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97" r:id="rId2"/>
  </p:sldMasterIdLst>
  <p:notesMasterIdLst>
    <p:notesMasterId r:id="rId34"/>
  </p:notesMasterIdLst>
  <p:handoutMasterIdLst>
    <p:handoutMasterId r:id="rId35"/>
  </p:handoutMasterIdLst>
  <p:sldIdLst>
    <p:sldId id="394" r:id="rId3"/>
    <p:sldId id="393" r:id="rId4"/>
    <p:sldId id="396" r:id="rId5"/>
    <p:sldId id="391" r:id="rId6"/>
    <p:sldId id="382" r:id="rId7"/>
    <p:sldId id="387" r:id="rId8"/>
    <p:sldId id="390" r:id="rId9"/>
    <p:sldId id="375" r:id="rId10"/>
    <p:sldId id="378" r:id="rId11"/>
    <p:sldId id="377" r:id="rId12"/>
    <p:sldId id="398" r:id="rId13"/>
    <p:sldId id="369" r:id="rId14"/>
    <p:sldId id="383" r:id="rId15"/>
    <p:sldId id="373" r:id="rId16"/>
    <p:sldId id="384" r:id="rId17"/>
    <p:sldId id="399" r:id="rId18"/>
    <p:sldId id="386" r:id="rId19"/>
    <p:sldId id="379" r:id="rId20"/>
    <p:sldId id="376" r:id="rId21"/>
    <p:sldId id="372" r:id="rId22"/>
    <p:sldId id="368" r:id="rId23"/>
    <p:sldId id="371" r:id="rId24"/>
    <p:sldId id="380" r:id="rId25"/>
    <p:sldId id="374" r:id="rId26"/>
    <p:sldId id="370" r:id="rId27"/>
    <p:sldId id="397" r:id="rId28"/>
    <p:sldId id="389" r:id="rId29"/>
    <p:sldId id="388" r:id="rId30"/>
    <p:sldId id="385" r:id="rId31"/>
    <p:sldId id="400" r:id="rId32"/>
    <p:sldId id="401" r:id="rId33"/>
  </p:sldIdLst>
  <p:sldSz cx="9144000" cy="5143500" type="screen16x9"/>
  <p:notesSz cx="6858000" cy="9144000"/>
  <p:custDataLst>
    <p:tags r:id="rId36"/>
  </p:custDataLst>
  <p:defaultTextStyle>
    <a:defPPr>
      <a:defRPr lang="es-ES"/>
    </a:defPPr>
    <a:lvl1pPr algn="ctr" defTabSz="309563" rtl="0" fontAlgn="base" hangingPunct="0">
      <a:spcBef>
        <a:spcPct val="0"/>
      </a:spcBef>
      <a:spcAft>
        <a:spcPct val="0"/>
      </a:spcAft>
      <a:defRPr sz="2200" kern="1200">
        <a:solidFill>
          <a:srgbClr val="000000"/>
        </a:solidFill>
        <a:latin typeface="Gill Sans" charset="0"/>
        <a:ea typeface="ＭＳ Ｐゴシック" charset="0"/>
        <a:cs typeface="ＭＳ Ｐゴシック" charset="0"/>
        <a:sym typeface="Gill Sans" charset="0"/>
      </a:defRPr>
    </a:lvl1pPr>
    <a:lvl2pPr marL="128588" indent="42863" algn="ctr" defTabSz="309563" rtl="0" fontAlgn="base" hangingPunct="0">
      <a:spcBef>
        <a:spcPct val="0"/>
      </a:spcBef>
      <a:spcAft>
        <a:spcPct val="0"/>
      </a:spcAft>
      <a:defRPr sz="2200" kern="1200">
        <a:solidFill>
          <a:srgbClr val="000000"/>
        </a:solidFill>
        <a:latin typeface="Gill Sans" charset="0"/>
        <a:ea typeface="ＭＳ Ｐゴシック" charset="0"/>
        <a:cs typeface="ＭＳ Ｐゴシック" charset="0"/>
        <a:sym typeface="Gill Sans" charset="0"/>
      </a:defRPr>
    </a:lvl2pPr>
    <a:lvl3pPr marL="257175" indent="85725" algn="ctr" defTabSz="309563" rtl="0" fontAlgn="base" hangingPunct="0">
      <a:spcBef>
        <a:spcPct val="0"/>
      </a:spcBef>
      <a:spcAft>
        <a:spcPct val="0"/>
      </a:spcAft>
      <a:defRPr sz="2200" kern="1200">
        <a:solidFill>
          <a:srgbClr val="000000"/>
        </a:solidFill>
        <a:latin typeface="Gill Sans" charset="0"/>
        <a:ea typeface="ＭＳ Ｐゴシック" charset="0"/>
        <a:cs typeface="ＭＳ Ｐゴシック" charset="0"/>
        <a:sym typeface="Gill Sans" charset="0"/>
      </a:defRPr>
    </a:lvl3pPr>
    <a:lvl4pPr marL="385763" indent="128588" algn="ctr" defTabSz="309563" rtl="0" fontAlgn="base" hangingPunct="0">
      <a:spcBef>
        <a:spcPct val="0"/>
      </a:spcBef>
      <a:spcAft>
        <a:spcPct val="0"/>
      </a:spcAft>
      <a:defRPr sz="2200" kern="1200">
        <a:solidFill>
          <a:srgbClr val="000000"/>
        </a:solidFill>
        <a:latin typeface="Gill Sans" charset="0"/>
        <a:ea typeface="ＭＳ Ｐゴシック" charset="0"/>
        <a:cs typeface="ＭＳ Ｐゴシック" charset="0"/>
        <a:sym typeface="Gill Sans" charset="0"/>
      </a:defRPr>
    </a:lvl4pPr>
    <a:lvl5pPr marL="514350" indent="171450" algn="ctr" defTabSz="309563" rtl="0" fontAlgn="base" hangingPunct="0">
      <a:spcBef>
        <a:spcPct val="0"/>
      </a:spcBef>
      <a:spcAft>
        <a:spcPct val="0"/>
      </a:spcAft>
      <a:defRPr sz="2200" kern="1200">
        <a:solidFill>
          <a:srgbClr val="000000"/>
        </a:solidFill>
        <a:latin typeface="Gill Sans" charset="0"/>
        <a:ea typeface="ＭＳ Ｐゴシック" charset="0"/>
        <a:cs typeface="ＭＳ Ｐゴシック" charset="0"/>
        <a:sym typeface="Gill Sans" charset="0"/>
      </a:defRPr>
    </a:lvl5pPr>
    <a:lvl6pPr marL="857250" algn="l" defTabSz="171450" rtl="0" eaLnBrk="1" latinLnBrk="0" hangingPunct="1">
      <a:defRPr sz="2200" kern="1200">
        <a:solidFill>
          <a:srgbClr val="000000"/>
        </a:solidFill>
        <a:latin typeface="Gill Sans" charset="0"/>
        <a:ea typeface="ＭＳ Ｐゴシック" charset="0"/>
        <a:cs typeface="ＭＳ Ｐゴシック" charset="0"/>
        <a:sym typeface="Gill Sans" charset="0"/>
      </a:defRPr>
    </a:lvl6pPr>
    <a:lvl7pPr marL="1028700" algn="l" defTabSz="171450" rtl="0" eaLnBrk="1" latinLnBrk="0" hangingPunct="1">
      <a:defRPr sz="2200" kern="1200">
        <a:solidFill>
          <a:srgbClr val="000000"/>
        </a:solidFill>
        <a:latin typeface="Gill Sans" charset="0"/>
        <a:ea typeface="ＭＳ Ｐゴシック" charset="0"/>
        <a:cs typeface="ＭＳ Ｐゴシック" charset="0"/>
        <a:sym typeface="Gill Sans" charset="0"/>
      </a:defRPr>
    </a:lvl7pPr>
    <a:lvl8pPr marL="1200150" algn="l" defTabSz="171450" rtl="0" eaLnBrk="1" latinLnBrk="0" hangingPunct="1">
      <a:defRPr sz="2200" kern="1200">
        <a:solidFill>
          <a:srgbClr val="000000"/>
        </a:solidFill>
        <a:latin typeface="Gill Sans" charset="0"/>
        <a:ea typeface="ＭＳ Ｐゴシック" charset="0"/>
        <a:cs typeface="ＭＳ Ｐゴシック" charset="0"/>
        <a:sym typeface="Gill Sans" charset="0"/>
      </a:defRPr>
    </a:lvl8pPr>
    <a:lvl9pPr marL="1371600" algn="l" defTabSz="171450" rtl="0" eaLnBrk="1" latinLnBrk="0" hangingPunct="1">
      <a:defRPr sz="2200" kern="1200">
        <a:solidFill>
          <a:srgbClr val="000000"/>
        </a:solidFill>
        <a:latin typeface="Gill Sans" charset="0"/>
        <a:ea typeface="ＭＳ Ｐゴシック" charset="0"/>
        <a:cs typeface="ＭＳ Ｐゴシック" charset="0"/>
        <a:sym typeface="Gill Sans"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000000"/>
    <a:srgbClr val="DC0917"/>
    <a:srgbClr val="0062AC"/>
    <a:srgbClr val="FFE79B"/>
    <a:srgbClr val="FFCC29"/>
    <a:srgbClr val="FF0066"/>
    <a:srgbClr val="3378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864"/>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86" d="100"/>
          <a:sy n="86" d="100"/>
        </p:scale>
        <p:origin x="-36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028086848426386E-2"/>
          <c:y val="8.5536465601249376E-2"/>
          <c:w val="0.85336857891191353"/>
          <c:h val="0.79603088910357189"/>
        </c:manualLayout>
      </c:layout>
      <c:barChart>
        <c:barDir val="bar"/>
        <c:grouping val="stacked"/>
        <c:varyColors val="0"/>
        <c:ser>
          <c:idx val="0"/>
          <c:order val="0"/>
          <c:tx>
            <c:strRef>
              <c:f>Sheet1!$B$1</c:f>
              <c:strCache>
                <c:ptCount val="1"/>
                <c:pt idx="0">
                  <c:v>系列 1</c:v>
                </c:pt>
              </c:strCache>
            </c:strRef>
          </c:tx>
          <c:spPr>
            <a:gradFill>
              <a:gsLst>
                <a:gs pos="0">
                  <a:schemeClr val="bg1">
                    <a:lumMod val="85000"/>
                  </a:schemeClr>
                </a:gs>
                <a:gs pos="1000">
                  <a:schemeClr val="bg1"/>
                </a:gs>
                <a:gs pos="92000">
                  <a:schemeClr val="bg1">
                    <a:lumMod val="85000"/>
                  </a:schemeClr>
                </a:gs>
              </a:gsLst>
              <a:lin ang="16200000" scaled="0"/>
            </a:gradFill>
            <a:effectLst>
              <a:outerShdw blurRad="152400" dist="88900" dir="8100000" algn="tr" rotWithShape="0">
                <a:prstClr val="black">
                  <a:alpha val="40000"/>
                </a:prstClr>
              </a:outerShdw>
            </a:effectLst>
          </c:spPr>
          <c:invertIfNegative val="0"/>
          <c:dPt>
            <c:idx val="0"/>
            <c:invertIfNegative val="0"/>
            <c:bubble3D val="0"/>
          </c:dPt>
          <c:dPt>
            <c:idx val="2"/>
            <c:invertIfNegative val="0"/>
            <c:bubble3D val="0"/>
          </c:dPt>
          <c:cat>
            <c:strRef>
              <c:f>Sheet1!$A$2:$A$5</c:f>
              <c:strCache>
                <c:ptCount val="4"/>
                <c:pt idx="0">
                  <c:v>一季度</c:v>
                </c:pt>
                <c:pt idx="1">
                  <c:v>二季度</c:v>
                </c:pt>
                <c:pt idx="2">
                  <c:v>三季度</c:v>
                </c:pt>
                <c:pt idx="3">
                  <c:v>四季度</c:v>
                </c:pt>
              </c:strCache>
            </c:strRef>
          </c:cat>
          <c:val>
            <c:numRef>
              <c:f>Sheet1!$B$2:$B$5</c:f>
              <c:numCache>
                <c:formatCode>General</c:formatCode>
                <c:ptCount val="4"/>
                <c:pt idx="0">
                  <c:v>15</c:v>
                </c:pt>
                <c:pt idx="1">
                  <c:v>20</c:v>
                </c:pt>
                <c:pt idx="2">
                  <c:v>70</c:v>
                </c:pt>
                <c:pt idx="3">
                  <c:v>10</c:v>
                </c:pt>
              </c:numCache>
            </c:numRef>
          </c:val>
        </c:ser>
        <c:ser>
          <c:idx val="1"/>
          <c:order val="1"/>
          <c:tx>
            <c:strRef>
              <c:f>Sheet1!$C$1</c:f>
              <c:strCache>
                <c:ptCount val="1"/>
                <c:pt idx="0">
                  <c:v>系列 2</c:v>
                </c:pt>
              </c:strCache>
            </c:strRef>
          </c:tx>
          <c:spPr>
            <a:solidFill>
              <a:schemeClr val="bg1">
                <a:lumMod val="75000"/>
              </a:schemeClr>
            </a:solidFill>
            <a:effectLst>
              <a:innerShdw blurRad="63500" dist="50800" dir="16200000">
                <a:prstClr val="black">
                  <a:alpha val="50000"/>
                </a:prstClr>
              </a:innerShdw>
            </a:effectLst>
          </c:spPr>
          <c:invertIfNegative val="0"/>
          <c:cat>
            <c:strRef>
              <c:f>Sheet1!$A$2:$A$5</c:f>
              <c:strCache>
                <c:ptCount val="4"/>
                <c:pt idx="0">
                  <c:v>一季度</c:v>
                </c:pt>
                <c:pt idx="1">
                  <c:v>二季度</c:v>
                </c:pt>
                <c:pt idx="2">
                  <c:v>三季度</c:v>
                </c:pt>
                <c:pt idx="3">
                  <c:v>四季度</c:v>
                </c:pt>
              </c:strCache>
            </c:strRef>
          </c:cat>
          <c:val>
            <c:numRef>
              <c:f>Sheet1!$C$2:$C$5</c:f>
              <c:numCache>
                <c:formatCode>General</c:formatCode>
                <c:ptCount val="4"/>
                <c:pt idx="0">
                  <c:v>85</c:v>
                </c:pt>
                <c:pt idx="1">
                  <c:v>80</c:v>
                </c:pt>
                <c:pt idx="2">
                  <c:v>30</c:v>
                </c:pt>
                <c:pt idx="3">
                  <c:v>90</c:v>
                </c:pt>
              </c:numCache>
            </c:numRef>
          </c:val>
        </c:ser>
        <c:dLbls>
          <c:showLegendKey val="0"/>
          <c:showVal val="0"/>
          <c:showCatName val="0"/>
          <c:showSerName val="0"/>
          <c:showPercent val="0"/>
          <c:showBubbleSize val="0"/>
        </c:dLbls>
        <c:gapWidth val="50"/>
        <c:overlap val="100"/>
        <c:axId val="251410688"/>
        <c:axId val="251412480"/>
      </c:barChart>
      <c:catAx>
        <c:axId val="251410688"/>
        <c:scaling>
          <c:orientation val="minMax"/>
        </c:scaling>
        <c:delete val="0"/>
        <c:axPos val="l"/>
        <c:numFmt formatCode="General" sourceLinked="1"/>
        <c:majorTickMark val="out"/>
        <c:minorTickMark val="none"/>
        <c:tickLblPos val="nextTo"/>
        <c:txPr>
          <a:bodyPr/>
          <a:lstStyle/>
          <a:p>
            <a:pPr>
              <a:defRPr sz="800">
                <a:solidFill>
                  <a:schemeClr val="tx1">
                    <a:lumMod val="65000"/>
                    <a:lumOff val="35000"/>
                  </a:schemeClr>
                </a:solidFill>
                <a:latin typeface="微软雅黑" pitchFamily="34" charset="-122"/>
                <a:ea typeface="微软雅黑" pitchFamily="34" charset="-122"/>
              </a:defRPr>
            </a:pPr>
            <a:endParaRPr lang="zh-CN"/>
          </a:p>
        </c:txPr>
        <c:crossAx val="251412480"/>
        <c:crosses val="autoZero"/>
        <c:auto val="1"/>
        <c:lblAlgn val="ctr"/>
        <c:lblOffset val="100"/>
        <c:noMultiLvlLbl val="0"/>
      </c:catAx>
      <c:valAx>
        <c:axId val="251412480"/>
        <c:scaling>
          <c:orientation val="minMax"/>
        </c:scaling>
        <c:delete val="0"/>
        <c:axPos val="b"/>
        <c:numFmt formatCode="General" sourceLinked="1"/>
        <c:majorTickMark val="out"/>
        <c:minorTickMark val="none"/>
        <c:tickLblPos val="nextTo"/>
        <c:txPr>
          <a:bodyPr/>
          <a:lstStyle/>
          <a:p>
            <a:pPr>
              <a:defRPr sz="1200">
                <a:solidFill>
                  <a:schemeClr val="tx1">
                    <a:lumMod val="75000"/>
                    <a:lumOff val="25000"/>
                  </a:schemeClr>
                </a:solidFill>
                <a:latin typeface="Arial" pitchFamily="34" charset="0"/>
                <a:cs typeface="Arial" pitchFamily="34" charset="0"/>
              </a:defRPr>
            </a:pPr>
            <a:endParaRPr lang="zh-CN"/>
          </a:p>
        </c:txPr>
        <c:crossAx val="251410688"/>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销售额</c:v>
                </c:pt>
              </c:strCache>
            </c:strRef>
          </c:tx>
          <c:spPr>
            <a:effectLst>
              <a:innerShdw blurRad="63500" dist="50800" dir="18900000">
                <a:prstClr val="black">
                  <a:alpha val="50000"/>
                </a:prstClr>
              </a:innerShdw>
            </a:effectLst>
          </c:spPr>
          <c:dPt>
            <c:idx val="0"/>
            <c:bubble3D val="0"/>
            <c:spPr>
              <a:solidFill>
                <a:schemeClr val="tx1">
                  <a:lumMod val="50000"/>
                  <a:lumOff val="50000"/>
                </a:schemeClr>
              </a:solidFill>
              <a:effectLst>
                <a:innerShdw blurRad="63500" dist="50800" dir="18900000">
                  <a:prstClr val="black">
                    <a:alpha val="50000"/>
                  </a:prstClr>
                </a:innerShdw>
              </a:effectLst>
            </c:spPr>
          </c:dPt>
          <c:dLbls>
            <c:spPr>
              <a:noFill/>
              <a:ln>
                <a:noFill/>
              </a:ln>
              <a:effectLst/>
            </c:spPr>
            <c:txPr>
              <a:bodyPr/>
              <a:lstStyle/>
              <a:p>
                <a:pPr>
                  <a:defRPr sz="1200">
                    <a:solidFill>
                      <a:schemeClr val="bg1"/>
                    </a:solidFill>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9AF8AE8E-0B46-CF41-BDA4-D9DBDA7C6282}" type="datetimeFigureOut">
              <a:rPr lang="en-US"/>
              <a:pPr>
                <a:defRPr/>
              </a:pPr>
              <a:t>12/8/2017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B59F6CB-B8CB-8648-8BE3-E0D6588AC771}" type="slidenum">
              <a:rPr lang="en-US"/>
              <a:pPr>
                <a:defRPr/>
              </a:pPr>
              <a:t>‹#›</a:t>
            </a:fld>
            <a:endParaRPr lang="en-US"/>
          </a:p>
        </p:txBody>
      </p:sp>
    </p:spTree>
    <p:extLst>
      <p:ext uri="{BB962C8B-B14F-4D97-AF65-F5344CB8AC3E}">
        <p14:creationId xmlns:p14="http://schemas.microsoft.com/office/powerpoint/2010/main" val="1931101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noProof="0" smtClean="0">
                <a:sym typeface="Lucida Grande" charset="0"/>
              </a:rPr>
              <a:t>Click to edit Master text styles</a:t>
            </a:r>
          </a:p>
          <a:p>
            <a:pPr lvl="1"/>
            <a:r>
              <a:rPr lang="es-ES" noProof="0" smtClean="0">
                <a:sym typeface="Lucida Grande" charset="0"/>
              </a:rPr>
              <a:t>Second level</a:t>
            </a:r>
          </a:p>
          <a:p>
            <a:pPr lvl="2"/>
            <a:r>
              <a:rPr lang="es-ES" noProof="0" smtClean="0">
                <a:sym typeface="Lucida Grande" charset="0"/>
              </a:rPr>
              <a:t>Third level</a:t>
            </a:r>
          </a:p>
          <a:p>
            <a:pPr lvl="3"/>
            <a:r>
              <a:rPr lang="es-ES" noProof="0" smtClean="0">
                <a:sym typeface="Lucida Grande" charset="0"/>
              </a:rPr>
              <a:t>Fourth level</a:t>
            </a:r>
          </a:p>
          <a:p>
            <a:pPr lvl="4"/>
            <a:r>
              <a:rPr lang="es-ES" noProof="0" smtClean="0">
                <a:sym typeface="Lucida Grande" charset="0"/>
              </a:rPr>
              <a:t>Fifth level</a:t>
            </a:r>
          </a:p>
        </p:txBody>
      </p:sp>
    </p:spTree>
    <p:extLst>
      <p:ext uri="{BB962C8B-B14F-4D97-AF65-F5344CB8AC3E}">
        <p14:creationId xmlns:p14="http://schemas.microsoft.com/office/powerpoint/2010/main" val="3723240577"/>
      </p:ext>
    </p:extLst>
  </p:cSld>
  <p:clrMap bg1="lt1" tx1="dk1" bg2="lt2" tx2="dk2" accent1="accent1" accent2="accent2" accent3="accent3" accent4="accent4" accent5="accent5" accent6="accent6" hlink="hlink" folHlink="folHlink"/>
  <p:hf hdr="0" ftr="0" dt="0"/>
  <p:notesStyle>
    <a:lvl1pPr algn="l" defTabSz="171450" rtl="0" eaLnBrk="0" fontAlgn="base" hangingPunct="0">
      <a:spcBef>
        <a:spcPct val="0"/>
      </a:spcBef>
      <a:spcAft>
        <a:spcPct val="0"/>
      </a:spcAft>
      <a:defRPr sz="800" kern="1200">
        <a:solidFill>
          <a:srgbClr val="000000"/>
        </a:solidFill>
        <a:latin typeface="Lucida Grande" charset="0"/>
        <a:ea typeface="ＭＳ Ｐゴシック" charset="0"/>
        <a:cs typeface="Lucida Grande" charset="0"/>
        <a:sym typeface="Lucida Grande" charset="0"/>
      </a:defRPr>
    </a:lvl1pPr>
    <a:lvl2pPr marL="85725" algn="l" defTabSz="171450" rtl="0" eaLnBrk="0" fontAlgn="base" hangingPunct="0">
      <a:spcBef>
        <a:spcPct val="0"/>
      </a:spcBef>
      <a:spcAft>
        <a:spcPct val="0"/>
      </a:spcAft>
      <a:defRPr sz="800" kern="1200">
        <a:solidFill>
          <a:srgbClr val="000000"/>
        </a:solidFill>
        <a:latin typeface="Lucida Grande" charset="0"/>
        <a:ea typeface="Lucida Grande" charset="0"/>
        <a:cs typeface="Lucida Grande" charset="0"/>
        <a:sym typeface="Lucida Grande" charset="0"/>
      </a:defRPr>
    </a:lvl2pPr>
    <a:lvl3pPr marL="171450" algn="l" defTabSz="171450" rtl="0" eaLnBrk="0" fontAlgn="base" hangingPunct="0">
      <a:spcBef>
        <a:spcPct val="0"/>
      </a:spcBef>
      <a:spcAft>
        <a:spcPct val="0"/>
      </a:spcAft>
      <a:defRPr sz="800" kern="1200">
        <a:solidFill>
          <a:srgbClr val="000000"/>
        </a:solidFill>
        <a:latin typeface="Lucida Grande" charset="0"/>
        <a:ea typeface="Lucida Grande" charset="0"/>
        <a:cs typeface="Lucida Grande" charset="0"/>
        <a:sym typeface="Lucida Grande" charset="0"/>
      </a:defRPr>
    </a:lvl3pPr>
    <a:lvl4pPr marL="257175" algn="l" defTabSz="171450" rtl="0" eaLnBrk="0" fontAlgn="base" hangingPunct="0">
      <a:spcBef>
        <a:spcPct val="0"/>
      </a:spcBef>
      <a:spcAft>
        <a:spcPct val="0"/>
      </a:spcAft>
      <a:defRPr sz="800" kern="1200">
        <a:solidFill>
          <a:srgbClr val="000000"/>
        </a:solidFill>
        <a:latin typeface="Lucida Grande" charset="0"/>
        <a:ea typeface="Lucida Grande" charset="0"/>
        <a:cs typeface="Lucida Grande" charset="0"/>
        <a:sym typeface="Lucida Grande" charset="0"/>
      </a:defRPr>
    </a:lvl4pPr>
    <a:lvl5pPr marL="342900" algn="l" defTabSz="171450" rtl="0" eaLnBrk="0" fontAlgn="base" hangingPunct="0">
      <a:spcBef>
        <a:spcPct val="0"/>
      </a:spcBef>
      <a:spcAft>
        <a:spcPct val="0"/>
      </a:spcAft>
      <a:defRPr sz="800" kern="1200">
        <a:solidFill>
          <a:srgbClr val="000000"/>
        </a:solidFill>
        <a:latin typeface="Lucida Grande" charset="0"/>
        <a:ea typeface="Lucida Grande" charset="0"/>
        <a:cs typeface="Lucida Grande" charset="0"/>
        <a:sym typeface="Lucida Grande" charset="0"/>
      </a:defRPr>
    </a:lvl5pPr>
    <a:lvl6pPr marL="857250" algn="l" defTabSz="171450" rtl="0" eaLnBrk="1" latinLnBrk="0" hangingPunct="1">
      <a:defRPr sz="500" kern="1200">
        <a:solidFill>
          <a:schemeClr val="tx1"/>
        </a:solidFill>
        <a:latin typeface="+mn-lt"/>
        <a:ea typeface="+mn-ea"/>
        <a:cs typeface="+mn-cs"/>
      </a:defRPr>
    </a:lvl6pPr>
    <a:lvl7pPr marL="1028700" algn="l" defTabSz="171450" rtl="0" eaLnBrk="1" latinLnBrk="0" hangingPunct="1">
      <a:defRPr sz="500" kern="1200">
        <a:solidFill>
          <a:schemeClr val="tx1"/>
        </a:solidFill>
        <a:latin typeface="+mn-lt"/>
        <a:ea typeface="+mn-ea"/>
        <a:cs typeface="+mn-cs"/>
      </a:defRPr>
    </a:lvl7pPr>
    <a:lvl8pPr marL="1200150" algn="l" defTabSz="171450" rtl="0" eaLnBrk="1" latinLnBrk="0" hangingPunct="1">
      <a:defRPr sz="500" kern="1200">
        <a:solidFill>
          <a:schemeClr val="tx1"/>
        </a:solidFill>
        <a:latin typeface="+mn-lt"/>
        <a:ea typeface="+mn-ea"/>
        <a:cs typeface="+mn-cs"/>
      </a:defRPr>
    </a:lvl8pPr>
    <a:lvl9pPr marL="1371600" algn="l" defTabSz="171450"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1</a:t>
            </a:fld>
            <a:endParaRPr lang="zh-CN" altLang="en-US"/>
          </a:p>
        </p:txBody>
      </p:sp>
    </p:spTree>
    <p:extLst>
      <p:ext uri="{BB962C8B-B14F-4D97-AF65-F5344CB8AC3E}">
        <p14:creationId xmlns:p14="http://schemas.microsoft.com/office/powerpoint/2010/main" val="47160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10</a:t>
            </a:fld>
            <a:endParaRPr lang="zh-CN" altLang="en-US"/>
          </a:p>
        </p:txBody>
      </p:sp>
    </p:spTree>
    <p:extLst>
      <p:ext uri="{BB962C8B-B14F-4D97-AF65-F5344CB8AC3E}">
        <p14:creationId xmlns:p14="http://schemas.microsoft.com/office/powerpoint/2010/main" val="160481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11</a:t>
            </a:fld>
            <a:endParaRPr lang="zh-CN" altLang="en-US"/>
          </a:p>
        </p:txBody>
      </p:sp>
    </p:spTree>
    <p:extLst>
      <p:ext uri="{BB962C8B-B14F-4D97-AF65-F5344CB8AC3E}">
        <p14:creationId xmlns:p14="http://schemas.microsoft.com/office/powerpoint/2010/main" val="238017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12</a:t>
            </a:fld>
            <a:endParaRPr lang="zh-CN" altLang="en-US"/>
          </a:p>
        </p:txBody>
      </p:sp>
    </p:spTree>
    <p:extLst>
      <p:ext uri="{BB962C8B-B14F-4D97-AF65-F5344CB8AC3E}">
        <p14:creationId xmlns:p14="http://schemas.microsoft.com/office/powerpoint/2010/main" val="1524978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13</a:t>
            </a:fld>
            <a:endParaRPr lang="zh-CN" altLang="en-US"/>
          </a:p>
        </p:txBody>
      </p:sp>
    </p:spTree>
    <p:extLst>
      <p:ext uri="{BB962C8B-B14F-4D97-AF65-F5344CB8AC3E}">
        <p14:creationId xmlns:p14="http://schemas.microsoft.com/office/powerpoint/2010/main" val="3471102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14</a:t>
            </a:fld>
            <a:endParaRPr lang="zh-CN" altLang="en-US"/>
          </a:p>
        </p:txBody>
      </p:sp>
    </p:spTree>
    <p:extLst>
      <p:ext uri="{BB962C8B-B14F-4D97-AF65-F5344CB8AC3E}">
        <p14:creationId xmlns:p14="http://schemas.microsoft.com/office/powerpoint/2010/main" val="1649374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15</a:t>
            </a:fld>
            <a:endParaRPr lang="zh-CN" altLang="en-US"/>
          </a:p>
        </p:txBody>
      </p:sp>
    </p:spTree>
    <p:extLst>
      <p:ext uri="{BB962C8B-B14F-4D97-AF65-F5344CB8AC3E}">
        <p14:creationId xmlns:p14="http://schemas.microsoft.com/office/powerpoint/2010/main" val="406636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16</a:t>
            </a:fld>
            <a:endParaRPr lang="zh-CN" altLang="en-US"/>
          </a:p>
        </p:txBody>
      </p:sp>
    </p:spTree>
    <p:extLst>
      <p:ext uri="{BB962C8B-B14F-4D97-AF65-F5344CB8AC3E}">
        <p14:creationId xmlns:p14="http://schemas.microsoft.com/office/powerpoint/2010/main" val="3373744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17</a:t>
            </a:fld>
            <a:endParaRPr lang="zh-CN" altLang="en-US"/>
          </a:p>
        </p:txBody>
      </p:sp>
    </p:spTree>
    <p:extLst>
      <p:ext uri="{BB962C8B-B14F-4D97-AF65-F5344CB8AC3E}">
        <p14:creationId xmlns:p14="http://schemas.microsoft.com/office/powerpoint/2010/main" val="1367980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92869645-561F-47F0-9357-72E27DD8C3BF}" type="slidenum">
              <a:rPr lang="zh-CN" altLang="en-US" smtClean="0"/>
              <a:t>18</a:t>
            </a:fld>
            <a:endParaRPr lang="zh-CN" altLang="en-US"/>
          </a:p>
        </p:txBody>
      </p:sp>
    </p:spTree>
    <p:extLst>
      <p:ext uri="{BB962C8B-B14F-4D97-AF65-F5344CB8AC3E}">
        <p14:creationId xmlns:p14="http://schemas.microsoft.com/office/powerpoint/2010/main" val="3117256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19</a:t>
            </a:fld>
            <a:endParaRPr lang="zh-CN" altLang="en-US"/>
          </a:p>
        </p:txBody>
      </p:sp>
    </p:spTree>
    <p:extLst>
      <p:ext uri="{BB962C8B-B14F-4D97-AF65-F5344CB8AC3E}">
        <p14:creationId xmlns:p14="http://schemas.microsoft.com/office/powerpoint/2010/main" val="25081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a:t>
            </a:fld>
            <a:endParaRPr lang="zh-CN" altLang="en-US"/>
          </a:p>
        </p:txBody>
      </p:sp>
    </p:spTree>
    <p:extLst>
      <p:ext uri="{BB962C8B-B14F-4D97-AF65-F5344CB8AC3E}">
        <p14:creationId xmlns:p14="http://schemas.microsoft.com/office/powerpoint/2010/main" val="1053838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20</a:t>
            </a:fld>
            <a:endParaRPr lang="zh-CN" altLang="en-US"/>
          </a:p>
        </p:txBody>
      </p:sp>
    </p:spTree>
    <p:extLst>
      <p:ext uri="{BB962C8B-B14F-4D97-AF65-F5344CB8AC3E}">
        <p14:creationId xmlns:p14="http://schemas.microsoft.com/office/powerpoint/2010/main" val="3208899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21</a:t>
            </a:fld>
            <a:endParaRPr lang="zh-CN" altLang="en-US"/>
          </a:p>
        </p:txBody>
      </p:sp>
    </p:spTree>
    <p:extLst>
      <p:ext uri="{BB962C8B-B14F-4D97-AF65-F5344CB8AC3E}">
        <p14:creationId xmlns:p14="http://schemas.microsoft.com/office/powerpoint/2010/main" val="25376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22</a:t>
            </a:fld>
            <a:endParaRPr lang="zh-CN" altLang="en-US"/>
          </a:p>
        </p:txBody>
      </p:sp>
    </p:spTree>
    <p:extLst>
      <p:ext uri="{BB962C8B-B14F-4D97-AF65-F5344CB8AC3E}">
        <p14:creationId xmlns:p14="http://schemas.microsoft.com/office/powerpoint/2010/main" val="3972678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23</a:t>
            </a:fld>
            <a:endParaRPr lang="zh-CN" altLang="en-US"/>
          </a:p>
        </p:txBody>
      </p:sp>
    </p:spTree>
    <p:extLst>
      <p:ext uri="{BB962C8B-B14F-4D97-AF65-F5344CB8AC3E}">
        <p14:creationId xmlns:p14="http://schemas.microsoft.com/office/powerpoint/2010/main" val="3928856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24</a:t>
            </a:fld>
            <a:endParaRPr lang="zh-CN" altLang="en-US"/>
          </a:p>
        </p:txBody>
      </p:sp>
    </p:spTree>
    <p:extLst>
      <p:ext uri="{BB962C8B-B14F-4D97-AF65-F5344CB8AC3E}">
        <p14:creationId xmlns:p14="http://schemas.microsoft.com/office/powerpoint/2010/main" val="1657893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25</a:t>
            </a:fld>
            <a:endParaRPr lang="zh-CN" altLang="en-US"/>
          </a:p>
        </p:txBody>
      </p:sp>
    </p:spTree>
    <p:extLst>
      <p:ext uri="{BB962C8B-B14F-4D97-AF65-F5344CB8AC3E}">
        <p14:creationId xmlns:p14="http://schemas.microsoft.com/office/powerpoint/2010/main" val="947394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26</a:t>
            </a:fld>
            <a:endParaRPr lang="zh-CN" altLang="en-US"/>
          </a:p>
        </p:txBody>
      </p:sp>
    </p:spTree>
    <p:extLst>
      <p:ext uri="{BB962C8B-B14F-4D97-AF65-F5344CB8AC3E}">
        <p14:creationId xmlns:p14="http://schemas.microsoft.com/office/powerpoint/2010/main" val="2297552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27</a:t>
            </a:fld>
            <a:endParaRPr lang="zh-CN" altLang="en-US"/>
          </a:p>
        </p:txBody>
      </p:sp>
    </p:spTree>
    <p:extLst>
      <p:ext uri="{BB962C8B-B14F-4D97-AF65-F5344CB8AC3E}">
        <p14:creationId xmlns:p14="http://schemas.microsoft.com/office/powerpoint/2010/main" val="2917917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28</a:t>
            </a:fld>
            <a:endParaRPr lang="zh-CN" altLang="en-US"/>
          </a:p>
        </p:txBody>
      </p:sp>
    </p:spTree>
    <p:extLst>
      <p:ext uri="{BB962C8B-B14F-4D97-AF65-F5344CB8AC3E}">
        <p14:creationId xmlns:p14="http://schemas.microsoft.com/office/powerpoint/2010/main" val="2659892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29</a:t>
            </a:fld>
            <a:endParaRPr lang="zh-CN" altLang="en-US"/>
          </a:p>
        </p:txBody>
      </p:sp>
    </p:spTree>
    <p:extLst>
      <p:ext uri="{BB962C8B-B14F-4D97-AF65-F5344CB8AC3E}">
        <p14:creationId xmlns:p14="http://schemas.microsoft.com/office/powerpoint/2010/main" val="50462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3</a:t>
            </a:fld>
            <a:endParaRPr lang="zh-CN" altLang="en-US"/>
          </a:p>
        </p:txBody>
      </p:sp>
    </p:spTree>
    <p:extLst>
      <p:ext uri="{BB962C8B-B14F-4D97-AF65-F5344CB8AC3E}">
        <p14:creationId xmlns:p14="http://schemas.microsoft.com/office/powerpoint/2010/main" val="428028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8787"/>
          </a:xfrm>
          <a:prstGeom prst="rect">
            <a:avLst/>
          </a:prstGeom>
        </p:spPr>
        <p:txBody>
          <a:bodyPr/>
          <a:lstStyle/>
          <a:p>
            <a:fld id="{993A1EFD-8A81-4A57-9A62-07AD39394475}" type="slidenum">
              <a:rPr lang="zh-CN" altLang="en-US" smtClean="0"/>
              <a:t>30</a:t>
            </a:fld>
            <a:endParaRPr lang="zh-CN" altLang="en-US"/>
          </a:p>
        </p:txBody>
      </p:sp>
    </p:spTree>
    <p:extLst>
      <p:ext uri="{BB962C8B-B14F-4D97-AF65-F5344CB8AC3E}">
        <p14:creationId xmlns:p14="http://schemas.microsoft.com/office/powerpoint/2010/main" val="1246664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4</a:t>
            </a:fld>
            <a:endParaRPr lang="zh-CN" altLang="en-US"/>
          </a:p>
        </p:txBody>
      </p:sp>
    </p:spTree>
    <p:extLst>
      <p:ext uri="{BB962C8B-B14F-4D97-AF65-F5344CB8AC3E}">
        <p14:creationId xmlns:p14="http://schemas.microsoft.com/office/powerpoint/2010/main" val="371795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5</a:t>
            </a:fld>
            <a:endParaRPr lang="zh-CN" altLang="en-US"/>
          </a:p>
        </p:txBody>
      </p:sp>
    </p:spTree>
    <p:extLst>
      <p:ext uri="{BB962C8B-B14F-4D97-AF65-F5344CB8AC3E}">
        <p14:creationId xmlns:p14="http://schemas.microsoft.com/office/powerpoint/2010/main" val="1756602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6</a:t>
            </a:fld>
            <a:endParaRPr lang="zh-CN" altLang="en-US"/>
          </a:p>
        </p:txBody>
      </p:sp>
    </p:spTree>
    <p:extLst>
      <p:ext uri="{BB962C8B-B14F-4D97-AF65-F5344CB8AC3E}">
        <p14:creationId xmlns:p14="http://schemas.microsoft.com/office/powerpoint/2010/main" val="178188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7</a:t>
            </a:fld>
            <a:endParaRPr lang="zh-CN" altLang="en-US"/>
          </a:p>
        </p:txBody>
      </p:sp>
    </p:spTree>
    <p:extLst>
      <p:ext uri="{BB962C8B-B14F-4D97-AF65-F5344CB8AC3E}">
        <p14:creationId xmlns:p14="http://schemas.microsoft.com/office/powerpoint/2010/main" val="49646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8</a:t>
            </a:fld>
            <a:endParaRPr lang="zh-CN" altLang="en-US"/>
          </a:p>
        </p:txBody>
      </p:sp>
    </p:spTree>
    <p:extLst>
      <p:ext uri="{BB962C8B-B14F-4D97-AF65-F5344CB8AC3E}">
        <p14:creationId xmlns:p14="http://schemas.microsoft.com/office/powerpoint/2010/main" val="205527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84E8197B-F8C1-44B9-B4D6-4F6A82D8791E}" type="slidenum">
              <a:rPr lang="zh-CN" altLang="en-US" smtClean="0"/>
              <a:t>9</a:t>
            </a:fld>
            <a:endParaRPr lang="zh-CN" altLang="en-US"/>
          </a:p>
        </p:txBody>
      </p:sp>
    </p:spTree>
    <p:extLst>
      <p:ext uri="{BB962C8B-B14F-4D97-AF65-F5344CB8AC3E}">
        <p14:creationId xmlns:p14="http://schemas.microsoft.com/office/powerpoint/2010/main" val="3464545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lear">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2481343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ve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17170165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x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26939379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ideo Embed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27086594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Video Embed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23694168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877C4908-FE0A-43F2-B8DA-9F7993525651}" type="slidenum">
              <a:rPr lang="zh-CN" altLang="en-US" smtClean="0"/>
              <a:t>‹#›</a:t>
            </a:fld>
            <a:endParaRPr lang="zh-CN" altLang="en-US"/>
          </a:p>
        </p:txBody>
      </p:sp>
    </p:spTree>
    <p:extLst>
      <p:ext uri="{BB962C8B-B14F-4D97-AF65-F5344CB8AC3E}">
        <p14:creationId xmlns:p14="http://schemas.microsoft.com/office/powerpoint/2010/main" val="544203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val="19835995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3445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651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5502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61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ck">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31216458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0040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9126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171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4209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2291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06171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pPr/>
              <a:t>2017/12/8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338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34596711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ns Text">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1965400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hree Columns Text">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1319586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 with imag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31487363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36953601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ree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32828138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ur Images Slide">
    <p:spTree>
      <p:nvGrpSpPr>
        <p:cNvPr id="1" name=""/>
        <p:cNvGrpSpPr/>
        <p:nvPr/>
      </p:nvGrpSpPr>
      <p:grpSpPr>
        <a:xfrm>
          <a:off x="0" y="0"/>
          <a:ext cx="0" cy="0"/>
          <a:chOff x="0" y="0"/>
          <a:chExt cx="0" cy="0"/>
        </a:xfrm>
      </p:grpSpPr>
      <p:sp>
        <p:nvSpPr>
          <p:cNvPr id="2" name="Rectangle 1"/>
          <p:cNvSpPr>
            <a:spLocks noGrp="1"/>
          </p:cNvSpPr>
          <p:nvPr>
            <p:ph type="sldNum" sz="quarter" idx="10"/>
          </p:nvPr>
        </p:nvSpPr>
        <p:spPr/>
        <p:txBody>
          <a:bodyPr/>
          <a:lstStyle>
            <a:lvl1pPr>
              <a:defRPr/>
            </a:lvl1pPr>
          </a:lstStyle>
          <a:p>
            <a:pPr>
              <a:defRPr/>
            </a:pPr>
            <a:fld id="{09DEE892-30F2-5D47-864F-34B4C1F0477B}" type="slidenum">
              <a:rPr lang="es-ES"/>
              <a:pPr>
                <a:defRPr/>
              </a:pPr>
              <a:t>‹#›</a:t>
            </a:fld>
            <a:endParaRPr lang="es-ES" sz="900"/>
          </a:p>
        </p:txBody>
      </p:sp>
    </p:spTree>
    <p:extLst>
      <p:ext uri="{BB962C8B-B14F-4D97-AF65-F5344CB8AC3E}">
        <p14:creationId xmlns:p14="http://schemas.microsoft.com/office/powerpoint/2010/main" val="381645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0" y="2990"/>
            <a:ext cx="9144000" cy="5137518"/>
          </a:xfrm>
          <a:prstGeom prst="rect">
            <a:avLst/>
          </a:prstGeom>
        </p:spPr>
      </p:pic>
      <p:sp>
        <p:nvSpPr>
          <p:cNvPr id="5" name="AutoShape 4"/>
          <p:cNvSpPr>
            <a:spLocks/>
          </p:cNvSpPr>
          <p:nvPr userDrawn="1"/>
        </p:nvSpPr>
        <p:spPr bwMode="auto">
          <a:xfrm>
            <a:off x="8748464" y="4803998"/>
            <a:ext cx="225028" cy="217884"/>
          </a:xfrm>
          <a:custGeom>
            <a:avLst/>
            <a:gdLst>
              <a:gd name="T0" fmla="*/ 61147367 w 21600"/>
              <a:gd name="T1" fmla="*/ 57286673 h 21600"/>
              <a:gd name="T2" fmla="*/ 61147367 w 21600"/>
              <a:gd name="T3" fmla="*/ 57286673 h 21600"/>
              <a:gd name="T4" fmla="*/ 61147367 w 21600"/>
              <a:gd name="T5" fmla="*/ 57286673 h 21600"/>
              <a:gd name="T6" fmla="*/ 61147367 w 21600"/>
              <a:gd name="T7" fmla="*/ 5728667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5" y="0"/>
                </a:moveTo>
                <a:cubicBezTo>
                  <a:pt x="19644" y="0"/>
                  <a:pt x="19644" y="0"/>
                  <a:pt x="19644" y="0"/>
                </a:cubicBezTo>
                <a:cubicBezTo>
                  <a:pt x="20697" y="0"/>
                  <a:pt x="21600" y="1213"/>
                  <a:pt x="21600" y="2679"/>
                </a:cubicBezTo>
                <a:cubicBezTo>
                  <a:pt x="21600" y="18879"/>
                  <a:pt x="21600" y="18879"/>
                  <a:pt x="21600" y="18879"/>
                </a:cubicBezTo>
                <a:cubicBezTo>
                  <a:pt x="21600" y="20386"/>
                  <a:pt x="20697" y="21599"/>
                  <a:pt x="19644" y="21599"/>
                </a:cubicBezTo>
                <a:cubicBezTo>
                  <a:pt x="1925" y="21599"/>
                  <a:pt x="1925" y="21599"/>
                  <a:pt x="1925" y="21599"/>
                </a:cubicBezTo>
                <a:cubicBezTo>
                  <a:pt x="872" y="21599"/>
                  <a:pt x="0" y="20386"/>
                  <a:pt x="0" y="18879"/>
                </a:cubicBezTo>
                <a:cubicBezTo>
                  <a:pt x="0" y="2679"/>
                  <a:pt x="0" y="2679"/>
                  <a:pt x="0" y="2679"/>
                </a:cubicBezTo>
                <a:cubicBezTo>
                  <a:pt x="0" y="1213"/>
                  <a:pt x="872" y="0"/>
                  <a:pt x="1925" y="0"/>
                </a:cubicBezTo>
                <a:close/>
              </a:path>
            </a:pathLst>
          </a:custGeom>
          <a:solidFill>
            <a:srgbClr val="DC0917"/>
          </a:solidFill>
          <a:ln>
            <a:noFill/>
          </a:ln>
          <a:extLst/>
        </p:spPr>
        <p:txBody>
          <a:bodyPr lIns="17145" tIns="17145" rIns="17145" bIns="17145"/>
          <a:lstStyle/>
          <a:p>
            <a:endParaRPr lang="en-US"/>
          </a:p>
        </p:txBody>
      </p:sp>
      <p:sp>
        <p:nvSpPr>
          <p:cNvPr id="1027" name="Rectangle 3"/>
          <p:cNvSpPr>
            <a:spLocks noGrp="1"/>
          </p:cNvSpPr>
          <p:nvPr>
            <p:ph type="sldNum" sz="quarter" idx="2"/>
          </p:nvPr>
        </p:nvSpPr>
        <p:spPr bwMode="auto">
          <a:xfrm>
            <a:off x="8743701" y="4858171"/>
            <a:ext cx="220861" cy="135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defRPr sz="600" smtClean="0">
                <a:solidFill>
                  <a:schemeClr val="bg1"/>
                </a:solidFill>
                <a:cs typeface="Gill Sans" charset="0"/>
              </a:defRPr>
            </a:lvl1pPr>
          </a:lstStyle>
          <a:p>
            <a:pPr>
              <a:defRPr/>
            </a:pPr>
            <a:fld id="{4058B0F1-8878-5144-9AA6-93099A0F7482}" type="slidenum">
              <a:rPr lang="es-ES"/>
              <a:pPr>
                <a:defRPr/>
              </a:pPr>
              <a:t>‹#›</a:t>
            </a:fld>
            <a:endParaRPr lang="es-ES" dirty="0"/>
          </a:p>
        </p:txBody>
      </p:sp>
      <p:sp>
        <p:nvSpPr>
          <p:cNvPr id="6" name="椭圆 5"/>
          <p:cNvSpPr/>
          <p:nvPr userDrawn="1"/>
        </p:nvSpPr>
        <p:spPr bwMode="auto">
          <a:xfrm>
            <a:off x="237969" y="4810539"/>
            <a:ext cx="132522" cy="132522"/>
          </a:xfrm>
          <a:prstGeom prst="ellipse">
            <a:avLst/>
          </a:prstGeom>
          <a:solidFill>
            <a:srgbClr val="DC0917"/>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zh-CN" altLang="en-US" sz="5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7" name="椭圆 6"/>
          <p:cNvSpPr/>
          <p:nvPr userDrawn="1"/>
        </p:nvSpPr>
        <p:spPr bwMode="auto">
          <a:xfrm>
            <a:off x="403621" y="4810539"/>
            <a:ext cx="132522" cy="132522"/>
          </a:xfrm>
          <a:prstGeom prst="ellipse">
            <a:avLst/>
          </a:prstGeom>
          <a:solidFill>
            <a:srgbClr val="DC0917"/>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zh-CN" altLang="en-US" sz="5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8" name="椭圆 7"/>
          <p:cNvSpPr/>
          <p:nvPr userDrawn="1"/>
        </p:nvSpPr>
        <p:spPr bwMode="auto">
          <a:xfrm>
            <a:off x="569273" y="4810539"/>
            <a:ext cx="132522" cy="132522"/>
          </a:xfrm>
          <a:prstGeom prst="ellipse">
            <a:avLst/>
          </a:prstGeom>
          <a:solidFill>
            <a:srgbClr val="DC0917"/>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zh-CN" altLang="en-US" sz="5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9" name="椭圆 8"/>
          <p:cNvSpPr/>
          <p:nvPr userDrawn="1"/>
        </p:nvSpPr>
        <p:spPr bwMode="auto">
          <a:xfrm>
            <a:off x="734926" y="4810539"/>
            <a:ext cx="132522" cy="132522"/>
          </a:xfrm>
          <a:prstGeom prst="ellipse">
            <a:avLst/>
          </a:prstGeom>
          <a:solidFill>
            <a:srgbClr val="DC0917"/>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zh-CN" altLang="en-US" sz="58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Tree>
  </p:cSld>
  <p:clrMap bg1="lt1" tx1="dk1" bg2="lt2" tx2="dk2" accent1="accent1" accent2="accent2" accent3="accent3" accent4="accent4" accent5="accent5" accent6="accent6" hlink="hlink" folHlink="folHlink"/>
  <p:sldLayoutIdLst>
    <p:sldLayoutId id="2147483681" r:id="rId1"/>
    <p:sldLayoutId id="2147483694"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5" r:id="rId14"/>
    <p:sldLayoutId id="2147483696"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hf hdr="0" ftr="0" dt="0"/>
  <p:txStyles>
    <p:titleStyle>
      <a:lvl1pPr algn="ctr" defTabSz="309563" rtl="0" eaLnBrk="0" fontAlgn="base" hangingPunct="0">
        <a:spcBef>
          <a:spcPct val="0"/>
        </a:spcBef>
        <a:spcAft>
          <a:spcPct val="0"/>
        </a:spcAft>
        <a:defRPr sz="4400">
          <a:solidFill>
            <a:srgbClr val="000000"/>
          </a:solidFill>
          <a:latin typeface="+mj-lt"/>
          <a:ea typeface="+mj-ea"/>
          <a:cs typeface="+mj-cs"/>
          <a:sym typeface="Gill Sans" charset="0"/>
        </a:defRPr>
      </a:lvl1pPr>
      <a:lvl2pPr algn="ctr" defTabSz="309563" rtl="0" eaLnBrk="0" fontAlgn="base" hangingPunct="0">
        <a:spcBef>
          <a:spcPct val="0"/>
        </a:spcBef>
        <a:spcAft>
          <a:spcPct val="0"/>
        </a:spcAft>
        <a:defRPr sz="4400">
          <a:solidFill>
            <a:srgbClr val="000000"/>
          </a:solidFill>
          <a:latin typeface="Gill Sans" charset="0"/>
          <a:ea typeface="ＭＳ Ｐゴシック" charset="0"/>
          <a:cs typeface="Gill Sans" charset="0"/>
          <a:sym typeface="Gill Sans" charset="0"/>
        </a:defRPr>
      </a:lvl2pPr>
      <a:lvl3pPr algn="ctr" defTabSz="309563" rtl="0" eaLnBrk="0" fontAlgn="base" hangingPunct="0">
        <a:spcBef>
          <a:spcPct val="0"/>
        </a:spcBef>
        <a:spcAft>
          <a:spcPct val="0"/>
        </a:spcAft>
        <a:defRPr sz="4400">
          <a:solidFill>
            <a:srgbClr val="000000"/>
          </a:solidFill>
          <a:latin typeface="Gill Sans" charset="0"/>
          <a:ea typeface="ＭＳ Ｐゴシック" charset="0"/>
          <a:cs typeface="Gill Sans" charset="0"/>
          <a:sym typeface="Gill Sans" charset="0"/>
        </a:defRPr>
      </a:lvl3pPr>
      <a:lvl4pPr algn="ctr" defTabSz="309563" rtl="0" eaLnBrk="0" fontAlgn="base" hangingPunct="0">
        <a:spcBef>
          <a:spcPct val="0"/>
        </a:spcBef>
        <a:spcAft>
          <a:spcPct val="0"/>
        </a:spcAft>
        <a:defRPr sz="4400">
          <a:solidFill>
            <a:srgbClr val="000000"/>
          </a:solidFill>
          <a:latin typeface="Gill Sans" charset="0"/>
          <a:ea typeface="ＭＳ Ｐゴシック" charset="0"/>
          <a:cs typeface="Gill Sans" charset="0"/>
          <a:sym typeface="Gill Sans" charset="0"/>
        </a:defRPr>
      </a:lvl4pPr>
      <a:lvl5pPr algn="ctr" defTabSz="309563" rtl="0" eaLnBrk="0" fontAlgn="base" hangingPunct="0">
        <a:spcBef>
          <a:spcPct val="0"/>
        </a:spcBef>
        <a:spcAft>
          <a:spcPct val="0"/>
        </a:spcAft>
        <a:defRPr sz="4400">
          <a:solidFill>
            <a:srgbClr val="000000"/>
          </a:solidFill>
          <a:latin typeface="Gill Sans" charset="0"/>
          <a:ea typeface="ＭＳ Ｐゴシック" charset="0"/>
          <a:cs typeface="Gill Sans" charset="0"/>
          <a:sym typeface="Gill Sans" charset="0"/>
        </a:defRPr>
      </a:lvl5pPr>
      <a:lvl6pPr marL="171450" algn="ctr" defTabSz="309563" rtl="0" fontAlgn="base" hangingPunct="0">
        <a:spcBef>
          <a:spcPct val="0"/>
        </a:spcBef>
        <a:spcAft>
          <a:spcPct val="0"/>
        </a:spcAft>
        <a:defRPr sz="4400">
          <a:solidFill>
            <a:srgbClr val="000000"/>
          </a:solidFill>
          <a:latin typeface="Gill Sans" charset="0"/>
          <a:ea typeface="ＭＳ Ｐゴシック" charset="0"/>
          <a:cs typeface="Gill Sans" charset="0"/>
          <a:sym typeface="Gill Sans" charset="0"/>
        </a:defRPr>
      </a:lvl6pPr>
      <a:lvl7pPr marL="342900" algn="ctr" defTabSz="309563" rtl="0" fontAlgn="base" hangingPunct="0">
        <a:spcBef>
          <a:spcPct val="0"/>
        </a:spcBef>
        <a:spcAft>
          <a:spcPct val="0"/>
        </a:spcAft>
        <a:defRPr sz="4400">
          <a:solidFill>
            <a:srgbClr val="000000"/>
          </a:solidFill>
          <a:latin typeface="Gill Sans" charset="0"/>
          <a:ea typeface="ＭＳ Ｐゴシック" charset="0"/>
          <a:cs typeface="Gill Sans" charset="0"/>
          <a:sym typeface="Gill Sans" charset="0"/>
        </a:defRPr>
      </a:lvl7pPr>
      <a:lvl8pPr marL="514350" algn="ctr" defTabSz="309563" rtl="0" fontAlgn="base" hangingPunct="0">
        <a:spcBef>
          <a:spcPct val="0"/>
        </a:spcBef>
        <a:spcAft>
          <a:spcPct val="0"/>
        </a:spcAft>
        <a:defRPr sz="4400">
          <a:solidFill>
            <a:srgbClr val="000000"/>
          </a:solidFill>
          <a:latin typeface="Gill Sans" charset="0"/>
          <a:ea typeface="ＭＳ Ｐゴシック" charset="0"/>
          <a:cs typeface="Gill Sans" charset="0"/>
          <a:sym typeface="Gill Sans" charset="0"/>
        </a:defRPr>
      </a:lvl8pPr>
      <a:lvl9pPr marL="685800" algn="ctr" defTabSz="309563" rtl="0" fontAlgn="base" hangingPunct="0">
        <a:spcBef>
          <a:spcPct val="0"/>
        </a:spcBef>
        <a:spcAft>
          <a:spcPct val="0"/>
        </a:spcAft>
        <a:defRPr sz="4400">
          <a:solidFill>
            <a:srgbClr val="000000"/>
          </a:solidFill>
          <a:latin typeface="Gill Sans" charset="0"/>
          <a:ea typeface="ＭＳ Ｐゴシック" charset="0"/>
          <a:cs typeface="Gill Sans" charset="0"/>
          <a:sym typeface="Gill Sans" charset="0"/>
        </a:defRPr>
      </a:lvl9pPr>
    </p:titleStyle>
    <p:bodyStyle>
      <a:lvl1pPr marL="128588" indent="-128588" algn="ctr" defTabSz="309563" rtl="0" eaLnBrk="0" fontAlgn="base" hangingPunct="0">
        <a:spcBef>
          <a:spcPct val="0"/>
        </a:spcBef>
        <a:spcAft>
          <a:spcPct val="0"/>
        </a:spcAft>
        <a:defRPr sz="1700">
          <a:solidFill>
            <a:srgbClr val="000000"/>
          </a:solidFill>
          <a:latin typeface="+mn-lt"/>
          <a:ea typeface="+mn-ea"/>
          <a:cs typeface="+mn-cs"/>
          <a:sym typeface="Gill Sans" charset="0"/>
        </a:defRPr>
      </a:lvl1pPr>
      <a:lvl2pPr marL="278606" indent="-107156" algn="ctr" defTabSz="309563" rtl="0" eaLnBrk="0" fontAlgn="base" hangingPunct="0">
        <a:spcBef>
          <a:spcPct val="0"/>
        </a:spcBef>
        <a:spcAft>
          <a:spcPct val="0"/>
        </a:spcAft>
        <a:defRPr sz="1700">
          <a:solidFill>
            <a:srgbClr val="000000"/>
          </a:solidFill>
          <a:latin typeface="+mn-lt"/>
          <a:ea typeface="Gill Sans" charset="0"/>
          <a:cs typeface="+mn-cs"/>
          <a:sym typeface="Gill Sans" charset="0"/>
        </a:defRPr>
      </a:lvl2pPr>
      <a:lvl3pPr marL="428625" indent="-85725" algn="ctr" defTabSz="309563" rtl="0" eaLnBrk="0" fontAlgn="base" hangingPunct="0">
        <a:spcBef>
          <a:spcPct val="0"/>
        </a:spcBef>
        <a:spcAft>
          <a:spcPct val="0"/>
        </a:spcAft>
        <a:defRPr sz="1700">
          <a:solidFill>
            <a:srgbClr val="000000"/>
          </a:solidFill>
          <a:latin typeface="+mn-lt"/>
          <a:ea typeface="Gill Sans" charset="0"/>
          <a:cs typeface="+mn-cs"/>
          <a:sym typeface="Gill Sans" charset="0"/>
        </a:defRPr>
      </a:lvl3pPr>
      <a:lvl4pPr marL="600075" indent="-85725" algn="ctr" defTabSz="309563" rtl="0" eaLnBrk="0" fontAlgn="base" hangingPunct="0">
        <a:spcBef>
          <a:spcPct val="0"/>
        </a:spcBef>
        <a:spcAft>
          <a:spcPct val="0"/>
        </a:spcAft>
        <a:defRPr sz="1700">
          <a:solidFill>
            <a:srgbClr val="000000"/>
          </a:solidFill>
          <a:latin typeface="+mn-lt"/>
          <a:ea typeface="Gill Sans" charset="0"/>
          <a:cs typeface="+mn-cs"/>
          <a:sym typeface="Gill Sans" charset="0"/>
        </a:defRPr>
      </a:lvl4pPr>
      <a:lvl5pPr marL="771525" indent="-85725" algn="ctr" defTabSz="309563" rtl="0" eaLnBrk="0" fontAlgn="base" hangingPunct="0">
        <a:spcBef>
          <a:spcPct val="0"/>
        </a:spcBef>
        <a:spcAft>
          <a:spcPct val="0"/>
        </a:spcAft>
        <a:defRPr sz="1700">
          <a:solidFill>
            <a:srgbClr val="000000"/>
          </a:solidFill>
          <a:latin typeface="+mn-lt"/>
          <a:ea typeface="Gill Sans" charset="0"/>
          <a:cs typeface="+mn-cs"/>
          <a:sym typeface="Gill Sans" charset="0"/>
        </a:defRPr>
      </a:lvl5pPr>
      <a:lvl6pPr marL="171450" algn="ctr" defTabSz="309563" rtl="0" fontAlgn="base" hangingPunct="0">
        <a:spcBef>
          <a:spcPct val="0"/>
        </a:spcBef>
        <a:spcAft>
          <a:spcPct val="0"/>
        </a:spcAft>
        <a:defRPr sz="1700">
          <a:solidFill>
            <a:srgbClr val="000000"/>
          </a:solidFill>
          <a:latin typeface="+mn-lt"/>
          <a:ea typeface="Gill Sans" charset="0"/>
          <a:cs typeface="+mn-cs"/>
          <a:sym typeface="Gill Sans" charset="0"/>
        </a:defRPr>
      </a:lvl6pPr>
      <a:lvl7pPr marL="342900" algn="ctr" defTabSz="309563" rtl="0" fontAlgn="base" hangingPunct="0">
        <a:spcBef>
          <a:spcPct val="0"/>
        </a:spcBef>
        <a:spcAft>
          <a:spcPct val="0"/>
        </a:spcAft>
        <a:defRPr sz="1700">
          <a:solidFill>
            <a:srgbClr val="000000"/>
          </a:solidFill>
          <a:latin typeface="+mn-lt"/>
          <a:ea typeface="Gill Sans" charset="0"/>
          <a:cs typeface="+mn-cs"/>
          <a:sym typeface="Gill Sans" charset="0"/>
        </a:defRPr>
      </a:lvl7pPr>
      <a:lvl8pPr marL="514350" algn="ctr" defTabSz="309563" rtl="0" fontAlgn="base" hangingPunct="0">
        <a:spcBef>
          <a:spcPct val="0"/>
        </a:spcBef>
        <a:spcAft>
          <a:spcPct val="0"/>
        </a:spcAft>
        <a:defRPr sz="1700">
          <a:solidFill>
            <a:srgbClr val="000000"/>
          </a:solidFill>
          <a:latin typeface="+mn-lt"/>
          <a:ea typeface="Gill Sans" charset="0"/>
          <a:cs typeface="+mn-cs"/>
          <a:sym typeface="Gill Sans" charset="0"/>
        </a:defRPr>
      </a:lvl8pPr>
      <a:lvl9pPr marL="685800" algn="ctr" defTabSz="309563" rtl="0" fontAlgn="base" hangingPunct="0">
        <a:spcBef>
          <a:spcPct val="0"/>
        </a:spcBef>
        <a:spcAft>
          <a:spcPct val="0"/>
        </a:spcAft>
        <a:defRPr sz="1700">
          <a:solidFill>
            <a:srgbClr val="000000"/>
          </a:solidFill>
          <a:latin typeface="+mn-lt"/>
          <a:ea typeface="Gill Sans" charset="0"/>
          <a:cs typeface="+mn-cs"/>
          <a:sym typeface="Gill Sans" charset="0"/>
        </a:defRPr>
      </a:lvl9pPr>
    </p:bodyStyle>
    <p:otherStyle>
      <a:defPPr>
        <a:defRPr lang="es-E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hangingPunct="1">
              <a:spcBef>
                <a:spcPts val="0"/>
              </a:spcBef>
              <a:spcAft>
                <a:spcPts val="0"/>
              </a:spcAft>
            </a:pPr>
            <a:fld id="{530820CF-B880-4189-942D-D702A7CBA730}" type="datetimeFigureOut">
              <a:rPr lang="zh-CN" altLang="en-US" smtClean="0">
                <a:solidFill>
                  <a:prstClr val="black">
                    <a:tint val="75000"/>
                  </a:prstClr>
                </a:solidFill>
                <a:latin typeface="Calibri"/>
                <a:ea typeface="宋体"/>
                <a:cs typeface="+mn-cs"/>
              </a:rPr>
              <a:pPr defTabSz="914400" fontAlgn="auto" hangingPunct="1">
                <a:spcBef>
                  <a:spcPts val="0"/>
                </a:spcBef>
                <a:spcAft>
                  <a:spcPts val="0"/>
                </a:spcAft>
              </a:pPr>
              <a:t>2017/12/8</a:t>
            </a:fld>
            <a:endParaRPr lang="zh-CN" altLang="en-US">
              <a:solidFill>
                <a:prstClr val="black">
                  <a:tint val="75000"/>
                </a:prstClr>
              </a:solidFill>
              <a:latin typeface="Calibri"/>
              <a:ea typeface="宋体"/>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hangingPunct="1">
              <a:spcBef>
                <a:spcPts val="0"/>
              </a:spcBef>
              <a:spcAft>
                <a:spcPts val="0"/>
              </a:spcAft>
            </a:pPr>
            <a:endParaRPr lang="zh-CN" altLang="en-US">
              <a:solidFill>
                <a:prstClr val="black">
                  <a:tint val="75000"/>
                </a:prstClr>
              </a:solidFill>
              <a:latin typeface="Calibri"/>
              <a:ea typeface="宋体"/>
              <a:cs typeface="+mn-cs"/>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hangingPunct="1">
              <a:spcBef>
                <a:spcPts val="0"/>
              </a:spcBef>
              <a:spcAft>
                <a:spcPts val="0"/>
              </a:spcAft>
            </a:pPr>
            <a:fld id="{0C913308-F349-4B6D-A68A-DD1791B4A57B}" type="slidenum">
              <a:rPr lang="zh-CN" altLang="en-US" smtClean="0">
                <a:solidFill>
                  <a:prstClr val="black">
                    <a:tint val="75000"/>
                  </a:prstClr>
                </a:solidFill>
                <a:latin typeface="Calibri"/>
                <a:ea typeface="宋体"/>
                <a:cs typeface="+mn-cs"/>
              </a:rPr>
              <a:pPr defTabSz="914400" fontAlgn="auto" hangingPunct="1">
                <a:spcBef>
                  <a:spcPts val="0"/>
                </a:spcBef>
                <a:spcAft>
                  <a:spcPts val="0"/>
                </a:spcAft>
              </a:pPr>
              <a:t>‹#›</a:t>
            </a:fld>
            <a:endParaRPr lang="zh-CN" altLang="en-US">
              <a:solidFill>
                <a:prstClr val="black">
                  <a:tint val="75000"/>
                </a:prstClr>
              </a:solidFill>
              <a:latin typeface="Calibri"/>
              <a:ea typeface="宋体"/>
              <a:cs typeface="+mn-cs"/>
            </a:endParaRPr>
          </a:p>
        </p:txBody>
      </p:sp>
    </p:spTree>
    <p:extLst>
      <p:ext uri="{BB962C8B-B14F-4D97-AF65-F5344CB8AC3E}">
        <p14:creationId xmlns:p14="http://schemas.microsoft.com/office/powerpoint/2010/main" val="268970187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hyperlink" Target="http://www.1ppt.com/xiazai/" TargetMode="External"/><Relationship Id="rId13" Type="http://schemas.openxmlformats.org/officeDocument/2006/relationships/hyperlink" Target="http://www.1ppt.com/kejian/" TargetMode="External"/><Relationship Id="rId18" Type="http://schemas.openxmlformats.org/officeDocument/2006/relationships/image" Target="../media/image7.png"/><Relationship Id="rId3" Type="http://schemas.openxmlformats.org/officeDocument/2006/relationships/hyperlink" Target="http://www.1ppt.com/hangye/" TargetMode="External"/><Relationship Id="rId7" Type="http://schemas.openxmlformats.org/officeDocument/2006/relationships/hyperlink" Target="http://www.1ppt.com/tubiao/" TargetMode="External"/><Relationship Id="rId12" Type="http://schemas.openxmlformats.org/officeDocument/2006/relationships/hyperlink" Target="http://www.1ppt.com/ziliao/" TargetMode="External"/><Relationship Id="rId17" Type="http://schemas.openxmlformats.org/officeDocument/2006/relationships/hyperlink" Target="http://www.1ppt.cn/" TargetMode="External"/><Relationship Id="rId2" Type="http://schemas.openxmlformats.org/officeDocument/2006/relationships/hyperlink" Target="http://www.1ppt.com/moban/" TargetMode="External"/><Relationship Id="rId16" Type="http://schemas.openxmlformats.org/officeDocument/2006/relationships/hyperlink" Target="http://www.1ppt.com/jiaoan/" TargetMode="External"/><Relationship Id="rId20"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hyperlink" Target="http://www.1ppt.com/beijing/" TargetMode="External"/><Relationship Id="rId11" Type="http://schemas.openxmlformats.org/officeDocument/2006/relationships/hyperlink" Target="http://www.1ppt.com/excel/" TargetMode="External"/><Relationship Id="rId5" Type="http://schemas.openxmlformats.org/officeDocument/2006/relationships/hyperlink" Target="http://www.1ppt.com/sucai/" TargetMode="External"/><Relationship Id="rId15" Type="http://schemas.openxmlformats.org/officeDocument/2006/relationships/hyperlink" Target="http://www.1ppt.com/shiti/" TargetMode="External"/><Relationship Id="rId10" Type="http://schemas.openxmlformats.org/officeDocument/2006/relationships/hyperlink" Target="http://www.1ppt.com/word/" TargetMode="External"/><Relationship Id="rId19" Type="http://schemas.openxmlformats.org/officeDocument/2006/relationships/image" Target="../media/image8.png"/><Relationship Id="rId4" Type="http://schemas.openxmlformats.org/officeDocument/2006/relationships/hyperlink" Target="http://www.1ppt.com/jieri/" TargetMode="External"/><Relationship Id="rId9" Type="http://schemas.openxmlformats.org/officeDocument/2006/relationships/hyperlink" Target="http://www.1ppt.com/powerpoint/" TargetMode="External"/><Relationship Id="rId14" Type="http://schemas.openxmlformats.org/officeDocument/2006/relationships/hyperlink" Target="http://www.1ppt.com/fanwe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组合 54"/>
          <p:cNvGrpSpPr/>
          <p:nvPr/>
        </p:nvGrpSpPr>
        <p:grpSpPr>
          <a:xfrm>
            <a:off x="3563888" y="1299247"/>
            <a:ext cx="405689" cy="405689"/>
            <a:chOff x="333829" y="4281545"/>
            <a:chExt cx="1073892" cy="1073892"/>
          </a:xfrm>
        </p:grpSpPr>
        <p:sp>
          <p:nvSpPr>
            <p:cNvPr id="56" name="椭圆 55"/>
            <p:cNvSpPr/>
            <p:nvPr/>
          </p:nvSpPr>
          <p:spPr>
            <a:xfrm>
              <a:off x="333829" y="4281545"/>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57" name="椭圆 56"/>
            <p:cNvSpPr/>
            <p:nvPr/>
          </p:nvSpPr>
          <p:spPr>
            <a:xfrm>
              <a:off x="472515" y="4444000"/>
              <a:ext cx="770562" cy="770562"/>
            </a:xfrm>
            <a:prstGeom prst="ellipse">
              <a:avLst/>
            </a:prstGeom>
            <a:noFill/>
            <a:ln>
              <a:solidFill>
                <a:schemeClr val="tx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58" name="空心弧 57"/>
            <p:cNvSpPr/>
            <p:nvPr/>
          </p:nvSpPr>
          <p:spPr>
            <a:xfrm>
              <a:off x="462780" y="4423164"/>
              <a:ext cx="814696" cy="814696"/>
            </a:xfrm>
            <a:prstGeom prst="blockArc">
              <a:avLst>
                <a:gd name="adj1" fmla="val 4716599"/>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64" name="组合 63"/>
          <p:cNvGrpSpPr/>
          <p:nvPr/>
        </p:nvGrpSpPr>
        <p:grpSpPr>
          <a:xfrm>
            <a:off x="3984437" y="1299247"/>
            <a:ext cx="405689" cy="405689"/>
            <a:chOff x="2969930" y="4335139"/>
            <a:chExt cx="1073892" cy="1073892"/>
          </a:xfrm>
        </p:grpSpPr>
        <p:grpSp>
          <p:nvGrpSpPr>
            <p:cNvPr id="65" name="组合 64"/>
            <p:cNvGrpSpPr/>
            <p:nvPr/>
          </p:nvGrpSpPr>
          <p:grpSpPr>
            <a:xfrm>
              <a:off x="2969930" y="4335139"/>
              <a:ext cx="1073892" cy="1073892"/>
              <a:chOff x="1588326" y="4350310"/>
              <a:chExt cx="1073892" cy="1073892"/>
            </a:xfrm>
          </p:grpSpPr>
          <p:sp>
            <p:nvSpPr>
              <p:cNvPr id="67" name="椭圆 6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68" name="椭圆 6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66" name="空心弧 65"/>
            <p:cNvSpPr/>
            <p:nvPr/>
          </p:nvSpPr>
          <p:spPr>
            <a:xfrm>
              <a:off x="3112630" y="4431864"/>
              <a:ext cx="817307" cy="817307"/>
            </a:xfrm>
            <a:prstGeom prst="blockArc">
              <a:avLst>
                <a:gd name="adj1" fmla="val 13382597"/>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69" name="组合 68"/>
          <p:cNvGrpSpPr/>
          <p:nvPr/>
        </p:nvGrpSpPr>
        <p:grpSpPr>
          <a:xfrm>
            <a:off x="4401649" y="1299247"/>
            <a:ext cx="405689" cy="405689"/>
            <a:chOff x="4430638" y="4310261"/>
            <a:chExt cx="1073892" cy="1073892"/>
          </a:xfrm>
        </p:grpSpPr>
        <p:grpSp>
          <p:nvGrpSpPr>
            <p:cNvPr id="70" name="组合 69"/>
            <p:cNvGrpSpPr/>
            <p:nvPr/>
          </p:nvGrpSpPr>
          <p:grpSpPr>
            <a:xfrm>
              <a:off x="4430638" y="4310261"/>
              <a:ext cx="1073892" cy="1073892"/>
              <a:chOff x="1588326" y="4350310"/>
              <a:chExt cx="1073892" cy="1073892"/>
            </a:xfrm>
          </p:grpSpPr>
          <p:sp>
            <p:nvSpPr>
              <p:cNvPr id="72" name="椭圆 71"/>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73" name="椭圆 72"/>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71" name="空心弧 70"/>
            <p:cNvSpPr/>
            <p:nvPr/>
          </p:nvSpPr>
          <p:spPr>
            <a:xfrm>
              <a:off x="4565007" y="4423164"/>
              <a:ext cx="834425" cy="834425"/>
            </a:xfrm>
            <a:prstGeom prst="blockArc">
              <a:avLst>
                <a:gd name="adj1" fmla="val 2810620"/>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74" name="组合 73"/>
          <p:cNvGrpSpPr/>
          <p:nvPr/>
        </p:nvGrpSpPr>
        <p:grpSpPr>
          <a:xfrm>
            <a:off x="4810496" y="1299247"/>
            <a:ext cx="405689" cy="405689"/>
            <a:chOff x="5935893" y="4328113"/>
            <a:chExt cx="1073892" cy="1073892"/>
          </a:xfrm>
        </p:grpSpPr>
        <p:grpSp>
          <p:nvGrpSpPr>
            <p:cNvPr id="75" name="组合 74"/>
            <p:cNvGrpSpPr/>
            <p:nvPr/>
          </p:nvGrpSpPr>
          <p:grpSpPr>
            <a:xfrm>
              <a:off x="5935893" y="4328113"/>
              <a:ext cx="1073892" cy="1073892"/>
              <a:chOff x="1588326" y="4350310"/>
              <a:chExt cx="1073892" cy="1073892"/>
            </a:xfrm>
          </p:grpSpPr>
          <p:sp>
            <p:nvSpPr>
              <p:cNvPr id="77" name="椭圆 7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78" name="椭圆 7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76" name="空心弧 75"/>
            <p:cNvSpPr/>
            <p:nvPr/>
          </p:nvSpPr>
          <p:spPr>
            <a:xfrm>
              <a:off x="6051290" y="4443465"/>
              <a:ext cx="834425" cy="834425"/>
            </a:xfrm>
            <a:prstGeom prst="blockArc">
              <a:avLst>
                <a:gd name="adj1" fmla="val 10727270"/>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84" name="组合 83"/>
          <p:cNvGrpSpPr/>
          <p:nvPr/>
        </p:nvGrpSpPr>
        <p:grpSpPr>
          <a:xfrm>
            <a:off x="5241869" y="1299247"/>
            <a:ext cx="405689" cy="405689"/>
            <a:chOff x="7326813" y="4328659"/>
            <a:chExt cx="1073892" cy="1073892"/>
          </a:xfrm>
        </p:grpSpPr>
        <p:grpSp>
          <p:nvGrpSpPr>
            <p:cNvPr id="85" name="组合 84"/>
            <p:cNvGrpSpPr/>
            <p:nvPr/>
          </p:nvGrpSpPr>
          <p:grpSpPr>
            <a:xfrm>
              <a:off x="7326813" y="4328659"/>
              <a:ext cx="1073892" cy="1073892"/>
              <a:chOff x="1588326" y="4350310"/>
              <a:chExt cx="1073892" cy="1073892"/>
            </a:xfrm>
          </p:grpSpPr>
          <p:sp>
            <p:nvSpPr>
              <p:cNvPr id="87" name="椭圆 8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88" name="椭圆 8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86" name="空心弧 85"/>
            <p:cNvSpPr/>
            <p:nvPr/>
          </p:nvSpPr>
          <p:spPr>
            <a:xfrm>
              <a:off x="7455339" y="4435151"/>
              <a:ext cx="834425" cy="834425"/>
            </a:xfrm>
            <a:prstGeom prst="blockArc">
              <a:avLst>
                <a:gd name="adj1" fmla="val 18520956"/>
                <a:gd name="adj2" fmla="val 11501260"/>
                <a:gd name="adj3" fmla="val 92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sp>
        <p:nvSpPr>
          <p:cNvPr id="89" name="Freeform 7"/>
          <p:cNvSpPr>
            <a:spLocks noEditPoints="1"/>
          </p:cNvSpPr>
          <p:nvPr/>
        </p:nvSpPr>
        <p:spPr bwMode="auto">
          <a:xfrm>
            <a:off x="4572910" y="1425255"/>
            <a:ext cx="72566" cy="136735"/>
          </a:xfrm>
          <a:custGeom>
            <a:avLst/>
            <a:gdLst>
              <a:gd name="T0" fmla="*/ 21 w 51"/>
              <a:gd name="T1" fmla="*/ 72 h 94"/>
              <a:gd name="T2" fmla="*/ 22 w 51"/>
              <a:gd name="T3" fmla="*/ 50 h 94"/>
              <a:gd name="T4" fmla="*/ 7 w 51"/>
              <a:gd name="T5" fmla="*/ 40 h 94"/>
              <a:gd name="T6" fmla="*/ 3 w 51"/>
              <a:gd name="T7" fmla="*/ 26 h 94"/>
              <a:gd name="T8" fmla="*/ 9 w 51"/>
              <a:gd name="T9" fmla="*/ 11 h 94"/>
              <a:gd name="T10" fmla="*/ 23 w 51"/>
              <a:gd name="T11" fmla="*/ 5 h 94"/>
              <a:gd name="T12" fmla="*/ 23 w 51"/>
              <a:gd name="T13" fmla="*/ 0 h 94"/>
              <a:gd name="T14" fmla="*/ 31 w 51"/>
              <a:gd name="T15" fmla="*/ 0 h 94"/>
              <a:gd name="T16" fmla="*/ 31 w 51"/>
              <a:gd name="T17" fmla="*/ 5 h 94"/>
              <a:gd name="T18" fmla="*/ 44 w 51"/>
              <a:gd name="T19" fmla="*/ 11 h 94"/>
              <a:gd name="T20" fmla="*/ 50 w 51"/>
              <a:gd name="T21" fmla="*/ 24 h 94"/>
              <a:gd name="T22" fmla="*/ 37 w 51"/>
              <a:gd name="T23" fmla="*/ 25 h 94"/>
              <a:gd name="T24" fmla="*/ 30 w 51"/>
              <a:gd name="T25" fmla="*/ 17 h 94"/>
              <a:gd name="T26" fmla="*/ 30 w 51"/>
              <a:gd name="T27" fmla="*/ 37 h 94"/>
              <a:gd name="T28" fmla="*/ 47 w 51"/>
              <a:gd name="T29" fmla="*/ 47 h 94"/>
              <a:gd name="T30" fmla="*/ 51 w 51"/>
              <a:gd name="T31" fmla="*/ 61 h 94"/>
              <a:gd name="T32" fmla="*/ 45 w 51"/>
              <a:gd name="T33" fmla="*/ 76 h 94"/>
              <a:gd name="T34" fmla="*/ 29 w 51"/>
              <a:gd name="T35" fmla="*/ 84 h 94"/>
              <a:gd name="T36" fmla="*/ 28 w 51"/>
              <a:gd name="T37" fmla="*/ 94 h 94"/>
              <a:gd name="T38" fmla="*/ 21 w 51"/>
              <a:gd name="T39" fmla="*/ 94 h 94"/>
              <a:gd name="T40" fmla="*/ 21 w 51"/>
              <a:gd name="T41" fmla="*/ 84 h 94"/>
              <a:gd name="T42" fmla="*/ 6 w 51"/>
              <a:gd name="T43" fmla="*/ 77 h 94"/>
              <a:gd name="T44" fmla="*/ 0 w 51"/>
              <a:gd name="T45" fmla="*/ 61 h 94"/>
              <a:gd name="T46" fmla="*/ 14 w 51"/>
              <a:gd name="T47" fmla="*/ 60 h 94"/>
              <a:gd name="T48" fmla="*/ 16 w 51"/>
              <a:gd name="T49" fmla="*/ 67 h 94"/>
              <a:gd name="T50" fmla="*/ 21 w 51"/>
              <a:gd name="T51" fmla="*/ 72 h 94"/>
              <a:gd name="T52" fmla="*/ 23 w 51"/>
              <a:gd name="T53" fmla="*/ 17 h 94"/>
              <a:gd name="T54" fmla="*/ 18 w 51"/>
              <a:gd name="T55" fmla="*/ 20 h 94"/>
              <a:gd name="T56" fmla="*/ 16 w 51"/>
              <a:gd name="T57" fmla="*/ 25 h 94"/>
              <a:gd name="T58" fmla="*/ 17 w 51"/>
              <a:gd name="T59" fmla="*/ 31 h 94"/>
              <a:gd name="T60" fmla="*/ 22 w 51"/>
              <a:gd name="T61" fmla="*/ 35 h 94"/>
              <a:gd name="T62" fmla="*/ 23 w 51"/>
              <a:gd name="T63" fmla="*/ 17 h 94"/>
              <a:gd name="T64" fmla="*/ 29 w 51"/>
              <a:gd name="T65" fmla="*/ 72 h 94"/>
              <a:gd name="T66" fmla="*/ 35 w 51"/>
              <a:gd name="T67" fmla="*/ 69 h 94"/>
              <a:gd name="T68" fmla="*/ 38 w 51"/>
              <a:gd name="T69" fmla="*/ 62 h 94"/>
              <a:gd name="T70" fmla="*/ 36 w 51"/>
              <a:gd name="T71" fmla="*/ 56 h 94"/>
              <a:gd name="T72" fmla="*/ 29 w 51"/>
              <a:gd name="T73" fmla="*/ 52 h 94"/>
              <a:gd name="T74" fmla="*/ 29 w 51"/>
              <a:gd name="T75"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94">
                <a:moveTo>
                  <a:pt x="21" y="72"/>
                </a:moveTo>
                <a:cubicBezTo>
                  <a:pt x="22" y="50"/>
                  <a:pt x="22" y="50"/>
                  <a:pt x="22" y="50"/>
                </a:cubicBezTo>
                <a:cubicBezTo>
                  <a:pt x="15" y="47"/>
                  <a:pt x="10" y="44"/>
                  <a:pt x="7" y="40"/>
                </a:cubicBezTo>
                <a:cubicBezTo>
                  <a:pt x="4" y="36"/>
                  <a:pt x="3" y="31"/>
                  <a:pt x="3" y="26"/>
                </a:cubicBezTo>
                <a:cubicBezTo>
                  <a:pt x="3" y="20"/>
                  <a:pt x="5" y="15"/>
                  <a:pt x="9" y="11"/>
                </a:cubicBezTo>
                <a:cubicBezTo>
                  <a:pt x="12" y="8"/>
                  <a:pt x="17" y="6"/>
                  <a:pt x="23" y="5"/>
                </a:cubicBezTo>
                <a:cubicBezTo>
                  <a:pt x="23" y="0"/>
                  <a:pt x="23" y="0"/>
                  <a:pt x="23" y="0"/>
                </a:cubicBezTo>
                <a:cubicBezTo>
                  <a:pt x="31" y="0"/>
                  <a:pt x="31" y="0"/>
                  <a:pt x="31" y="0"/>
                </a:cubicBezTo>
                <a:cubicBezTo>
                  <a:pt x="31" y="5"/>
                  <a:pt x="31" y="5"/>
                  <a:pt x="31" y="5"/>
                </a:cubicBezTo>
                <a:cubicBezTo>
                  <a:pt x="36" y="6"/>
                  <a:pt x="41" y="8"/>
                  <a:pt x="44" y="11"/>
                </a:cubicBezTo>
                <a:cubicBezTo>
                  <a:pt x="47" y="15"/>
                  <a:pt x="49" y="19"/>
                  <a:pt x="50" y="24"/>
                </a:cubicBezTo>
                <a:cubicBezTo>
                  <a:pt x="37" y="25"/>
                  <a:pt x="37" y="25"/>
                  <a:pt x="37" y="25"/>
                </a:cubicBezTo>
                <a:cubicBezTo>
                  <a:pt x="36" y="21"/>
                  <a:pt x="34" y="18"/>
                  <a:pt x="30" y="17"/>
                </a:cubicBezTo>
                <a:cubicBezTo>
                  <a:pt x="30" y="37"/>
                  <a:pt x="30" y="37"/>
                  <a:pt x="30" y="37"/>
                </a:cubicBezTo>
                <a:cubicBezTo>
                  <a:pt x="38" y="40"/>
                  <a:pt x="44" y="43"/>
                  <a:pt x="47" y="47"/>
                </a:cubicBezTo>
                <a:cubicBezTo>
                  <a:pt x="50" y="50"/>
                  <a:pt x="51" y="55"/>
                  <a:pt x="51" y="61"/>
                </a:cubicBezTo>
                <a:cubicBezTo>
                  <a:pt x="51" y="67"/>
                  <a:pt x="49" y="72"/>
                  <a:pt x="45" y="76"/>
                </a:cubicBezTo>
                <a:cubicBezTo>
                  <a:pt x="41" y="81"/>
                  <a:pt x="36" y="83"/>
                  <a:pt x="29" y="84"/>
                </a:cubicBezTo>
                <a:cubicBezTo>
                  <a:pt x="28" y="94"/>
                  <a:pt x="28" y="94"/>
                  <a:pt x="28" y="94"/>
                </a:cubicBezTo>
                <a:cubicBezTo>
                  <a:pt x="21" y="94"/>
                  <a:pt x="21" y="94"/>
                  <a:pt x="21" y="94"/>
                </a:cubicBezTo>
                <a:cubicBezTo>
                  <a:pt x="21" y="84"/>
                  <a:pt x="21" y="84"/>
                  <a:pt x="21" y="84"/>
                </a:cubicBezTo>
                <a:cubicBezTo>
                  <a:pt x="15" y="83"/>
                  <a:pt x="10" y="81"/>
                  <a:pt x="6" y="77"/>
                </a:cubicBezTo>
                <a:cubicBezTo>
                  <a:pt x="3" y="73"/>
                  <a:pt x="1" y="68"/>
                  <a:pt x="0" y="61"/>
                </a:cubicBezTo>
                <a:cubicBezTo>
                  <a:pt x="14" y="60"/>
                  <a:pt x="14" y="60"/>
                  <a:pt x="14" y="60"/>
                </a:cubicBezTo>
                <a:cubicBezTo>
                  <a:pt x="14" y="62"/>
                  <a:pt x="15" y="65"/>
                  <a:pt x="16" y="67"/>
                </a:cubicBezTo>
                <a:cubicBezTo>
                  <a:pt x="18" y="69"/>
                  <a:pt x="19" y="71"/>
                  <a:pt x="21" y="72"/>
                </a:cubicBezTo>
                <a:close/>
                <a:moveTo>
                  <a:pt x="23" y="17"/>
                </a:moveTo>
                <a:cubicBezTo>
                  <a:pt x="21" y="17"/>
                  <a:pt x="19" y="18"/>
                  <a:pt x="18" y="20"/>
                </a:cubicBezTo>
                <a:cubicBezTo>
                  <a:pt x="16" y="22"/>
                  <a:pt x="16" y="23"/>
                  <a:pt x="16" y="25"/>
                </a:cubicBezTo>
                <a:cubicBezTo>
                  <a:pt x="16" y="27"/>
                  <a:pt x="16" y="29"/>
                  <a:pt x="17" y="31"/>
                </a:cubicBezTo>
                <a:cubicBezTo>
                  <a:pt x="18" y="32"/>
                  <a:pt x="20" y="34"/>
                  <a:pt x="22" y="35"/>
                </a:cubicBezTo>
                <a:lnTo>
                  <a:pt x="23" y="17"/>
                </a:lnTo>
                <a:close/>
                <a:moveTo>
                  <a:pt x="29" y="72"/>
                </a:moveTo>
                <a:cubicBezTo>
                  <a:pt x="32" y="72"/>
                  <a:pt x="34" y="71"/>
                  <a:pt x="35" y="69"/>
                </a:cubicBezTo>
                <a:cubicBezTo>
                  <a:pt x="37" y="67"/>
                  <a:pt x="38" y="65"/>
                  <a:pt x="38" y="62"/>
                </a:cubicBezTo>
                <a:cubicBezTo>
                  <a:pt x="38" y="60"/>
                  <a:pt x="38" y="58"/>
                  <a:pt x="36" y="56"/>
                </a:cubicBezTo>
                <a:cubicBezTo>
                  <a:pt x="35" y="54"/>
                  <a:pt x="33" y="53"/>
                  <a:pt x="29" y="52"/>
                </a:cubicBezTo>
                <a:lnTo>
                  <a:pt x="29" y="72"/>
                </a:lnTo>
                <a:close/>
              </a:path>
            </a:pathLst>
          </a:custGeom>
          <a:solidFill>
            <a:srgbClr val="404040"/>
          </a:solidFill>
          <a:ln>
            <a:noFill/>
          </a:ln>
        </p:spPr>
        <p:txBody>
          <a:bodyPr vert="horz" wrap="square" lIns="68580" tIns="34290" rIns="68580" bIns="34290" numCol="1" anchor="t" anchorCtr="0" compatLnSpc="1">
            <a:prstTxWarp prst="textNoShape">
              <a:avLst/>
            </a:prstTxWarp>
          </a:bodyPr>
          <a:lstStyle/>
          <a:p>
            <a:endParaRPr lang="zh-CN" altLang="en-US" sz="1650"/>
          </a:p>
        </p:txBody>
      </p:sp>
      <p:grpSp>
        <p:nvGrpSpPr>
          <p:cNvPr id="93" name="组合 92"/>
          <p:cNvGrpSpPr/>
          <p:nvPr/>
        </p:nvGrpSpPr>
        <p:grpSpPr>
          <a:xfrm>
            <a:off x="3703466" y="1427381"/>
            <a:ext cx="130139" cy="131338"/>
            <a:chOff x="3694520" y="2281238"/>
            <a:chExt cx="344488" cy="347663"/>
          </a:xfrm>
          <a:solidFill>
            <a:srgbClr val="404040"/>
          </a:solidFill>
        </p:grpSpPr>
        <p:sp>
          <p:nvSpPr>
            <p:cNvPr id="94" name="Freeform 14"/>
            <p:cNvSpPr>
              <a:spLocks/>
            </p:cNvSpPr>
            <p:nvPr/>
          </p:nvSpPr>
          <p:spPr bwMode="auto">
            <a:xfrm>
              <a:off x="3807232" y="2281238"/>
              <a:ext cx="128589" cy="207962"/>
            </a:xfrm>
            <a:custGeom>
              <a:avLst/>
              <a:gdLst>
                <a:gd name="T0" fmla="*/ 16 w 34"/>
                <a:gd name="T1" fmla="*/ 54 h 54"/>
                <a:gd name="T2" fmla="*/ 18 w 34"/>
                <a:gd name="T3" fmla="*/ 54 h 54"/>
                <a:gd name="T4" fmla="*/ 18 w 34"/>
                <a:gd name="T5" fmla="*/ 54 h 54"/>
                <a:gd name="T6" fmla="*/ 18 w 34"/>
                <a:gd name="T7" fmla="*/ 54 h 54"/>
                <a:gd name="T8" fmla="*/ 20 w 34"/>
                <a:gd name="T9" fmla="*/ 54 h 54"/>
                <a:gd name="T10" fmla="*/ 27 w 34"/>
                <a:gd name="T11" fmla="*/ 47 h 54"/>
                <a:gd name="T12" fmla="*/ 27 w 34"/>
                <a:gd name="T13" fmla="*/ 47 h 54"/>
                <a:gd name="T14" fmla="*/ 26 w 34"/>
                <a:gd name="T15" fmla="*/ 43 h 54"/>
                <a:gd name="T16" fmla="*/ 31 w 34"/>
                <a:gd name="T17" fmla="*/ 32 h 54"/>
                <a:gd name="T18" fmla="*/ 34 w 34"/>
                <a:gd name="T19" fmla="*/ 24 h 54"/>
                <a:gd name="T20" fmla="*/ 32 w 34"/>
                <a:gd name="T21" fmla="*/ 23 h 54"/>
                <a:gd name="T22" fmla="*/ 30 w 34"/>
                <a:gd name="T23" fmla="*/ 15 h 54"/>
                <a:gd name="T24" fmla="*/ 21 w 34"/>
                <a:gd name="T25" fmla="*/ 2 h 54"/>
                <a:gd name="T26" fmla="*/ 10 w 34"/>
                <a:gd name="T27" fmla="*/ 3 h 54"/>
                <a:gd name="T28" fmla="*/ 2 w 34"/>
                <a:gd name="T29" fmla="*/ 22 h 54"/>
                <a:gd name="T30" fmla="*/ 1 w 34"/>
                <a:gd name="T31" fmla="*/ 24 h 54"/>
                <a:gd name="T32" fmla="*/ 1 w 34"/>
                <a:gd name="T33" fmla="*/ 31 h 54"/>
                <a:gd name="T34" fmla="*/ 3 w 34"/>
                <a:gd name="T35" fmla="*/ 33 h 54"/>
                <a:gd name="T36" fmla="*/ 6 w 34"/>
                <a:gd name="T37" fmla="*/ 40 h 54"/>
                <a:gd name="T38" fmla="*/ 7 w 34"/>
                <a:gd name="T39" fmla="*/ 45 h 54"/>
                <a:gd name="T40" fmla="*/ 7 w 34"/>
                <a:gd name="T41" fmla="*/ 45 h 54"/>
                <a:gd name="T42" fmla="*/ 16 w 3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54">
                  <a:moveTo>
                    <a:pt x="16" y="54"/>
                  </a:moveTo>
                  <a:cubicBezTo>
                    <a:pt x="16" y="54"/>
                    <a:pt x="17" y="54"/>
                    <a:pt x="18" y="54"/>
                  </a:cubicBezTo>
                  <a:cubicBezTo>
                    <a:pt x="18" y="54"/>
                    <a:pt x="18" y="54"/>
                    <a:pt x="18" y="54"/>
                  </a:cubicBezTo>
                  <a:cubicBezTo>
                    <a:pt x="18" y="54"/>
                    <a:pt x="18" y="54"/>
                    <a:pt x="18" y="54"/>
                  </a:cubicBezTo>
                  <a:cubicBezTo>
                    <a:pt x="19" y="54"/>
                    <a:pt x="19" y="54"/>
                    <a:pt x="20" y="54"/>
                  </a:cubicBezTo>
                  <a:cubicBezTo>
                    <a:pt x="22" y="53"/>
                    <a:pt x="27" y="47"/>
                    <a:pt x="27" y="47"/>
                  </a:cubicBezTo>
                  <a:cubicBezTo>
                    <a:pt x="27" y="47"/>
                    <a:pt x="27" y="47"/>
                    <a:pt x="27" y="47"/>
                  </a:cubicBezTo>
                  <a:cubicBezTo>
                    <a:pt x="27" y="46"/>
                    <a:pt x="26" y="45"/>
                    <a:pt x="26" y="43"/>
                  </a:cubicBezTo>
                  <a:cubicBezTo>
                    <a:pt x="26" y="38"/>
                    <a:pt x="29" y="32"/>
                    <a:pt x="31" y="32"/>
                  </a:cubicBezTo>
                  <a:cubicBezTo>
                    <a:pt x="33" y="33"/>
                    <a:pt x="33" y="25"/>
                    <a:pt x="34" y="24"/>
                  </a:cubicBezTo>
                  <a:cubicBezTo>
                    <a:pt x="34" y="22"/>
                    <a:pt x="32" y="23"/>
                    <a:pt x="32" y="23"/>
                  </a:cubicBezTo>
                  <a:cubicBezTo>
                    <a:pt x="30" y="15"/>
                    <a:pt x="30" y="15"/>
                    <a:pt x="30" y="15"/>
                  </a:cubicBezTo>
                  <a:cubicBezTo>
                    <a:pt x="31" y="10"/>
                    <a:pt x="27" y="4"/>
                    <a:pt x="21" y="2"/>
                  </a:cubicBezTo>
                  <a:cubicBezTo>
                    <a:pt x="16" y="0"/>
                    <a:pt x="10" y="3"/>
                    <a:pt x="10" y="3"/>
                  </a:cubicBezTo>
                  <a:cubicBezTo>
                    <a:pt x="0" y="2"/>
                    <a:pt x="2" y="20"/>
                    <a:pt x="2" y="22"/>
                  </a:cubicBezTo>
                  <a:cubicBezTo>
                    <a:pt x="2" y="24"/>
                    <a:pt x="2" y="24"/>
                    <a:pt x="1" y="24"/>
                  </a:cubicBezTo>
                  <a:cubicBezTo>
                    <a:pt x="1" y="25"/>
                    <a:pt x="1" y="29"/>
                    <a:pt x="1" y="31"/>
                  </a:cubicBezTo>
                  <a:cubicBezTo>
                    <a:pt x="2" y="32"/>
                    <a:pt x="3" y="32"/>
                    <a:pt x="3" y="33"/>
                  </a:cubicBezTo>
                  <a:cubicBezTo>
                    <a:pt x="3" y="33"/>
                    <a:pt x="3" y="33"/>
                    <a:pt x="6" y="40"/>
                  </a:cubicBezTo>
                  <a:cubicBezTo>
                    <a:pt x="7" y="43"/>
                    <a:pt x="7" y="44"/>
                    <a:pt x="7" y="45"/>
                  </a:cubicBezTo>
                  <a:cubicBezTo>
                    <a:pt x="7" y="45"/>
                    <a:pt x="7" y="45"/>
                    <a:pt x="7" y="45"/>
                  </a:cubicBezTo>
                  <a:cubicBezTo>
                    <a:pt x="7" y="45"/>
                    <a:pt x="13" y="52"/>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sp>
          <p:nvSpPr>
            <p:cNvPr id="95" name="Freeform 15"/>
            <p:cNvSpPr>
              <a:spLocks/>
            </p:cNvSpPr>
            <p:nvPr/>
          </p:nvSpPr>
          <p:spPr bwMode="auto">
            <a:xfrm>
              <a:off x="3694520" y="2459038"/>
              <a:ext cx="344488" cy="169863"/>
            </a:xfrm>
            <a:custGeom>
              <a:avLst/>
              <a:gdLst>
                <a:gd name="T0" fmla="*/ 89 w 91"/>
                <a:gd name="T1" fmla="*/ 19 h 44"/>
                <a:gd name="T2" fmla="*/ 77 w 91"/>
                <a:gd name="T3" fmla="*/ 10 h 44"/>
                <a:gd name="T4" fmla="*/ 58 w 91"/>
                <a:gd name="T5" fmla="*/ 1 h 44"/>
                <a:gd name="T6" fmla="*/ 58 w 91"/>
                <a:gd name="T7" fmla="*/ 1 h 44"/>
                <a:gd name="T8" fmla="*/ 57 w 91"/>
                <a:gd name="T9" fmla="*/ 15 h 44"/>
                <a:gd name="T10" fmla="*/ 53 w 91"/>
                <a:gd name="T11" fmla="*/ 27 h 44"/>
                <a:gd name="T12" fmla="*/ 53 w 91"/>
                <a:gd name="T13" fmla="*/ 30 h 44"/>
                <a:gd name="T14" fmla="*/ 50 w 91"/>
                <a:gd name="T15" fmla="*/ 40 h 44"/>
                <a:gd name="T16" fmla="*/ 45 w 91"/>
                <a:gd name="T17" fmla="*/ 31 h 44"/>
                <a:gd name="T18" fmla="*/ 46 w 91"/>
                <a:gd name="T19" fmla="*/ 28 h 44"/>
                <a:gd name="T20" fmla="*/ 38 w 91"/>
                <a:gd name="T21" fmla="*/ 11 h 44"/>
                <a:gd name="T22" fmla="*/ 36 w 91"/>
                <a:gd name="T23" fmla="*/ 0 h 44"/>
                <a:gd name="T24" fmla="*/ 36 w 91"/>
                <a:gd name="T25" fmla="*/ 0 h 44"/>
                <a:gd name="T26" fmla="*/ 26 w 91"/>
                <a:gd name="T27" fmla="*/ 5 h 44"/>
                <a:gd name="T28" fmla="*/ 8 w 91"/>
                <a:gd name="T29" fmla="*/ 9 h 44"/>
                <a:gd name="T30" fmla="*/ 4 w 91"/>
                <a:gd name="T31" fmla="*/ 17 h 44"/>
                <a:gd name="T32" fmla="*/ 0 w 91"/>
                <a:gd name="T33" fmla="*/ 44 h 44"/>
                <a:gd name="T34" fmla="*/ 91 w 91"/>
                <a:gd name="T35" fmla="*/ 44 h 44"/>
                <a:gd name="T36" fmla="*/ 89 w 91"/>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44">
                  <a:moveTo>
                    <a:pt x="89" y="19"/>
                  </a:moveTo>
                  <a:cubicBezTo>
                    <a:pt x="89" y="13"/>
                    <a:pt x="77" y="10"/>
                    <a:pt x="77" y="10"/>
                  </a:cubicBezTo>
                  <a:cubicBezTo>
                    <a:pt x="77" y="10"/>
                    <a:pt x="58" y="1"/>
                    <a:pt x="58" y="1"/>
                  </a:cubicBezTo>
                  <a:cubicBezTo>
                    <a:pt x="58" y="1"/>
                    <a:pt x="58" y="1"/>
                    <a:pt x="58" y="1"/>
                  </a:cubicBezTo>
                  <a:cubicBezTo>
                    <a:pt x="57" y="15"/>
                    <a:pt x="57" y="15"/>
                    <a:pt x="57" y="15"/>
                  </a:cubicBezTo>
                  <a:cubicBezTo>
                    <a:pt x="53" y="27"/>
                    <a:pt x="53" y="27"/>
                    <a:pt x="53" y="27"/>
                  </a:cubicBezTo>
                  <a:cubicBezTo>
                    <a:pt x="53" y="30"/>
                    <a:pt x="53" y="30"/>
                    <a:pt x="53" y="30"/>
                  </a:cubicBezTo>
                  <a:cubicBezTo>
                    <a:pt x="50" y="40"/>
                    <a:pt x="50" y="40"/>
                    <a:pt x="50" y="40"/>
                  </a:cubicBezTo>
                  <a:cubicBezTo>
                    <a:pt x="45" y="31"/>
                    <a:pt x="45" y="31"/>
                    <a:pt x="45" y="31"/>
                  </a:cubicBezTo>
                  <a:cubicBezTo>
                    <a:pt x="46" y="28"/>
                    <a:pt x="46" y="28"/>
                    <a:pt x="46" y="28"/>
                  </a:cubicBezTo>
                  <a:cubicBezTo>
                    <a:pt x="38" y="11"/>
                    <a:pt x="38" y="11"/>
                    <a:pt x="38" y="11"/>
                  </a:cubicBezTo>
                  <a:cubicBezTo>
                    <a:pt x="36" y="0"/>
                    <a:pt x="36" y="0"/>
                    <a:pt x="36" y="0"/>
                  </a:cubicBezTo>
                  <a:cubicBezTo>
                    <a:pt x="36" y="0"/>
                    <a:pt x="36" y="0"/>
                    <a:pt x="36" y="0"/>
                  </a:cubicBezTo>
                  <a:cubicBezTo>
                    <a:pt x="30" y="4"/>
                    <a:pt x="26" y="5"/>
                    <a:pt x="26" y="5"/>
                  </a:cubicBezTo>
                  <a:cubicBezTo>
                    <a:pt x="26" y="5"/>
                    <a:pt x="14" y="7"/>
                    <a:pt x="8" y="9"/>
                  </a:cubicBezTo>
                  <a:cubicBezTo>
                    <a:pt x="3" y="12"/>
                    <a:pt x="4" y="17"/>
                    <a:pt x="4" y="17"/>
                  </a:cubicBezTo>
                  <a:cubicBezTo>
                    <a:pt x="4" y="17"/>
                    <a:pt x="2" y="31"/>
                    <a:pt x="0" y="44"/>
                  </a:cubicBezTo>
                  <a:cubicBezTo>
                    <a:pt x="91" y="44"/>
                    <a:pt x="91" y="44"/>
                    <a:pt x="91" y="44"/>
                  </a:cubicBezTo>
                  <a:cubicBezTo>
                    <a:pt x="90" y="30"/>
                    <a:pt x="89" y="21"/>
                    <a:pt x="8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sp>
          <p:nvSpPr>
            <p:cNvPr id="96" name="Freeform 16"/>
            <p:cNvSpPr>
              <a:spLocks/>
            </p:cNvSpPr>
            <p:nvPr/>
          </p:nvSpPr>
          <p:spPr bwMode="auto">
            <a:xfrm>
              <a:off x="3887788" y="24622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sp>
          <p:nvSpPr>
            <p:cNvPr id="97" name="Freeform 17"/>
            <p:cNvSpPr>
              <a:spLocks/>
            </p:cNvSpPr>
            <p:nvPr/>
          </p:nvSpPr>
          <p:spPr bwMode="auto">
            <a:xfrm>
              <a:off x="3808413" y="245586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sp>
          <p:nvSpPr>
            <p:cNvPr id="98" name="Freeform 18"/>
            <p:cNvSpPr>
              <a:spLocks/>
            </p:cNvSpPr>
            <p:nvPr/>
          </p:nvSpPr>
          <p:spPr bwMode="auto">
            <a:xfrm>
              <a:off x="3833813" y="2489201"/>
              <a:ext cx="38100" cy="115888"/>
            </a:xfrm>
            <a:custGeom>
              <a:avLst/>
              <a:gdLst>
                <a:gd name="T0" fmla="*/ 10 w 10"/>
                <a:gd name="T1" fmla="*/ 5 h 30"/>
                <a:gd name="T2" fmla="*/ 5 w 10"/>
                <a:gd name="T3" fmla="*/ 0 h 30"/>
                <a:gd name="T4" fmla="*/ 5 w 10"/>
                <a:gd name="T5" fmla="*/ 0 h 30"/>
                <a:gd name="T6" fmla="*/ 0 w 10"/>
                <a:gd name="T7" fmla="*/ 5 h 30"/>
                <a:gd name="T8" fmla="*/ 4 w 10"/>
                <a:gd name="T9" fmla="*/ 8 h 30"/>
                <a:gd name="T10" fmla="*/ 4 w 10"/>
                <a:gd name="T11" fmla="*/ 15 h 30"/>
                <a:gd name="T12" fmla="*/ 3 w 10"/>
                <a:gd name="T13" fmla="*/ 20 h 30"/>
                <a:gd name="T14" fmla="*/ 7 w 10"/>
                <a:gd name="T15" fmla="*/ 30 h 30"/>
                <a:gd name="T16" fmla="*/ 10 w 10"/>
                <a:gd name="T17" fmla="*/ 19 h 30"/>
                <a:gd name="T18" fmla="*/ 7 w 10"/>
                <a:gd name="T19" fmla="*/ 8 h 30"/>
                <a:gd name="T20" fmla="*/ 10 w 10"/>
                <a:gd name="T2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0">
                  <a:moveTo>
                    <a:pt x="10" y="5"/>
                  </a:moveTo>
                  <a:cubicBezTo>
                    <a:pt x="5" y="0"/>
                    <a:pt x="5" y="0"/>
                    <a:pt x="5" y="0"/>
                  </a:cubicBezTo>
                  <a:cubicBezTo>
                    <a:pt x="5" y="0"/>
                    <a:pt x="5" y="0"/>
                    <a:pt x="5" y="0"/>
                  </a:cubicBezTo>
                  <a:cubicBezTo>
                    <a:pt x="4" y="0"/>
                    <a:pt x="0" y="5"/>
                    <a:pt x="0" y="5"/>
                  </a:cubicBezTo>
                  <a:cubicBezTo>
                    <a:pt x="4" y="8"/>
                    <a:pt x="4" y="8"/>
                    <a:pt x="4" y="8"/>
                  </a:cubicBezTo>
                  <a:cubicBezTo>
                    <a:pt x="4" y="15"/>
                    <a:pt x="4" y="15"/>
                    <a:pt x="4" y="15"/>
                  </a:cubicBezTo>
                  <a:cubicBezTo>
                    <a:pt x="3" y="20"/>
                    <a:pt x="3" y="20"/>
                    <a:pt x="3" y="20"/>
                  </a:cubicBezTo>
                  <a:cubicBezTo>
                    <a:pt x="7" y="30"/>
                    <a:pt x="7" y="30"/>
                    <a:pt x="7" y="30"/>
                  </a:cubicBezTo>
                  <a:cubicBezTo>
                    <a:pt x="10" y="19"/>
                    <a:pt x="10" y="19"/>
                    <a:pt x="10" y="19"/>
                  </a:cubicBezTo>
                  <a:cubicBezTo>
                    <a:pt x="7" y="8"/>
                    <a:pt x="7" y="8"/>
                    <a:pt x="7" y="8"/>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grpSp>
      <p:sp>
        <p:nvSpPr>
          <p:cNvPr id="99" name="Freeform 21"/>
          <p:cNvSpPr>
            <a:spLocks noEditPoints="1"/>
          </p:cNvSpPr>
          <p:nvPr/>
        </p:nvSpPr>
        <p:spPr bwMode="auto">
          <a:xfrm>
            <a:off x="4113155" y="1448478"/>
            <a:ext cx="153367" cy="104352"/>
          </a:xfrm>
          <a:custGeom>
            <a:avLst/>
            <a:gdLst>
              <a:gd name="T0" fmla="*/ 72 w 81"/>
              <a:gd name="T1" fmla="*/ 51 h 54"/>
              <a:gd name="T2" fmla="*/ 69 w 81"/>
              <a:gd name="T3" fmla="*/ 54 h 54"/>
              <a:gd name="T4" fmla="*/ 12 w 81"/>
              <a:gd name="T5" fmla="*/ 53 h 54"/>
              <a:gd name="T6" fmla="*/ 10 w 81"/>
              <a:gd name="T7" fmla="*/ 50 h 54"/>
              <a:gd name="T8" fmla="*/ 19 w 81"/>
              <a:gd name="T9" fmla="*/ 17 h 54"/>
              <a:gd name="T10" fmla="*/ 22 w 81"/>
              <a:gd name="T11" fmla="*/ 14 h 54"/>
              <a:gd name="T12" fmla="*/ 78 w 81"/>
              <a:gd name="T13" fmla="*/ 14 h 54"/>
              <a:gd name="T14" fmla="*/ 81 w 81"/>
              <a:gd name="T15" fmla="*/ 17 h 54"/>
              <a:gd name="T16" fmla="*/ 72 w 81"/>
              <a:gd name="T17" fmla="*/ 51 h 54"/>
              <a:gd name="T18" fmla="*/ 7 w 81"/>
              <a:gd name="T19" fmla="*/ 45 h 54"/>
              <a:gd name="T20" fmla="*/ 16 w 81"/>
              <a:gd name="T21" fmla="*/ 14 h 54"/>
              <a:gd name="T22" fmla="*/ 21 w 81"/>
              <a:gd name="T23" fmla="*/ 11 h 54"/>
              <a:gd name="T24" fmla="*/ 67 w 81"/>
              <a:gd name="T25" fmla="*/ 11 h 54"/>
              <a:gd name="T26" fmla="*/ 62 w 81"/>
              <a:gd name="T27" fmla="*/ 5 h 54"/>
              <a:gd name="T28" fmla="*/ 25 w 81"/>
              <a:gd name="T29" fmla="*/ 5 h 54"/>
              <a:gd name="T30" fmla="*/ 22 w 81"/>
              <a:gd name="T31" fmla="*/ 0 h 54"/>
              <a:gd name="T32" fmla="*/ 0 w 81"/>
              <a:gd name="T33" fmla="*/ 0 h 54"/>
              <a:gd name="T34" fmla="*/ 5 w 81"/>
              <a:gd name="T35" fmla="*/ 45 h 54"/>
              <a:gd name="T36" fmla="*/ 7 w 81"/>
              <a:gd name="T3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54">
                <a:moveTo>
                  <a:pt x="72" y="51"/>
                </a:moveTo>
                <a:cubicBezTo>
                  <a:pt x="72" y="52"/>
                  <a:pt x="71" y="54"/>
                  <a:pt x="69" y="54"/>
                </a:cubicBezTo>
                <a:cubicBezTo>
                  <a:pt x="12" y="53"/>
                  <a:pt x="12" y="53"/>
                  <a:pt x="12" y="53"/>
                </a:cubicBezTo>
                <a:cubicBezTo>
                  <a:pt x="11" y="53"/>
                  <a:pt x="10" y="52"/>
                  <a:pt x="10" y="50"/>
                </a:cubicBezTo>
                <a:cubicBezTo>
                  <a:pt x="19" y="17"/>
                  <a:pt x="19" y="17"/>
                  <a:pt x="19" y="17"/>
                </a:cubicBezTo>
                <a:cubicBezTo>
                  <a:pt x="20" y="15"/>
                  <a:pt x="21" y="14"/>
                  <a:pt x="22" y="14"/>
                </a:cubicBezTo>
                <a:cubicBezTo>
                  <a:pt x="78" y="14"/>
                  <a:pt x="78" y="14"/>
                  <a:pt x="78" y="14"/>
                </a:cubicBezTo>
                <a:cubicBezTo>
                  <a:pt x="79" y="14"/>
                  <a:pt x="81" y="15"/>
                  <a:pt x="81" y="17"/>
                </a:cubicBezTo>
                <a:lnTo>
                  <a:pt x="72" y="51"/>
                </a:lnTo>
                <a:close/>
                <a:moveTo>
                  <a:pt x="7" y="45"/>
                </a:moveTo>
                <a:cubicBezTo>
                  <a:pt x="16" y="14"/>
                  <a:pt x="16" y="14"/>
                  <a:pt x="16" y="14"/>
                </a:cubicBezTo>
                <a:cubicBezTo>
                  <a:pt x="16" y="14"/>
                  <a:pt x="17" y="11"/>
                  <a:pt x="21" y="11"/>
                </a:cubicBezTo>
                <a:cubicBezTo>
                  <a:pt x="25" y="11"/>
                  <a:pt x="67" y="11"/>
                  <a:pt x="67" y="11"/>
                </a:cubicBezTo>
                <a:cubicBezTo>
                  <a:pt x="67" y="11"/>
                  <a:pt x="68" y="6"/>
                  <a:pt x="62" y="5"/>
                </a:cubicBezTo>
                <a:cubicBezTo>
                  <a:pt x="57" y="4"/>
                  <a:pt x="25" y="5"/>
                  <a:pt x="25" y="5"/>
                </a:cubicBezTo>
                <a:cubicBezTo>
                  <a:pt x="22" y="0"/>
                  <a:pt x="22" y="0"/>
                  <a:pt x="22" y="0"/>
                </a:cubicBezTo>
                <a:cubicBezTo>
                  <a:pt x="0" y="0"/>
                  <a:pt x="0" y="0"/>
                  <a:pt x="0" y="0"/>
                </a:cubicBezTo>
                <a:cubicBezTo>
                  <a:pt x="5" y="45"/>
                  <a:pt x="5" y="45"/>
                  <a:pt x="5" y="45"/>
                </a:cubicBezTo>
                <a:lnTo>
                  <a:pt x="7" y="45"/>
                </a:lnTo>
                <a:close/>
              </a:path>
            </a:pathLst>
          </a:custGeom>
          <a:solidFill>
            <a:srgbClr val="404040"/>
          </a:solidFill>
          <a:ln>
            <a:noFill/>
          </a:ln>
        </p:spPr>
        <p:txBody>
          <a:bodyPr vert="horz" wrap="square" lIns="68580" tIns="34290" rIns="68580" bIns="34290" numCol="1" anchor="t" anchorCtr="0" compatLnSpc="1">
            <a:prstTxWarp prst="textNoShape">
              <a:avLst/>
            </a:prstTxWarp>
          </a:bodyPr>
          <a:lstStyle/>
          <a:p>
            <a:endParaRPr lang="zh-CN" altLang="en-US" sz="1650"/>
          </a:p>
        </p:txBody>
      </p:sp>
      <p:sp>
        <p:nvSpPr>
          <p:cNvPr id="100" name="Freeform 24"/>
          <p:cNvSpPr>
            <a:spLocks noEditPoints="1"/>
          </p:cNvSpPr>
          <p:nvPr/>
        </p:nvSpPr>
        <p:spPr bwMode="auto">
          <a:xfrm>
            <a:off x="5387831" y="1435195"/>
            <a:ext cx="105245" cy="107349"/>
          </a:xfrm>
          <a:custGeom>
            <a:avLst/>
            <a:gdLst>
              <a:gd name="T0" fmla="*/ 15 w 63"/>
              <a:gd name="T1" fmla="*/ 30 h 63"/>
              <a:gd name="T2" fmla="*/ 1 w 63"/>
              <a:gd name="T3" fmla="*/ 15 h 63"/>
              <a:gd name="T4" fmla="*/ 19 w 63"/>
              <a:gd name="T5" fmla="*/ 0 h 63"/>
              <a:gd name="T6" fmla="*/ 32 w 63"/>
              <a:gd name="T7" fmla="*/ 15 h 63"/>
              <a:gd name="T8" fmla="*/ 15 w 63"/>
              <a:gd name="T9" fmla="*/ 30 h 63"/>
              <a:gd name="T10" fmla="*/ 15 w 63"/>
              <a:gd name="T11" fmla="*/ 7 h 63"/>
              <a:gd name="T12" fmla="*/ 13 w 63"/>
              <a:gd name="T13" fmla="*/ 10 h 63"/>
              <a:gd name="T14" fmla="*/ 17 w 63"/>
              <a:gd name="T15" fmla="*/ 22 h 63"/>
              <a:gd name="T16" fmla="*/ 20 w 63"/>
              <a:gd name="T17" fmla="*/ 19 h 63"/>
              <a:gd name="T18" fmla="*/ 15 w 63"/>
              <a:gd name="T19" fmla="*/ 7 h 63"/>
              <a:gd name="T20" fmla="*/ 25 w 63"/>
              <a:gd name="T21" fmla="*/ 49 h 63"/>
              <a:gd name="T22" fmla="*/ 16 w 63"/>
              <a:gd name="T23" fmla="*/ 61 h 63"/>
              <a:gd name="T24" fmla="*/ 12 w 63"/>
              <a:gd name="T25" fmla="*/ 58 h 63"/>
              <a:gd name="T26" fmla="*/ 24 w 63"/>
              <a:gd name="T27" fmla="*/ 38 h 63"/>
              <a:gd name="T28" fmla="*/ 44 w 63"/>
              <a:gd name="T29" fmla="*/ 5 h 63"/>
              <a:gd name="T30" fmla="*/ 49 w 63"/>
              <a:gd name="T31" fmla="*/ 1 h 63"/>
              <a:gd name="T32" fmla="*/ 52 w 63"/>
              <a:gd name="T33" fmla="*/ 3 h 63"/>
              <a:gd name="T34" fmla="*/ 41 w 63"/>
              <a:gd name="T35" fmla="*/ 22 h 63"/>
              <a:gd name="T36" fmla="*/ 25 w 63"/>
              <a:gd name="T37" fmla="*/ 49 h 63"/>
              <a:gd name="T38" fmla="*/ 45 w 63"/>
              <a:gd name="T39" fmla="*/ 62 h 63"/>
              <a:gd name="T40" fmla="*/ 31 w 63"/>
              <a:gd name="T41" fmla="*/ 47 h 63"/>
              <a:gd name="T42" fmla="*/ 49 w 63"/>
              <a:gd name="T43" fmla="*/ 32 h 63"/>
              <a:gd name="T44" fmla="*/ 63 w 63"/>
              <a:gd name="T45" fmla="*/ 47 h 63"/>
              <a:gd name="T46" fmla="*/ 45 w 63"/>
              <a:gd name="T47" fmla="*/ 62 h 63"/>
              <a:gd name="T48" fmla="*/ 46 w 63"/>
              <a:gd name="T49" fmla="*/ 39 h 63"/>
              <a:gd name="T50" fmla="*/ 43 w 63"/>
              <a:gd name="T51" fmla="*/ 42 h 63"/>
              <a:gd name="T52" fmla="*/ 48 w 63"/>
              <a:gd name="T53" fmla="*/ 55 h 63"/>
              <a:gd name="T54" fmla="*/ 50 w 63"/>
              <a:gd name="T55" fmla="*/ 52 h 63"/>
              <a:gd name="T56" fmla="*/ 46 w 63"/>
              <a:gd name="T57"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3">
                <a:moveTo>
                  <a:pt x="15" y="30"/>
                </a:moveTo>
                <a:cubicBezTo>
                  <a:pt x="7" y="30"/>
                  <a:pt x="0" y="24"/>
                  <a:pt x="1" y="15"/>
                </a:cubicBezTo>
                <a:cubicBezTo>
                  <a:pt x="2" y="5"/>
                  <a:pt x="10" y="0"/>
                  <a:pt x="19" y="0"/>
                </a:cubicBezTo>
                <a:cubicBezTo>
                  <a:pt x="26" y="0"/>
                  <a:pt x="33" y="7"/>
                  <a:pt x="32" y="15"/>
                </a:cubicBezTo>
                <a:cubicBezTo>
                  <a:pt x="32" y="25"/>
                  <a:pt x="23" y="30"/>
                  <a:pt x="15" y="30"/>
                </a:cubicBezTo>
                <a:close/>
                <a:moveTo>
                  <a:pt x="15" y="7"/>
                </a:moveTo>
                <a:cubicBezTo>
                  <a:pt x="14" y="7"/>
                  <a:pt x="13" y="8"/>
                  <a:pt x="13" y="10"/>
                </a:cubicBezTo>
                <a:cubicBezTo>
                  <a:pt x="13" y="11"/>
                  <a:pt x="14" y="22"/>
                  <a:pt x="17" y="22"/>
                </a:cubicBezTo>
                <a:cubicBezTo>
                  <a:pt x="19" y="23"/>
                  <a:pt x="20" y="21"/>
                  <a:pt x="20" y="19"/>
                </a:cubicBezTo>
                <a:cubicBezTo>
                  <a:pt x="20" y="16"/>
                  <a:pt x="19" y="7"/>
                  <a:pt x="15" y="7"/>
                </a:cubicBezTo>
                <a:close/>
                <a:moveTo>
                  <a:pt x="25" y="49"/>
                </a:moveTo>
                <a:cubicBezTo>
                  <a:pt x="19" y="59"/>
                  <a:pt x="20" y="61"/>
                  <a:pt x="16" y="61"/>
                </a:cubicBezTo>
                <a:cubicBezTo>
                  <a:pt x="15" y="61"/>
                  <a:pt x="12" y="60"/>
                  <a:pt x="12" y="58"/>
                </a:cubicBezTo>
                <a:cubicBezTo>
                  <a:pt x="12" y="56"/>
                  <a:pt x="14" y="56"/>
                  <a:pt x="24" y="38"/>
                </a:cubicBezTo>
                <a:cubicBezTo>
                  <a:pt x="44" y="5"/>
                  <a:pt x="44" y="5"/>
                  <a:pt x="44" y="5"/>
                </a:cubicBezTo>
                <a:cubicBezTo>
                  <a:pt x="45" y="2"/>
                  <a:pt x="46" y="1"/>
                  <a:pt x="49" y="1"/>
                </a:cubicBezTo>
                <a:cubicBezTo>
                  <a:pt x="50" y="1"/>
                  <a:pt x="52" y="2"/>
                  <a:pt x="52" y="3"/>
                </a:cubicBezTo>
                <a:cubicBezTo>
                  <a:pt x="52" y="6"/>
                  <a:pt x="49" y="8"/>
                  <a:pt x="41" y="22"/>
                </a:cubicBezTo>
                <a:lnTo>
                  <a:pt x="25" y="49"/>
                </a:lnTo>
                <a:close/>
                <a:moveTo>
                  <a:pt x="45" y="62"/>
                </a:moveTo>
                <a:cubicBezTo>
                  <a:pt x="38" y="62"/>
                  <a:pt x="31" y="57"/>
                  <a:pt x="31" y="47"/>
                </a:cubicBezTo>
                <a:cubicBezTo>
                  <a:pt x="32" y="37"/>
                  <a:pt x="40" y="32"/>
                  <a:pt x="49" y="32"/>
                </a:cubicBezTo>
                <a:cubicBezTo>
                  <a:pt x="56" y="33"/>
                  <a:pt x="63" y="39"/>
                  <a:pt x="63" y="47"/>
                </a:cubicBezTo>
                <a:cubicBezTo>
                  <a:pt x="62" y="57"/>
                  <a:pt x="53" y="63"/>
                  <a:pt x="45" y="62"/>
                </a:cubicBezTo>
                <a:close/>
                <a:moveTo>
                  <a:pt x="46" y="39"/>
                </a:moveTo>
                <a:cubicBezTo>
                  <a:pt x="44" y="39"/>
                  <a:pt x="43" y="40"/>
                  <a:pt x="43" y="42"/>
                </a:cubicBezTo>
                <a:cubicBezTo>
                  <a:pt x="43" y="43"/>
                  <a:pt x="44" y="55"/>
                  <a:pt x="48" y="55"/>
                </a:cubicBezTo>
                <a:cubicBezTo>
                  <a:pt x="50" y="55"/>
                  <a:pt x="50" y="53"/>
                  <a:pt x="50" y="52"/>
                </a:cubicBezTo>
                <a:cubicBezTo>
                  <a:pt x="50" y="49"/>
                  <a:pt x="50" y="39"/>
                  <a:pt x="46" y="39"/>
                </a:cubicBezTo>
                <a:close/>
              </a:path>
            </a:pathLst>
          </a:custGeom>
          <a:solidFill>
            <a:srgbClr val="404040"/>
          </a:solidFill>
          <a:ln>
            <a:noFill/>
          </a:ln>
        </p:spPr>
        <p:txBody>
          <a:bodyPr vert="horz" wrap="square" lIns="68580" tIns="34290" rIns="68580" bIns="34290" numCol="1" anchor="t" anchorCtr="0" compatLnSpc="1">
            <a:prstTxWarp prst="textNoShape">
              <a:avLst/>
            </a:prstTxWarp>
          </a:bodyPr>
          <a:lstStyle/>
          <a:p>
            <a:endParaRPr lang="zh-CN" altLang="en-US" sz="1650"/>
          </a:p>
        </p:txBody>
      </p:sp>
      <p:sp>
        <p:nvSpPr>
          <p:cNvPr id="109" name="Freeform 37"/>
          <p:cNvSpPr>
            <a:spLocks noEditPoints="1"/>
          </p:cNvSpPr>
          <p:nvPr/>
        </p:nvSpPr>
        <p:spPr bwMode="auto">
          <a:xfrm>
            <a:off x="4931131" y="1448615"/>
            <a:ext cx="158926" cy="99554"/>
          </a:xfrm>
          <a:custGeom>
            <a:avLst/>
            <a:gdLst>
              <a:gd name="T0" fmla="*/ 107 w 111"/>
              <a:gd name="T1" fmla="*/ 57 h 68"/>
              <a:gd name="T2" fmla="*/ 100 w 111"/>
              <a:gd name="T3" fmla="*/ 57 h 68"/>
              <a:gd name="T4" fmla="*/ 100 w 111"/>
              <a:gd name="T5" fmla="*/ 55 h 68"/>
              <a:gd name="T6" fmla="*/ 99 w 111"/>
              <a:gd name="T7" fmla="*/ 5 h 68"/>
              <a:gd name="T8" fmla="*/ 95 w 111"/>
              <a:gd name="T9" fmla="*/ 0 h 68"/>
              <a:gd name="T10" fmla="*/ 14 w 111"/>
              <a:gd name="T11" fmla="*/ 2 h 68"/>
              <a:gd name="T12" fmla="*/ 10 w 111"/>
              <a:gd name="T13" fmla="*/ 6 h 68"/>
              <a:gd name="T14" fmla="*/ 10 w 111"/>
              <a:gd name="T15" fmla="*/ 57 h 68"/>
              <a:gd name="T16" fmla="*/ 11 w 111"/>
              <a:gd name="T17" fmla="*/ 59 h 68"/>
              <a:gd name="T18" fmla="*/ 4 w 111"/>
              <a:gd name="T19" fmla="*/ 59 h 68"/>
              <a:gd name="T20" fmla="*/ 0 w 111"/>
              <a:gd name="T21" fmla="*/ 63 h 68"/>
              <a:gd name="T22" fmla="*/ 4 w 111"/>
              <a:gd name="T23" fmla="*/ 68 h 68"/>
              <a:gd name="T24" fmla="*/ 107 w 111"/>
              <a:gd name="T25" fmla="*/ 66 h 68"/>
              <a:gd name="T26" fmla="*/ 111 w 111"/>
              <a:gd name="T27" fmla="*/ 62 h 68"/>
              <a:gd name="T28" fmla="*/ 107 w 111"/>
              <a:gd name="T29" fmla="*/ 57 h 68"/>
              <a:gd name="T30" fmla="*/ 15 w 111"/>
              <a:gd name="T31" fmla="*/ 65 h 68"/>
              <a:gd name="T32" fmla="*/ 14 w 111"/>
              <a:gd name="T33" fmla="*/ 63 h 68"/>
              <a:gd name="T34" fmla="*/ 15 w 111"/>
              <a:gd name="T35" fmla="*/ 62 h 68"/>
              <a:gd name="T36" fmla="*/ 17 w 111"/>
              <a:gd name="T37" fmla="*/ 63 h 68"/>
              <a:gd name="T38" fmla="*/ 15 w 111"/>
              <a:gd name="T39" fmla="*/ 65 h 68"/>
              <a:gd name="T40" fmla="*/ 20 w 111"/>
              <a:gd name="T41" fmla="*/ 64 h 68"/>
              <a:gd name="T42" fmla="*/ 18 w 111"/>
              <a:gd name="T43" fmla="*/ 63 h 68"/>
              <a:gd name="T44" fmla="*/ 20 w 111"/>
              <a:gd name="T45" fmla="*/ 62 h 68"/>
              <a:gd name="T46" fmla="*/ 21 w 111"/>
              <a:gd name="T47" fmla="*/ 63 h 68"/>
              <a:gd name="T48" fmla="*/ 20 w 111"/>
              <a:gd name="T49" fmla="*/ 64 h 68"/>
              <a:gd name="T50" fmla="*/ 24 w 111"/>
              <a:gd name="T51" fmla="*/ 64 h 68"/>
              <a:gd name="T52" fmla="*/ 23 w 111"/>
              <a:gd name="T53" fmla="*/ 63 h 68"/>
              <a:gd name="T54" fmla="*/ 24 w 111"/>
              <a:gd name="T55" fmla="*/ 62 h 68"/>
              <a:gd name="T56" fmla="*/ 26 w 111"/>
              <a:gd name="T57" fmla="*/ 63 h 68"/>
              <a:gd name="T58" fmla="*/ 24 w 111"/>
              <a:gd name="T59" fmla="*/ 64 h 68"/>
              <a:gd name="T60" fmla="*/ 29 w 111"/>
              <a:gd name="T61" fmla="*/ 64 h 68"/>
              <a:gd name="T62" fmla="*/ 27 w 111"/>
              <a:gd name="T63" fmla="*/ 63 h 68"/>
              <a:gd name="T64" fmla="*/ 29 w 111"/>
              <a:gd name="T65" fmla="*/ 62 h 68"/>
              <a:gd name="T66" fmla="*/ 30 w 111"/>
              <a:gd name="T67" fmla="*/ 63 h 68"/>
              <a:gd name="T68" fmla="*/ 29 w 111"/>
              <a:gd name="T69" fmla="*/ 64 h 68"/>
              <a:gd name="T70" fmla="*/ 73 w 111"/>
              <a:gd name="T71" fmla="*/ 64 h 68"/>
              <a:gd name="T72" fmla="*/ 39 w 111"/>
              <a:gd name="T73" fmla="*/ 64 h 68"/>
              <a:gd name="T74" fmla="*/ 37 w 111"/>
              <a:gd name="T75" fmla="*/ 63 h 68"/>
              <a:gd name="T76" fmla="*/ 39 w 111"/>
              <a:gd name="T77" fmla="*/ 61 h 68"/>
              <a:gd name="T78" fmla="*/ 73 w 111"/>
              <a:gd name="T79" fmla="*/ 61 h 68"/>
              <a:gd name="T80" fmla="*/ 74 w 111"/>
              <a:gd name="T81" fmla="*/ 62 h 68"/>
              <a:gd name="T82" fmla="*/ 73 w 111"/>
              <a:gd name="T83" fmla="*/ 64 h 68"/>
              <a:gd name="T84" fmla="*/ 19 w 111"/>
              <a:gd name="T85" fmla="*/ 57 h 68"/>
              <a:gd name="T86" fmla="*/ 18 w 111"/>
              <a:gd name="T87" fmla="*/ 9 h 68"/>
              <a:gd name="T88" fmla="*/ 90 w 111"/>
              <a:gd name="T89" fmla="*/ 8 h 68"/>
              <a:gd name="T90" fmla="*/ 91 w 111"/>
              <a:gd name="T91" fmla="*/ 56 h 68"/>
              <a:gd name="T92" fmla="*/ 19 w 111"/>
              <a:gd name="T9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68">
                <a:moveTo>
                  <a:pt x="107" y="57"/>
                </a:moveTo>
                <a:cubicBezTo>
                  <a:pt x="100" y="57"/>
                  <a:pt x="100" y="57"/>
                  <a:pt x="100" y="57"/>
                </a:cubicBezTo>
                <a:cubicBezTo>
                  <a:pt x="100" y="57"/>
                  <a:pt x="100" y="56"/>
                  <a:pt x="100" y="55"/>
                </a:cubicBezTo>
                <a:cubicBezTo>
                  <a:pt x="99" y="5"/>
                  <a:pt x="99" y="5"/>
                  <a:pt x="99" y="5"/>
                </a:cubicBezTo>
                <a:cubicBezTo>
                  <a:pt x="99" y="2"/>
                  <a:pt x="97" y="0"/>
                  <a:pt x="95" y="0"/>
                </a:cubicBezTo>
                <a:cubicBezTo>
                  <a:pt x="14" y="2"/>
                  <a:pt x="14" y="2"/>
                  <a:pt x="14" y="2"/>
                </a:cubicBezTo>
                <a:cubicBezTo>
                  <a:pt x="11" y="2"/>
                  <a:pt x="10" y="4"/>
                  <a:pt x="10" y="6"/>
                </a:cubicBezTo>
                <a:cubicBezTo>
                  <a:pt x="10" y="57"/>
                  <a:pt x="10" y="57"/>
                  <a:pt x="10" y="57"/>
                </a:cubicBezTo>
                <a:cubicBezTo>
                  <a:pt x="10" y="58"/>
                  <a:pt x="11" y="58"/>
                  <a:pt x="11" y="59"/>
                </a:cubicBezTo>
                <a:cubicBezTo>
                  <a:pt x="4" y="59"/>
                  <a:pt x="4" y="59"/>
                  <a:pt x="4" y="59"/>
                </a:cubicBezTo>
                <a:cubicBezTo>
                  <a:pt x="2" y="59"/>
                  <a:pt x="0" y="61"/>
                  <a:pt x="0" y="63"/>
                </a:cubicBezTo>
                <a:cubicBezTo>
                  <a:pt x="0" y="66"/>
                  <a:pt x="2" y="68"/>
                  <a:pt x="4" y="68"/>
                </a:cubicBezTo>
                <a:cubicBezTo>
                  <a:pt x="107" y="66"/>
                  <a:pt x="107" y="66"/>
                  <a:pt x="107" y="66"/>
                </a:cubicBezTo>
                <a:cubicBezTo>
                  <a:pt x="109" y="66"/>
                  <a:pt x="111" y="64"/>
                  <a:pt x="111" y="62"/>
                </a:cubicBezTo>
                <a:cubicBezTo>
                  <a:pt x="111" y="59"/>
                  <a:pt x="109" y="57"/>
                  <a:pt x="107" y="57"/>
                </a:cubicBezTo>
                <a:close/>
                <a:moveTo>
                  <a:pt x="15" y="65"/>
                </a:moveTo>
                <a:cubicBezTo>
                  <a:pt x="15" y="65"/>
                  <a:pt x="14" y="64"/>
                  <a:pt x="14" y="63"/>
                </a:cubicBezTo>
                <a:cubicBezTo>
                  <a:pt x="14" y="62"/>
                  <a:pt x="15" y="62"/>
                  <a:pt x="15" y="62"/>
                </a:cubicBezTo>
                <a:cubicBezTo>
                  <a:pt x="16" y="62"/>
                  <a:pt x="17" y="62"/>
                  <a:pt x="17" y="63"/>
                </a:cubicBezTo>
                <a:cubicBezTo>
                  <a:pt x="17" y="64"/>
                  <a:pt x="16" y="64"/>
                  <a:pt x="15" y="65"/>
                </a:cubicBezTo>
                <a:close/>
                <a:moveTo>
                  <a:pt x="20" y="64"/>
                </a:moveTo>
                <a:cubicBezTo>
                  <a:pt x="19" y="64"/>
                  <a:pt x="18" y="64"/>
                  <a:pt x="18" y="63"/>
                </a:cubicBezTo>
                <a:cubicBezTo>
                  <a:pt x="18" y="62"/>
                  <a:pt x="19" y="62"/>
                  <a:pt x="20" y="62"/>
                </a:cubicBezTo>
                <a:cubicBezTo>
                  <a:pt x="21" y="62"/>
                  <a:pt x="21" y="62"/>
                  <a:pt x="21" y="63"/>
                </a:cubicBezTo>
                <a:cubicBezTo>
                  <a:pt x="21" y="64"/>
                  <a:pt x="21" y="64"/>
                  <a:pt x="20" y="64"/>
                </a:cubicBezTo>
                <a:close/>
                <a:moveTo>
                  <a:pt x="24" y="64"/>
                </a:moveTo>
                <a:cubicBezTo>
                  <a:pt x="24" y="64"/>
                  <a:pt x="23" y="64"/>
                  <a:pt x="23" y="63"/>
                </a:cubicBezTo>
                <a:cubicBezTo>
                  <a:pt x="23" y="62"/>
                  <a:pt x="24" y="62"/>
                  <a:pt x="24" y="62"/>
                </a:cubicBezTo>
                <a:cubicBezTo>
                  <a:pt x="25" y="62"/>
                  <a:pt x="26" y="62"/>
                  <a:pt x="26" y="63"/>
                </a:cubicBezTo>
                <a:cubicBezTo>
                  <a:pt x="26" y="64"/>
                  <a:pt x="25" y="64"/>
                  <a:pt x="24" y="64"/>
                </a:cubicBezTo>
                <a:close/>
                <a:moveTo>
                  <a:pt x="29" y="64"/>
                </a:moveTo>
                <a:cubicBezTo>
                  <a:pt x="28" y="64"/>
                  <a:pt x="28" y="64"/>
                  <a:pt x="27" y="63"/>
                </a:cubicBezTo>
                <a:cubicBezTo>
                  <a:pt x="27" y="62"/>
                  <a:pt x="28" y="62"/>
                  <a:pt x="29" y="62"/>
                </a:cubicBezTo>
                <a:cubicBezTo>
                  <a:pt x="30" y="62"/>
                  <a:pt x="30" y="62"/>
                  <a:pt x="30" y="63"/>
                </a:cubicBezTo>
                <a:cubicBezTo>
                  <a:pt x="30" y="64"/>
                  <a:pt x="30" y="64"/>
                  <a:pt x="29" y="64"/>
                </a:cubicBezTo>
                <a:close/>
                <a:moveTo>
                  <a:pt x="73" y="64"/>
                </a:moveTo>
                <a:cubicBezTo>
                  <a:pt x="39" y="64"/>
                  <a:pt x="39" y="64"/>
                  <a:pt x="39" y="64"/>
                </a:cubicBezTo>
                <a:cubicBezTo>
                  <a:pt x="38" y="64"/>
                  <a:pt x="37" y="64"/>
                  <a:pt x="37" y="63"/>
                </a:cubicBezTo>
                <a:cubicBezTo>
                  <a:pt x="37" y="62"/>
                  <a:pt x="38" y="61"/>
                  <a:pt x="39" y="61"/>
                </a:cubicBezTo>
                <a:cubicBezTo>
                  <a:pt x="73" y="61"/>
                  <a:pt x="73" y="61"/>
                  <a:pt x="73" y="61"/>
                </a:cubicBezTo>
                <a:cubicBezTo>
                  <a:pt x="74" y="61"/>
                  <a:pt x="74" y="61"/>
                  <a:pt x="74" y="62"/>
                </a:cubicBezTo>
                <a:cubicBezTo>
                  <a:pt x="75" y="63"/>
                  <a:pt x="74" y="64"/>
                  <a:pt x="73" y="64"/>
                </a:cubicBezTo>
                <a:close/>
                <a:moveTo>
                  <a:pt x="19" y="57"/>
                </a:moveTo>
                <a:cubicBezTo>
                  <a:pt x="18" y="9"/>
                  <a:pt x="18" y="9"/>
                  <a:pt x="18" y="9"/>
                </a:cubicBezTo>
                <a:cubicBezTo>
                  <a:pt x="90" y="8"/>
                  <a:pt x="90" y="8"/>
                  <a:pt x="90" y="8"/>
                </a:cubicBezTo>
                <a:cubicBezTo>
                  <a:pt x="91" y="56"/>
                  <a:pt x="91" y="56"/>
                  <a:pt x="91" y="56"/>
                </a:cubicBezTo>
                <a:lnTo>
                  <a:pt x="19" y="57"/>
                </a:lnTo>
                <a:close/>
              </a:path>
            </a:pathLst>
          </a:custGeom>
          <a:solidFill>
            <a:srgbClr val="404040"/>
          </a:solidFill>
          <a:ln>
            <a:noFill/>
          </a:ln>
        </p:spPr>
        <p:txBody>
          <a:bodyPr vert="horz" wrap="square" lIns="68580" tIns="34290" rIns="68580" bIns="34290" numCol="1" anchor="t" anchorCtr="0" compatLnSpc="1">
            <a:prstTxWarp prst="textNoShape">
              <a:avLst/>
            </a:prstTxWarp>
          </a:bodyPr>
          <a:lstStyle/>
          <a:p>
            <a:endParaRPr lang="zh-CN" altLang="en-US" sz="1650"/>
          </a:p>
        </p:txBody>
      </p:sp>
      <p:grpSp>
        <p:nvGrpSpPr>
          <p:cNvPr id="59" name="组合 58"/>
          <p:cNvGrpSpPr/>
          <p:nvPr/>
        </p:nvGrpSpPr>
        <p:grpSpPr>
          <a:xfrm>
            <a:off x="1437346" y="1960856"/>
            <a:ext cx="6436278" cy="1517126"/>
            <a:chOff x="2012545" y="3147814"/>
            <a:chExt cx="5655799" cy="1333156"/>
          </a:xfrm>
        </p:grpSpPr>
        <p:sp>
          <p:nvSpPr>
            <p:cNvPr id="60" name="TextBox 100"/>
            <p:cNvSpPr txBox="1"/>
            <p:nvPr/>
          </p:nvSpPr>
          <p:spPr>
            <a:xfrm>
              <a:off x="3129776" y="3777302"/>
              <a:ext cx="3314762" cy="297500"/>
            </a:xfrm>
            <a:prstGeom prst="rect">
              <a:avLst/>
            </a:prstGeom>
            <a:noFill/>
          </p:spPr>
          <p:txBody>
            <a:bodyPr wrap="none" rtlCol="0">
              <a:spAutoFit/>
            </a:bodyPr>
            <a:lstStyle/>
            <a:p>
              <a:r>
                <a:rPr lang="zh-CN" altLang="en-US" sz="1600" dirty="0" smtClean="0">
                  <a:solidFill>
                    <a:schemeClr val="bg1"/>
                  </a:solidFill>
                  <a:latin typeface="微软雅黑" pitchFamily="34" charset="-122"/>
                  <a:ea typeface="微软雅黑" pitchFamily="34" charset="-122"/>
                </a:rPr>
                <a:t>年终总结  新年计划 述职报告  工作汇报</a:t>
              </a:r>
              <a:endParaRPr lang="zh-CN" altLang="en-US" sz="1600" dirty="0">
                <a:solidFill>
                  <a:schemeClr val="bg1"/>
                </a:solidFill>
                <a:latin typeface="微软雅黑" pitchFamily="34" charset="-122"/>
                <a:ea typeface="微软雅黑" pitchFamily="34" charset="-122"/>
              </a:endParaRPr>
            </a:p>
          </p:txBody>
        </p:sp>
        <p:sp>
          <p:nvSpPr>
            <p:cNvPr id="61" name="TextBox 101"/>
            <p:cNvSpPr txBox="1"/>
            <p:nvPr/>
          </p:nvSpPr>
          <p:spPr>
            <a:xfrm>
              <a:off x="2824193" y="4115856"/>
              <a:ext cx="3778197" cy="365114"/>
            </a:xfrm>
            <a:prstGeom prst="rect">
              <a:avLst/>
            </a:prstGeom>
            <a:noFill/>
          </p:spPr>
          <p:txBody>
            <a:bodyPr wrap="none" rtlCol="0">
              <a:spAutoFit/>
            </a:bodyPr>
            <a:lstStyle/>
            <a:p>
              <a:pPr algn="ctr"/>
              <a:r>
                <a:rPr lang="en-US" altLang="zh-CN" sz="700" dirty="0" smtClean="0">
                  <a:solidFill>
                    <a:schemeClr val="bg1"/>
                  </a:solidFill>
                </a:rPr>
                <a:t>201X </a:t>
              </a:r>
              <a:r>
                <a:rPr lang="en-US" altLang="zh-CN" sz="700" dirty="0">
                  <a:solidFill>
                    <a:schemeClr val="bg1"/>
                  </a:solidFill>
                </a:rPr>
                <a:t>year-end summary work summarizes the boutique PPT</a:t>
              </a:r>
            </a:p>
            <a:p>
              <a:pPr algn="ctr"/>
              <a:r>
                <a:rPr lang="en-US" altLang="zh-CN" sz="700" dirty="0">
                  <a:solidFill>
                    <a:schemeClr val="bg1"/>
                  </a:solidFill>
                </a:rPr>
                <a:t>About the summary text input or copy </a:t>
              </a:r>
              <a:r>
                <a:rPr lang="en-US" altLang="zh-CN" sz="700" dirty="0" smtClean="0">
                  <a:solidFill>
                    <a:schemeClr val="bg1"/>
                  </a:solidFill>
                </a:rPr>
                <a:t>here201X </a:t>
              </a:r>
              <a:r>
                <a:rPr lang="en-US" altLang="zh-CN" sz="700" dirty="0">
                  <a:solidFill>
                    <a:schemeClr val="bg1"/>
                  </a:solidFill>
                </a:rPr>
                <a:t>year-end summary work summarizes the boutique PPT</a:t>
              </a:r>
            </a:p>
            <a:p>
              <a:pPr algn="ctr"/>
              <a:r>
                <a:rPr lang="en-US" altLang="zh-CN" sz="700" dirty="0">
                  <a:solidFill>
                    <a:schemeClr val="bg1"/>
                  </a:solidFill>
                </a:rPr>
                <a:t>About the summary text input or copy here</a:t>
              </a:r>
            </a:p>
          </p:txBody>
        </p:sp>
        <p:sp>
          <p:nvSpPr>
            <p:cNvPr id="62" name="圆角矩形 61"/>
            <p:cNvSpPr/>
            <p:nvPr/>
          </p:nvSpPr>
          <p:spPr>
            <a:xfrm>
              <a:off x="2012545" y="3147814"/>
              <a:ext cx="5655799" cy="504056"/>
            </a:xfrm>
            <a:prstGeom prst="roundRect">
              <a:avLst>
                <a:gd name="adj" fmla="val 42270"/>
              </a:avLst>
            </a:prstGeom>
            <a:no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63" name="TextBox 103"/>
            <p:cNvSpPr txBox="1"/>
            <p:nvPr/>
          </p:nvSpPr>
          <p:spPr>
            <a:xfrm>
              <a:off x="2224987" y="3158533"/>
              <a:ext cx="5210763" cy="513864"/>
            </a:xfrm>
            <a:prstGeom prst="rect">
              <a:avLst/>
            </a:prstGeom>
            <a:noFill/>
          </p:spPr>
          <p:txBody>
            <a:bodyPr wrap="none" rtlCol="0">
              <a:spAutoFit/>
            </a:bodyPr>
            <a:lstStyle/>
            <a:p>
              <a:pPr algn="ctr"/>
              <a:r>
                <a:rPr lang="zh-CN" altLang="en-US" sz="3200" b="1" dirty="0" smtClean="0">
                  <a:solidFill>
                    <a:schemeClr val="bg1"/>
                  </a:solidFill>
                  <a:latin typeface="微软雅黑" pitchFamily="34" charset="-122"/>
                  <a:ea typeface="微软雅黑" pitchFamily="34" charset="-122"/>
                </a:rPr>
                <a:t>框架完整的年终总结暨新年计划</a:t>
              </a:r>
              <a:endParaRPr lang="zh-CN" altLang="en-US" sz="32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5291390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10</a:t>
            </a:fld>
            <a:endParaRPr lang="zh-CN" altLang="en-US"/>
          </a:p>
        </p:txBody>
      </p:sp>
      <p:grpSp>
        <p:nvGrpSpPr>
          <p:cNvPr id="21" name="组合 20"/>
          <p:cNvGrpSpPr/>
          <p:nvPr/>
        </p:nvGrpSpPr>
        <p:grpSpPr>
          <a:xfrm>
            <a:off x="3059832" y="1834160"/>
            <a:ext cx="3248534" cy="1647532"/>
            <a:chOff x="3059832" y="1834160"/>
            <a:chExt cx="3248534" cy="1647532"/>
          </a:xfrm>
        </p:grpSpPr>
        <p:sp>
          <p:nvSpPr>
            <p:cNvPr id="20" name="Freeform 16"/>
            <p:cNvSpPr>
              <a:spLocks/>
            </p:cNvSpPr>
            <p:nvPr/>
          </p:nvSpPr>
          <p:spPr bwMode="auto">
            <a:xfrm>
              <a:off x="3065973" y="1852158"/>
              <a:ext cx="3149807" cy="1629534"/>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gradFill>
              <a:gsLst>
                <a:gs pos="0">
                  <a:schemeClr val="bg1">
                    <a:lumMod val="85000"/>
                  </a:schemeClr>
                </a:gs>
                <a:gs pos="1000">
                  <a:schemeClr val="bg1"/>
                </a:gs>
                <a:gs pos="100000">
                  <a:schemeClr val="bg1">
                    <a:lumMod val="85000"/>
                  </a:schemeClr>
                </a:gs>
              </a:gsLst>
              <a:lin ang="13800000" scaled="0"/>
            </a:gra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endParaRPr>
            </a:p>
          </p:txBody>
        </p:sp>
        <p:sp>
          <p:nvSpPr>
            <p:cNvPr id="4" name="Freeform 16"/>
            <p:cNvSpPr>
              <a:spLocks/>
            </p:cNvSpPr>
            <p:nvPr/>
          </p:nvSpPr>
          <p:spPr bwMode="auto">
            <a:xfrm>
              <a:off x="3059832" y="1834160"/>
              <a:ext cx="3149807" cy="1629534"/>
            </a:xfrm>
            <a:custGeom>
              <a:avLst/>
              <a:gdLst>
                <a:gd name="T0" fmla="*/ 521 w 610"/>
                <a:gd name="T1" fmla="*/ 155 h 309"/>
                <a:gd name="T2" fmla="*/ 398 w 610"/>
                <a:gd name="T3" fmla="*/ 236 h 309"/>
                <a:gd name="T4" fmla="*/ 428 w 610"/>
                <a:gd name="T5" fmla="*/ 155 h 309"/>
                <a:gd name="T6" fmla="*/ 398 w 610"/>
                <a:gd name="T7" fmla="*/ 73 h 309"/>
                <a:gd name="T8" fmla="*/ 521 w 610"/>
                <a:gd name="T9" fmla="*/ 155 h 309"/>
                <a:gd name="T10" fmla="*/ 539 w 610"/>
                <a:gd name="T11" fmla="*/ 136 h 309"/>
                <a:gd name="T12" fmla="*/ 610 w 610"/>
                <a:gd name="T13" fmla="*/ 136 h 309"/>
                <a:gd name="T14" fmla="*/ 312 w 610"/>
                <a:gd name="T15" fmla="*/ 0 h 309"/>
                <a:gd name="T16" fmla="*/ 0 w 610"/>
                <a:gd name="T17" fmla="*/ 151 h 309"/>
                <a:gd name="T18" fmla="*/ 215 w 610"/>
                <a:gd name="T19" fmla="*/ 69 h 309"/>
                <a:gd name="T20" fmla="*/ 181 w 610"/>
                <a:gd name="T21" fmla="*/ 155 h 309"/>
                <a:gd name="T22" fmla="*/ 215 w 610"/>
                <a:gd name="T23" fmla="*/ 240 h 309"/>
                <a:gd name="T24" fmla="*/ 0 w 610"/>
                <a:gd name="T25" fmla="*/ 158 h 309"/>
                <a:gd name="T26" fmla="*/ 312 w 610"/>
                <a:gd name="T27" fmla="*/ 309 h 309"/>
                <a:gd name="T28" fmla="*/ 610 w 610"/>
                <a:gd name="T29" fmla="*/ 173 h 309"/>
                <a:gd name="T30" fmla="*/ 539 w 610"/>
                <a:gd name="T31" fmla="*/ 173 h 309"/>
                <a:gd name="T32" fmla="*/ 521 w 610"/>
                <a:gd name="T33"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0" h="309">
                  <a:moveTo>
                    <a:pt x="521" y="155"/>
                  </a:moveTo>
                  <a:cubicBezTo>
                    <a:pt x="498" y="177"/>
                    <a:pt x="453" y="214"/>
                    <a:pt x="398" y="236"/>
                  </a:cubicBezTo>
                  <a:cubicBezTo>
                    <a:pt x="417" y="214"/>
                    <a:pt x="428" y="186"/>
                    <a:pt x="428" y="155"/>
                  </a:cubicBezTo>
                  <a:cubicBezTo>
                    <a:pt x="428" y="123"/>
                    <a:pt x="417" y="95"/>
                    <a:pt x="398" y="73"/>
                  </a:cubicBezTo>
                  <a:cubicBezTo>
                    <a:pt x="453" y="95"/>
                    <a:pt x="498" y="132"/>
                    <a:pt x="521" y="155"/>
                  </a:cubicBezTo>
                  <a:cubicBezTo>
                    <a:pt x="533" y="143"/>
                    <a:pt x="539" y="136"/>
                    <a:pt x="539" y="136"/>
                  </a:cubicBezTo>
                  <a:cubicBezTo>
                    <a:pt x="610" y="136"/>
                    <a:pt x="610" y="136"/>
                    <a:pt x="610" y="136"/>
                  </a:cubicBezTo>
                  <a:cubicBezTo>
                    <a:pt x="554" y="85"/>
                    <a:pt x="442" y="0"/>
                    <a:pt x="312" y="0"/>
                  </a:cubicBezTo>
                  <a:cubicBezTo>
                    <a:pt x="169" y="0"/>
                    <a:pt x="47" y="104"/>
                    <a:pt x="0" y="151"/>
                  </a:cubicBezTo>
                  <a:cubicBezTo>
                    <a:pt x="1" y="152"/>
                    <a:pt x="105" y="95"/>
                    <a:pt x="215" y="69"/>
                  </a:cubicBezTo>
                  <a:cubicBezTo>
                    <a:pt x="194" y="91"/>
                    <a:pt x="181" y="121"/>
                    <a:pt x="181" y="155"/>
                  </a:cubicBezTo>
                  <a:cubicBezTo>
                    <a:pt x="181" y="188"/>
                    <a:pt x="194" y="218"/>
                    <a:pt x="215" y="240"/>
                  </a:cubicBezTo>
                  <a:cubicBezTo>
                    <a:pt x="105" y="214"/>
                    <a:pt x="1" y="157"/>
                    <a:pt x="0" y="158"/>
                  </a:cubicBezTo>
                  <a:cubicBezTo>
                    <a:pt x="47" y="205"/>
                    <a:pt x="169" y="309"/>
                    <a:pt x="312" y="309"/>
                  </a:cubicBezTo>
                  <a:cubicBezTo>
                    <a:pt x="442" y="309"/>
                    <a:pt x="554" y="224"/>
                    <a:pt x="610" y="173"/>
                  </a:cubicBezTo>
                  <a:cubicBezTo>
                    <a:pt x="539" y="173"/>
                    <a:pt x="539" y="173"/>
                    <a:pt x="539" y="173"/>
                  </a:cubicBezTo>
                  <a:cubicBezTo>
                    <a:pt x="539" y="173"/>
                    <a:pt x="533" y="166"/>
                    <a:pt x="521" y="155"/>
                  </a:cubicBezTo>
                  <a:close/>
                </a:path>
              </a:pathLst>
            </a:custGeom>
            <a:gradFill>
              <a:gsLst>
                <a:gs pos="0">
                  <a:schemeClr val="bg1">
                    <a:lumMod val="85000"/>
                  </a:schemeClr>
                </a:gs>
                <a:gs pos="1000">
                  <a:schemeClr val="bg1"/>
                </a:gs>
                <a:gs pos="100000">
                  <a:schemeClr val="bg1">
                    <a:lumMod val="85000"/>
                  </a:schemeClr>
                </a:gs>
              </a:gsLst>
              <a:lin ang="15600000" scaled="0"/>
            </a:gradFill>
            <a:ln w="28575">
              <a:solidFill>
                <a:schemeClr val="bg1">
                  <a:lumMod val="50000"/>
                </a:schemeClr>
              </a:solid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endParaRPr>
            </a:p>
          </p:txBody>
        </p:sp>
        <p:sp>
          <p:nvSpPr>
            <p:cNvPr id="5" name="Oval 17"/>
            <p:cNvSpPr>
              <a:spLocks noChangeArrowheads="1"/>
            </p:cNvSpPr>
            <p:nvPr/>
          </p:nvSpPr>
          <p:spPr bwMode="auto">
            <a:xfrm>
              <a:off x="4258992" y="2129347"/>
              <a:ext cx="881124" cy="899603"/>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endParaRPr>
            </a:p>
          </p:txBody>
        </p:sp>
        <p:sp>
          <p:nvSpPr>
            <p:cNvPr id="6" name="Oval 18"/>
            <p:cNvSpPr>
              <a:spLocks noChangeArrowheads="1"/>
            </p:cNvSpPr>
            <p:nvPr/>
          </p:nvSpPr>
          <p:spPr bwMode="auto">
            <a:xfrm>
              <a:off x="4156388" y="2059569"/>
              <a:ext cx="1017812" cy="1039158"/>
            </a:xfrm>
            <a:prstGeom prst="ellipse">
              <a:avLst/>
            </a:prstGeom>
            <a:solidFill>
              <a:schemeClr val="tx1">
                <a:lumMod val="75000"/>
                <a:lumOff val="2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endParaRPr>
            </a:p>
          </p:txBody>
        </p:sp>
        <p:sp>
          <p:nvSpPr>
            <p:cNvPr id="7" name="Oval 19"/>
            <p:cNvSpPr>
              <a:spLocks noChangeArrowheads="1"/>
            </p:cNvSpPr>
            <p:nvPr/>
          </p:nvSpPr>
          <p:spPr bwMode="auto">
            <a:xfrm>
              <a:off x="4423181" y="2436535"/>
              <a:ext cx="418407" cy="427182"/>
            </a:xfrm>
            <a:prstGeom prst="ellipse">
              <a:avLst/>
            </a:prstGeom>
            <a:gradFill flip="none" rotWithShape="1">
              <a:gsLst>
                <a:gs pos="0">
                  <a:schemeClr val="tx1">
                    <a:lumMod val="65000"/>
                    <a:lumOff val="35000"/>
                    <a:tint val="66000"/>
                    <a:satMod val="160000"/>
                  </a:schemeClr>
                </a:gs>
                <a:gs pos="50000">
                  <a:schemeClr val="tx1">
                    <a:lumMod val="65000"/>
                    <a:lumOff val="35000"/>
                    <a:tint val="44500"/>
                    <a:satMod val="160000"/>
                  </a:schemeClr>
                </a:gs>
                <a:gs pos="100000">
                  <a:schemeClr val="tx1">
                    <a:lumMod val="65000"/>
                    <a:lumOff val="35000"/>
                    <a:tint val="23500"/>
                    <a:satMod val="160000"/>
                  </a:schemeClr>
                </a:gs>
              </a:gsLst>
              <a:path path="circle">
                <a:fillToRect l="50000" t="50000" r="50000" b="50000"/>
              </a:path>
              <a:tileRect/>
            </a:gradFill>
            <a:ln>
              <a:noFill/>
            </a:ln>
            <a:extLst/>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endParaRPr>
            </a:p>
          </p:txBody>
        </p:sp>
        <p:sp>
          <p:nvSpPr>
            <p:cNvPr id="8" name="Oval 20"/>
            <p:cNvSpPr>
              <a:spLocks noChangeArrowheads="1"/>
            </p:cNvSpPr>
            <p:nvPr/>
          </p:nvSpPr>
          <p:spPr bwMode="auto">
            <a:xfrm>
              <a:off x="4665294" y="2455734"/>
              <a:ext cx="202152" cy="211191"/>
            </a:xfrm>
            <a:prstGeom prst="ellipse">
              <a:avLst/>
            </a:pr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endParaRPr>
            </a:p>
          </p:txBody>
        </p:sp>
        <p:sp>
          <p:nvSpPr>
            <p:cNvPr id="9" name="Freeform 21"/>
            <p:cNvSpPr>
              <a:spLocks/>
            </p:cNvSpPr>
            <p:nvPr/>
          </p:nvSpPr>
          <p:spPr bwMode="auto">
            <a:xfrm>
              <a:off x="5751272" y="2551730"/>
              <a:ext cx="557094" cy="194393"/>
            </a:xfrm>
            <a:custGeom>
              <a:avLst/>
              <a:gdLst>
                <a:gd name="T0" fmla="*/ 89 w 108"/>
                <a:gd name="T1" fmla="*/ 0 h 37"/>
                <a:gd name="T2" fmla="*/ 18 w 108"/>
                <a:gd name="T3" fmla="*/ 0 h 37"/>
                <a:gd name="T4" fmla="*/ 0 w 108"/>
                <a:gd name="T5" fmla="*/ 19 h 37"/>
                <a:gd name="T6" fmla="*/ 18 w 108"/>
                <a:gd name="T7" fmla="*/ 37 h 37"/>
                <a:gd name="T8" fmla="*/ 89 w 108"/>
                <a:gd name="T9" fmla="*/ 37 h 37"/>
                <a:gd name="T10" fmla="*/ 108 w 108"/>
                <a:gd name="T11" fmla="*/ 19 h 37"/>
                <a:gd name="T12" fmla="*/ 89 w 108"/>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08" h="37">
                  <a:moveTo>
                    <a:pt x="89" y="0"/>
                  </a:moveTo>
                  <a:cubicBezTo>
                    <a:pt x="18" y="0"/>
                    <a:pt x="18" y="0"/>
                    <a:pt x="18" y="0"/>
                  </a:cubicBezTo>
                  <a:cubicBezTo>
                    <a:pt x="18" y="0"/>
                    <a:pt x="12" y="7"/>
                    <a:pt x="0" y="19"/>
                  </a:cubicBezTo>
                  <a:cubicBezTo>
                    <a:pt x="12" y="30"/>
                    <a:pt x="18" y="37"/>
                    <a:pt x="18" y="37"/>
                  </a:cubicBezTo>
                  <a:cubicBezTo>
                    <a:pt x="89" y="37"/>
                    <a:pt x="89" y="37"/>
                    <a:pt x="89" y="37"/>
                  </a:cubicBezTo>
                  <a:cubicBezTo>
                    <a:pt x="96" y="30"/>
                    <a:pt x="103" y="24"/>
                    <a:pt x="108" y="19"/>
                  </a:cubicBezTo>
                  <a:cubicBezTo>
                    <a:pt x="103" y="13"/>
                    <a:pt x="96" y="7"/>
                    <a:pt x="89" y="0"/>
                  </a:cubicBezTo>
                  <a:close/>
                </a:path>
              </a:pathLst>
            </a:custGeom>
            <a:solidFill>
              <a:schemeClr val="tx1">
                <a:lumMod val="75000"/>
                <a:lumOff val="2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a:solidFill>
                  <a:schemeClr val="tx1">
                    <a:lumMod val="50000"/>
                    <a:lumOff val="50000"/>
                  </a:schemeClr>
                </a:solidFill>
              </a:endParaRPr>
            </a:p>
          </p:txBody>
        </p:sp>
      </p:grpSp>
      <p:sp>
        <p:nvSpPr>
          <p:cNvPr id="10" name="文本框 137"/>
          <p:cNvSpPr txBox="1"/>
          <p:nvPr/>
        </p:nvSpPr>
        <p:spPr>
          <a:xfrm>
            <a:off x="1366836" y="2746871"/>
            <a:ext cx="1485022" cy="900246"/>
          </a:xfrm>
          <a:prstGeom prst="rect">
            <a:avLst/>
          </a:prstGeom>
          <a:noFill/>
        </p:spPr>
        <p:txBody>
          <a:bodyPr wrap="none" lIns="68580" tIns="34290" rIns="68580" bIns="34290" rtlCol="0" anchor="ctr">
            <a:spAutoFit/>
          </a:bodyPr>
          <a:lstStyle/>
          <a:p>
            <a:pPr algn="ctr"/>
            <a:r>
              <a:rPr lang="en-US" altLang="zh-CN"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rPr>
              <a:t>YES</a:t>
            </a:r>
            <a:endParaRPr lang="zh-CN" altLang="en-US"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endParaRPr>
          </a:p>
        </p:txBody>
      </p:sp>
      <p:sp>
        <p:nvSpPr>
          <p:cNvPr id="11" name="文本框 138"/>
          <p:cNvSpPr txBox="1"/>
          <p:nvPr/>
        </p:nvSpPr>
        <p:spPr>
          <a:xfrm>
            <a:off x="6279079" y="1555488"/>
            <a:ext cx="1177246" cy="900246"/>
          </a:xfrm>
          <a:prstGeom prst="rect">
            <a:avLst/>
          </a:prstGeom>
          <a:noFill/>
        </p:spPr>
        <p:txBody>
          <a:bodyPr wrap="none" lIns="68580" tIns="34290" rIns="68580" bIns="34290" rtlCol="0" anchor="ctr">
            <a:spAutoFit/>
          </a:bodyPr>
          <a:lstStyle/>
          <a:p>
            <a:pPr algn="ctr"/>
            <a:r>
              <a:rPr lang="en-US" altLang="zh-CN"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rPr>
              <a:t>NO</a:t>
            </a:r>
            <a:endParaRPr lang="zh-CN" altLang="en-US" sz="5400" b="1" dirty="0">
              <a:solidFill>
                <a:schemeClr val="tx1">
                  <a:lumMod val="50000"/>
                  <a:lumOff val="50000"/>
                </a:schemeClr>
              </a:solidFill>
              <a:effectLst>
                <a:innerShdw blurRad="63500" dist="50800" dir="5400000">
                  <a:prstClr val="black">
                    <a:alpha val="50000"/>
                  </a:prstClr>
                </a:innerShdw>
              </a:effectLst>
              <a:latin typeface="FFF Tusj" panose="02040802050405020203" pitchFamily="18" charset="0"/>
            </a:endParaRPr>
          </a:p>
        </p:txBody>
      </p:sp>
      <p:sp>
        <p:nvSpPr>
          <p:cNvPr id="12" name="Content Placeholder 2"/>
          <p:cNvSpPr txBox="1">
            <a:spLocks/>
          </p:cNvSpPr>
          <p:nvPr/>
        </p:nvSpPr>
        <p:spPr bwMode="auto">
          <a:xfrm>
            <a:off x="6318160" y="245573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400" b="1" kern="0" dirty="0">
                <a:solidFill>
                  <a:schemeClr val="tx1">
                    <a:lumMod val="50000"/>
                    <a:lumOff val="50000"/>
                  </a:schemeClr>
                </a:solidFill>
                <a:latin typeface="微软雅黑" pitchFamily="34" charset="-122"/>
                <a:ea typeface="微软雅黑" pitchFamily="34" charset="-122"/>
                <a:cs typeface="Raleway"/>
              </a:rPr>
              <a:t>输入你的</a:t>
            </a:r>
            <a:r>
              <a:rPr lang="zh-CN" altLang="en-US" sz="1400" b="1" kern="0" dirty="0" smtClean="0">
                <a:solidFill>
                  <a:schemeClr val="tx1">
                    <a:lumMod val="50000"/>
                    <a:lumOff val="50000"/>
                  </a:schemeClr>
                </a:solidFill>
                <a:latin typeface="微软雅黑" pitchFamily="34" charset="-122"/>
                <a:ea typeface="微软雅黑" pitchFamily="34" charset="-122"/>
                <a:cs typeface="Raleway"/>
              </a:rPr>
              <a:t>标题</a:t>
            </a:r>
            <a:endParaRPr lang="en-US" altLang="zh-CN" sz="1400" b="1" kern="0" dirty="0" smtClean="0">
              <a:solidFill>
                <a:schemeClr val="tx1">
                  <a:lumMod val="50000"/>
                  <a:lumOff val="50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50000"/>
                    <a:lumOff val="50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50000"/>
                    <a:lumOff val="50000"/>
                  </a:schemeClr>
                </a:solidFill>
                <a:latin typeface="微软雅黑" pitchFamily="34" charset="-122"/>
                <a:ea typeface="微软雅黑" pitchFamily="34" charset="-122"/>
                <a:cs typeface="Raleway Light"/>
              </a:rPr>
              <a:t>里这里</a:t>
            </a:r>
            <a:r>
              <a:rPr lang="zh-CN" altLang="en-US" sz="800" kern="0" dirty="0">
                <a:solidFill>
                  <a:schemeClr val="tx1">
                    <a:lumMod val="50000"/>
                    <a:lumOff val="50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50000"/>
                    <a:lumOff val="50000"/>
                  </a:schemeClr>
                </a:solidFill>
                <a:latin typeface="微软雅黑" pitchFamily="34" charset="-122"/>
                <a:ea typeface="微软雅黑" pitchFamily="34" charset="-122"/>
                <a:cs typeface="Raleway Light"/>
              </a:rPr>
              <a:t>概述</a:t>
            </a:r>
            <a:endParaRPr lang="en-US" altLang="zh-CN" sz="800" kern="0" dirty="0">
              <a:solidFill>
                <a:schemeClr val="tx1">
                  <a:lumMod val="50000"/>
                  <a:lumOff val="50000"/>
                </a:schemeClr>
              </a:solidFill>
              <a:latin typeface="微软雅黑" pitchFamily="34" charset="-122"/>
              <a:ea typeface="微软雅黑" pitchFamily="34" charset="-122"/>
              <a:cs typeface="Raleway Light"/>
            </a:endParaRPr>
          </a:p>
        </p:txBody>
      </p:sp>
      <p:sp>
        <p:nvSpPr>
          <p:cNvPr id="13" name="Content Placeholder 2"/>
          <p:cNvSpPr txBox="1">
            <a:spLocks/>
          </p:cNvSpPr>
          <p:nvPr/>
        </p:nvSpPr>
        <p:spPr bwMode="auto">
          <a:xfrm>
            <a:off x="611560" y="1964054"/>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400" b="1" kern="0" dirty="0">
                <a:solidFill>
                  <a:schemeClr val="tx1">
                    <a:lumMod val="50000"/>
                    <a:lumOff val="50000"/>
                  </a:schemeClr>
                </a:solidFill>
                <a:latin typeface="微软雅黑" pitchFamily="34" charset="-122"/>
                <a:ea typeface="微软雅黑" pitchFamily="34" charset="-122"/>
                <a:cs typeface="Raleway"/>
              </a:rPr>
              <a:t>输入你的</a:t>
            </a:r>
            <a:r>
              <a:rPr lang="zh-CN" altLang="en-US" sz="1400" b="1" kern="0" dirty="0" smtClean="0">
                <a:solidFill>
                  <a:schemeClr val="tx1">
                    <a:lumMod val="50000"/>
                    <a:lumOff val="50000"/>
                  </a:schemeClr>
                </a:solidFill>
                <a:latin typeface="微软雅黑" pitchFamily="34" charset="-122"/>
                <a:ea typeface="微软雅黑" pitchFamily="34" charset="-122"/>
                <a:cs typeface="Raleway"/>
              </a:rPr>
              <a:t>标题</a:t>
            </a:r>
            <a:endParaRPr lang="en-US" altLang="zh-CN" sz="1400" b="1" kern="0" dirty="0" smtClean="0">
              <a:solidFill>
                <a:schemeClr val="tx1">
                  <a:lumMod val="50000"/>
                  <a:lumOff val="50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50000"/>
                    <a:lumOff val="50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50000"/>
                    <a:lumOff val="50000"/>
                  </a:schemeClr>
                </a:solidFill>
                <a:latin typeface="微软雅黑" pitchFamily="34" charset="-122"/>
                <a:ea typeface="微软雅黑" pitchFamily="34" charset="-122"/>
                <a:cs typeface="Raleway Light"/>
              </a:rPr>
              <a:t>里这里</a:t>
            </a:r>
            <a:r>
              <a:rPr lang="zh-CN" altLang="en-US" sz="800" kern="0" dirty="0">
                <a:solidFill>
                  <a:schemeClr val="tx1">
                    <a:lumMod val="50000"/>
                    <a:lumOff val="50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50000"/>
                    <a:lumOff val="50000"/>
                  </a:schemeClr>
                </a:solidFill>
                <a:latin typeface="微软雅黑" pitchFamily="34" charset="-122"/>
                <a:ea typeface="微软雅黑" pitchFamily="34" charset="-122"/>
                <a:cs typeface="Raleway Light"/>
              </a:rPr>
              <a:t>概述</a:t>
            </a:r>
            <a:endParaRPr lang="en-US" altLang="zh-CN" sz="800" kern="0" dirty="0">
              <a:solidFill>
                <a:schemeClr val="tx1">
                  <a:lumMod val="50000"/>
                  <a:lumOff val="50000"/>
                </a:schemeClr>
              </a:solidFill>
              <a:latin typeface="微软雅黑" pitchFamily="34" charset="-122"/>
              <a:ea typeface="微软雅黑" pitchFamily="34" charset="-122"/>
              <a:cs typeface="Raleway Light"/>
            </a:endParaRPr>
          </a:p>
        </p:txBody>
      </p:sp>
      <p:sp>
        <p:nvSpPr>
          <p:cNvPr id="22" name="矩形 21"/>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835848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1000"/>
                                        <p:tgtEl>
                                          <p:spTgt spid="1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tx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03.</a:t>
            </a:r>
            <a:r>
              <a:rPr lang="zh-CN" altLang="en-US" sz="1800" b="1" dirty="0">
                <a:solidFill>
                  <a:schemeClr val="bg1"/>
                </a:solidFill>
                <a:latin typeface="微软雅黑" panose="020B0503020204020204" pitchFamily="34" charset="-122"/>
                <a:ea typeface="微软雅黑" panose="020B0503020204020204" pitchFamily="34" charset="-122"/>
              </a:rPr>
              <a:t>产品与运营</a:t>
            </a:r>
          </a:p>
        </p:txBody>
      </p:sp>
      <p:sp>
        <p:nvSpPr>
          <p:cNvPr id="5" name="TextBox 5"/>
          <p:cNvSpPr txBox="1"/>
          <p:nvPr/>
        </p:nvSpPr>
        <p:spPr>
          <a:xfrm>
            <a:off x="3805172" y="3023374"/>
            <a:ext cx="4171792" cy="346249"/>
          </a:xfrm>
          <a:prstGeom prst="rect">
            <a:avLst/>
          </a:prstGeom>
          <a:noFill/>
        </p:spPr>
        <p:txBody>
          <a:bodyPr wrap="square"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产品概述</a:t>
            </a:r>
          </a:p>
        </p:txBody>
      </p:sp>
      <p:sp>
        <p:nvSpPr>
          <p:cNvPr id="7" name="文本框 9"/>
          <p:cNvSpPr txBox="1"/>
          <p:nvPr/>
        </p:nvSpPr>
        <p:spPr>
          <a:xfrm>
            <a:off x="3876853" y="3023374"/>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产品形式</a:t>
            </a:r>
          </a:p>
        </p:txBody>
      </p:sp>
      <p:sp>
        <p:nvSpPr>
          <p:cNvPr id="8" name="文本框 7"/>
          <p:cNvSpPr txBox="1"/>
          <p:nvPr/>
        </p:nvSpPr>
        <p:spPr>
          <a:xfrm>
            <a:off x="6542690" y="3069540"/>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网络营销方案</a:t>
            </a:r>
          </a:p>
        </p:txBody>
      </p:sp>
      <p:sp>
        <p:nvSpPr>
          <p:cNvPr id="10" name="文本框 9"/>
          <p:cNvSpPr txBox="1"/>
          <p:nvPr/>
        </p:nvSpPr>
        <p:spPr>
          <a:xfrm>
            <a:off x="3858161" y="3680014"/>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线下推广方案</a:t>
            </a:r>
          </a:p>
        </p:txBody>
      </p:sp>
      <p:sp>
        <p:nvSpPr>
          <p:cNvPr id="11" name="文本框 9"/>
          <p:cNvSpPr txBox="1"/>
          <p:nvPr/>
        </p:nvSpPr>
        <p:spPr>
          <a:xfrm>
            <a:off x="5302259" y="3686999"/>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利润来源分析</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219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12</a:t>
            </a:fld>
            <a:endParaRPr lang="zh-CN" altLang="en-US"/>
          </a:p>
        </p:txBody>
      </p:sp>
      <p:pic>
        <p:nvPicPr>
          <p:cNvPr id="89" name="图片 8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7702" y="1203598"/>
            <a:ext cx="3224824" cy="3255087"/>
          </a:xfrm>
          <a:prstGeom prst="rect">
            <a:avLst/>
          </a:prstGeom>
        </p:spPr>
      </p:pic>
      <p:sp>
        <p:nvSpPr>
          <p:cNvPr id="91" name="Freeform 7"/>
          <p:cNvSpPr>
            <a:spLocks/>
          </p:cNvSpPr>
          <p:nvPr/>
        </p:nvSpPr>
        <p:spPr bwMode="auto">
          <a:xfrm>
            <a:off x="3973889" y="1430080"/>
            <a:ext cx="964850" cy="921030"/>
          </a:xfrm>
          <a:custGeom>
            <a:avLst/>
            <a:gdLst>
              <a:gd name="T0" fmla="*/ 551 w 1102"/>
              <a:gd name="T1" fmla="*/ 1051 h 1051"/>
              <a:gd name="T2" fmla="*/ 544 w 1102"/>
              <a:gd name="T3" fmla="*/ 1051 h 1051"/>
              <a:gd name="T4" fmla="*/ 188 w 1102"/>
              <a:gd name="T5" fmla="*/ 629 h 1051"/>
              <a:gd name="T6" fmla="*/ 1 w 1102"/>
              <a:gd name="T7" fmla="*/ 109 h 1051"/>
              <a:gd name="T8" fmla="*/ 8 w 1102"/>
              <a:gd name="T9" fmla="*/ 97 h 1051"/>
              <a:gd name="T10" fmla="*/ 551 w 1102"/>
              <a:gd name="T11" fmla="*/ 0 h 1051"/>
              <a:gd name="T12" fmla="*/ 1094 w 1102"/>
              <a:gd name="T13" fmla="*/ 97 h 1051"/>
              <a:gd name="T14" fmla="*/ 1101 w 1102"/>
              <a:gd name="T15" fmla="*/ 109 h 1051"/>
              <a:gd name="T16" fmla="*/ 914 w 1102"/>
              <a:gd name="T17" fmla="*/ 629 h 1051"/>
              <a:gd name="T18" fmla="*/ 558 w 1102"/>
              <a:gd name="T19" fmla="*/ 1051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1"/>
                </a:cubicBezTo>
                <a:cubicBezTo>
                  <a:pt x="527" y="1041"/>
                  <a:pt x="372" y="948"/>
                  <a:pt x="188" y="629"/>
                </a:cubicBezTo>
                <a:cubicBezTo>
                  <a:pt x="4" y="309"/>
                  <a:pt x="0" y="129"/>
                  <a:pt x="1" y="109"/>
                </a:cubicBezTo>
                <a:cubicBezTo>
                  <a:pt x="2" y="106"/>
                  <a:pt x="5" y="100"/>
                  <a:pt x="8" y="97"/>
                </a:cubicBezTo>
                <a:cubicBezTo>
                  <a:pt x="24" y="87"/>
                  <a:pt x="182" y="0"/>
                  <a:pt x="551" y="0"/>
                </a:cubicBezTo>
                <a:cubicBezTo>
                  <a:pt x="927" y="0"/>
                  <a:pt x="1082" y="90"/>
                  <a:pt x="1094" y="97"/>
                </a:cubicBezTo>
                <a:cubicBezTo>
                  <a:pt x="1097" y="100"/>
                  <a:pt x="1100" y="106"/>
                  <a:pt x="1101" y="109"/>
                </a:cubicBezTo>
                <a:cubicBezTo>
                  <a:pt x="1102" y="129"/>
                  <a:pt x="1098" y="309"/>
                  <a:pt x="914" y="629"/>
                </a:cubicBezTo>
                <a:cubicBezTo>
                  <a:pt x="726" y="954"/>
                  <a:pt x="571" y="1043"/>
                  <a:pt x="558" y="1051"/>
                </a:cubicBezTo>
                <a:cubicBezTo>
                  <a:pt x="557"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a:extLst/>
        </p:spPr>
        <p:txBody>
          <a:bodyPr vert="horz" wrap="square" lIns="68580" tIns="34290" rIns="68580" bIns="34290" numCol="1" anchor="t" anchorCtr="0" compatLnSpc="1">
            <a:prstTxWarp prst="textNoShape">
              <a:avLst/>
            </a:prstTxWarp>
          </a:bodyPr>
          <a:lstStyle/>
          <a:p>
            <a:endParaRPr lang="zh-CN" altLang="en-US" sz="1400" dirty="0"/>
          </a:p>
        </p:txBody>
      </p:sp>
      <p:sp>
        <p:nvSpPr>
          <p:cNvPr id="92" name="文本框 68"/>
          <p:cNvSpPr txBox="1"/>
          <p:nvPr/>
        </p:nvSpPr>
        <p:spPr>
          <a:xfrm>
            <a:off x="4317658" y="1952971"/>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02</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95" name="Freeform 6"/>
          <p:cNvSpPr>
            <a:spLocks/>
          </p:cNvSpPr>
          <p:nvPr/>
        </p:nvSpPr>
        <p:spPr bwMode="auto">
          <a:xfrm>
            <a:off x="4818030" y="1726893"/>
            <a:ext cx="964023" cy="921030"/>
          </a:xfrm>
          <a:custGeom>
            <a:avLst/>
            <a:gdLst>
              <a:gd name="T0" fmla="*/ 550 w 1101"/>
              <a:gd name="T1" fmla="*/ 1051 h 1051"/>
              <a:gd name="T2" fmla="*/ 7 w 1101"/>
              <a:gd name="T3" fmla="*/ 954 h 1051"/>
              <a:gd name="T4" fmla="*/ 0 w 1101"/>
              <a:gd name="T5" fmla="*/ 942 h 1051"/>
              <a:gd name="T6" fmla="*/ 187 w 1101"/>
              <a:gd name="T7" fmla="*/ 422 h 1051"/>
              <a:gd name="T8" fmla="*/ 543 w 1101"/>
              <a:gd name="T9" fmla="*/ 0 h 1051"/>
              <a:gd name="T10" fmla="*/ 550 w 1101"/>
              <a:gd name="T11" fmla="*/ 0 h 1051"/>
              <a:gd name="T12" fmla="*/ 557 w 1101"/>
              <a:gd name="T13" fmla="*/ 0 h 1051"/>
              <a:gd name="T14" fmla="*/ 913 w 1101"/>
              <a:gd name="T15" fmla="*/ 422 h 1051"/>
              <a:gd name="T16" fmla="*/ 1101 w 1101"/>
              <a:gd name="T17" fmla="*/ 941 h 1051"/>
              <a:gd name="T18" fmla="*/ 1094 w 1101"/>
              <a:gd name="T19" fmla="*/ 954 h 1051"/>
              <a:gd name="T20" fmla="*/ 550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0" y="1051"/>
                </a:moveTo>
                <a:cubicBezTo>
                  <a:pt x="174" y="1051"/>
                  <a:pt x="19" y="961"/>
                  <a:pt x="7" y="954"/>
                </a:cubicBezTo>
                <a:cubicBezTo>
                  <a:pt x="4" y="951"/>
                  <a:pt x="1" y="945"/>
                  <a:pt x="0" y="942"/>
                </a:cubicBezTo>
                <a:cubicBezTo>
                  <a:pt x="0" y="922"/>
                  <a:pt x="3" y="742"/>
                  <a:pt x="187" y="422"/>
                </a:cubicBezTo>
                <a:cubicBezTo>
                  <a:pt x="371" y="103"/>
                  <a:pt x="526" y="10"/>
                  <a:pt x="543" y="0"/>
                </a:cubicBezTo>
                <a:cubicBezTo>
                  <a:pt x="544" y="0"/>
                  <a:pt x="547" y="0"/>
                  <a:pt x="550" y="0"/>
                </a:cubicBezTo>
                <a:cubicBezTo>
                  <a:pt x="553" y="0"/>
                  <a:pt x="556" y="0"/>
                  <a:pt x="557" y="0"/>
                </a:cubicBezTo>
                <a:cubicBezTo>
                  <a:pt x="574" y="10"/>
                  <a:pt x="729" y="103"/>
                  <a:pt x="913" y="422"/>
                </a:cubicBezTo>
                <a:cubicBezTo>
                  <a:pt x="1101" y="748"/>
                  <a:pt x="1101" y="927"/>
                  <a:pt x="1101" y="941"/>
                </a:cubicBezTo>
                <a:cubicBezTo>
                  <a:pt x="1099" y="945"/>
                  <a:pt x="1096" y="951"/>
                  <a:pt x="1094" y="954"/>
                </a:cubicBezTo>
                <a:cubicBezTo>
                  <a:pt x="1077" y="964"/>
                  <a:pt x="919" y="1051"/>
                  <a:pt x="550"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96" name="文本框 69"/>
          <p:cNvSpPr txBox="1"/>
          <p:nvPr/>
        </p:nvSpPr>
        <p:spPr>
          <a:xfrm>
            <a:off x="5164278" y="1952971"/>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03</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99" name="Freeform 9"/>
          <p:cNvSpPr>
            <a:spLocks/>
          </p:cNvSpPr>
          <p:nvPr/>
        </p:nvSpPr>
        <p:spPr bwMode="auto">
          <a:xfrm>
            <a:off x="3132230" y="1731026"/>
            <a:ext cx="964850" cy="921030"/>
          </a:xfrm>
          <a:custGeom>
            <a:avLst/>
            <a:gdLst>
              <a:gd name="T0" fmla="*/ 551 w 1102"/>
              <a:gd name="T1" fmla="*/ 1051 h 1051"/>
              <a:gd name="T2" fmla="*/ 7 w 1102"/>
              <a:gd name="T3" fmla="*/ 954 h 1051"/>
              <a:gd name="T4" fmla="*/ 1 w 1102"/>
              <a:gd name="T5" fmla="*/ 942 h 1051"/>
              <a:gd name="T6" fmla="*/ 188 w 1102"/>
              <a:gd name="T7" fmla="*/ 423 h 1051"/>
              <a:gd name="T8" fmla="*/ 544 w 1102"/>
              <a:gd name="T9" fmla="*/ 1 h 1051"/>
              <a:gd name="T10" fmla="*/ 551 w 1102"/>
              <a:gd name="T11" fmla="*/ 0 h 1051"/>
              <a:gd name="T12" fmla="*/ 558 w 1102"/>
              <a:gd name="T13" fmla="*/ 1 h 1051"/>
              <a:gd name="T14" fmla="*/ 914 w 1102"/>
              <a:gd name="T15" fmla="*/ 423 h 1051"/>
              <a:gd name="T16" fmla="*/ 1101 w 1102"/>
              <a:gd name="T17" fmla="*/ 942 h 1051"/>
              <a:gd name="T18" fmla="*/ 1094 w 1102"/>
              <a:gd name="T19" fmla="*/ 954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182" y="1051"/>
                  <a:pt x="24" y="964"/>
                  <a:pt x="7" y="954"/>
                </a:cubicBezTo>
                <a:cubicBezTo>
                  <a:pt x="5" y="951"/>
                  <a:pt x="2" y="945"/>
                  <a:pt x="1" y="942"/>
                </a:cubicBezTo>
                <a:cubicBezTo>
                  <a:pt x="0" y="922"/>
                  <a:pt x="4" y="742"/>
                  <a:pt x="188" y="423"/>
                </a:cubicBezTo>
                <a:cubicBezTo>
                  <a:pt x="372" y="104"/>
                  <a:pt x="527" y="10"/>
                  <a:pt x="544" y="1"/>
                </a:cubicBezTo>
                <a:cubicBezTo>
                  <a:pt x="545" y="0"/>
                  <a:pt x="548" y="0"/>
                  <a:pt x="551" y="0"/>
                </a:cubicBezTo>
                <a:cubicBezTo>
                  <a:pt x="554" y="0"/>
                  <a:pt x="557" y="0"/>
                  <a:pt x="558" y="1"/>
                </a:cubicBezTo>
                <a:cubicBezTo>
                  <a:pt x="575" y="10"/>
                  <a:pt x="729" y="104"/>
                  <a:pt x="914" y="423"/>
                </a:cubicBezTo>
                <a:cubicBezTo>
                  <a:pt x="1102" y="748"/>
                  <a:pt x="1102" y="927"/>
                  <a:pt x="1101" y="942"/>
                </a:cubicBezTo>
                <a:cubicBezTo>
                  <a:pt x="1100" y="945"/>
                  <a:pt x="1097" y="951"/>
                  <a:pt x="1094" y="954"/>
                </a:cubicBezTo>
                <a:cubicBezTo>
                  <a:pt x="1078" y="964"/>
                  <a:pt x="920"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00" name="文本框 60"/>
          <p:cNvSpPr txBox="1"/>
          <p:nvPr/>
        </p:nvSpPr>
        <p:spPr>
          <a:xfrm>
            <a:off x="3475998" y="1952971"/>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01</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03" name="Freeform 11"/>
          <p:cNvSpPr>
            <a:spLocks/>
          </p:cNvSpPr>
          <p:nvPr/>
        </p:nvSpPr>
        <p:spPr bwMode="auto">
          <a:xfrm>
            <a:off x="3133884" y="2890997"/>
            <a:ext cx="964023" cy="921030"/>
          </a:xfrm>
          <a:custGeom>
            <a:avLst/>
            <a:gdLst>
              <a:gd name="T0" fmla="*/ 551 w 1101"/>
              <a:gd name="T1" fmla="*/ 1051 h 1051"/>
              <a:gd name="T2" fmla="*/ 544 w 1101"/>
              <a:gd name="T3" fmla="*/ 1051 h 1051"/>
              <a:gd name="T4" fmla="*/ 188 w 1101"/>
              <a:gd name="T5" fmla="*/ 629 h 1051"/>
              <a:gd name="T6" fmla="*/ 0 w 1101"/>
              <a:gd name="T7" fmla="*/ 109 h 1051"/>
              <a:gd name="T8" fmla="*/ 7 w 1101"/>
              <a:gd name="T9" fmla="*/ 97 h 1051"/>
              <a:gd name="T10" fmla="*/ 551 w 1101"/>
              <a:gd name="T11" fmla="*/ 0 h 1051"/>
              <a:gd name="T12" fmla="*/ 1094 w 1101"/>
              <a:gd name="T13" fmla="*/ 97 h 1051"/>
              <a:gd name="T14" fmla="*/ 1101 w 1101"/>
              <a:gd name="T15" fmla="*/ 109 h 1051"/>
              <a:gd name="T16" fmla="*/ 914 w 1101"/>
              <a:gd name="T17" fmla="*/ 629 h 1051"/>
              <a:gd name="T18" fmla="*/ 558 w 1101"/>
              <a:gd name="T19" fmla="*/ 1051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548" y="1051"/>
                  <a:pt x="545" y="1051"/>
                  <a:pt x="544" y="1051"/>
                </a:cubicBezTo>
                <a:cubicBezTo>
                  <a:pt x="527" y="1041"/>
                  <a:pt x="372" y="948"/>
                  <a:pt x="188" y="629"/>
                </a:cubicBezTo>
                <a:cubicBezTo>
                  <a:pt x="0" y="303"/>
                  <a:pt x="0" y="124"/>
                  <a:pt x="0" y="109"/>
                </a:cubicBezTo>
                <a:cubicBezTo>
                  <a:pt x="1" y="106"/>
                  <a:pt x="5" y="100"/>
                  <a:pt x="7" y="97"/>
                </a:cubicBezTo>
                <a:cubicBezTo>
                  <a:pt x="24" y="87"/>
                  <a:pt x="182" y="0"/>
                  <a:pt x="551" y="0"/>
                </a:cubicBezTo>
                <a:cubicBezTo>
                  <a:pt x="919" y="0"/>
                  <a:pt x="1077" y="87"/>
                  <a:pt x="1094" y="97"/>
                </a:cubicBezTo>
                <a:cubicBezTo>
                  <a:pt x="1097" y="100"/>
                  <a:pt x="1100" y="106"/>
                  <a:pt x="1101" y="109"/>
                </a:cubicBezTo>
                <a:cubicBezTo>
                  <a:pt x="1101" y="129"/>
                  <a:pt x="1098" y="309"/>
                  <a:pt x="914" y="629"/>
                </a:cubicBezTo>
                <a:cubicBezTo>
                  <a:pt x="729" y="948"/>
                  <a:pt x="575" y="1041"/>
                  <a:pt x="558" y="1051"/>
                </a:cubicBezTo>
                <a:cubicBezTo>
                  <a:pt x="556"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04" name="文本框 89"/>
          <p:cNvSpPr txBox="1"/>
          <p:nvPr/>
        </p:nvSpPr>
        <p:spPr>
          <a:xfrm>
            <a:off x="3475998" y="3320597"/>
            <a:ext cx="337272" cy="284693"/>
          </a:xfrm>
          <a:prstGeom prst="rect">
            <a:avLst/>
          </a:prstGeom>
          <a:noFill/>
        </p:spPr>
        <p:txBody>
          <a:bodyPr wrap="none" lIns="68580" tIns="34290" rIns="68580" bIns="34290" rtlCol="0">
            <a:spAutoFit/>
          </a:bodyPr>
          <a:lstStyle/>
          <a:p>
            <a:r>
              <a:rPr lang="en-US" altLang="zh-CN" sz="1400" dirty="0" smtClean="0">
                <a:latin typeface="Arial" panose="020B0604020202020204" pitchFamily="34" charset="0"/>
                <a:ea typeface="Microsoft YaHei UI" panose="020B0503020204020204" pitchFamily="34" charset="-122"/>
                <a:cs typeface="Arial" panose="020B0604020202020204" pitchFamily="34" charset="0"/>
              </a:rPr>
              <a:t>06</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07" name="Freeform 10"/>
          <p:cNvSpPr>
            <a:spLocks/>
          </p:cNvSpPr>
          <p:nvPr/>
        </p:nvSpPr>
        <p:spPr bwMode="auto">
          <a:xfrm>
            <a:off x="3977196" y="3190289"/>
            <a:ext cx="964023" cy="920204"/>
          </a:xfrm>
          <a:custGeom>
            <a:avLst/>
            <a:gdLst>
              <a:gd name="T0" fmla="*/ 551 w 1101"/>
              <a:gd name="T1" fmla="*/ 1051 h 1051"/>
              <a:gd name="T2" fmla="*/ 7 w 1101"/>
              <a:gd name="T3" fmla="*/ 954 h 1051"/>
              <a:gd name="T4" fmla="*/ 0 w 1101"/>
              <a:gd name="T5" fmla="*/ 942 h 1051"/>
              <a:gd name="T6" fmla="*/ 188 w 1101"/>
              <a:gd name="T7" fmla="*/ 422 h 1051"/>
              <a:gd name="T8" fmla="*/ 544 w 1101"/>
              <a:gd name="T9" fmla="*/ 0 h 1051"/>
              <a:gd name="T10" fmla="*/ 551 w 1101"/>
              <a:gd name="T11" fmla="*/ 0 h 1051"/>
              <a:gd name="T12" fmla="*/ 558 w 1101"/>
              <a:gd name="T13" fmla="*/ 0 h 1051"/>
              <a:gd name="T14" fmla="*/ 914 w 1101"/>
              <a:gd name="T15" fmla="*/ 422 h 1051"/>
              <a:gd name="T16" fmla="*/ 1101 w 1101"/>
              <a:gd name="T17" fmla="*/ 942 h 1051"/>
              <a:gd name="T18" fmla="*/ 1094 w 1101"/>
              <a:gd name="T19" fmla="*/ 954 h 1051"/>
              <a:gd name="T20" fmla="*/ 551 w 1101"/>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1" h="1051">
                <a:moveTo>
                  <a:pt x="551" y="1051"/>
                </a:moveTo>
                <a:cubicBezTo>
                  <a:pt x="182" y="1051"/>
                  <a:pt x="24" y="964"/>
                  <a:pt x="7" y="954"/>
                </a:cubicBezTo>
                <a:cubicBezTo>
                  <a:pt x="5" y="951"/>
                  <a:pt x="2" y="945"/>
                  <a:pt x="0" y="942"/>
                </a:cubicBezTo>
                <a:cubicBezTo>
                  <a:pt x="0" y="922"/>
                  <a:pt x="4" y="742"/>
                  <a:pt x="188" y="422"/>
                </a:cubicBezTo>
                <a:cubicBezTo>
                  <a:pt x="372" y="103"/>
                  <a:pt x="527" y="10"/>
                  <a:pt x="544" y="0"/>
                </a:cubicBezTo>
                <a:cubicBezTo>
                  <a:pt x="545" y="0"/>
                  <a:pt x="548" y="0"/>
                  <a:pt x="551" y="0"/>
                </a:cubicBezTo>
                <a:cubicBezTo>
                  <a:pt x="554" y="0"/>
                  <a:pt x="556" y="0"/>
                  <a:pt x="558" y="0"/>
                </a:cubicBezTo>
                <a:cubicBezTo>
                  <a:pt x="575" y="10"/>
                  <a:pt x="729" y="103"/>
                  <a:pt x="914" y="422"/>
                </a:cubicBezTo>
                <a:cubicBezTo>
                  <a:pt x="1098" y="742"/>
                  <a:pt x="1101" y="922"/>
                  <a:pt x="1101" y="942"/>
                </a:cubicBezTo>
                <a:cubicBezTo>
                  <a:pt x="1100" y="945"/>
                  <a:pt x="1097" y="951"/>
                  <a:pt x="1094" y="954"/>
                </a:cubicBezTo>
                <a:cubicBezTo>
                  <a:pt x="1077" y="964"/>
                  <a:pt x="920"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08" name="文本框 91"/>
          <p:cNvSpPr txBox="1"/>
          <p:nvPr/>
        </p:nvSpPr>
        <p:spPr>
          <a:xfrm>
            <a:off x="4317658" y="3320597"/>
            <a:ext cx="284160" cy="239861"/>
          </a:xfrm>
          <a:prstGeom prst="rect">
            <a:avLst/>
          </a:prstGeom>
          <a:noFill/>
        </p:spPr>
        <p:txBody>
          <a:bodyPr wrap="none" lIns="68580" tIns="34290" rIns="68580" bIns="34290" rtlCol="0">
            <a:spAutoFit/>
          </a:bodyPr>
          <a:lstStyle/>
          <a:p>
            <a:r>
              <a:rPr lang="en-US" altLang="zh-CN" sz="1400" dirty="0">
                <a:latin typeface="Arial" panose="020B0604020202020204" pitchFamily="34" charset="0"/>
                <a:ea typeface="Microsoft YaHei UI" panose="020B0503020204020204" pitchFamily="34" charset="-122"/>
                <a:cs typeface="Arial" panose="020B0604020202020204" pitchFamily="34" charset="0"/>
              </a:rPr>
              <a:t>05</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11" name="Freeform 8"/>
          <p:cNvSpPr>
            <a:spLocks/>
          </p:cNvSpPr>
          <p:nvPr/>
        </p:nvSpPr>
        <p:spPr bwMode="auto">
          <a:xfrm>
            <a:off x="4818856" y="2888515"/>
            <a:ext cx="964850" cy="921030"/>
          </a:xfrm>
          <a:custGeom>
            <a:avLst/>
            <a:gdLst>
              <a:gd name="T0" fmla="*/ 551 w 1102"/>
              <a:gd name="T1" fmla="*/ 1051 h 1051"/>
              <a:gd name="T2" fmla="*/ 544 w 1102"/>
              <a:gd name="T3" fmla="*/ 1050 h 1051"/>
              <a:gd name="T4" fmla="*/ 188 w 1102"/>
              <a:gd name="T5" fmla="*/ 628 h 1051"/>
              <a:gd name="T6" fmla="*/ 1 w 1102"/>
              <a:gd name="T7" fmla="*/ 109 h 1051"/>
              <a:gd name="T8" fmla="*/ 7 w 1102"/>
              <a:gd name="T9" fmla="*/ 97 h 1051"/>
              <a:gd name="T10" fmla="*/ 551 w 1102"/>
              <a:gd name="T11" fmla="*/ 0 h 1051"/>
              <a:gd name="T12" fmla="*/ 1094 w 1102"/>
              <a:gd name="T13" fmla="*/ 97 h 1051"/>
              <a:gd name="T14" fmla="*/ 1101 w 1102"/>
              <a:gd name="T15" fmla="*/ 109 h 1051"/>
              <a:gd name="T16" fmla="*/ 914 w 1102"/>
              <a:gd name="T17" fmla="*/ 628 h 1051"/>
              <a:gd name="T18" fmla="*/ 558 w 1102"/>
              <a:gd name="T19" fmla="*/ 1050 h 1051"/>
              <a:gd name="T20" fmla="*/ 551 w 1102"/>
              <a:gd name="T21" fmla="*/ 1051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2" h="1051">
                <a:moveTo>
                  <a:pt x="551" y="1051"/>
                </a:moveTo>
                <a:cubicBezTo>
                  <a:pt x="548" y="1051"/>
                  <a:pt x="545" y="1051"/>
                  <a:pt x="544" y="1050"/>
                </a:cubicBezTo>
                <a:cubicBezTo>
                  <a:pt x="527" y="1041"/>
                  <a:pt x="372" y="947"/>
                  <a:pt x="188" y="628"/>
                </a:cubicBezTo>
                <a:cubicBezTo>
                  <a:pt x="4" y="309"/>
                  <a:pt x="0" y="129"/>
                  <a:pt x="1" y="109"/>
                </a:cubicBezTo>
                <a:cubicBezTo>
                  <a:pt x="2" y="106"/>
                  <a:pt x="5" y="100"/>
                  <a:pt x="7" y="97"/>
                </a:cubicBezTo>
                <a:cubicBezTo>
                  <a:pt x="24" y="87"/>
                  <a:pt x="182" y="0"/>
                  <a:pt x="551" y="0"/>
                </a:cubicBezTo>
                <a:cubicBezTo>
                  <a:pt x="920" y="0"/>
                  <a:pt x="1078" y="87"/>
                  <a:pt x="1094" y="97"/>
                </a:cubicBezTo>
                <a:cubicBezTo>
                  <a:pt x="1097" y="100"/>
                  <a:pt x="1100" y="106"/>
                  <a:pt x="1101" y="109"/>
                </a:cubicBezTo>
                <a:cubicBezTo>
                  <a:pt x="1102" y="128"/>
                  <a:pt x="1098" y="309"/>
                  <a:pt x="914" y="628"/>
                </a:cubicBezTo>
                <a:cubicBezTo>
                  <a:pt x="730" y="947"/>
                  <a:pt x="575" y="1041"/>
                  <a:pt x="558" y="1050"/>
                </a:cubicBezTo>
                <a:cubicBezTo>
                  <a:pt x="557" y="1051"/>
                  <a:pt x="554" y="1051"/>
                  <a:pt x="551" y="1051"/>
                </a:cubicBezTo>
                <a:close/>
              </a:path>
            </a:pathLst>
          </a:custGeom>
          <a:gradFill>
            <a:gsLst>
              <a:gs pos="0">
                <a:schemeClr val="bg1">
                  <a:lumMod val="85000"/>
                </a:schemeClr>
              </a:gs>
              <a:gs pos="1000">
                <a:schemeClr val="bg1"/>
              </a:gs>
              <a:gs pos="100000">
                <a:schemeClr val="bg1">
                  <a:lumMod val="85000"/>
                </a:schemeClr>
              </a:gs>
            </a:gsLst>
            <a:lin ang="16200000" scaled="1"/>
          </a:gradFill>
          <a:ln>
            <a:noFill/>
          </a:ln>
          <a:extLst/>
        </p:spPr>
        <p:txBody>
          <a:bodyPr vert="horz" wrap="square" lIns="68580" tIns="34290" rIns="68580" bIns="34290" numCol="1" anchor="t" anchorCtr="0" compatLnSpc="1">
            <a:prstTxWarp prst="textNoShape">
              <a:avLst/>
            </a:prstTxWarp>
          </a:bodyPr>
          <a:lstStyle/>
          <a:p>
            <a:endParaRPr lang="zh-CN" altLang="en-US" sz="1400"/>
          </a:p>
        </p:txBody>
      </p:sp>
      <p:sp>
        <p:nvSpPr>
          <p:cNvPr id="112" name="文本框 92"/>
          <p:cNvSpPr txBox="1"/>
          <p:nvPr/>
        </p:nvSpPr>
        <p:spPr>
          <a:xfrm>
            <a:off x="5108338" y="3309151"/>
            <a:ext cx="337272" cy="284693"/>
          </a:xfrm>
          <a:prstGeom prst="rect">
            <a:avLst/>
          </a:prstGeom>
          <a:noFill/>
        </p:spPr>
        <p:txBody>
          <a:bodyPr wrap="none" lIns="68580" tIns="34290" rIns="68580" bIns="34290" rtlCol="0">
            <a:spAutoFit/>
          </a:bodyPr>
          <a:lstStyle/>
          <a:p>
            <a:r>
              <a:rPr lang="en-US" altLang="zh-CN" sz="1400" dirty="0" smtClean="0">
                <a:latin typeface="Arial" panose="020B0604020202020204" pitchFamily="34" charset="0"/>
                <a:ea typeface="Microsoft YaHei UI" panose="020B0503020204020204" pitchFamily="34" charset="-122"/>
                <a:cs typeface="Arial" panose="020B0604020202020204" pitchFamily="34" charset="0"/>
              </a:rPr>
              <a:t>04</a:t>
            </a:r>
            <a:endParaRPr lang="zh-CN" altLang="en-US" sz="1400" dirty="0">
              <a:latin typeface="Arial" panose="020B0604020202020204" pitchFamily="34" charset="0"/>
              <a:ea typeface="Microsoft YaHei UI" panose="020B0503020204020204" pitchFamily="34" charset="-122"/>
              <a:cs typeface="Arial" panose="020B0604020202020204" pitchFamily="34" charset="0"/>
            </a:endParaRPr>
          </a:p>
        </p:txBody>
      </p:sp>
      <p:sp>
        <p:nvSpPr>
          <p:cNvPr id="115" name="Freeform 119"/>
          <p:cNvSpPr>
            <a:spLocks noChangeArrowheads="1"/>
          </p:cNvSpPr>
          <p:nvPr/>
        </p:nvSpPr>
        <p:spPr bwMode="auto">
          <a:xfrm>
            <a:off x="3437217" y="2229763"/>
            <a:ext cx="361723" cy="323054"/>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117" name="Freeform 23"/>
          <p:cNvSpPr>
            <a:spLocks noChangeArrowheads="1"/>
          </p:cNvSpPr>
          <p:nvPr/>
        </p:nvSpPr>
        <p:spPr bwMode="auto">
          <a:xfrm>
            <a:off x="4350102" y="1607543"/>
            <a:ext cx="292057" cy="286540"/>
          </a:xfrm>
          <a:custGeom>
            <a:avLst/>
            <a:gdLst>
              <a:gd name="T0" fmla="*/ 498453 w 427"/>
              <a:gd name="T1" fmla="*/ 63687 h 417"/>
              <a:gd name="T2" fmla="*/ 498453 w 427"/>
              <a:gd name="T3" fmla="*/ 63687 h 417"/>
              <a:gd name="T4" fmla="*/ 424164 w 427"/>
              <a:gd name="T5" fmla="*/ 10815 h 417"/>
              <a:gd name="T6" fmla="*/ 393011 w 427"/>
              <a:gd name="T7" fmla="*/ 0 h 417"/>
              <a:gd name="T8" fmla="*/ 106640 w 427"/>
              <a:gd name="T9" fmla="*/ 0 h 417"/>
              <a:gd name="T10" fmla="*/ 74289 w 427"/>
              <a:gd name="T11" fmla="*/ 10815 h 417"/>
              <a:gd name="T12" fmla="*/ 10784 w 427"/>
              <a:gd name="T13" fmla="*/ 63687 h 417"/>
              <a:gd name="T14" fmla="*/ 0 w 427"/>
              <a:gd name="T15" fmla="*/ 96132 h 417"/>
              <a:gd name="T16" fmla="*/ 52721 w 427"/>
              <a:gd name="T17" fmla="*/ 479457 h 417"/>
              <a:gd name="T18" fmla="*/ 86271 w 427"/>
              <a:gd name="T19" fmla="*/ 499885 h 417"/>
              <a:gd name="T20" fmla="*/ 424164 w 427"/>
              <a:gd name="T21" fmla="*/ 499885 h 417"/>
              <a:gd name="T22" fmla="*/ 456516 w 427"/>
              <a:gd name="T23" fmla="*/ 479457 h 417"/>
              <a:gd name="T24" fmla="*/ 510435 w 427"/>
              <a:gd name="T25" fmla="*/ 96132 h 417"/>
              <a:gd name="T26" fmla="*/ 498453 w 427"/>
              <a:gd name="T27" fmla="*/ 63687 h 417"/>
              <a:gd name="T28" fmla="*/ 255217 w 427"/>
              <a:gd name="T29" fmla="*/ 319638 h 417"/>
              <a:gd name="T30" fmla="*/ 255217 w 427"/>
              <a:gd name="T31" fmla="*/ 319638 h 417"/>
              <a:gd name="T32" fmla="*/ 128208 w 427"/>
              <a:gd name="T33" fmla="*/ 149004 h 417"/>
              <a:gd name="T34" fmla="*/ 191713 w 427"/>
              <a:gd name="T35" fmla="*/ 149004 h 417"/>
              <a:gd name="T36" fmla="*/ 255217 w 427"/>
              <a:gd name="T37" fmla="*/ 266766 h 417"/>
              <a:gd name="T38" fmla="*/ 318722 w 427"/>
              <a:gd name="T39" fmla="*/ 149004 h 417"/>
              <a:gd name="T40" fmla="*/ 371443 w 427"/>
              <a:gd name="T41" fmla="*/ 149004 h 417"/>
              <a:gd name="T42" fmla="*/ 255217 w 427"/>
              <a:gd name="T43" fmla="*/ 319638 h 417"/>
              <a:gd name="T44" fmla="*/ 43135 w 427"/>
              <a:gd name="T45" fmla="*/ 96132 h 417"/>
              <a:gd name="T46" fmla="*/ 43135 w 427"/>
              <a:gd name="T47" fmla="*/ 96132 h 417"/>
              <a:gd name="T48" fmla="*/ 106640 w 427"/>
              <a:gd name="T49" fmla="*/ 32444 h 417"/>
              <a:gd name="T50" fmla="*/ 393011 w 427"/>
              <a:gd name="T51" fmla="*/ 32444 h 417"/>
              <a:gd name="T52" fmla="*/ 468498 w 427"/>
              <a:gd name="T53" fmla="*/ 96132 h 417"/>
              <a:gd name="T54" fmla="*/ 43135 w 427"/>
              <a:gd name="T55" fmla="*/ 96132 h 41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118" name="Freeform 79"/>
          <p:cNvSpPr>
            <a:spLocks noChangeArrowheads="1"/>
          </p:cNvSpPr>
          <p:nvPr/>
        </p:nvSpPr>
        <p:spPr bwMode="auto">
          <a:xfrm>
            <a:off x="5006326" y="2229763"/>
            <a:ext cx="315904" cy="316694"/>
          </a:xfrm>
          <a:custGeom>
            <a:avLst/>
            <a:gdLst>
              <a:gd name="T0" fmla="*/ 286865 w 479"/>
              <a:gd name="T1" fmla="*/ 0 h 479"/>
              <a:gd name="T2" fmla="*/ 286865 w 479"/>
              <a:gd name="T3" fmla="*/ 0 h 479"/>
              <a:gd name="T4" fmla="*/ 0 w 479"/>
              <a:gd name="T5" fmla="*/ 286865 h 479"/>
              <a:gd name="T6" fmla="*/ 286865 w 479"/>
              <a:gd name="T7" fmla="*/ 573730 h 479"/>
              <a:gd name="T8" fmla="*/ 573730 w 479"/>
              <a:gd name="T9" fmla="*/ 286865 h 479"/>
              <a:gd name="T10" fmla="*/ 286865 w 479"/>
              <a:gd name="T11" fmla="*/ 0 h 479"/>
              <a:gd name="T12" fmla="*/ 531720 w 479"/>
              <a:gd name="T13" fmla="*/ 286865 h 479"/>
              <a:gd name="T14" fmla="*/ 531720 w 479"/>
              <a:gd name="T15" fmla="*/ 286865 h 479"/>
              <a:gd name="T16" fmla="*/ 478908 w 479"/>
              <a:gd name="T17" fmla="*/ 435699 h 479"/>
              <a:gd name="T18" fmla="*/ 468106 w 479"/>
              <a:gd name="T19" fmla="*/ 393689 h 479"/>
              <a:gd name="T20" fmla="*/ 478908 w 479"/>
              <a:gd name="T21" fmla="*/ 308470 h 479"/>
              <a:gd name="T22" fmla="*/ 446501 w 479"/>
              <a:gd name="T23" fmla="*/ 244855 h 479"/>
              <a:gd name="T24" fmla="*/ 382887 w 479"/>
              <a:gd name="T25" fmla="*/ 213648 h 479"/>
              <a:gd name="T26" fmla="*/ 415294 w 479"/>
              <a:gd name="T27" fmla="*/ 105624 h 479"/>
              <a:gd name="T28" fmla="*/ 351680 w 479"/>
              <a:gd name="T29" fmla="*/ 74417 h 479"/>
              <a:gd name="T30" fmla="*/ 361282 w 479"/>
              <a:gd name="T31" fmla="*/ 63614 h 479"/>
              <a:gd name="T32" fmla="*/ 531720 w 479"/>
              <a:gd name="T33" fmla="*/ 286865 h 479"/>
              <a:gd name="T34" fmla="*/ 254458 w 479"/>
              <a:gd name="T35" fmla="*/ 52812 h 479"/>
              <a:gd name="T36" fmla="*/ 254458 w 479"/>
              <a:gd name="T37" fmla="*/ 52812 h 479"/>
              <a:gd name="T38" fmla="*/ 223250 w 479"/>
              <a:gd name="T39" fmla="*/ 74417 h 479"/>
              <a:gd name="T40" fmla="*/ 180041 w 479"/>
              <a:gd name="T41" fmla="*/ 105624 h 479"/>
              <a:gd name="T42" fmla="*/ 138031 w 479"/>
              <a:gd name="T43" fmla="*/ 159636 h 479"/>
              <a:gd name="T44" fmla="*/ 159636 w 479"/>
              <a:gd name="T45" fmla="*/ 190843 h 479"/>
              <a:gd name="T46" fmla="*/ 212448 w 479"/>
              <a:gd name="T47" fmla="*/ 190843 h 479"/>
              <a:gd name="T48" fmla="*/ 297667 w 479"/>
              <a:gd name="T49" fmla="*/ 286865 h 479"/>
              <a:gd name="T50" fmla="*/ 223250 w 479"/>
              <a:gd name="T51" fmla="*/ 350479 h 479"/>
              <a:gd name="T52" fmla="*/ 212448 w 479"/>
              <a:gd name="T53" fmla="*/ 404491 h 479"/>
              <a:gd name="T54" fmla="*/ 212448 w 479"/>
              <a:gd name="T55" fmla="*/ 468106 h 479"/>
              <a:gd name="T56" fmla="*/ 159636 w 479"/>
              <a:gd name="T57" fmla="*/ 414094 h 479"/>
              <a:gd name="T58" fmla="*/ 148834 w 479"/>
              <a:gd name="T59" fmla="*/ 340877 h 479"/>
              <a:gd name="T60" fmla="*/ 105624 w 479"/>
              <a:gd name="T61" fmla="*/ 286865 h 479"/>
              <a:gd name="T62" fmla="*/ 127229 w 479"/>
              <a:gd name="T63" fmla="*/ 223250 h 479"/>
              <a:gd name="T64" fmla="*/ 63614 w 479"/>
              <a:gd name="T65" fmla="*/ 202846 h 479"/>
              <a:gd name="T66" fmla="*/ 254458 w 479"/>
              <a:gd name="T67" fmla="*/ 52812 h 479"/>
              <a:gd name="T68" fmla="*/ 212448 w 479"/>
              <a:gd name="T69" fmla="*/ 520918 h 479"/>
              <a:gd name="T70" fmla="*/ 212448 w 479"/>
              <a:gd name="T71" fmla="*/ 520918 h 479"/>
              <a:gd name="T72" fmla="*/ 244855 w 479"/>
              <a:gd name="T73" fmla="*/ 499313 h 479"/>
              <a:gd name="T74" fmla="*/ 286865 w 479"/>
              <a:gd name="T75" fmla="*/ 488510 h 479"/>
              <a:gd name="T76" fmla="*/ 351680 w 479"/>
              <a:gd name="T77" fmla="*/ 468106 h 479"/>
              <a:gd name="T78" fmla="*/ 424896 w 479"/>
              <a:gd name="T79" fmla="*/ 488510 h 479"/>
              <a:gd name="T80" fmla="*/ 286865 w 479"/>
              <a:gd name="T81" fmla="*/ 531720 h 479"/>
              <a:gd name="T82" fmla="*/ 212448 w 479"/>
              <a:gd name="T83" fmla="*/ 520918 h 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119" name="Freeform 70"/>
          <p:cNvSpPr>
            <a:spLocks noChangeArrowheads="1"/>
          </p:cNvSpPr>
          <p:nvPr/>
        </p:nvSpPr>
        <p:spPr bwMode="auto">
          <a:xfrm>
            <a:off x="3460696" y="3017609"/>
            <a:ext cx="338244" cy="302988"/>
          </a:xfrm>
          <a:custGeom>
            <a:avLst/>
            <a:gdLst>
              <a:gd name="T0" fmla="*/ 170295 w 497"/>
              <a:gd name="T1" fmla="*/ 329219 h 445"/>
              <a:gd name="T2" fmla="*/ 170295 w 497"/>
              <a:gd name="T3" fmla="*/ 329219 h 445"/>
              <a:gd name="T4" fmla="*/ 170295 w 497"/>
              <a:gd name="T5" fmla="*/ 149645 h 445"/>
              <a:gd name="T6" fmla="*/ 63561 w 497"/>
              <a:gd name="T7" fmla="*/ 149645 h 445"/>
              <a:gd name="T8" fmla="*/ 0 w 497"/>
              <a:gd name="T9" fmla="*/ 213094 h 445"/>
              <a:gd name="T10" fmla="*/ 0 w 497"/>
              <a:gd name="T11" fmla="*/ 381894 h 445"/>
              <a:gd name="T12" fmla="*/ 63561 w 497"/>
              <a:gd name="T13" fmla="*/ 446541 h 445"/>
              <a:gd name="T14" fmla="*/ 85147 w 497"/>
              <a:gd name="T15" fmla="*/ 446541 h 445"/>
              <a:gd name="T16" fmla="*/ 85147 w 497"/>
              <a:gd name="T17" fmla="*/ 531539 h 445"/>
              <a:gd name="T18" fmla="*/ 181088 w 497"/>
              <a:gd name="T19" fmla="*/ 446541 h 445"/>
              <a:gd name="T20" fmla="*/ 328597 w 497"/>
              <a:gd name="T21" fmla="*/ 446541 h 445"/>
              <a:gd name="T22" fmla="*/ 382563 w 497"/>
              <a:gd name="T23" fmla="*/ 381894 h 445"/>
              <a:gd name="T24" fmla="*/ 382563 w 497"/>
              <a:gd name="T25" fmla="*/ 329219 h 445"/>
              <a:gd name="T26" fmla="*/ 382563 w 497"/>
              <a:gd name="T27" fmla="*/ 329219 h 445"/>
              <a:gd name="T28" fmla="*/ 170295 w 497"/>
              <a:gd name="T29" fmla="*/ 329219 h 445"/>
              <a:gd name="T30" fmla="*/ 531271 w 497"/>
              <a:gd name="T31" fmla="*/ 0 h 445"/>
              <a:gd name="T32" fmla="*/ 531271 w 497"/>
              <a:gd name="T33" fmla="*/ 0 h 445"/>
              <a:gd name="T34" fmla="*/ 265036 w 497"/>
              <a:gd name="T35" fmla="*/ 0 h 445"/>
              <a:gd name="T36" fmla="*/ 212269 w 497"/>
              <a:gd name="T37" fmla="*/ 64647 h 445"/>
              <a:gd name="T38" fmla="*/ 212269 w 497"/>
              <a:gd name="T39" fmla="*/ 296896 h 445"/>
              <a:gd name="T40" fmla="*/ 414943 w 497"/>
              <a:gd name="T41" fmla="*/ 296896 h 445"/>
              <a:gd name="T42" fmla="*/ 509684 w 497"/>
              <a:gd name="T43" fmla="*/ 381894 h 445"/>
              <a:gd name="T44" fmla="*/ 509684 w 497"/>
              <a:gd name="T45" fmla="*/ 296896 h 445"/>
              <a:gd name="T46" fmla="*/ 531271 w 497"/>
              <a:gd name="T47" fmla="*/ 296896 h 445"/>
              <a:gd name="T48" fmla="*/ 594832 w 497"/>
              <a:gd name="T49" fmla="*/ 233446 h 445"/>
              <a:gd name="T50" fmla="*/ 594832 w 497"/>
              <a:gd name="T51" fmla="*/ 64647 h 445"/>
              <a:gd name="T52" fmla="*/ 531271 w 497"/>
              <a:gd name="T53" fmla="*/ 0 h 4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120" name="Freeform 111"/>
          <p:cNvSpPr>
            <a:spLocks noChangeArrowheads="1"/>
          </p:cNvSpPr>
          <p:nvPr/>
        </p:nvSpPr>
        <p:spPr bwMode="auto">
          <a:xfrm>
            <a:off x="4336090" y="3650391"/>
            <a:ext cx="247296" cy="302376"/>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121" name="Freeform 74"/>
          <p:cNvSpPr>
            <a:spLocks noChangeArrowheads="1"/>
          </p:cNvSpPr>
          <p:nvPr/>
        </p:nvSpPr>
        <p:spPr bwMode="auto">
          <a:xfrm>
            <a:off x="5122368" y="3017609"/>
            <a:ext cx="326070" cy="288622"/>
          </a:xfrm>
          <a:custGeom>
            <a:avLst/>
            <a:gdLst>
              <a:gd name="T0" fmla="*/ 541820 w 461"/>
              <a:gd name="T1" fmla="*/ 255464 h 409"/>
              <a:gd name="T2" fmla="*/ 541820 w 461"/>
              <a:gd name="T3" fmla="*/ 255464 h 409"/>
              <a:gd name="T4" fmla="*/ 296740 w 461"/>
              <a:gd name="T5" fmla="*/ 20389 h 409"/>
              <a:gd name="T6" fmla="*/ 254692 w 461"/>
              <a:gd name="T7" fmla="*/ 20389 h 409"/>
              <a:gd name="T8" fmla="*/ 10812 w 461"/>
              <a:gd name="T9" fmla="*/ 255464 h 409"/>
              <a:gd name="T10" fmla="*/ 21625 w 461"/>
              <a:gd name="T11" fmla="*/ 275853 h 409"/>
              <a:gd name="T12" fmla="*/ 74485 w 461"/>
              <a:gd name="T13" fmla="*/ 275853 h 409"/>
              <a:gd name="T14" fmla="*/ 74485 w 461"/>
              <a:gd name="T15" fmla="*/ 467750 h 409"/>
              <a:gd name="T16" fmla="*/ 94909 w 461"/>
              <a:gd name="T17" fmla="*/ 489339 h 409"/>
              <a:gd name="T18" fmla="*/ 212643 w 461"/>
              <a:gd name="T19" fmla="*/ 489339 h 409"/>
              <a:gd name="T20" fmla="*/ 212643 w 461"/>
              <a:gd name="T21" fmla="*/ 297441 h 409"/>
              <a:gd name="T22" fmla="*/ 339989 w 461"/>
              <a:gd name="T23" fmla="*/ 297441 h 409"/>
              <a:gd name="T24" fmla="*/ 339989 w 461"/>
              <a:gd name="T25" fmla="*/ 489339 h 409"/>
              <a:gd name="T26" fmla="*/ 457724 w 461"/>
              <a:gd name="T27" fmla="*/ 489339 h 409"/>
              <a:gd name="T28" fmla="*/ 478147 w 461"/>
              <a:gd name="T29" fmla="*/ 467750 h 409"/>
              <a:gd name="T30" fmla="*/ 478147 w 461"/>
              <a:gd name="T31" fmla="*/ 275853 h 409"/>
              <a:gd name="T32" fmla="*/ 532209 w 461"/>
              <a:gd name="T33" fmla="*/ 275853 h 409"/>
              <a:gd name="T34" fmla="*/ 541820 w 461"/>
              <a:gd name="T35" fmla="*/ 255464 h 4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122" name="Content Placeholder 2"/>
          <p:cNvSpPr txBox="1">
            <a:spLocks/>
          </p:cNvSpPr>
          <p:nvPr/>
        </p:nvSpPr>
        <p:spPr bwMode="auto">
          <a:xfrm>
            <a:off x="5879486" y="1909262"/>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23" name="Content Placeholder 2"/>
          <p:cNvSpPr txBox="1">
            <a:spLocks/>
          </p:cNvSpPr>
          <p:nvPr/>
        </p:nvSpPr>
        <p:spPr bwMode="auto">
          <a:xfrm>
            <a:off x="5886112" y="29230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24" name="Content Placeholder 2"/>
          <p:cNvSpPr txBox="1">
            <a:spLocks/>
          </p:cNvSpPr>
          <p:nvPr/>
        </p:nvSpPr>
        <p:spPr bwMode="auto">
          <a:xfrm>
            <a:off x="611560" y="190263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25" name="Content Placeholder 2"/>
          <p:cNvSpPr txBox="1">
            <a:spLocks/>
          </p:cNvSpPr>
          <p:nvPr/>
        </p:nvSpPr>
        <p:spPr bwMode="auto">
          <a:xfrm>
            <a:off x="624812" y="293630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26" name="Content Placeholder 2"/>
          <p:cNvSpPr txBox="1">
            <a:spLocks/>
          </p:cNvSpPr>
          <p:nvPr/>
        </p:nvSpPr>
        <p:spPr bwMode="auto">
          <a:xfrm>
            <a:off x="3336050" y="4202352"/>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的</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27" name="Content Placeholder 2"/>
          <p:cNvSpPr txBox="1">
            <a:spLocks/>
          </p:cNvSpPr>
          <p:nvPr/>
        </p:nvSpPr>
        <p:spPr bwMode="auto">
          <a:xfrm>
            <a:off x="3275856" y="771550"/>
            <a:ext cx="2358296" cy="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的</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28" name="矩形 127"/>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51303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0"/>
                                        </p:tgtEl>
                                        <p:attrNameLst>
                                          <p:attrName>style.visibility</p:attrName>
                                        </p:attrNameLst>
                                      </p:cBhvr>
                                      <p:to>
                                        <p:strVal val="visible"/>
                                      </p:to>
                                    </p:se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500" fill="hold"/>
                                        <p:tgtEl>
                                          <p:spTgt spid="115"/>
                                        </p:tgtEl>
                                        <p:attrNameLst>
                                          <p:attrName>ppt_w</p:attrName>
                                        </p:attrNameLst>
                                      </p:cBhvr>
                                      <p:tavLst>
                                        <p:tav tm="0">
                                          <p:val>
                                            <p:fltVal val="0"/>
                                          </p:val>
                                        </p:tav>
                                        <p:tav tm="100000">
                                          <p:val>
                                            <p:strVal val="#ppt_w"/>
                                          </p:val>
                                        </p:tav>
                                      </p:tavLst>
                                    </p:anim>
                                    <p:anim calcmode="lin" valueType="num">
                                      <p:cBhvr>
                                        <p:cTn id="18" dur="500" fill="hold"/>
                                        <p:tgtEl>
                                          <p:spTgt spid="115"/>
                                        </p:tgtEl>
                                        <p:attrNameLst>
                                          <p:attrName>ppt_h</p:attrName>
                                        </p:attrNameLst>
                                      </p:cBhvr>
                                      <p:tavLst>
                                        <p:tav tm="0">
                                          <p:val>
                                            <p:fltVal val="0"/>
                                          </p:val>
                                        </p:tav>
                                        <p:tav tm="100000">
                                          <p:val>
                                            <p:strVal val="#ppt_h"/>
                                          </p:val>
                                        </p:tav>
                                      </p:tavLst>
                                    </p:anim>
                                    <p:animEffect transition="in" filter="fade">
                                      <p:cBhvr>
                                        <p:cTn id="19" dur="500"/>
                                        <p:tgtEl>
                                          <p:spTgt spid="11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92"/>
                                        </p:tgtEl>
                                        <p:attrNameLst>
                                          <p:attrName>style.visibility</p:attrName>
                                        </p:attrNameLst>
                                      </p:cBhvr>
                                      <p:to>
                                        <p:strVal val="visible"/>
                                      </p:to>
                                    </p:set>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117"/>
                                        </p:tgtEl>
                                        <p:attrNameLst>
                                          <p:attrName>style.visibility</p:attrName>
                                        </p:attrNameLst>
                                      </p:cBhvr>
                                      <p:to>
                                        <p:strVal val="visible"/>
                                      </p:to>
                                    </p:set>
                                    <p:anim calcmode="lin" valueType="num">
                                      <p:cBhvr>
                                        <p:cTn id="33" dur="500" fill="hold"/>
                                        <p:tgtEl>
                                          <p:spTgt spid="117"/>
                                        </p:tgtEl>
                                        <p:attrNameLst>
                                          <p:attrName>ppt_w</p:attrName>
                                        </p:attrNameLst>
                                      </p:cBhvr>
                                      <p:tavLst>
                                        <p:tav tm="0">
                                          <p:val>
                                            <p:fltVal val="0"/>
                                          </p:val>
                                        </p:tav>
                                        <p:tav tm="100000">
                                          <p:val>
                                            <p:strVal val="#ppt_w"/>
                                          </p:val>
                                        </p:tav>
                                      </p:tavLst>
                                    </p:anim>
                                    <p:anim calcmode="lin" valueType="num">
                                      <p:cBhvr>
                                        <p:cTn id="34" dur="500" fill="hold"/>
                                        <p:tgtEl>
                                          <p:spTgt spid="117"/>
                                        </p:tgtEl>
                                        <p:attrNameLst>
                                          <p:attrName>ppt_h</p:attrName>
                                        </p:attrNameLst>
                                      </p:cBhvr>
                                      <p:tavLst>
                                        <p:tav tm="0">
                                          <p:val>
                                            <p:fltVal val="0"/>
                                          </p:val>
                                        </p:tav>
                                        <p:tav tm="100000">
                                          <p:val>
                                            <p:strVal val="#ppt_h"/>
                                          </p:val>
                                        </p:tav>
                                      </p:tavLst>
                                    </p:anim>
                                    <p:animEffect transition="in" filter="fade">
                                      <p:cBhvr>
                                        <p:cTn id="35" dur="500"/>
                                        <p:tgtEl>
                                          <p:spTgt spid="11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child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par>
                          <p:cTn id="43" fill="hold">
                            <p:stCondLst>
                              <p:cond delay="2500"/>
                            </p:stCondLst>
                            <p:childTnLst>
                              <p:par>
                                <p:cTn id="44" presetID="1" presetClass="entr" presetSubtype="0" fill="hold" grpId="0" nodeType="afterEffect">
                                  <p:stCondLst>
                                    <p:cond delay="0"/>
                                  </p:stCondLst>
                                  <p:childTnLst>
                                    <p:set>
                                      <p:cBhvr>
                                        <p:cTn id="45" dur="1" fill="hold">
                                          <p:stCondLst>
                                            <p:cond delay="0"/>
                                          </p:stCondLst>
                                        </p:cTn>
                                        <p:tgtEl>
                                          <p:spTgt spid="96"/>
                                        </p:tgtEl>
                                        <p:attrNameLst>
                                          <p:attrName>style.visibility</p:attrName>
                                        </p:attrNameLst>
                                      </p:cBhvr>
                                      <p:to>
                                        <p:strVal val="visible"/>
                                      </p:to>
                                    </p:se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 calcmode="lin" valueType="num">
                                      <p:cBhvr>
                                        <p:cTn id="49" dur="500" fill="hold"/>
                                        <p:tgtEl>
                                          <p:spTgt spid="118"/>
                                        </p:tgtEl>
                                        <p:attrNameLst>
                                          <p:attrName>ppt_w</p:attrName>
                                        </p:attrNameLst>
                                      </p:cBhvr>
                                      <p:tavLst>
                                        <p:tav tm="0">
                                          <p:val>
                                            <p:fltVal val="0"/>
                                          </p:val>
                                        </p:tav>
                                        <p:tav tm="100000">
                                          <p:val>
                                            <p:strVal val="#ppt_w"/>
                                          </p:val>
                                        </p:tav>
                                      </p:tavLst>
                                    </p:anim>
                                    <p:anim calcmode="lin" valueType="num">
                                      <p:cBhvr>
                                        <p:cTn id="50" dur="500" fill="hold"/>
                                        <p:tgtEl>
                                          <p:spTgt spid="118"/>
                                        </p:tgtEl>
                                        <p:attrNameLst>
                                          <p:attrName>ppt_h</p:attrName>
                                        </p:attrNameLst>
                                      </p:cBhvr>
                                      <p:tavLst>
                                        <p:tav tm="0">
                                          <p:val>
                                            <p:fltVal val="0"/>
                                          </p:val>
                                        </p:tav>
                                        <p:tav tm="100000">
                                          <p:val>
                                            <p:strVal val="#ppt_h"/>
                                          </p:val>
                                        </p:tav>
                                      </p:tavLst>
                                    </p:anim>
                                    <p:animEffect transition="in" filter="fade">
                                      <p:cBhvr>
                                        <p:cTn id="51" dur="500"/>
                                        <p:tgtEl>
                                          <p:spTgt spid="118"/>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fade">
                                      <p:cBhvr>
                                        <p:cTn id="55" dur="500"/>
                                        <p:tgtEl>
                                          <p:spTgt spid="122"/>
                                        </p:tgtEl>
                                      </p:cBhvr>
                                    </p:animEffect>
                                  </p:childTnLst>
                                </p:cTn>
                              </p:par>
                            </p:childTnLst>
                          </p:cTn>
                        </p:par>
                        <p:par>
                          <p:cTn id="56" fill="hold">
                            <p:stCondLst>
                              <p:cond delay="3500"/>
                            </p:stCondLst>
                            <p:childTnLst>
                              <p:par>
                                <p:cTn id="57" presetID="1" presetClass="entr" presetSubtype="0" fill="hold" grpId="0" nodeType="after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121"/>
                                        </p:tgtEl>
                                        <p:attrNameLst>
                                          <p:attrName>style.visibility</p:attrName>
                                        </p:attrNameLst>
                                      </p:cBhvr>
                                      <p:to>
                                        <p:strVal val="visible"/>
                                      </p:to>
                                    </p:set>
                                    <p:anim calcmode="lin" valueType="num">
                                      <p:cBhvr>
                                        <p:cTn id="65" dur="500" fill="hold"/>
                                        <p:tgtEl>
                                          <p:spTgt spid="121"/>
                                        </p:tgtEl>
                                        <p:attrNameLst>
                                          <p:attrName>ppt_w</p:attrName>
                                        </p:attrNameLst>
                                      </p:cBhvr>
                                      <p:tavLst>
                                        <p:tav tm="0">
                                          <p:val>
                                            <p:fltVal val="0"/>
                                          </p:val>
                                        </p:tav>
                                        <p:tav tm="100000">
                                          <p:val>
                                            <p:strVal val="#ppt_w"/>
                                          </p:val>
                                        </p:tav>
                                      </p:tavLst>
                                    </p:anim>
                                    <p:anim calcmode="lin" valueType="num">
                                      <p:cBhvr>
                                        <p:cTn id="66" dur="500" fill="hold"/>
                                        <p:tgtEl>
                                          <p:spTgt spid="121"/>
                                        </p:tgtEl>
                                        <p:attrNameLst>
                                          <p:attrName>ppt_h</p:attrName>
                                        </p:attrNameLst>
                                      </p:cBhvr>
                                      <p:tavLst>
                                        <p:tav tm="0">
                                          <p:val>
                                            <p:fltVal val="0"/>
                                          </p:val>
                                        </p:tav>
                                        <p:tav tm="100000">
                                          <p:val>
                                            <p:strVal val="#ppt_h"/>
                                          </p:val>
                                        </p:tav>
                                      </p:tavLst>
                                    </p:anim>
                                    <p:animEffect transition="in" filter="fade">
                                      <p:cBhvr>
                                        <p:cTn id="67" dur="500"/>
                                        <p:tgtEl>
                                          <p:spTgt spid="121"/>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childTnLst>
                          </p:cTn>
                        </p:par>
                        <p:par>
                          <p:cTn id="72" fill="hold">
                            <p:stCondLst>
                              <p:cond delay="4500"/>
                            </p:stCondLst>
                            <p:childTnLst>
                              <p:par>
                                <p:cTn id="73" presetID="1" presetClass="entr" presetSubtype="0" fill="hold" grpId="0" nodeType="afterEffect">
                                  <p:stCondLst>
                                    <p:cond delay="0"/>
                                  </p:stCondLst>
                                  <p:childTnLst>
                                    <p:set>
                                      <p:cBhvr>
                                        <p:cTn id="74" dur="1" fill="hold">
                                          <p:stCondLst>
                                            <p:cond delay="0"/>
                                          </p:stCondLst>
                                        </p:cTn>
                                        <p:tgtEl>
                                          <p:spTgt spid="107"/>
                                        </p:tgtEl>
                                        <p:attrNameLst>
                                          <p:attrName>style.visibility</p:attrName>
                                        </p:attrNameLst>
                                      </p:cBhvr>
                                      <p:to>
                                        <p:strVal val="visible"/>
                                      </p:to>
                                    </p:set>
                                  </p:childTnLst>
                                </p:cTn>
                              </p:par>
                            </p:childTnLst>
                          </p:cTn>
                        </p:par>
                        <p:par>
                          <p:cTn id="75" fill="hold">
                            <p:stCondLst>
                              <p:cond delay="4500"/>
                            </p:stCondLst>
                            <p:childTnLst>
                              <p:par>
                                <p:cTn id="76" presetID="1" presetClass="entr" presetSubtype="0" fill="hold" grpId="0" nodeType="afterEffect">
                                  <p:stCondLst>
                                    <p:cond delay="0"/>
                                  </p:stCondLst>
                                  <p:childTnLst>
                                    <p:set>
                                      <p:cBhvr>
                                        <p:cTn id="77" dur="1" fill="hold">
                                          <p:stCondLst>
                                            <p:cond delay="0"/>
                                          </p:stCondLst>
                                        </p:cTn>
                                        <p:tgtEl>
                                          <p:spTgt spid="108"/>
                                        </p:tgtEl>
                                        <p:attrNameLst>
                                          <p:attrName>style.visibility</p:attrName>
                                        </p:attrNameLst>
                                      </p:cBhvr>
                                      <p:to>
                                        <p:strVal val="visible"/>
                                      </p:to>
                                    </p:set>
                                  </p:childTnLst>
                                </p:cTn>
                              </p:par>
                            </p:childTnLst>
                          </p:cTn>
                        </p:par>
                        <p:par>
                          <p:cTn id="78" fill="hold">
                            <p:stCondLst>
                              <p:cond delay="4500"/>
                            </p:stCondLst>
                            <p:childTnLst>
                              <p:par>
                                <p:cTn id="79" presetID="53" presetClass="entr" presetSubtype="16" fill="hold" grpId="0" nodeType="afterEffect">
                                  <p:stCondLst>
                                    <p:cond delay="0"/>
                                  </p:stCondLst>
                                  <p:childTnLst>
                                    <p:set>
                                      <p:cBhvr>
                                        <p:cTn id="80" dur="1" fill="hold">
                                          <p:stCondLst>
                                            <p:cond delay="0"/>
                                          </p:stCondLst>
                                        </p:cTn>
                                        <p:tgtEl>
                                          <p:spTgt spid="120"/>
                                        </p:tgtEl>
                                        <p:attrNameLst>
                                          <p:attrName>style.visibility</p:attrName>
                                        </p:attrNameLst>
                                      </p:cBhvr>
                                      <p:to>
                                        <p:strVal val="visible"/>
                                      </p:to>
                                    </p:set>
                                    <p:anim calcmode="lin" valueType="num">
                                      <p:cBhvr>
                                        <p:cTn id="81" dur="500" fill="hold"/>
                                        <p:tgtEl>
                                          <p:spTgt spid="120"/>
                                        </p:tgtEl>
                                        <p:attrNameLst>
                                          <p:attrName>ppt_w</p:attrName>
                                        </p:attrNameLst>
                                      </p:cBhvr>
                                      <p:tavLst>
                                        <p:tav tm="0">
                                          <p:val>
                                            <p:fltVal val="0"/>
                                          </p:val>
                                        </p:tav>
                                        <p:tav tm="100000">
                                          <p:val>
                                            <p:strVal val="#ppt_w"/>
                                          </p:val>
                                        </p:tav>
                                      </p:tavLst>
                                    </p:anim>
                                    <p:anim calcmode="lin" valueType="num">
                                      <p:cBhvr>
                                        <p:cTn id="82" dur="500" fill="hold"/>
                                        <p:tgtEl>
                                          <p:spTgt spid="120"/>
                                        </p:tgtEl>
                                        <p:attrNameLst>
                                          <p:attrName>ppt_h</p:attrName>
                                        </p:attrNameLst>
                                      </p:cBhvr>
                                      <p:tavLst>
                                        <p:tav tm="0">
                                          <p:val>
                                            <p:fltVal val="0"/>
                                          </p:val>
                                        </p:tav>
                                        <p:tav tm="100000">
                                          <p:val>
                                            <p:strVal val="#ppt_h"/>
                                          </p:val>
                                        </p:tav>
                                      </p:tavLst>
                                    </p:anim>
                                    <p:animEffect transition="in" filter="fade">
                                      <p:cBhvr>
                                        <p:cTn id="83" dur="500"/>
                                        <p:tgtEl>
                                          <p:spTgt spid="120"/>
                                        </p:tgtEl>
                                      </p:cBhvr>
                                    </p:animEffect>
                                  </p:childTnLst>
                                </p:cTn>
                              </p:par>
                            </p:childTnLst>
                          </p:cTn>
                        </p:par>
                        <p:par>
                          <p:cTn id="84" fill="hold">
                            <p:stCondLst>
                              <p:cond delay="5000"/>
                            </p:stCondLst>
                            <p:childTnLst>
                              <p:par>
                                <p:cTn id="85" presetID="10" presetClass="entr" presetSubtype="0" fill="hold" grpId="0" nodeType="afterEffect">
                                  <p:stCondLst>
                                    <p:cond delay="0"/>
                                  </p:stCondLst>
                                  <p:childTnLst>
                                    <p:set>
                                      <p:cBhvr>
                                        <p:cTn id="86" dur="1" fill="hold">
                                          <p:stCondLst>
                                            <p:cond delay="0"/>
                                          </p:stCondLst>
                                        </p:cTn>
                                        <p:tgtEl>
                                          <p:spTgt spid="126"/>
                                        </p:tgtEl>
                                        <p:attrNameLst>
                                          <p:attrName>style.visibility</p:attrName>
                                        </p:attrNameLst>
                                      </p:cBhvr>
                                      <p:to>
                                        <p:strVal val="visible"/>
                                      </p:to>
                                    </p:set>
                                    <p:animEffect transition="in" filter="fade">
                                      <p:cBhvr>
                                        <p:cTn id="87" dur="500"/>
                                        <p:tgtEl>
                                          <p:spTgt spid="126"/>
                                        </p:tgtEl>
                                      </p:cBhvr>
                                    </p:animEffect>
                                  </p:childTnLst>
                                </p:cTn>
                              </p:par>
                            </p:childTnLst>
                          </p:cTn>
                        </p:par>
                        <p:par>
                          <p:cTn id="88" fill="hold">
                            <p:stCondLst>
                              <p:cond delay="5500"/>
                            </p:stCondLst>
                            <p:childTnLst>
                              <p:par>
                                <p:cTn id="89" presetID="1" presetClass="entr" presetSubtype="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childTnLst>
                          </p:cTn>
                        </p:par>
                        <p:par>
                          <p:cTn id="91" fill="hold">
                            <p:stCondLst>
                              <p:cond delay="5500"/>
                            </p:stCondLst>
                            <p:childTnLst>
                              <p:par>
                                <p:cTn id="92" presetID="53" presetClass="entr" presetSubtype="16" fill="hold" grpId="0" nodeType="afterEffect">
                                  <p:stCondLst>
                                    <p:cond delay="0"/>
                                  </p:stCondLst>
                                  <p:childTnLst>
                                    <p:set>
                                      <p:cBhvr>
                                        <p:cTn id="93" dur="1" fill="hold">
                                          <p:stCondLst>
                                            <p:cond delay="0"/>
                                          </p:stCondLst>
                                        </p:cTn>
                                        <p:tgtEl>
                                          <p:spTgt spid="119"/>
                                        </p:tgtEl>
                                        <p:attrNameLst>
                                          <p:attrName>style.visibility</p:attrName>
                                        </p:attrNameLst>
                                      </p:cBhvr>
                                      <p:to>
                                        <p:strVal val="visible"/>
                                      </p:to>
                                    </p:set>
                                    <p:anim calcmode="lin" valueType="num">
                                      <p:cBhvr>
                                        <p:cTn id="94" dur="500" fill="hold"/>
                                        <p:tgtEl>
                                          <p:spTgt spid="119"/>
                                        </p:tgtEl>
                                        <p:attrNameLst>
                                          <p:attrName>ppt_w</p:attrName>
                                        </p:attrNameLst>
                                      </p:cBhvr>
                                      <p:tavLst>
                                        <p:tav tm="0">
                                          <p:val>
                                            <p:fltVal val="0"/>
                                          </p:val>
                                        </p:tav>
                                        <p:tav tm="100000">
                                          <p:val>
                                            <p:strVal val="#ppt_w"/>
                                          </p:val>
                                        </p:tav>
                                      </p:tavLst>
                                    </p:anim>
                                    <p:anim calcmode="lin" valueType="num">
                                      <p:cBhvr>
                                        <p:cTn id="95" dur="500" fill="hold"/>
                                        <p:tgtEl>
                                          <p:spTgt spid="119"/>
                                        </p:tgtEl>
                                        <p:attrNameLst>
                                          <p:attrName>ppt_h</p:attrName>
                                        </p:attrNameLst>
                                      </p:cBhvr>
                                      <p:tavLst>
                                        <p:tav tm="0">
                                          <p:val>
                                            <p:fltVal val="0"/>
                                          </p:val>
                                        </p:tav>
                                        <p:tav tm="100000">
                                          <p:val>
                                            <p:strVal val="#ppt_h"/>
                                          </p:val>
                                        </p:tav>
                                      </p:tavLst>
                                    </p:anim>
                                    <p:animEffect transition="in" filter="fade">
                                      <p:cBhvr>
                                        <p:cTn id="96" dur="500"/>
                                        <p:tgtEl>
                                          <p:spTgt spid="119"/>
                                        </p:tgtEl>
                                      </p:cBhvr>
                                    </p:animEffect>
                                  </p:childTnLst>
                                </p:cTn>
                              </p:par>
                            </p:childTnLst>
                          </p:cTn>
                        </p:par>
                        <p:par>
                          <p:cTn id="97" fill="hold">
                            <p:stCondLst>
                              <p:cond delay="6000"/>
                            </p:stCondLst>
                            <p:childTnLst>
                              <p:par>
                                <p:cTn id="98" presetID="1" presetClass="entr" presetSubtype="0" fill="hold" grpId="0" nodeType="afterEffect">
                                  <p:stCondLst>
                                    <p:cond delay="0"/>
                                  </p:stCondLst>
                                  <p:childTnLst>
                                    <p:set>
                                      <p:cBhvr>
                                        <p:cTn id="99" dur="1" fill="hold">
                                          <p:stCondLst>
                                            <p:cond delay="0"/>
                                          </p:stCondLst>
                                        </p:cTn>
                                        <p:tgtEl>
                                          <p:spTgt spid="104"/>
                                        </p:tgtEl>
                                        <p:attrNameLst>
                                          <p:attrName>style.visibility</p:attrName>
                                        </p:attrNameLst>
                                      </p:cBhvr>
                                      <p:to>
                                        <p:strVal val="visible"/>
                                      </p:to>
                                    </p:set>
                                  </p:childTnLst>
                                </p:cTn>
                              </p:par>
                            </p:childTnLst>
                          </p:cTn>
                        </p:par>
                        <p:par>
                          <p:cTn id="100" fill="hold">
                            <p:stCondLst>
                              <p:cond delay="6000"/>
                            </p:stCondLst>
                            <p:childTnLst>
                              <p:par>
                                <p:cTn id="101" presetID="10" presetClass="entr" presetSubtype="0" fill="hold" grpId="0" nodeType="after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fade">
                                      <p:cBhvr>
                                        <p:cTn id="10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5" grpId="0" animBg="1"/>
      <p:bldP spid="96" grpId="0"/>
      <p:bldP spid="99" grpId="0" animBg="1"/>
      <p:bldP spid="100" grpId="0"/>
      <p:bldP spid="103" grpId="0" animBg="1"/>
      <p:bldP spid="104" grpId="0"/>
      <p:bldP spid="107" grpId="0" animBg="1"/>
      <p:bldP spid="108" grpId="0"/>
      <p:bldP spid="111" grpId="0" animBg="1"/>
      <p:bldP spid="112" grpId="0"/>
      <p:bldP spid="115"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9" name="组合 98"/>
          <p:cNvGrpSpPr/>
          <p:nvPr/>
        </p:nvGrpSpPr>
        <p:grpSpPr>
          <a:xfrm>
            <a:off x="4042111" y="1330701"/>
            <a:ext cx="757258" cy="238527"/>
            <a:chOff x="4042111" y="1330701"/>
            <a:chExt cx="757258" cy="238527"/>
          </a:xfrm>
        </p:grpSpPr>
        <p:sp>
          <p:nvSpPr>
            <p:cNvPr id="40" name="Freeform 37"/>
            <p:cNvSpPr>
              <a:spLocks/>
            </p:cNvSpPr>
            <p:nvPr/>
          </p:nvSpPr>
          <p:spPr bwMode="auto">
            <a:xfrm>
              <a:off x="4065711" y="1333596"/>
              <a:ext cx="733658" cy="230912"/>
            </a:xfrm>
            <a:custGeom>
              <a:avLst/>
              <a:gdLst>
                <a:gd name="T0" fmla="*/ 498 w 498"/>
                <a:gd name="T1" fmla="*/ 77 h 157"/>
                <a:gd name="T2" fmla="*/ 422 w 498"/>
                <a:gd name="T3" fmla="*/ 155 h 157"/>
                <a:gd name="T4" fmla="*/ 77 w 498"/>
                <a:gd name="T5" fmla="*/ 157 h 157"/>
                <a:gd name="T6" fmla="*/ 0 w 498"/>
                <a:gd name="T7" fmla="*/ 80 h 157"/>
                <a:gd name="T8" fmla="*/ 0 w 498"/>
                <a:gd name="T9" fmla="*/ 80 h 157"/>
                <a:gd name="T10" fmla="*/ 76 w 498"/>
                <a:gd name="T11" fmla="*/ 3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20"/>
                    <a:pt x="464" y="154"/>
                    <a:pt x="422" y="155"/>
                  </a:cubicBezTo>
                  <a:cubicBezTo>
                    <a:pt x="77" y="157"/>
                    <a:pt x="77" y="157"/>
                    <a:pt x="77" y="157"/>
                  </a:cubicBezTo>
                  <a:cubicBezTo>
                    <a:pt x="35" y="157"/>
                    <a:pt x="0" y="123"/>
                    <a:pt x="0" y="80"/>
                  </a:cubicBezTo>
                  <a:cubicBezTo>
                    <a:pt x="0" y="80"/>
                    <a:pt x="0" y="80"/>
                    <a:pt x="0" y="80"/>
                  </a:cubicBezTo>
                  <a:cubicBezTo>
                    <a:pt x="0" y="38"/>
                    <a:pt x="34" y="3"/>
                    <a:pt x="76" y="3"/>
                  </a:cubicBezTo>
                  <a:cubicBezTo>
                    <a:pt x="421" y="0"/>
                    <a:pt x="421" y="0"/>
                    <a:pt x="421" y="0"/>
                  </a:cubicBezTo>
                  <a:cubicBezTo>
                    <a:pt x="463" y="0"/>
                    <a:pt x="498" y="34"/>
                    <a:pt x="498" y="77"/>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sz="1100"/>
            </a:p>
          </p:txBody>
        </p:sp>
        <p:sp>
          <p:nvSpPr>
            <p:cNvPr id="44" name="文本框 30"/>
            <p:cNvSpPr txBox="1"/>
            <p:nvPr/>
          </p:nvSpPr>
          <p:spPr>
            <a:xfrm>
              <a:off x="4042111" y="1330701"/>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0" name="组合 99"/>
          <p:cNvGrpSpPr/>
          <p:nvPr/>
        </p:nvGrpSpPr>
        <p:grpSpPr>
          <a:xfrm>
            <a:off x="3968280" y="2006846"/>
            <a:ext cx="772962" cy="240688"/>
            <a:chOff x="3968280" y="2006846"/>
            <a:chExt cx="772962" cy="240688"/>
          </a:xfrm>
        </p:grpSpPr>
        <p:sp>
          <p:nvSpPr>
            <p:cNvPr id="36" name="Freeform 33"/>
            <p:cNvSpPr>
              <a:spLocks/>
            </p:cNvSpPr>
            <p:nvPr/>
          </p:nvSpPr>
          <p:spPr bwMode="auto">
            <a:xfrm>
              <a:off x="3968280" y="2006846"/>
              <a:ext cx="735606" cy="229938"/>
            </a:xfrm>
            <a:custGeom>
              <a:avLst/>
              <a:gdLst>
                <a:gd name="T0" fmla="*/ 499 w 499"/>
                <a:gd name="T1" fmla="*/ 77 h 156"/>
                <a:gd name="T2" fmla="*/ 422 w 499"/>
                <a:gd name="T3" fmla="*/ 154 h 156"/>
                <a:gd name="T4" fmla="*/ 78 w 499"/>
                <a:gd name="T5" fmla="*/ 156 h 156"/>
                <a:gd name="T6" fmla="*/ 1 w 499"/>
                <a:gd name="T7" fmla="*/ 80 h 156"/>
                <a:gd name="T8" fmla="*/ 1 w 499"/>
                <a:gd name="T9" fmla="*/ 80 h 156"/>
                <a:gd name="T10" fmla="*/ 77 w 499"/>
                <a:gd name="T11" fmla="*/ 2 h 156"/>
                <a:gd name="T12" fmla="*/ 421 w 499"/>
                <a:gd name="T13" fmla="*/ 0 h 156"/>
                <a:gd name="T14" fmla="*/ 499 w 499"/>
                <a:gd name="T15" fmla="*/ 7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6">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sz="1100"/>
            </a:p>
          </p:txBody>
        </p:sp>
        <p:sp>
          <p:nvSpPr>
            <p:cNvPr id="48" name="文本框 91"/>
            <p:cNvSpPr txBox="1"/>
            <p:nvPr/>
          </p:nvSpPr>
          <p:spPr>
            <a:xfrm>
              <a:off x="4445648" y="2009007"/>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1" name="组合 100"/>
          <p:cNvGrpSpPr/>
          <p:nvPr/>
        </p:nvGrpSpPr>
        <p:grpSpPr>
          <a:xfrm>
            <a:off x="4034036" y="2655340"/>
            <a:ext cx="765333" cy="238527"/>
            <a:chOff x="4034036" y="2655340"/>
            <a:chExt cx="765333" cy="238527"/>
          </a:xfrm>
        </p:grpSpPr>
        <p:sp>
          <p:nvSpPr>
            <p:cNvPr id="39" name="Freeform 36"/>
            <p:cNvSpPr>
              <a:spLocks/>
            </p:cNvSpPr>
            <p:nvPr/>
          </p:nvSpPr>
          <p:spPr bwMode="auto">
            <a:xfrm>
              <a:off x="4065711" y="2660610"/>
              <a:ext cx="733658" cy="230912"/>
            </a:xfrm>
            <a:custGeom>
              <a:avLst/>
              <a:gdLst>
                <a:gd name="T0" fmla="*/ 498 w 498"/>
                <a:gd name="T1" fmla="*/ 77 h 157"/>
                <a:gd name="T2" fmla="*/ 422 w 498"/>
                <a:gd name="T3" fmla="*/ 154 h 157"/>
                <a:gd name="T4" fmla="*/ 77 w 498"/>
                <a:gd name="T5" fmla="*/ 156 h 157"/>
                <a:gd name="T6" fmla="*/ 0 w 498"/>
                <a:gd name="T7" fmla="*/ 80 h 157"/>
                <a:gd name="T8" fmla="*/ 0 w 498"/>
                <a:gd name="T9" fmla="*/ 80 h 157"/>
                <a:gd name="T10" fmla="*/ 76 w 498"/>
                <a:gd name="T11" fmla="*/ 2 h 157"/>
                <a:gd name="T12" fmla="*/ 421 w 498"/>
                <a:gd name="T13" fmla="*/ 0 h 157"/>
                <a:gd name="T14" fmla="*/ 498 w 498"/>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57">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sz="1100"/>
            </a:p>
          </p:txBody>
        </p:sp>
        <p:sp>
          <p:nvSpPr>
            <p:cNvPr id="52" name="文本框 92"/>
            <p:cNvSpPr txBox="1"/>
            <p:nvPr/>
          </p:nvSpPr>
          <p:spPr>
            <a:xfrm>
              <a:off x="4034036" y="2655340"/>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2" name="组合 101"/>
          <p:cNvGrpSpPr/>
          <p:nvPr/>
        </p:nvGrpSpPr>
        <p:grpSpPr>
          <a:xfrm>
            <a:off x="3968280" y="3263929"/>
            <a:ext cx="770244" cy="243925"/>
            <a:chOff x="3968280" y="3320219"/>
            <a:chExt cx="770244" cy="243925"/>
          </a:xfrm>
        </p:grpSpPr>
        <p:sp>
          <p:nvSpPr>
            <p:cNvPr id="38" name="Freeform 35"/>
            <p:cNvSpPr>
              <a:spLocks/>
            </p:cNvSpPr>
            <p:nvPr/>
          </p:nvSpPr>
          <p:spPr bwMode="auto">
            <a:xfrm>
              <a:off x="3968280" y="3320219"/>
              <a:ext cx="735606" cy="230912"/>
            </a:xfrm>
            <a:custGeom>
              <a:avLst/>
              <a:gdLst>
                <a:gd name="T0" fmla="*/ 499 w 499"/>
                <a:gd name="T1" fmla="*/ 77 h 157"/>
                <a:gd name="T2" fmla="*/ 422 w 499"/>
                <a:gd name="T3" fmla="*/ 155 h 157"/>
                <a:gd name="T4" fmla="*/ 78 w 499"/>
                <a:gd name="T5" fmla="*/ 157 h 157"/>
                <a:gd name="T6" fmla="*/ 1 w 499"/>
                <a:gd name="T7" fmla="*/ 80 h 157"/>
                <a:gd name="T8" fmla="*/ 1 w 499"/>
                <a:gd name="T9" fmla="*/ 80 h 157"/>
                <a:gd name="T10" fmla="*/ 77 w 499"/>
                <a:gd name="T11" fmla="*/ 3 h 157"/>
                <a:gd name="T12" fmla="*/ 421 w 499"/>
                <a:gd name="T13" fmla="*/ 1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sz="1100"/>
            </a:p>
          </p:txBody>
        </p:sp>
        <p:sp>
          <p:nvSpPr>
            <p:cNvPr id="56" name="文本框 93"/>
            <p:cNvSpPr txBox="1"/>
            <p:nvPr/>
          </p:nvSpPr>
          <p:spPr>
            <a:xfrm>
              <a:off x="4442930" y="3325617"/>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03" name="组合 102"/>
          <p:cNvGrpSpPr/>
          <p:nvPr/>
        </p:nvGrpSpPr>
        <p:grpSpPr>
          <a:xfrm>
            <a:off x="4020810" y="3997366"/>
            <a:ext cx="766867" cy="250827"/>
            <a:chOff x="4020810" y="3997366"/>
            <a:chExt cx="766867" cy="250827"/>
          </a:xfrm>
        </p:grpSpPr>
        <p:sp>
          <p:nvSpPr>
            <p:cNvPr id="37" name="Freeform 34"/>
            <p:cNvSpPr>
              <a:spLocks/>
            </p:cNvSpPr>
            <p:nvPr/>
          </p:nvSpPr>
          <p:spPr bwMode="auto">
            <a:xfrm>
              <a:off x="4053045" y="3997366"/>
              <a:ext cx="734632" cy="230912"/>
            </a:xfrm>
            <a:custGeom>
              <a:avLst/>
              <a:gdLst>
                <a:gd name="T0" fmla="*/ 499 w 499"/>
                <a:gd name="T1" fmla="*/ 77 h 157"/>
                <a:gd name="T2" fmla="*/ 422 w 499"/>
                <a:gd name="T3" fmla="*/ 154 h 157"/>
                <a:gd name="T4" fmla="*/ 78 w 499"/>
                <a:gd name="T5" fmla="*/ 156 h 157"/>
                <a:gd name="T6" fmla="*/ 0 w 499"/>
                <a:gd name="T7" fmla="*/ 80 h 157"/>
                <a:gd name="T8" fmla="*/ 0 w 499"/>
                <a:gd name="T9" fmla="*/ 80 h 157"/>
                <a:gd name="T10" fmla="*/ 77 w 499"/>
                <a:gd name="T11" fmla="*/ 2 h 157"/>
                <a:gd name="T12" fmla="*/ 421 w 499"/>
                <a:gd name="T13" fmla="*/ 0 h 157"/>
                <a:gd name="T14" fmla="*/ 499 w 499"/>
                <a:gd name="T15" fmla="*/ 77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9" h="157">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sz="1100"/>
            </a:p>
          </p:txBody>
        </p:sp>
        <p:sp>
          <p:nvSpPr>
            <p:cNvPr id="60" name="文本框 94"/>
            <p:cNvSpPr txBox="1"/>
            <p:nvPr/>
          </p:nvSpPr>
          <p:spPr>
            <a:xfrm>
              <a:off x="4020810" y="4009666"/>
              <a:ext cx="295594" cy="238527"/>
            </a:xfrm>
            <a:prstGeom prst="rect">
              <a:avLst/>
            </a:prstGeom>
            <a:noFill/>
          </p:spPr>
          <p:txBody>
            <a:bodyPr wrap="none" lIns="68580" tIns="34290" rIns="68580" bIns="34290" rtlCol="0">
              <a:spAutoFit/>
            </a:bodyPr>
            <a:lstStyle/>
            <a:p>
              <a:r>
                <a:rPr lang="en-US" altLang="zh-CN" sz="11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05</a:t>
              </a:r>
              <a:endParaRPr lang="zh-CN" alt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2" name="组合 71"/>
          <p:cNvGrpSpPr/>
          <p:nvPr/>
        </p:nvGrpSpPr>
        <p:grpSpPr>
          <a:xfrm>
            <a:off x="4274885" y="1020916"/>
            <a:ext cx="871765" cy="871764"/>
            <a:chOff x="819328" y="1120779"/>
            <a:chExt cx="1127886" cy="1127885"/>
          </a:xfrm>
        </p:grpSpPr>
        <p:sp>
          <p:nvSpPr>
            <p:cNvPr id="7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7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grpSp>
        <p:nvGrpSpPr>
          <p:cNvPr id="87" name="组合 86"/>
          <p:cNvGrpSpPr/>
          <p:nvPr/>
        </p:nvGrpSpPr>
        <p:grpSpPr>
          <a:xfrm>
            <a:off x="3625528" y="1643768"/>
            <a:ext cx="871765" cy="871764"/>
            <a:chOff x="819328" y="1120779"/>
            <a:chExt cx="1127886" cy="1127885"/>
          </a:xfrm>
        </p:grpSpPr>
        <p:sp>
          <p:nvSpPr>
            <p:cNvPr id="8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8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grpSp>
        <p:nvGrpSpPr>
          <p:cNvPr id="90" name="组合 89"/>
          <p:cNvGrpSpPr/>
          <p:nvPr/>
        </p:nvGrpSpPr>
        <p:grpSpPr>
          <a:xfrm>
            <a:off x="4250831" y="2291976"/>
            <a:ext cx="871765" cy="871764"/>
            <a:chOff x="819328" y="1120779"/>
            <a:chExt cx="1127886" cy="1127885"/>
          </a:xfrm>
        </p:grpSpPr>
        <p:sp>
          <p:nvSpPr>
            <p:cNvPr id="9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grpSp>
        <p:nvGrpSpPr>
          <p:cNvPr id="93" name="组合 92"/>
          <p:cNvGrpSpPr/>
          <p:nvPr/>
        </p:nvGrpSpPr>
        <p:grpSpPr>
          <a:xfrm>
            <a:off x="3612276" y="2962360"/>
            <a:ext cx="871765" cy="871764"/>
            <a:chOff x="819328" y="1120779"/>
            <a:chExt cx="1127886" cy="1127885"/>
          </a:xfrm>
        </p:grpSpPr>
        <p:sp>
          <p:nvSpPr>
            <p:cNvPr id="9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9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grpSp>
        <p:nvGrpSpPr>
          <p:cNvPr id="96" name="组合 95"/>
          <p:cNvGrpSpPr/>
          <p:nvPr/>
        </p:nvGrpSpPr>
        <p:grpSpPr>
          <a:xfrm>
            <a:off x="4268259" y="3565334"/>
            <a:ext cx="871765" cy="871764"/>
            <a:chOff x="819328" y="1120779"/>
            <a:chExt cx="1127886" cy="1127885"/>
          </a:xfrm>
        </p:grpSpPr>
        <p:sp>
          <p:nvSpPr>
            <p:cNvPr id="97"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tx1">
                  <a:lumMod val="50000"/>
                  <a:lumOff val="50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98"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13</a:t>
            </a:fld>
            <a:endParaRPr lang="zh-CN" altLang="en-US"/>
          </a:p>
        </p:txBody>
      </p:sp>
      <p:sp>
        <p:nvSpPr>
          <p:cNvPr id="43" name="Freeform 63"/>
          <p:cNvSpPr>
            <a:spLocks noChangeAspect="1" noEditPoints="1"/>
          </p:cNvSpPr>
          <p:nvPr/>
        </p:nvSpPr>
        <p:spPr bwMode="auto">
          <a:xfrm>
            <a:off x="4457841" y="1169519"/>
            <a:ext cx="505854" cy="574558"/>
          </a:xfrm>
          <a:custGeom>
            <a:avLst/>
            <a:gdLst>
              <a:gd name="T0" fmla="*/ 319 w 352"/>
              <a:gd name="T1" fmla="*/ 209 h 400"/>
              <a:gd name="T2" fmla="*/ 238 w 352"/>
              <a:gd name="T3" fmla="*/ 134 h 400"/>
              <a:gd name="T4" fmla="*/ 251 w 352"/>
              <a:gd name="T5" fmla="*/ 134 h 400"/>
              <a:gd name="T6" fmla="*/ 313 w 352"/>
              <a:gd name="T7" fmla="*/ 114 h 400"/>
              <a:gd name="T8" fmla="*/ 283 w 352"/>
              <a:gd name="T9" fmla="*/ 96 h 400"/>
              <a:gd name="T10" fmla="*/ 292 w 352"/>
              <a:gd name="T11" fmla="*/ 82 h 400"/>
              <a:gd name="T12" fmla="*/ 289 w 352"/>
              <a:gd name="T13" fmla="*/ 75 h 400"/>
              <a:gd name="T14" fmla="*/ 237 w 352"/>
              <a:gd name="T15" fmla="*/ 97 h 400"/>
              <a:gd name="T16" fmla="*/ 231 w 352"/>
              <a:gd name="T17" fmla="*/ 16 h 400"/>
              <a:gd name="T18" fmla="*/ 142 w 352"/>
              <a:gd name="T19" fmla="*/ 17 h 400"/>
              <a:gd name="T20" fmla="*/ 136 w 352"/>
              <a:gd name="T21" fmla="*/ 108 h 400"/>
              <a:gd name="T22" fmla="*/ 121 w 352"/>
              <a:gd name="T23" fmla="*/ 112 h 400"/>
              <a:gd name="T24" fmla="*/ 111 w 352"/>
              <a:gd name="T25" fmla="*/ 119 h 400"/>
              <a:gd name="T26" fmla="*/ 127 w 352"/>
              <a:gd name="T27" fmla="*/ 130 h 400"/>
              <a:gd name="T28" fmla="*/ 34 w 352"/>
              <a:gd name="T29" fmla="*/ 214 h 400"/>
              <a:gd name="T30" fmla="*/ 149 w 352"/>
              <a:gd name="T31" fmla="*/ 391 h 400"/>
              <a:gd name="T32" fmla="*/ 343 w 352"/>
              <a:gd name="T33" fmla="*/ 268 h 400"/>
              <a:gd name="T34" fmla="*/ 303 w 352"/>
              <a:gd name="T35" fmla="*/ 109 h 400"/>
              <a:gd name="T36" fmla="*/ 251 w 352"/>
              <a:gd name="T37" fmla="*/ 123 h 400"/>
              <a:gd name="T38" fmla="*/ 243 w 352"/>
              <a:gd name="T39" fmla="*/ 122 h 400"/>
              <a:gd name="T40" fmla="*/ 280 w 352"/>
              <a:gd name="T41" fmla="*/ 85 h 400"/>
              <a:gd name="T42" fmla="*/ 239 w 352"/>
              <a:gd name="T43" fmla="*/ 111 h 400"/>
              <a:gd name="T44" fmla="*/ 280 w 352"/>
              <a:gd name="T45" fmla="*/ 85 h 400"/>
              <a:gd name="T46" fmla="*/ 218 w 352"/>
              <a:gd name="T47" fmla="*/ 315 h 400"/>
              <a:gd name="T48" fmla="*/ 183 w 352"/>
              <a:gd name="T49" fmla="*/ 326 h 400"/>
              <a:gd name="T50" fmla="*/ 169 w 352"/>
              <a:gd name="T51" fmla="*/ 344 h 400"/>
              <a:gd name="T52" fmla="*/ 147 w 352"/>
              <a:gd name="T53" fmla="*/ 322 h 400"/>
              <a:gd name="T54" fmla="*/ 122 w 352"/>
              <a:gd name="T55" fmla="*/ 300 h 400"/>
              <a:gd name="T56" fmla="*/ 155 w 352"/>
              <a:gd name="T57" fmla="*/ 280 h 400"/>
              <a:gd name="T58" fmla="*/ 169 w 352"/>
              <a:gd name="T59" fmla="*/ 301 h 400"/>
              <a:gd name="T60" fmla="*/ 142 w 352"/>
              <a:gd name="T61" fmla="*/ 258 h 400"/>
              <a:gd name="T62" fmla="*/ 122 w 352"/>
              <a:gd name="T63" fmla="*/ 225 h 400"/>
              <a:gd name="T64" fmla="*/ 169 w 352"/>
              <a:gd name="T65" fmla="*/ 184 h 400"/>
              <a:gd name="T66" fmla="*/ 183 w 352"/>
              <a:gd name="T67" fmla="*/ 175 h 400"/>
              <a:gd name="T68" fmla="*/ 215 w 352"/>
              <a:gd name="T69" fmla="*/ 194 h 400"/>
              <a:gd name="T70" fmla="*/ 195 w 352"/>
              <a:gd name="T71" fmla="*/ 223 h 400"/>
              <a:gd name="T72" fmla="*/ 183 w 352"/>
              <a:gd name="T73" fmla="*/ 209 h 400"/>
              <a:gd name="T74" fmla="*/ 221 w 352"/>
              <a:gd name="T75" fmla="*/ 252 h 400"/>
              <a:gd name="T76" fmla="*/ 230 w 352"/>
              <a:gd name="T77" fmla="*/ 30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zh-CN" altLang="en-US" sz="1100"/>
          </a:p>
        </p:txBody>
      </p:sp>
      <p:sp>
        <p:nvSpPr>
          <p:cNvPr id="47" name="Freeform 910"/>
          <p:cNvSpPr>
            <a:spLocks/>
          </p:cNvSpPr>
          <p:nvPr/>
        </p:nvSpPr>
        <p:spPr bwMode="auto">
          <a:xfrm>
            <a:off x="3795809" y="1837120"/>
            <a:ext cx="541896" cy="546793"/>
          </a:xfrm>
          <a:custGeom>
            <a:avLst/>
            <a:gdLst>
              <a:gd name="T0" fmla="*/ 140 w 280"/>
              <a:gd name="T1" fmla="*/ 0 h 283"/>
              <a:gd name="T2" fmla="*/ 0 w 280"/>
              <a:gd name="T3" fmla="*/ 122 h 283"/>
              <a:gd name="T4" fmla="*/ 34 w 280"/>
              <a:gd name="T5" fmla="*/ 104 h 283"/>
              <a:gd name="T6" fmla="*/ 70 w 280"/>
              <a:gd name="T7" fmla="*/ 124 h 283"/>
              <a:gd name="T8" fmla="*/ 105 w 280"/>
              <a:gd name="T9" fmla="*/ 104 h 283"/>
              <a:gd name="T10" fmla="*/ 135 w 280"/>
              <a:gd name="T11" fmla="*/ 117 h 283"/>
              <a:gd name="T12" fmla="*/ 135 w 280"/>
              <a:gd name="T13" fmla="*/ 194 h 283"/>
              <a:gd name="T14" fmla="*/ 129 w 280"/>
              <a:gd name="T15" fmla="*/ 194 h 283"/>
              <a:gd name="T16" fmla="*/ 129 w 280"/>
              <a:gd name="T17" fmla="*/ 222 h 283"/>
              <a:gd name="T18" fmla="*/ 129 w 280"/>
              <a:gd name="T19" fmla="*/ 250 h 283"/>
              <a:gd name="T20" fmla="*/ 127 w 280"/>
              <a:gd name="T21" fmla="*/ 259 h 283"/>
              <a:gd name="T22" fmla="*/ 117 w 280"/>
              <a:gd name="T23" fmla="*/ 264 h 283"/>
              <a:gd name="T24" fmla="*/ 113 w 280"/>
              <a:gd name="T25" fmla="*/ 264 h 283"/>
              <a:gd name="T26" fmla="*/ 107 w 280"/>
              <a:gd name="T27" fmla="*/ 261 h 283"/>
              <a:gd name="T28" fmla="*/ 105 w 280"/>
              <a:gd name="T29" fmla="*/ 257 h 283"/>
              <a:gd name="T30" fmla="*/ 104 w 280"/>
              <a:gd name="T31" fmla="*/ 251 h 283"/>
              <a:gd name="T32" fmla="*/ 101 w 280"/>
              <a:gd name="T33" fmla="*/ 244 h 283"/>
              <a:gd name="T34" fmla="*/ 93 w 280"/>
              <a:gd name="T35" fmla="*/ 240 h 283"/>
              <a:gd name="T36" fmla="*/ 86 w 280"/>
              <a:gd name="T37" fmla="*/ 243 h 283"/>
              <a:gd name="T38" fmla="*/ 83 w 280"/>
              <a:gd name="T39" fmla="*/ 251 h 283"/>
              <a:gd name="T40" fmla="*/ 85 w 280"/>
              <a:gd name="T41" fmla="*/ 264 h 283"/>
              <a:gd name="T42" fmla="*/ 91 w 280"/>
              <a:gd name="T43" fmla="*/ 274 h 283"/>
              <a:gd name="T44" fmla="*/ 107 w 280"/>
              <a:gd name="T45" fmla="*/ 282 h 283"/>
              <a:gd name="T46" fmla="*/ 117 w 280"/>
              <a:gd name="T47" fmla="*/ 283 h 283"/>
              <a:gd name="T48" fmla="*/ 117 w 280"/>
              <a:gd name="T49" fmla="*/ 283 h 283"/>
              <a:gd name="T50" fmla="*/ 117 w 280"/>
              <a:gd name="T51" fmla="*/ 283 h 283"/>
              <a:gd name="T52" fmla="*/ 117 w 280"/>
              <a:gd name="T53" fmla="*/ 283 h 283"/>
              <a:gd name="T54" fmla="*/ 117 w 280"/>
              <a:gd name="T55" fmla="*/ 283 h 283"/>
              <a:gd name="T56" fmla="*/ 117 w 280"/>
              <a:gd name="T57" fmla="*/ 283 h 283"/>
              <a:gd name="T58" fmla="*/ 117 w 280"/>
              <a:gd name="T59" fmla="*/ 283 h 283"/>
              <a:gd name="T60" fmla="*/ 117 w 280"/>
              <a:gd name="T61" fmla="*/ 283 h 283"/>
              <a:gd name="T62" fmla="*/ 143 w 280"/>
              <a:gd name="T63" fmla="*/ 272 h 283"/>
              <a:gd name="T64" fmla="*/ 151 w 280"/>
              <a:gd name="T65" fmla="*/ 250 h 283"/>
              <a:gd name="T66" fmla="*/ 151 w 280"/>
              <a:gd name="T67" fmla="*/ 250 h 283"/>
              <a:gd name="T68" fmla="*/ 151 w 280"/>
              <a:gd name="T69" fmla="*/ 250 h 283"/>
              <a:gd name="T70" fmla="*/ 151 w 280"/>
              <a:gd name="T71" fmla="*/ 222 h 283"/>
              <a:gd name="T72" fmla="*/ 151 w 280"/>
              <a:gd name="T73" fmla="*/ 194 h 283"/>
              <a:gd name="T74" fmla="*/ 145 w 280"/>
              <a:gd name="T75" fmla="*/ 194 h 283"/>
              <a:gd name="T76" fmla="*/ 145 w 280"/>
              <a:gd name="T77" fmla="*/ 117 h 283"/>
              <a:gd name="T78" fmla="*/ 175 w 280"/>
              <a:gd name="T79" fmla="*/ 105 h 283"/>
              <a:gd name="T80" fmla="*/ 210 w 280"/>
              <a:gd name="T81" fmla="*/ 124 h 283"/>
              <a:gd name="T82" fmla="*/ 246 w 280"/>
              <a:gd name="T83" fmla="*/ 105 h 283"/>
              <a:gd name="T84" fmla="*/ 280 w 280"/>
              <a:gd name="T85" fmla="*/ 123 h 283"/>
              <a:gd name="T86" fmla="*/ 140 w 280"/>
              <a:gd name="T8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zh-CN" altLang="en-US" sz="1100"/>
          </a:p>
        </p:txBody>
      </p:sp>
      <p:sp>
        <p:nvSpPr>
          <p:cNvPr id="51" name="Freeform 307"/>
          <p:cNvSpPr>
            <a:spLocks noChangeAspect="1" noEditPoints="1"/>
          </p:cNvSpPr>
          <p:nvPr/>
        </p:nvSpPr>
        <p:spPr bwMode="auto">
          <a:xfrm>
            <a:off x="4483389" y="2502472"/>
            <a:ext cx="380160" cy="555376"/>
          </a:xfrm>
          <a:custGeom>
            <a:avLst/>
            <a:gdLst>
              <a:gd name="T0" fmla="*/ 151 w 243"/>
              <a:gd name="T1" fmla="*/ 4 h 354"/>
              <a:gd name="T2" fmla="*/ 236 w 243"/>
              <a:gd name="T3" fmla="*/ 91 h 354"/>
              <a:gd name="T4" fmla="*/ 212 w 243"/>
              <a:gd name="T5" fmla="*/ 202 h 354"/>
              <a:gd name="T6" fmla="*/ 201 w 243"/>
              <a:gd name="T7" fmla="*/ 243 h 354"/>
              <a:gd name="T8" fmla="*/ 199 w 243"/>
              <a:gd name="T9" fmla="*/ 276 h 354"/>
              <a:gd name="T10" fmla="*/ 183 w 243"/>
              <a:gd name="T11" fmla="*/ 322 h 354"/>
              <a:gd name="T12" fmla="*/ 143 w 243"/>
              <a:gd name="T13" fmla="*/ 354 h 354"/>
              <a:gd name="T14" fmla="*/ 63 w 243"/>
              <a:gd name="T15" fmla="*/ 328 h 354"/>
              <a:gd name="T16" fmla="*/ 43 w 243"/>
              <a:gd name="T17" fmla="*/ 281 h 354"/>
              <a:gd name="T18" fmla="*/ 43 w 243"/>
              <a:gd name="T19" fmla="*/ 253 h 354"/>
              <a:gd name="T20" fmla="*/ 39 w 243"/>
              <a:gd name="T21" fmla="*/ 231 h 354"/>
              <a:gd name="T22" fmla="*/ 10 w 243"/>
              <a:gd name="T23" fmla="*/ 163 h 354"/>
              <a:gd name="T24" fmla="*/ 74 w 243"/>
              <a:gd name="T25" fmla="*/ 10 h 354"/>
              <a:gd name="T26" fmla="*/ 114 w 243"/>
              <a:gd name="T27" fmla="*/ 0 h 354"/>
              <a:gd name="T28" fmla="*/ 121 w 243"/>
              <a:gd name="T29" fmla="*/ 245 h 354"/>
              <a:gd name="T30" fmla="*/ 180 w 243"/>
              <a:gd name="T31" fmla="*/ 233 h 354"/>
              <a:gd name="T32" fmla="*/ 205 w 243"/>
              <a:gd name="T33" fmla="*/ 168 h 354"/>
              <a:gd name="T34" fmla="*/ 182 w 243"/>
              <a:gd name="T35" fmla="*/ 44 h 354"/>
              <a:gd name="T36" fmla="*/ 26 w 243"/>
              <a:gd name="T37" fmla="*/ 138 h 354"/>
              <a:gd name="T38" fmla="*/ 62 w 243"/>
              <a:gd name="T39" fmla="*/ 235 h 354"/>
              <a:gd name="T40" fmla="*/ 121 w 243"/>
              <a:gd name="T41" fmla="*/ 245 h 354"/>
              <a:gd name="T42" fmla="*/ 74 w 243"/>
              <a:gd name="T43" fmla="*/ 254 h 354"/>
              <a:gd name="T44" fmla="*/ 74 w 243"/>
              <a:gd name="T45" fmla="*/ 274 h 354"/>
              <a:gd name="T46" fmla="*/ 169 w 243"/>
              <a:gd name="T47" fmla="*/ 274 h 354"/>
              <a:gd name="T48" fmla="*/ 169 w 243"/>
              <a:gd name="T49" fmla="*/ 254 h 354"/>
              <a:gd name="T50" fmla="*/ 121 w 243"/>
              <a:gd name="T51" fmla="*/ 283 h 354"/>
              <a:gd name="T52" fmla="*/ 64 w 243"/>
              <a:gd name="T53" fmla="*/ 289 h 354"/>
              <a:gd name="T54" fmla="*/ 140 w 243"/>
              <a:gd name="T55" fmla="*/ 303 h 354"/>
              <a:gd name="T56" fmla="*/ 178 w 243"/>
              <a:gd name="T57" fmla="*/ 297 h 354"/>
              <a:gd name="T58" fmla="*/ 121 w 243"/>
              <a:gd name="T59" fmla="*/ 283 h 354"/>
              <a:gd name="T60" fmla="*/ 100 w 243"/>
              <a:gd name="T61" fmla="*/ 332 h 354"/>
              <a:gd name="T62" fmla="*/ 159 w 243"/>
              <a:gd name="T63" fmla="*/ 31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tx1">
              <a:lumMod val="65000"/>
              <a:lumOff val="35000"/>
            </a:schemeClr>
          </a:solidFill>
          <a:ln>
            <a:noFill/>
          </a:ln>
          <a:extLst/>
        </p:spPr>
        <p:txBody>
          <a:bodyPr vert="horz" wrap="square" lIns="68580" tIns="34290" rIns="68580" bIns="34290" numCol="1" anchor="t" anchorCtr="0" compatLnSpc="1">
            <a:prstTxWarp prst="textNoShape">
              <a:avLst/>
            </a:prstTxWarp>
          </a:bodyPr>
          <a:lstStyle/>
          <a:p>
            <a:endParaRPr lang="zh-CN" altLang="en-US" sz="1100"/>
          </a:p>
        </p:txBody>
      </p:sp>
      <p:sp>
        <p:nvSpPr>
          <p:cNvPr id="55" name="Freeform 266"/>
          <p:cNvSpPr>
            <a:spLocks noChangeAspect="1" noEditPoints="1"/>
          </p:cNvSpPr>
          <p:nvPr/>
        </p:nvSpPr>
        <p:spPr bwMode="auto">
          <a:xfrm>
            <a:off x="3812432" y="3150870"/>
            <a:ext cx="506559" cy="554999"/>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tx1">
              <a:lumMod val="65000"/>
              <a:lumOff val="35000"/>
            </a:schemeClr>
          </a:solidFill>
          <a:ln>
            <a:noFill/>
          </a:ln>
        </p:spPr>
        <p:txBody>
          <a:bodyPr vert="horz" wrap="square" lIns="68580" tIns="34290" rIns="68580" bIns="34290" numCol="1" anchor="t" anchorCtr="0" compatLnSpc="1">
            <a:prstTxWarp prst="textNoShape">
              <a:avLst/>
            </a:prstTxWarp>
          </a:bodyPr>
          <a:lstStyle/>
          <a:p>
            <a:endParaRPr lang="zh-CN" altLang="en-US" sz="1100"/>
          </a:p>
        </p:txBody>
      </p:sp>
      <p:grpSp>
        <p:nvGrpSpPr>
          <p:cNvPr id="59" name="组合 58"/>
          <p:cNvGrpSpPr>
            <a:grpSpLocks noChangeAspect="1"/>
          </p:cNvGrpSpPr>
          <p:nvPr/>
        </p:nvGrpSpPr>
        <p:grpSpPr>
          <a:xfrm>
            <a:off x="4442930" y="3770311"/>
            <a:ext cx="487568" cy="417445"/>
            <a:chOff x="2162176" y="-104775"/>
            <a:chExt cx="1655763" cy="1417638"/>
          </a:xfrm>
          <a:solidFill>
            <a:schemeClr val="tx1">
              <a:lumMod val="65000"/>
              <a:lumOff val="35000"/>
            </a:schemeClr>
          </a:solidFill>
        </p:grpSpPr>
        <p:sp>
          <p:nvSpPr>
            <p:cNvPr id="61" name="Freeform 3767"/>
            <p:cNvSpPr>
              <a:spLocks/>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solidFill>
                  <a:schemeClr val="bg1"/>
                </a:solidFill>
              </a:endParaRPr>
            </a:p>
          </p:txBody>
        </p:sp>
        <p:sp>
          <p:nvSpPr>
            <p:cNvPr id="62" name="Freeform 3768"/>
            <p:cNvSpPr>
              <a:spLocks/>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a:solidFill>
                  <a:schemeClr val="bg1"/>
                </a:solidFill>
              </a:endParaRPr>
            </a:p>
          </p:txBody>
        </p:sp>
      </p:grpSp>
      <p:sp>
        <p:nvSpPr>
          <p:cNvPr id="104" name="Content Placeholder 2"/>
          <p:cNvSpPr txBox="1">
            <a:spLocks/>
          </p:cNvSpPr>
          <p:nvPr/>
        </p:nvSpPr>
        <p:spPr bwMode="auto">
          <a:xfrm>
            <a:off x="5220072" y="122215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05" name="Content Placeholder 2"/>
          <p:cNvSpPr txBox="1">
            <a:spLocks/>
          </p:cNvSpPr>
          <p:nvPr/>
        </p:nvSpPr>
        <p:spPr bwMode="auto">
          <a:xfrm>
            <a:off x="5220072" y="237509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06" name="Content Placeholder 2"/>
          <p:cNvSpPr txBox="1">
            <a:spLocks/>
          </p:cNvSpPr>
          <p:nvPr/>
        </p:nvSpPr>
        <p:spPr bwMode="auto">
          <a:xfrm>
            <a:off x="5213446" y="3693683"/>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07" name="Content Placeholder 2"/>
          <p:cNvSpPr txBox="1">
            <a:spLocks/>
          </p:cNvSpPr>
          <p:nvPr/>
        </p:nvSpPr>
        <p:spPr bwMode="auto">
          <a:xfrm>
            <a:off x="1502837" y="1778744"/>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08" name="Content Placeholder 2"/>
          <p:cNvSpPr txBox="1">
            <a:spLocks/>
          </p:cNvSpPr>
          <p:nvPr/>
        </p:nvSpPr>
        <p:spPr bwMode="auto">
          <a:xfrm>
            <a:off x="1489585" y="3137092"/>
            <a:ext cx="2088232" cy="6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09" name="矩形 108"/>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3769442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4000"/>
                            </p:stCondLst>
                            <p:childTnLst>
                              <p:par>
                                <p:cTn id="49" presetID="1" presetClass="entr" presetSubtype="0"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500"/>
                                        <p:tgtEl>
                                          <p:spTgt spid="105"/>
                                        </p:tgtEl>
                                      </p:cBhvr>
                                    </p:animEffect>
                                  </p:childTnLst>
                                </p:cTn>
                              </p:par>
                            </p:childTnLst>
                          </p:cTn>
                        </p:par>
                        <p:par>
                          <p:cTn id="55" fill="hold">
                            <p:stCondLst>
                              <p:cond delay="4500"/>
                            </p:stCondLst>
                            <p:childTnLst>
                              <p:par>
                                <p:cTn id="56" presetID="53" presetClass="entr" presetSubtype="16" fill="hold" nodeType="afterEffect">
                                  <p:stCondLst>
                                    <p:cond delay="0"/>
                                  </p:stCondLst>
                                  <p:childTnLst>
                                    <p:set>
                                      <p:cBhvr>
                                        <p:cTn id="57" dur="1" fill="hold">
                                          <p:stCondLst>
                                            <p:cond delay="0"/>
                                          </p:stCondLst>
                                        </p:cTn>
                                        <p:tgtEl>
                                          <p:spTgt spid="93"/>
                                        </p:tgtEl>
                                        <p:attrNameLst>
                                          <p:attrName>style.visibility</p:attrName>
                                        </p:attrNameLst>
                                      </p:cBhvr>
                                      <p:to>
                                        <p:strVal val="visible"/>
                                      </p:to>
                                    </p:set>
                                    <p:anim calcmode="lin" valueType="num">
                                      <p:cBhvr>
                                        <p:cTn id="58" dur="500" fill="hold"/>
                                        <p:tgtEl>
                                          <p:spTgt spid="93"/>
                                        </p:tgtEl>
                                        <p:attrNameLst>
                                          <p:attrName>ppt_w</p:attrName>
                                        </p:attrNameLst>
                                      </p:cBhvr>
                                      <p:tavLst>
                                        <p:tav tm="0">
                                          <p:val>
                                            <p:fltVal val="0"/>
                                          </p:val>
                                        </p:tav>
                                        <p:tav tm="100000">
                                          <p:val>
                                            <p:strVal val="#ppt_w"/>
                                          </p:val>
                                        </p:tav>
                                      </p:tavLst>
                                    </p:anim>
                                    <p:anim calcmode="lin" valueType="num">
                                      <p:cBhvr>
                                        <p:cTn id="59" dur="500" fill="hold"/>
                                        <p:tgtEl>
                                          <p:spTgt spid="93"/>
                                        </p:tgtEl>
                                        <p:attrNameLst>
                                          <p:attrName>ppt_h</p:attrName>
                                        </p:attrNameLst>
                                      </p:cBhvr>
                                      <p:tavLst>
                                        <p:tav tm="0">
                                          <p:val>
                                            <p:fltVal val="0"/>
                                          </p:val>
                                        </p:tav>
                                        <p:tav tm="100000">
                                          <p:val>
                                            <p:strVal val="#ppt_h"/>
                                          </p:val>
                                        </p:tav>
                                      </p:tavLst>
                                    </p:anim>
                                    <p:animEffect transition="in" filter="fade">
                                      <p:cBhvr>
                                        <p:cTn id="60" dur="500"/>
                                        <p:tgtEl>
                                          <p:spTgt spid="93"/>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par>
                          <p:cTn id="65" fill="hold">
                            <p:stCondLst>
                              <p:cond delay="5500"/>
                            </p:stCondLst>
                            <p:childTnLst>
                              <p:par>
                                <p:cTn id="66" presetID="1" presetClass="entr" presetSubtype="0"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childTnLst>
                          </p:cTn>
                        </p:par>
                        <p:par>
                          <p:cTn id="72" fill="hold">
                            <p:stCondLst>
                              <p:cond delay="6000"/>
                            </p:stCondLst>
                            <p:childTnLst>
                              <p:par>
                                <p:cTn id="73" presetID="53" presetClass="entr" presetSubtype="16"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 calcmode="lin" valueType="num">
                                      <p:cBhvr>
                                        <p:cTn id="75" dur="500" fill="hold"/>
                                        <p:tgtEl>
                                          <p:spTgt spid="96"/>
                                        </p:tgtEl>
                                        <p:attrNameLst>
                                          <p:attrName>ppt_w</p:attrName>
                                        </p:attrNameLst>
                                      </p:cBhvr>
                                      <p:tavLst>
                                        <p:tav tm="0">
                                          <p:val>
                                            <p:fltVal val="0"/>
                                          </p:val>
                                        </p:tav>
                                        <p:tav tm="100000">
                                          <p:val>
                                            <p:strVal val="#ppt_w"/>
                                          </p:val>
                                        </p:tav>
                                      </p:tavLst>
                                    </p:anim>
                                    <p:anim calcmode="lin" valueType="num">
                                      <p:cBhvr>
                                        <p:cTn id="76" dur="500" fill="hold"/>
                                        <p:tgtEl>
                                          <p:spTgt spid="96"/>
                                        </p:tgtEl>
                                        <p:attrNameLst>
                                          <p:attrName>ppt_h</p:attrName>
                                        </p:attrNameLst>
                                      </p:cBhvr>
                                      <p:tavLst>
                                        <p:tav tm="0">
                                          <p:val>
                                            <p:fltVal val="0"/>
                                          </p:val>
                                        </p:tav>
                                        <p:tav tm="100000">
                                          <p:val>
                                            <p:strVal val="#ppt_h"/>
                                          </p:val>
                                        </p:tav>
                                      </p:tavLst>
                                    </p:anim>
                                    <p:animEffect transition="in" filter="fade">
                                      <p:cBhvr>
                                        <p:cTn id="77" dur="500"/>
                                        <p:tgtEl>
                                          <p:spTgt spid="96"/>
                                        </p:tgtEl>
                                      </p:cBhvr>
                                    </p:animEffect>
                                  </p:childTnLst>
                                </p:cTn>
                              </p:par>
                            </p:childTnLst>
                          </p:cTn>
                        </p:par>
                        <p:par>
                          <p:cTn id="78" fill="hold">
                            <p:stCondLst>
                              <p:cond delay="6500"/>
                            </p:stCondLst>
                            <p:childTnLst>
                              <p:par>
                                <p:cTn id="79" presetID="10" presetClass="entr" presetSubtype="0"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childTnLst>
                          </p:cTn>
                        </p:par>
                        <p:par>
                          <p:cTn id="82" fill="hold">
                            <p:stCondLst>
                              <p:cond delay="7000"/>
                            </p:stCondLst>
                            <p:childTnLst>
                              <p:par>
                                <p:cTn id="83" presetID="1" presetClass="entr" presetSubtype="0" fill="hold" nodeType="after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childTnLst>
                          </p:cTn>
                        </p:par>
                        <p:par>
                          <p:cTn id="85" fill="hold">
                            <p:stCondLst>
                              <p:cond delay="7000"/>
                            </p:stCondLst>
                            <p:childTnLst>
                              <p:par>
                                <p:cTn id="86" presetID="10" presetClass="entr" presetSubtype="0" fill="hold" grpId="0" nodeType="afterEffect">
                                  <p:stCondLst>
                                    <p:cond delay="0"/>
                                  </p:stCondLst>
                                  <p:childTnLst>
                                    <p:set>
                                      <p:cBhvr>
                                        <p:cTn id="87" dur="1" fill="hold">
                                          <p:stCondLst>
                                            <p:cond delay="0"/>
                                          </p:stCondLst>
                                        </p:cTn>
                                        <p:tgtEl>
                                          <p:spTgt spid="106"/>
                                        </p:tgtEl>
                                        <p:attrNameLst>
                                          <p:attrName>style.visibility</p:attrName>
                                        </p:attrNameLst>
                                      </p:cBhvr>
                                      <p:to>
                                        <p:strVal val="visible"/>
                                      </p:to>
                                    </p:set>
                                    <p:animEffect transition="in" filter="fade">
                                      <p:cBhvr>
                                        <p:cTn id="88"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51" grpId="0" animBg="1"/>
      <p:bldP spid="55" grpId="0" animBg="1"/>
      <p:bldP spid="104" grpId="0"/>
      <p:bldP spid="105" grpId="0"/>
      <p:bldP spid="106" grpId="0"/>
      <p:bldP spid="107" grpId="0"/>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 name="组合 42"/>
          <p:cNvGrpSpPr/>
          <p:nvPr/>
        </p:nvGrpSpPr>
        <p:grpSpPr>
          <a:xfrm>
            <a:off x="3510316" y="1287717"/>
            <a:ext cx="985697" cy="1134998"/>
            <a:chOff x="2301202" y="523979"/>
            <a:chExt cx="985697" cy="1134998"/>
          </a:xfrm>
        </p:grpSpPr>
        <p:sp>
          <p:nvSpPr>
            <p:cNvPr id="44" name="任意多边形 43"/>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45" name="任意多边形 44"/>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28" name="组合 27"/>
          <p:cNvGrpSpPr/>
          <p:nvPr/>
        </p:nvGrpSpPr>
        <p:grpSpPr>
          <a:xfrm>
            <a:off x="4603620" y="1300969"/>
            <a:ext cx="985697" cy="1134998"/>
            <a:chOff x="2301202" y="523979"/>
            <a:chExt cx="985697" cy="1134998"/>
          </a:xfrm>
        </p:grpSpPr>
        <p:sp>
          <p:nvSpPr>
            <p:cNvPr id="29" name="任意多边形 28"/>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30" name="任意多边形 29"/>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31" name="组合 30"/>
          <p:cNvGrpSpPr/>
          <p:nvPr/>
        </p:nvGrpSpPr>
        <p:grpSpPr>
          <a:xfrm>
            <a:off x="5133707" y="2261752"/>
            <a:ext cx="985697" cy="1134998"/>
            <a:chOff x="2301202" y="523979"/>
            <a:chExt cx="985697" cy="1134998"/>
          </a:xfrm>
        </p:grpSpPr>
        <p:sp>
          <p:nvSpPr>
            <p:cNvPr id="32" name="任意多边形 31"/>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33" name="任意多边形 32"/>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34" name="组合 33"/>
          <p:cNvGrpSpPr/>
          <p:nvPr/>
        </p:nvGrpSpPr>
        <p:grpSpPr>
          <a:xfrm>
            <a:off x="4596994" y="3222535"/>
            <a:ext cx="985697" cy="1134998"/>
            <a:chOff x="2301202" y="523979"/>
            <a:chExt cx="985697" cy="1134998"/>
          </a:xfrm>
        </p:grpSpPr>
        <p:sp>
          <p:nvSpPr>
            <p:cNvPr id="35" name="任意多边形 34"/>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36" name="任意多边形 35"/>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37" name="组合 36"/>
          <p:cNvGrpSpPr/>
          <p:nvPr/>
        </p:nvGrpSpPr>
        <p:grpSpPr>
          <a:xfrm>
            <a:off x="3543446" y="3229161"/>
            <a:ext cx="985697" cy="1134998"/>
            <a:chOff x="2301202" y="523979"/>
            <a:chExt cx="985697" cy="1134998"/>
          </a:xfrm>
        </p:grpSpPr>
        <p:sp>
          <p:nvSpPr>
            <p:cNvPr id="38" name="任意多边形 37"/>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39" name="任意多边形 38"/>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40" name="组合 39"/>
          <p:cNvGrpSpPr/>
          <p:nvPr/>
        </p:nvGrpSpPr>
        <p:grpSpPr>
          <a:xfrm>
            <a:off x="3000107" y="2268379"/>
            <a:ext cx="985697" cy="1134998"/>
            <a:chOff x="2301202" y="523979"/>
            <a:chExt cx="985697" cy="1134998"/>
          </a:xfrm>
        </p:grpSpPr>
        <p:sp>
          <p:nvSpPr>
            <p:cNvPr id="41" name="任意多边形 40"/>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42" name="任意多边形 41"/>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solidFill>
                <a:schemeClr val="bg1">
                  <a:lumMod val="85000"/>
                </a:schemeClr>
              </a:solid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14</a:t>
            </a:fld>
            <a:endParaRPr lang="zh-CN" altLang="en-US"/>
          </a:p>
        </p:txBody>
      </p:sp>
      <p:sp>
        <p:nvSpPr>
          <p:cNvPr id="6" name="Freeform 193"/>
          <p:cNvSpPr>
            <a:spLocks noEditPoints="1"/>
          </p:cNvSpPr>
          <p:nvPr/>
        </p:nvSpPr>
        <p:spPr bwMode="auto">
          <a:xfrm>
            <a:off x="3852183" y="3621685"/>
            <a:ext cx="354974" cy="353450"/>
          </a:xfrm>
          <a:custGeom>
            <a:avLst/>
            <a:gdLst>
              <a:gd name="T0" fmla="*/ 155939 w 128"/>
              <a:gd name="T1" fmla="*/ 149668 h 128"/>
              <a:gd name="T2" fmla="*/ 173265 w 128"/>
              <a:gd name="T3" fmla="*/ 132398 h 128"/>
              <a:gd name="T4" fmla="*/ 155939 w 128"/>
              <a:gd name="T5" fmla="*/ 115129 h 128"/>
              <a:gd name="T6" fmla="*/ 138612 w 128"/>
              <a:gd name="T7" fmla="*/ 132398 h 128"/>
              <a:gd name="T8" fmla="*/ 155939 w 128"/>
              <a:gd name="T9" fmla="*/ 149668 h 128"/>
              <a:gd name="T10" fmla="*/ 225245 w 128"/>
              <a:gd name="T11" fmla="*/ 149668 h 128"/>
              <a:gd name="T12" fmla="*/ 242572 w 128"/>
              <a:gd name="T13" fmla="*/ 132398 h 128"/>
              <a:gd name="T14" fmla="*/ 225245 w 128"/>
              <a:gd name="T15" fmla="*/ 115129 h 128"/>
              <a:gd name="T16" fmla="*/ 207919 w 128"/>
              <a:gd name="T17" fmla="*/ 132398 h 128"/>
              <a:gd name="T18" fmla="*/ 225245 w 128"/>
              <a:gd name="T19" fmla="*/ 149668 h 128"/>
              <a:gd name="T20" fmla="*/ 121286 w 128"/>
              <a:gd name="T21" fmla="*/ 259040 h 128"/>
              <a:gd name="T22" fmla="*/ 150163 w 128"/>
              <a:gd name="T23" fmla="*/ 261919 h 128"/>
              <a:gd name="T24" fmla="*/ 300327 w 128"/>
              <a:gd name="T25" fmla="*/ 129520 h 128"/>
              <a:gd name="T26" fmla="*/ 150163 w 128"/>
              <a:gd name="T27" fmla="*/ 0 h 128"/>
              <a:gd name="T28" fmla="*/ 0 w 128"/>
              <a:gd name="T29" fmla="*/ 129520 h 128"/>
              <a:gd name="T30" fmla="*/ 57755 w 128"/>
              <a:gd name="T31" fmla="*/ 233136 h 128"/>
              <a:gd name="T32" fmla="*/ 57755 w 128"/>
              <a:gd name="T33" fmla="*/ 299336 h 128"/>
              <a:gd name="T34" fmla="*/ 121286 w 128"/>
              <a:gd name="T35" fmla="*/ 259040 h 128"/>
              <a:gd name="T36" fmla="*/ 23102 w 128"/>
              <a:gd name="T37" fmla="*/ 132398 h 128"/>
              <a:gd name="T38" fmla="*/ 150163 w 128"/>
              <a:gd name="T39" fmla="*/ 23026 h 128"/>
              <a:gd name="T40" fmla="*/ 277225 w 128"/>
              <a:gd name="T41" fmla="*/ 132398 h 128"/>
              <a:gd name="T42" fmla="*/ 150163 w 128"/>
              <a:gd name="T43" fmla="*/ 241771 h 128"/>
              <a:gd name="T44" fmla="*/ 121286 w 128"/>
              <a:gd name="T45" fmla="*/ 238893 h 128"/>
              <a:gd name="T46" fmla="*/ 98184 w 128"/>
              <a:gd name="T47" fmla="*/ 253284 h 128"/>
              <a:gd name="T48" fmla="*/ 98184 w 128"/>
              <a:gd name="T49" fmla="*/ 253284 h 128"/>
              <a:gd name="T50" fmla="*/ 80857 w 128"/>
              <a:gd name="T51" fmla="*/ 264797 h 128"/>
              <a:gd name="T52" fmla="*/ 80857 w 128"/>
              <a:gd name="T53" fmla="*/ 247527 h 128"/>
              <a:gd name="T54" fmla="*/ 80857 w 128"/>
              <a:gd name="T55" fmla="*/ 224502 h 128"/>
              <a:gd name="T56" fmla="*/ 23102 w 128"/>
              <a:gd name="T57" fmla="*/ 132398 h 128"/>
              <a:gd name="T58" fmla="*/ 103959 w 128"/>
              <a:gd name="T59" fmla="*/ 132398 h 128"/>
              <a:gd name="T60" fmla="*/ 86633 w 128"/>
              <a:gd name="T61" fmla="*/ 115129 h 128"/>
              <a:gd name="T62" fmla="*/ 69306 w 128"/>
              <a:gd name="T63" fmla="*/ 132398 h 128"/>
              <a:gd name="T64" fmla="*/ 86633 w 128"/>
              <a:gd name="T65" fmla="*/ 149668 h 128"/>
              <a:gd name="T66" fmla="*/ 103959 w 128"/>
              <a:gd name="T67" fmla="*/ 132398 h 128"/>
              <a:gd name="T68" fmla="*/ 323429 w 128"/>
              <a:gd name="T69" fmla="*/ 106494 h 128"/>
              <a:gd name="T70" fmla="*/ 323429 w 128"/>
              <a:gd name="T71" fmla="*/ 115129 h 128"/>
              <a:gd name="T72" fmla="*/ 320541 w 128"/>
              <a:gd name="T73" fmla="*/ 135277 h 128"/>
              <a:gd name="T74" fmla="*/ 346531 w 128"/>
              <a:gd name="T75" fmla="*/ 201476 h 128"/>
              <a:gd name="T76" fmla="*/ 288776 w 128"/>
              <a:gd name="T77" fmla="*/ 293579 h 128"/>
              <a:gd name="T78" fmla="*/ 288776 w 128"/>
              <a:gd name="T79" fmla="*/ 316605 h 128"/>
              <a:gd name="T80" fmla="*/ 288776 w 128"/>
              <a:gd name="T81" fmla="*/ 333874 h 128"/>
              <a:gd name="T82" fmla="*/ 271449 w 128"/>
              <a:gd name="T83" fmla="*/ 322361 h 128"/>
              <a:gd name="T84" fmla="*/ 271449 w 128"/>
              <a:gd name="T85" fmla="*/ 322361 h 128"/>
              <a:gd name="T86" fmla="*/ 248347 w 128"/>
              <a:gd name="T87" fmla="*/ 307970 h 128"/>
              <a:gd name="T88" fmla="*/ 219470 w 128"/>
              <a:gd name="T89" fmla="*/ 310848 h 128"/>
              <a:gd name="T90" fmla="*/ 141500 w 128"/>
              <a:gd name="T91" fmla="*/ 287823 h 128"/>
              <a:gd name="T92" fmla="*/ 121286 w 128"/>
              <a:gd name="T93" fmla="*/ 287823 h 128"/>
              <a:gd name="T94" fmla="*/ 106847 w 128"/>
              <a:gd name="T95" fmla="*/ 287823 h 128"/>
              <a:gd name="T96" fmla="*/ 219470 w 128"/>
              <a:gd name="T97" fmla="*/ 330996 h 128"/>
              <a:gd name="T98" fmla="*/ 248347 w 128"/>
              <a:gd name="T99" fmla="*/ 328118 h 128"/>
              <a:gd name="T100" fmla="*/ 311878 w 128"/>
              <a:gd name="T101" fmla="*/ 368413 h 128"/>
              <a:gd name="T102" fmla="*/ 311878 w 128"/>
              <a:gd name="T103" fmla="*/ 302214 h 128"/>
              <a:gd name="T104" fmla="*/ 369633 w 128"/>
              <a:gd name="T105" fmla="*/ 198598 h 128"/>
              <a:gd name="T106" fmla="*/ 323429 w 128"/>
              <a:gd name="T107" fmla="*/ 106494 h 1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chemeClr val="tx1">
              <a:lumMod val="75000"/>
              <a:lumOff val="25000"/>
            </a:schemeClr>
          </a:solidFill>
          <a:ln>
            <a:noFill/>
          </a:ln>
          <a:extLst/>
        </p:spPr>
        <p:txBody>
          <a:bodyPr lIns="68580" tIns="34290" rIns="68580" bIns="34290"/>
          <a:lstStyle/>
          <a:p>
            <a:endParaRPr lang="zh-CN" altLang="en-US">
              <a:solidFill>
                <a:schemeClr val="tx1">
                  <a:lumMod val="50000"/>
                  <a:lumOff val="50000"/>
                </a:schemeClr>
              </a:solidFill>
            </a:endParaRPr>
          </a:p>
        </p:txBody>
      </p:sp>
      <p:sp>
        <p:nvSpPr>
          <p:cNvPr id="7" name="Freeform 221"/>
          <p:cNvSpPr>
            <a:spLocks noEditPoints="1"/>
          </p:cNvSpPr>
          <p:nvPr/>
        </p:nvSpPr>
        <p:spPr bwMode="auto">
          <a:xfrm>
            <a:off x="5448799" y="2675599"/>
            <a:ext cx="353450" cy="354974"/>
          </a:xfrm>
          <a:custGeom>
            <a:avLst/>
            <a:gdLst>
              <a:gd name="T0" fmla="*/ 322361 w 128"/>
              <a:gd name="T1" fmla="*/ 0 h 128"/>
              <a:gd name="T2" fmla="*/ 195719 w 128"/>
              <a:gd name="T3" fmla="*/ 34539 h 128"/>
              <a:gd name="T4" fmla="*/ 172694 w 128"/>
              <a:gd name="T5" fmla="*/ 34539 h 128"/>
              <a:gd name="T6" fmla="*/ 46052 w 128"/>
              <a:gd name="T7" fmla="*/ 0 h 128"/>
              <a:gd name="T8" fmla="*/ 0 w 128"/>
              <a:gd name="T9" fmla="*/ 46052 h 128"/>
              <a:gd name="T10" fmla="*/ 0 w 128"/>
              <a:gd name="T11" fmla="*/ 287823 h 128"/>
              <a:gd name="T12" fmla="*/ 46052 w 128"/>
              <a:gd name="T13" fmla="*/ 333874 h 128"/>
              <a:gd name="T14" fmla="*/ 172694 w 128"/>
              <a:gd name="T15" fmla="*/ 368413 h 128"/>
              <a:gd name="T16" fmla="*/ 195719 w 128"/>
              <a:gd name="T17" fmla="*/ 368413 h 128"/>
              <a:gd name="T18" fmla="*/ 322361 w 128"/>
              <a:gd name="T19" fmla="*/ 333874 h 128"/>
              <a:gd name="T20" fmla="*/ 368413 w 128"/>
              <a:gd name="T21" fmla="*/ 287823 h 128"/>
              <a:gd name="T22" fmla="*/ 368413 w 128"/>
              <a:gd name="T23" fmla="*/ 46052 h 128"/>
              <a:gd name="T24" fmla="*/ 322361 w 128"/>
              <a:gd name="T25" fmla="*/ 0 h 128"/>
              <a:gd name="T26" fmla="*/ 172694 w 128"/>
              <a:gd name="T27" fmla="*/ 345387 h 128"/>
              <a:gd name="T28" fmla="*/ 46052 w 128"/>
              <a:gd name="T29" fmla="*/ 310848 h 128"/>
              <a:gd name="T30" fmla="*/ 23026 w 128"/>
              <a:gd name="T31" fmla="*/ 287823 h 128"/>
              <a:gd name="T32" fmla="*/ 23026 w 128"/>
              <a:gd name="T33" fmla="*/ 46052 h 128"/>
              <a:gd name="T34" fmla="*/ 46052 w 128"/>
              <a:gd name="T35" fmla="*/ 23026 h 128"/>
              <a:gd name="T36" fmla="*/ 172694 w 128"/>
              <a:gd name="T37" fmla="*/ 57565 h 128"/>
              <a:gd name="T38" fmla="*/ 172694 w 128"/>
              <a:gd name="T39" fmla="*/ 345387 h 128"/>
              <a:gd name="T40" fmla="*/ 345387 w 128"/>
              <a:gd name="T41" fmla="*/ 287823 h 128"/>
              <a:gd name="T42" fmla="*/ 322361 w 128"/>
              <a:gd name="T43" fmla="*/ 310848 h 128"/>
              <a:gd name="T44" fmla="*/ 195719 w 128"/>
              <a:gd name="T45" fmla="*/ 345387 h 128"/>
              <a:gd name="T46" fmla="*/ 195719 w 128"/>
              <a:gd name="T47" fmla="*/ 57565 h 128"/>
              <a:gd name="T48" fmla="*/ 322361 w 128"/>
              <a:gd name="T49" fmla="*/ 23026 h 128"/>
              <a:gd name="T50" fmla="*/ 345387 w 128"/>
              <a:gd name="T51" fmla="*/ 46052 h 128"/>
              <a:gd name="T52" fmla="*/ 345387 w 128"/>
              <a:gd name="T53" fmla="*/ 287823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chemeClr val="tx1">
              <a:lumMod val="75000"/>
              <a:lumOff val="25000"/>
            </a:schemeClr>
          </a:solidFill>
          <a:ln>
            <a:noFill/>
          </a:ln>
          <a:extLst/>
        </p:spPr>
        <p:txBody>
          <a:bodyPr lIns="68580" tIns="34290" rIns="68580" bIns="34290"/>
          <a:lstStyle/>
          <a:p>
            <a:endParaRPr lang="zh-CN" altLang="en-US">
              <a:solidFill>
                <a:schemeClr val="tx1">
                  <a:lumMod val="50000"/>
                  <a:lumOff val="50000"/>
                </a:schemeClr>
              </a:solidFill>
            </a:endParaRPr>
          </a:p>
        </p:txBody>
      </p:sp>
      <p:sp>
        <p:nvSpPr>
          <p:cNvPr id="8" name="Freeform 223"/>
          <p:cNvSpPr>
            <a:spLocks noEditPoints="1"/>
          </p:cNvSpPr>
          <p:nvPr/>
        </p:nvSpPr>
        <p:spPr bwMode="auto">
          <a:xfrm>
            <a:off x="3852183" y="1708185"/>
            <a:ext cx="354974" cy="353450"/>
          </a:xfrm>
          <a:custGeom>
            <a:avLst/>
            <a:gdLst>
              <a:gd name="T0" fmla="*/ 277225 w 128"/>
              <a:gd name="T1" fmla="*/ 161181 h 128"/>
              <a:gd name="T2" fmla="*/ 92408 w 128"/>
              <a:gd name="T3" fmla="*/ 161181 h 128"/>
              <a:gd name="T4" fmla="*/ 80857 w 128"/>
              <a:gd name="T5" fmla="*/ 172694 h 128"/>
              <a:gd name="T6" fmla="*/ 92408 w 128"/>
              <a:gd name="T7" fmla="*/ 184207 h 128"/>
              <a:gd name="T8" fmla="*/ 277225 w 128"/>
              <a:gd name="T9" fmla="*/ 184207 h 128"/>
              <a:gd name="T10" fmla="*/ 288776 w 128"/>
              <a:gd name="T11" fmla="*/ 172694 h 128"/>
              <a:gd name="T12" fmla="*/ 277225 w 128"/>
              <a:gd name="T13" fmla="*/ 161181 h 128"/>
              <a:gd name="T14" fmla="*/ 277225 w 128"/>
              <a:gd name="T15" fmla="*/ 230258 h 128"/>
              <a:gd name="T16" fmla="*/ 92408 w 128"/>
              <a:gd name="T17" fmla="*/ 230258 h 128"/>
              <a:gd name="T18" fmla="*/ 80857 w 128"/>
              <a:gd name="T19" fmla="*/ 241771 h 128"/>
              <a:gd name="T20" fmla="*/ 92408 w 128"/>
              <a:gd name="T21" fmla="*/ 253284 h 128"/>
              <a:gd name="T22" fmla="*/ 277225 w 128"/>
              <a:gd name="T23" fmla="*/ 253284 h 128"/>
              <a:gd name="T24" fmla="*/ 288776 w 128"/>
              <a:gd name="T25" fmla="*/ 241771 h 128"/>
              <a:gd name="T26" fmla="*/ 277225 w 128"/>
              <a:gd name="T27" fmla="*/ 230258 h 128"/>
              <a:gd name="T28" fmla="*/ 277225 w 128"/>
              <a:gd name="T29" fmla="*/ 92103 h 128"/>
              <a:gd name="T30" fmla="*/ 92408 w 128"/>
              <a:gd name="T31" fmla="*/ 92103 h 128"/>
              <a:gd name="T32" fmla="*/ 80857 w 128"/>
              <a:gd name="T33" fmla="*/ 103616 h 128"/>
              <a:gd name="T34" fmla="*/ 92408 w 128"/>
              <a:gd name="T35" fmla="*/ 115129 h 128"/>
              <a:gd name="T36" fmla="*/ 277225 w 128"/>
              <a:gd name="T37" fmla="*/ 115129 h 128"/>
              <a:gd name="T38" fmla="*/ 288776 w 128"/>
              <a:gd name="T39" fmla="*/ 103616 h 128"/>
              <a:gd name="T40" fmla="*/ 277225 w 128"/>
              <a:gd name="T41" fmla="*/ 92103 h 128"/>
              <a:gd name="T42" fmla="*/ 323429 w 128"/>
              <a:gd name="T43" fmla="*/ 0 h 128"/>
              <a:gd name="T44" fmla="*/ 46204 w 128"/>
              <a:gd name="T45" fmla="*/ 0 h 128"/>
              <a:gd name="T46" fmla="*/ 0 w 128"/>
              <a:gd name="T47" fmla="*/ 48930 h 128"/>
              <a:gd name="T48" fmla="*/ 0 w 128"/>
              <a:gd name="T49" fmla="*/ 322361 h 128"/>
              <a:gd name="T50" fmla="*/ 46204 w 128"/>
              <a:gd name="T51" fmla="*/ 368413 h 128"/>
              <a:gd name="T52" fmla="*/ 320541 w 128"/>
              <a:gd name="T53" fmla="*/ 368413 h 128"/>
              <a:gd name="T54" fmla="*/ 369633 w 128"/>
              <a:gd name="T55" fmla="*/ 322361 h 128"/>
              <a:gd name="T56" fmla="*/ 369633 w 128"/>
              <a:gd name="T57" fmla="*/ 46052 h 128"/>
              <a:gd name="T58" fmla="*/ 323429 w 128"/>
              <a:gd name="T59" fmla="*/ 0 h 128"/>
              <a:gd name="T60" fmla="*/ 346531 w 128"/>
              <a:gd name="T61" fmla="*/ 322361 h 128"/>
              <a:gd name="T62" fmla="*/ 320541 w 128"/>
              <a:gd name="T63" fmla="*/ 345387 h 128"/>
              <a:gd name="T64" fmla="*/ 46204 w 128"/>
              <a:gd name="T65" fmla="*/ 345387 h 128"/>
              <a:gd name="T66" fmla="*/ 23102 w 128"/>
              <a:gd name="T67" fmla="*/ 322361 h 128"/>
              <a:gd name="T68" fmla="*/ 23102 w 128"/>
              <a:gd name="T69" fmla="*/ 48930 h 128"/>
              <a:gd name="T70" fmla="*/ 46204 w 128"/>
              <a:gd name="T71" fmla="*/ 23026 h 128"/>
              <a:gd name="T72" fmla="*/ 323429 w 128"/>
              <a:gd name="T73" fmla="*/ 23026 h 128"/>
              <a:gd name="T74" fmla="*/ 346531 w 128"/>
              <a:gd name="T75" fmla="*/ 46052 h 128"/>
              <a:gd name="T76" fmla="*/ 346531 w 128"/>
              <a:gd name="T77" fmla="*/ 322361 h 1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chemeClr val="tx1">
              <a:lumMod val="75000"/>
              <a:lumOff val="25000"/>
            </a:schemeClr>
          </a:solidFill>
          <a:ln>
            <a:noFill/>
          </a:ln>
          <a:extLst/>
        </p:spPr>
        <p:txBody>
          <a:bodyPr lIns="68580" tIns="34290" rIns="68580" bIns="34290"/>
          <a:lstStyle/>
          <a:p>
            <a:endParaRPr lang="zh-CN" altLang="en-US">
              <a:solidFill>
                <a:schemeClr val="tx1">
                  <a:lumMod val="50000"/>
                  <a:lumOff val="50000"/>
                </a:schemeClr>
              </a:solidFill>
            </a:endParaRPr>
          </a:p>
        </p:txBody>
      </p:sp>
      <p:sp>
        <p:nvSpPr>
          <p:cNvPr id="12" name="KSO_Shape"/>
          <p:cNvSpPr/>
          <p:nvPr/>
        </p:nvSpPr>
        <p:spPr>
          <a:xfrm>
            <a:off x="3352480" y="2671030"/>
            <a:ext cx="284893" cy="34278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tx1">
              <a:lumMod val="75000"/>
              <a:lumOff val="2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50000"/>
                  <a:lumOff val="50000"/>
                </a:schemeClr>
              </a:solidFill>
            </a:endParaRPr>
          </a:p>
        </p:txBody>
      </p:sp>
      <p:sp>
        <p:nvSpPr>
          <p:cNvPr id="13" name="KSO_Shape"/>
          <p:cNvSpPr>
            <a:spLocks/>
          </p:cNvSpPr>
          <p:nvPr/>
        </p:nvSpPr>
        <p:spPr bwMode="auto">
          <a:xfrm>
            <a:off x="4869874" y="1735608"/>
            <a:ext cx="441812" cy="327550"/>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tx1">
              <a:lumMod val="75000"/>
              <a:lumOff val="25000"/>
            </a:schemeClr>
          </a:solidFill>
          <a:ln>
            <a:noFill/>
          </a:ln>
          <a:extLst/>
        </p:spPr>
        <p:txBody>
          <a:bodyPr lIns="51435" tIns="25718" rIns="51435" bIns="405000"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50000"/>
                  <a:lumOff val="50000"/>
                </a:schemeClr>
              </a:solidFill>
            </a:endParaRPr>
          </a:p>
        </p:txBody>
      </p:sp>
      <p:sp>
        <p:nvSpPr>
          <p:cNvPr id="14" name="KSO_Shape"/>
          <p:cNvSpPr>
            <a:spLocks/>
          </p:cNvSpPr>
          <p:nvPr/>
        </p:nvSpPr>
        <p:spPr bwMode="auto">
          <a:xfrm>
            <a:off x="4920150" y="3615592"/>
            <a:ext cx="341261" cy="353450"/>
          </a:xfrm>
          <a:custGeom>
            <a:avLst/>
            <a:gdLst>
              <a:gd name="T0" fmla="*/ 2147483646 w 90"/>
              <a:gd name="T1" fmla="*/ 2147483646 h 93"/>
              <a:gd name="T2" fmla="*/ 2147483646 w 90"/>
              <a:gd name="T3" fmla="*/ 2147483646 h 93"/>
              <a:gd name="T4" fmla="*/ 2147483646 w 90"/>
              <a:gd name="T5" fmla="*/ 2147483646 h 93"/>
              <a:gd name="T6" fmla="*/ 2147483646 w 90"/>
              <a:gd name="T7" fmla="*/ 2147483646 h 93"/>
              <a:gd name="T8" fmla="*/ 2147483646 w 90"/>
              <a:gd name="T9" fmla="*/ 2147483646 h 93"/>
              <a:gd name="T10" fmla="*/ 0 w 90"/>
              <a:gd name="T11" fmla="*/ 2147483646 h 93"/>
              <a:gd name="T12" fmla="*/ 0 w 90"/>
              <a:gd name="T13" fmla="*/ 2147483646 h 93"/>
              <a:gd name="T14" fmla="*/ 2147483646 w 90"/>
              <a:gd name="T15" fmla="*/ 2147483646 h 93"/>
              <a:gd name="T16" fmla="*/ 2147483646 w 90"/>
              <a:gd name="T17" fmla="*/ 2147483646 h 93"/>
              <a:gd name="T18" fmla="*/ 2147483646 w 90"/>
              <a:gd name="T19" fmla="*/ 2147483646 h 93"/>
              <a:gd name="T20" fmla="*/ 2147483646 w 90"/>
              <a:gd name="T21" fmla="*/ 2147483646 h 93"/>
              <a:gd name="T22" fmla="*/ 2147483646 w 90"/>
              <a:gd name="T23" fmla="*/ 2147483646 h 93"/>
              <a:gd name="T24" fmla="*/ 2147483646 w 90"/>
              <a:gd name="T25" fmla="*/ 2147483646 h 93"/>
              <a:gd name="T26" fmla="*/ 2147483646 w 90"/>
              <a:gd name="T27" fmla="*/ 2147483646 h 93"/>
              <a:gd name="T28" fmla="*/ 2147483646 w 90"/>
              <a:gd name="T29" fmla="*/ 2147483646 h 93"/>
              <a:gd name="T30" fmla="*/ 2147483646 w 90"/>
              <a:gd name="T31" fmla="*/ 2147483646 h 93"/>
              <a:gd name="T32" fmla="*/ 2147483646 w 90"/>
              <a:gd name="T33" fmla="*/ 2147483646 h 93"/>
              <a:gd name="T34" fmla="*/ 2147483646 w 90"/>
              <a:gd name="T35" fmla="*/ 2147483646 h 93"/>
              <a:gd name="T36" fmla="*/ 2147483646 w 90"/>
              <a:gd name="T37" fmla="*/ 2147483646 h 93"/>
              <a:gd name="T38" fmla="*/ 2147483646 w 90"/>
              <a:gd name="T39" fmla="*/ 2147483646 h 93"/>
              <a:gd name="T40" fmla="*/ 2147483646 w 90"/>
              <a:gd name="T41" fmla="*/ 2147483646 h 93"/>
              <a:gd name="T42" fmla="*/ 2147483646 w 90"/>
              <a:gd name="T43" fmla="*/ 2147483646 h 93"/>
              <a:gd name="T44" fmla="*/ 2147483646 w 90"/>
              <a:gd name="T45" fmla="*/ 2147483646 h 93"/>
              <a:gd name="T46" fmla="*/ 2147483646 w 90"/>
              <a:gd name="T47" fmla="*/ 2147483646 h 93"/>
              <a:gd name="T48" fmla="*/ 2147483646 w 90"/>
              <a:gd name="T49" fmla="*/ 2147483646 h 93"/>
              <a:gd name="T50" fmla="*/ 2147483646 w 90"/>
              <a:gd name="T51" fmla="*/ 2147483646 h 93"/>
              <a:gd name="T52" fmla="*/ 2147483646 w 90"/>
              <a:gd name="T53" fmla="*/ 2147483646 h 93"/>
              <a:gd name="T54" fmla="*/ 2147483646 w 90"/>
              <a:gd name="T55" fmla="*/ 2147483646 h 93"/>
              <a:gd name="T56" fmla="*/ 2147483646 w 90"/>
              <a:gd name="T57" fmla="*/ 2147483646 h 93"/>
              <a:gd name="T58" fmla="*/ 2147483646 w 90"/>
              <a:gd name="T59" fmla="*/ 2147483646 h 93"/>
              <a:gd name="T60" fmla="*/ 2147483646 w 90"/>
              <a:gd name="T61" fmla="*/ 2147483646 h 93"/>
              <a:gd name="T62" fmla="*/ 2147483646 w 90"/>
              <a:gd name="T63" fmla="*/ 2147483646 h 93"/>
              <a:gd name="T64" fmla="*/ 2147483646 w 90"/>
              <a:gd name="T65" fmla="*/ 2147483646 h 93"/>
              <a:gd name="T66" fmla="*/ 2147483646 w 90"/>
              <a:gd name="T67" fmla="*/ 2147483646 h 93"/>
              <a:gd name="T68" fmla="*/ 2147483646 w 90"/>
              <a:gd name="T69" fmla="*/ 2147483646 h 93"/>
              <a:gd name="T70" fmla="*/ 2147483646 w 90"/>
              <a:gd name="T71" fmla="*/ 2147483646 h 93"/>
              <a:gd name="T72" fmla="*/ 2147483646 w 90"/>
              <a:gd name="T73" fmla="*/ 2147483646 h 93"/>
              <a:gd name="T74" fmla="*/ 2147483646 w 90"/>
              <a:gd name="T75" fmla="*/ 2147483646 h 93"/>
              <a:gd name="T76" fmla="*/ 2147483646 w 90"/>
              <a:gd name="T77" fmla="*/ 2147483646 h 93"/>
              <a:gd name="T78" fmla="*/ 2147483646 w 90"/>
              <a:gd name="T79" fmla="*/ 2147483646 h 93"/>
              <a:gd name="T80" fmla="*/ 2147483646 w 90"/>
              <a:gd name="T81" fmla="*/ 2147483646 h 93"/>
              <a:gd name="T82" fmla="*/ 2147483646 w 90"/>
              <a:gd name="T83" fmla="*/ 2147483646 h 93"/>
              <a:gd name="T84" fmla="*/ 2147483646 w 90"/>
              <a:gd name="T85" fmla="*/ 2147483646 h 93"/>
              <a:gd name="T86" fmla="*/ 2147483646 w 90"/>
              <a:gd name="T87" fmla="*/ 2147483646 h 93"/>
              <a:gd name="T88" fmla="*/ 2147483646 w 90"/>
              <a:gd name="T89" fmla="*/ 2147483646 h 93"/>
              <a:gd name="T90" fmla="*/ 2147483646 w 90"/>
              <a:gd name="T91" fmla="*/ 2147483646 h 93"/>
              <a:gd name="T92" fmla="*/ 2147483646 w 90"/>
              <a:gd name="T93" fmla="*/ 2147483646 h 93"/>
              <a:gd name="T94" fmla="*/ 2147483646 w 90"/>
              <a:gd name="T95" fmla="*/ 2147483646 h 93"/>
              <a:gd name="T96" fmla="*/ 2147483646 w 90"/>
              <a:gd name="T97" fmla="*/ 2147483646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tx1">
              <a:lumMod val="75000"/>
              <a:lumOff val="25000"/>
            </a:schemeClr>
          </a:solidFill>
          <a:ln>
            <a:noFill/>
          </a:ln>
          <a:extLst/>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chemeClr val="tx1">
                  <a:lumMod val="50000"/>
                  <a:lumOff val="50000"/>
                </a:schemeClr>
              </a:solidFill>
            </a:endParaRPr>
          </a:p>
        </p:txBody>
      </p:sp>
      <p:grpSp>
        <p:nvGrpSpPr>
          <p:cNvPr id="15" name="组合 14"/>
          <p:cNvGrpSpPr/>
          <p:nvPr/>
        </p:nvGrpSpPr>
        <p:grpSpPr>
          <a:xfrm>
            <a:off x="4071566" y="2268830"/>
            <a:ext cx="985698" cy="1134998"/>
            <a:chOff x="4006786" y="1929859"/>
            <a:chExt cx="985698" cy="1134998"/>
          </a:xfrm>
          <a:solidFill>
            <a:schemeClr val="tx1">
              <a:lumMod val="50000"/>
              <a:lumOff val="50000"/>
            </a:schemeClr>
          </a:solidFill>
        </p:grpSpPr>
        <p:sp>
          <p:nvSpPr>
            <p:cNvPr id="16" name="任意多边形 15"/>
            <p:cNvSpPr/>
            <p:nvPr/>
          </p:nvSpPr>
          <p:spPr>
            <a:xfrm>
              <a:off x="4006786" y="1929859"/>
              <a:ext cx="985698"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tx1">
                <a:lumMod val="65000"/>
                <a:lumOff val="35000"/>
              </a:schemeClr>
            </a:solidFill>
            <a:ln>
              <a:noFill/>
            </a:ln>
          </p:spPr>
          <p:txBody>
            <a:bodyPr vert="horz" wrap="square" lIns="68580" tIns="34290" rIns="68580" bIns="34290" numCol="1" anchor="t" anchorCtr="0" compatLnSpc="1">
              <a:prstTxWarp prst="textNoShape">
                <a:avLst/>
              </a:prstTxWarp>
            </a:bodyPr>
            <a:lstStyle/>
            <a:p>
              <a:endParaRPr lang="zh-CN" altLang="en-US" dirty="0">
                <a:solidFill>
                  <a:schemeClr val="tx1">
                    <a:lumMod val="50000"/>
                    <a:lumOff val="50000"/>
                  </a:schemeClr>
                </a:solidFill>
              </a:endParaRPr>
            </a:p>
          </p:txBody>
        </p:sp>
        <p:sp>
          <p:nvSpPr>
            <p:cNvPr id="17" name="KSO_Shape"/>
            <p:cNvSpPr>
              <a:spLocks/>
            </p:cNvSpPr>
            <p:nvPr/>
          </p:nvSpPr>
          <p:spPr bwMode="auto">
            <a:xfrm>
              <a:off x="4257847" y="2149549"/>
              <a:ext cx="493926" cy="673536"/>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a:extLst/>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chemeClr val="tx1">
                    <a:lumMod val="50000"/>
                    <a:lumOff val="50000"/>
                  </a:schemeClr>
                </a:solidFill>
              </a:endParaRPr>
            </a:p>
          </p:txBody>
        </p:sp>
      </p:grpSp>
      <p:sp>
        <p:nvSpPr>
          <p:cNvPr id="18" name="Content Placeholder 2"/>
          <p:cNvSpPr txBox="1">
            <a:spLocks/>
          </p:cNvSpPr>
          <p:nvPr/>
        </p:nvSpPr>
        <p:spPr bwMode="auto">
          <a:xfrm>
            <a:off x="1137043"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9" name="Content Placeholder 2"/>
          <p:cNvSpPr txBox="1">
            <a:spLocks/>
          </p:cNvSpPr>
          <p:nvPr/>
        </p:nvSpPr>
        <p:spPr bwMode="auto">
          <a:xfrm>
            <a:off x="593126" y="244529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0" name="Content Placeholder 2"/>
          <p:cNvSpPr txBox="1">
            <a:spLocks/>
          </p:cNvSpPr>
          <p:nvPr/>
        </p:nvSpPr>
        <p:spPr bwMode="auto">
          <a:xfrm>
            <a:off x="1145586" y="342578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1" name="Content Placeholder 2"/>
          <p:cNvSpPr txBox="1">
            <a:spLocks/>
          </p:cNvSpPr>
          <p:nvPr/>
        </p:nvSpPr>
        <p:spPr bwMode="auto">
          <a:xfrm>
            <a:off x="5599216" y="13691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2" name="Content Placeholder 2"/>
          <p:cNvSpPr txBox="1">
            <a:spLocks/>
          </p:cNvSpPr>
          <p:nvPr/>
        </p:nvSpPr>
        <p:spPr bwMode="auto">
          <a:xfrm>
            <a:off x="6102136" y="243596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3" name="Content Placeholder 2"/>
          <p:cNvSpPr txBox="1">
            <a:spLocks/>
          </p:cNvSpPr>
          <p:nvPr/>
        </p:nvSpPr>
        <p:spPr bwMode="auto">
          <a:xfrm>
            <a:off x="5622076" y="347228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46" name="矩形 45"/>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1593711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par>
                          <p:cTn id="38" fill="hold">
                            <p:stCondLst>
                              <p:cond delay="2500"/>
                            </p:stCondLst>
                            <p:childTnLst>
                              <p:par>
                                <p:cTn id="39" presetID="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 name="Oval 1"/>
          <p:cNvSpPr/>
          <p:nvPr/>
        </p:nvSpPr>
        <p:spPr bwMode="auto">
          <a:xfrm>
            <a:off x="3067075" y="2314938"/>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90" name="Oval 1"/>
          <p:cNvSpPr/>
          <p:nvPr/>
        </p:nvSpPr>
        <p:spPr bwMode="auto">
          <a:xfrm>
            <a:off x="4432049" y="1692086"/>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91" name="Oval 1"/>
          <p:cNvSpPr/>
          <p:nvPr/>
        </p:nvSpPr>
        <p:spPr bwMode="auto">
          <a:xfrm>
            <a:off x="6048814" y="1049356"/>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88" name="Oval 1"/>
          <p:cNvSpPr/>
          <p:nvPr/>
        </p:nvSpPr>
        <p:spPr bwMode="auto">
          <a:xfrm>
            <a:off x="1390675" y="2984173"/>
            <a:ext cx="1341153" cy="134115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a:outerShdw blurRad="254000" dist="127000" dir="8160000" algn="t" rotWithShape="0">
              <a:prstClr val="black">
                <a:alpha val="34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15</a:t>
            </a:fld>
            <a:endParaRPr lang="zh-CN" altLang="en-US"/>
          </a:p>
        </p:txBody>
      </p:sp>
      <p:sp>
        <p:nvSpPr>
          <p:cNvPr id="71" name="矩形 70"/>
          <p:cNvSpPr/>
          <p:nvPr/>
        </p:nvSpPr>
        <p:spPr>
          <a:xfrm>
            <a:off x="1683900" y="3554516"/>
            <a:ext cx="326051" cy="392415"/>
          </a:xfrm>
          <a:prstGeom prst="rect">
            <a:avLst/>
          </a:prstGeom>
        </p:spPr>
        <p:txBody>
          <a:bodyPr wrap="none" lIns="68580" tIns="34290" rIns="68580" bIns="34290">
            <a:spAutoFit/>
          </a:bodyPr>
          <a:lstStyle/>
          <a:p>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01</a:t>
            </a:r>
            <a:endParaRPr lang="zh-CN" altLang="en-US" sz="2100" b="1" dirty="0">
              <a:solidFill>
                <a:schemeClr val="tx1">
                  <a:lumMod val="65000"/>
                  <a:lumOff val="35000"/>
                </a:schemeClr>
              </a:solidFill>
            </a:endParaRPr>
          </a:p>
        </p:txBody>
      </p:sp>
      <p:sp>
        <p:nvSpPr>
          <p:cNvPr id="74" name="矩形 73"/>
          <p:cNvSpPr/>
          <p:nvPr/>
        </p:nvSpPr>
        <p:spPr>
          <a:xfrm>
            <a:off x="3302085" y="2984173"/>
            <a:ext cx="382156" cy="392415"/>
          </a:xfrm>
          <a:prstGeom prst="rect">
            <a:avLst/>
          </a:prstGeom>
          <a:ln>
            <a:noFill/>
          </a:ln>
        </p:spPr>
        <p:txBody>
          <a:bodyPr wrap="none" lIns="68580" tIns="34290" rIns="68580" bIns="34290">
            <a:spAutoFit/>
          </a:bodyPr>
          <a:lstStyle/>
          <a:p>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02</a:t>
            </a:r>
            <a:endParaRPr lang="zh-CN" altLang="en-US" sz="2100" b="1" dirty="0">
              <a:solidFill>
                <a:schemeClr val="tx1">
                  <a:lumMod val="65000"/>
                  <a:lumOff val="35000"/>
                </a:schemeClr>
              </a:solidFill>
            </a:endParaRPr>
          </a:p>
        </p:txBody>
      </p:sp>
      <p:sp>
        <p:nvSpPr>
          <p:cNvPr id="77" name="矩形 76"/>
          <p:cNvSpPr/>
          <p:nvPr/>
        </p:nvSpPr>
        <p:spPr>
          <a:xfrm>
            <a:off x="4651936" y="2299810"/>
            <a:ext cx="386965" cy="392415"/>
          </a:xfrm>
          <a:prstGeom prst="rect">
            <a:avLst/>
          </a:prstGeom>
        </p:spPr>
        <p:txBody>
          <a:bodyPr wrap="none" lIns="68580" tIns="34290" rIns="68580" bIns="34290">
            <a:spAutoFit/>
          </a:bodyPr>
          <a:lstStyle/>
          <a:p>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03</a:t>
            </a:r>
            <a:endParaRPr lang="zh-CN" altLang="en-US" sz="2100" b="1" dirty="0">
              <a:solidFill>
                <a:schemeClr val="tx1">
                  <a:lumMod val="65000"/>
                  <a:lumOff val="35000"/>
                </a:schemeClr>
              </a:solidFill>
            </a:endParaRPr>
          </a:p>
        </p:txBody>
      </p:sp>
      <p:sp>
        <p:nvSpPr>
          <p:cNvPr id="79" name="弧形 78"/>
          <p:cNvSpPr/>
          <p:nvPr/>
        </p:nvSpPr>
        <p:spPr>
          <a:xfrm>
            <a:off x="6173042" y="1190730"/>
            <a:ext cx="1071155" cy="1071155"/>
          </a:xfrm>
          <a:prstGeom prst="arc">
            <a:avLst>
              <a:gd name="adj1" fmla="val 2212195"/>
              <a:gd name="adj2" fmla="val 0"/>
            </a:avLst>
          </a:prstGeom>
          <a:ln w="1905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80" name="矩形 79"/>
          <p:cNvSpPr/>
          <p:nvPr/>
        </p:nvSpPr>
        <p:spPr>
          <a:xfrm>
            <a:off x="6256249" y="1602102"/>
            <a:ext cx="385362" cy="392415"/>
          </a:xfrm>
          <a:prstGeom prst="rect">
            <a:avLst/>
          </a:prstGeom>
        </p:spPr>
        <p:txBody>
          <a:bodyPr wrap="none" lIns="68580" tIns="34290" rIns="68580" bIns="34290">
            <a:spAutoFit/>
          </a:bodyPr>
          <a:lstStyle/>
          <a:p>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04</a:t>
            </a:r>
            <a:endParaRPr lang="zh-CN" altLang="en-US" sz="2100" b="1" dirty="0">
              <a:solidFill>
                <a:schemeClr val="tx1">
                  <a:lumMod val="65000"/>
                  <a:lumOff val="35000"/>
                </a:schemeClr>
              </a:solidFill>
            </a:endParaRPr>
          </a:p>
        </p:txBody>
      </p:sp>
      <p:sp>
        <p:nvSpPr>
          <p:cNvPr id="81" name="Content Placeholder 2"/>
          <p:cNvSpPr txBox="1">
            <a:spLocks/>
          </p:cNvSpPr>
          <p:nvPr/>
        </p:nvSpPr>
        <p:spPr bwMode="auto">
          <a:xfrm>
            <a:off x="843517" y="1940676"/>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82" name="Content Placeholder 2"/>
          <p:cNvSpPr txBox="1">
            <a:spLocks/>
          </p:cNvSpPr>
          <p:nvPr/>
        </p:nvSpPr>
        <p:spPr bwMode="auto">
          <a:xfrm>
            <a:off x="3779912" y="89864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83" name="Content Placeholder 2"/>
          <p:cNvSpPr txBox="1">
            <a:spLocks/>
          </p:cNvSpPr>
          <p:nvPr/>
        </p:nvSpPr>
        <p:spPr bwMode="auto">
          <a:xfrm>
            <a:off x="2681162" y="3850957"/>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84" name="Content Placeholder 2"/>
          <p:cNvSpPr txBox="1">
            <a:spLocks/>
          </p:cNvSpPr>
          <p:nvPr/>
        </p:nvSpPr>
        <p:spPr bwMode="auto">
          <a:xfrm>
            <a:off x="5626580" y="2669340"/>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92" name="弧形 91"/>
          <p:cNvSpPr/>
          <p:nvPr/>
        </p:nvSpPr>
        <p:spPr>
          <a:xfrm>
            <a:off x="4556277" y="1827084"/>
            <a:ext cx="1071155" cy="1071155"/>
          </a:xfrm>
          <a:prstGeom prst="arc">
            <a:avLst>
              <a:gd name="adj1" fmla="val 2212195"/>
              <a:gd name="adj2" fmla="val 0"/>
            </a:avLst>
          </a:prstGeom>
          <a:ln w="1905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5" name="弧形 94"/>
          <p:cNvSpPr/>
          <p:nvPr/>
        </p:nvSpPr>
        <p:spPr>
          <a:xfrm>
            <a:off x="3191303" y="2456562"/>
            <a:ext cx="1071155" cy="1071155"/>
          </a:xfrm>
          <a:prstGeom prst="arc">
            <a:avLst>
              <a:gd name="adj1" fmla="val 2212195"/>
              <a:gd name="adj2" fmla="val 0"/>
            </a:avLst>
          </a:prstGeom>
          <a:ln w="1905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6" name="弧形 95"/>
          <p:cNvSpPr/>
          <p:nvPr/>
        </p:nvSpPr>
        <p:spPr>
          <a:xfrm>
            <a:off x="1521529" y="3112544"/>
            <a:ext cx="1071155" cy="1071155"/>
          </a:xfrm>
          <a:prstGeom prst="arc">
            <a:avLst>
              <a:gd name="adj1" fmla="val 2212195"/>
              <a:gd name="adj2" fmla="val 0"/>
            </a:avLst>
          </a:prstGeom>
          <a:ln w="19050">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97" name="AutoShape 97"/>
          <p:cNvSpPr>
            <a:spLocks/>
          </p:cNvSpPr>
          <p:nvPr/>
        </p:nvSpPr>
        <p:spPr bwMode="auto">
          <a:xfrm>
            <a:off x="2022665" y="3468818"/>
            <a:ext cx="383468" cy="3821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tx1">
              <a:lumMod val="75000"/>
              <a:lumOff val="25000"/>
            </a:schemeClr>
          </a:solidFill>
          <a:ln>
            <a:noFill/>
          </a:ln>
          <a:effectLst/>
          <a:extLst/>
        </p:spPr>
        <p:txBody>
          <a:bodyPr lIns="38092" tIns="38092" rIns="38092" bIns="38092" anchor="ctr"/>
          <a:lstStyle/>
          <a:p>
            <a:pPr defTabSz="342823"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98" name="Freeform 145"/>
          <p:cNvSpPr>
            <a:spLocks noChangeArrowheads="1"/>
          </p:cNvSpPr>
          <p:nvPr/>
        </p:nvSpPr>
        <p:spPr bwMode="auto">
          <a:xfrm>
            <a:off x="3737651" y="2805367"/>
            <a:ext cx="410279" cy="410173"/>
          </a:xfrm>
          <a:custGeom>
            <a:avLst/>
            <a:gdLst>
              <a:gd name="T0" fmla="*/ 83990 w 444"/>
              <a:gd name="T1" fmla="*/ 478860 h 445"/>
              <a:gd name="T2" fmla="*/ 83990 w 444"/>
              <a:gd name="T3" fmla="*/ 478860 h 445"/>
              <a:gd name="T4" fmla="*/ 148782 w 444"/>
              <a:gd name="T5" fmla="*/ 531535 h 445"/>
              <a:gd name="T6" fmla="*/ 201576 w 444"/>
              <a:gd name="T7" fmla="*/ 478860 h 445"/>
              <a:gd name="T8" fmla="*/ 148782 w 444"/>
              <a:gd name="T9" fmla="*/ 414214 h 445"/>
              <a:gd name="T10" fmla="*/ 83990 w 444"/>
              <a:gd name="T11" fmla="*/ 478860 h 445"/>
              <a:gd name="T12" fmla="*/ 382754 w 444"/>
              <a:gd name="T13" fmla="*/ 478860 h 445"/>
              <a:gd name="T14" fmla="*/ 382754 w 444"/>
              <a:gd name="T15" fmla="*/ 478860 h 445"/>
              <a:gd name="T16" fmla="*/ 446346 w 444"/>
              <a:gd name="T17" fmla="*/ 531535 h 445"/>
              <a:gd name="T18" fmla="*/ 500340 w 444"/>
              <a:gd name="T19" fmla="*/ 478860 h 445"/>
              <a:gd name="T20" fmla="*/ 446346 w 444"/>
              <a:gd name="T21" fmla="*/ 414214 h 445"/>
              <a:gd name="T22" fmla="*/ 382754 w 444"/>
              <a:gd name="T23" fmla="*/ 478860 h 445"/>
              <a:gd name="T24" fmla="*/ 190777 w 444"/>
              <a:gd name="T25" fmla="*/ 339991 h 445"/>
              <a:gd name="T26" fmla="*/ 190777 w 444"/>
              <a:gd name="T27" fmla="*/ 339991 h 445"/>
              <a:gd name="T28" fmla="*/ 520737 w 444"/>
              <a:gd name="T29" fmla="*/ 244219 h 445"/>
              <a:gd name="T30" fmla="*/ 531536 w 444"/>
              <a:gd name="T31" fmla="*/ 223867 h 445"/>
              <a:gd name="T32" fmla="*/ 531536 w 444"/>
              <a:gd name="T33" fmla="*/ 64646 h 445"/>
              <a:gd name="T34" fmla="*/ 117586 w 444"/>
              <a:gd name="T35" fmla="*/ 64646 h 445"/>
              <a:gd name="T36" fmla="*/ 117586 w 444"/>
              <a:gd name="T37" fmla="*/ 11972 h 445"/>
              <a:gd name="T38" fmla="*/ 106787 w 444"/>
              <a:gd name="T39" fmla="*/ 0 h 445"/>
              <a:gd name="T40" fmla="*/ 10799 w 444"/>
              <a:gd name="T41" fmla="*/ 0 h 445"/>
              <a:gd name="T42" fmla="*/ 0 w 444"/>
              <a:gd name="T43" fmla="*/ 11972 h 445"/>
              <a:gd name="T44" fmla="*/ 0 w 444"/>
              <a:gd name="T45" fmla="*/ 64646 h 445"/>
              <a:gd name="T46" fmla="*/ 53994 w 444"/>
              <a:gd name="T47" fmla="*/ 64646 h 445"/>
              <a:gd name="T48" fmla="*/ 117586 w 444"/>
              <a:gd name="T49" fmla="*/ 329216 h 445"/>
              <a:gd name="T50" fmla="*/ 117586 w 444"/>
              <a:gd name="T51" fmla="*/ 361539 h 445"/>
              <a:gd name="T52" fmla="*/ 117586 w 444"/>
              <a:gd name="T53" fmla="*/ 404637 h 445"/>
              <a:gd name="T54" fmla="*/ 127185 w 444"/>
              <a:gd name="T55" fmla="*/ 414214 h 445"/>
              <a:gd name="T56" fmla="*/ 148782 w 444"/>
              <a:gd name="T57" fmla="*/ 414214 h 445"/>
              <a:gd name="T58" fmla="*/ 446346 w 444"/>
              <a:gd name="T59" fmla="*/ 414214 h 445"/>
              <a:gd name="T60" fmla="*/ 520737 w 444"/>
              <a:gd name="T61" fmla="*/ 414214 h 445"/>
              <a:gd name="T62" fmla="*/ 531536 w 444"/>
              <a:gd name="T63" fmla="*/ 404637 h 445"/>
              <a:gd name="T64" fmla="*/ 531536 w 444"/>
              <a:gd name="T65" fmla="*/ 361539 h 445"/>
              <a:gd name="T66" fmla="*/ 201576 w 444"/>
              <a:gd name="T67" fmla="*/ 361539 h 445"/>
              <a:gd name="T68" fmla="*/ 190777 w 444"/>
              <a:gd name="T69" fmla="*/ 339991 h 4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99" name="Freeform 119"/>
          <p:cNvSpPr>
            <a:spLocks noChangeArrowheads="1"/>
          </p:cNvSpPr>
          <p:nvPr/>
        </p:nvSpPr>
        <p:spPr bwMode="auto">
          <a:xfrm>
            <a:off x="5039458" y="2199197"/>
            <a:ext cx="428419" cy="382621"/>
          </a:xfrm>
          <a:custGeom>
            <a:avLst/>
            <a:gdLst>
              <a:gd name="T0" fmla="*/ 531268 w 497"/>
              <a:gd name="T1" fmla="*/ 83989 h 444"/>
              <a:gd name="T2" fmla="*/ 531268 w 497"/>
              <a:gd name="T3" fmla="*/ 83989 h 444"/>
              <a:gd name="T4" fmla="*/ 510880 w 497"/>
              <a:gd name="T5" fmla="*/ 83989 h 444"/>
              <a:gd name="T6" fmla="*/ 510880 w 497"/>
              <a:gd name="T7" fmla="*/ 531532 h 444"/>
              <a:gd name="T8" fmla="*/ 531268 w 497"/>
              <a:gd name="T9" fmla="*/ 531532 h 444"/>
              <a:gd name="T10" fmla="*/ 594828 w 497"/>
              <a:gd name="T11" fmla="*/ 477539 h 444"/>
              <a:gd name="T12" fmla="*/ 594828 w 497"/>
              <a:gd name="T13" fmla="*/ 148781 h 444"/>
              <a:gd name="T14" fmla="*/ 531268 w 497"/>
              <a:gd name="T15" fmla="*/ 83989 h 444"/>
              <a:gd name="T16" fmla="*/ 0 w 497"/>
              <a:gd name="T17" fmla="*/ 148781 h 444"/>
              <a:gd name="T18" fmla="*/ 0 w 497"/>
              <a:gd name="T19" fmla="*/ 148781 h 444"/>
              <a:gd name="T20" fmla="*/ 0 w 497"/>
              <a:gd name="T21" fmla="*/ 477539 h 444"/>
              <a:gd name="T22" fmla="*/ 63560 w 497"/>
              <a:gd name="T23" fmla="*/ 531532 h 444"/>
              <a:gd name="T24" fmla="*/ 85147 w 497"/>
              <a:gd name="T25" fmla="*/ 531532 h 444"/>
              <a:gd name="T26" fmla="*/ 85147 w 497"/>
              <a:gd name="T27" fmla="*/ 83989 h 444"/>
              <a:gd name="T28" fmla="*/ 63560 w 497"/>
              <a:gd name="T29" fmla="*/ 83989 h 444"/>
              <a:gd name="T30" fmla="*/ 0 w 497"/>
              <a:gd name="T31" fmla="*/ 148781 h 444"/>
              <a:gd name="T32" fmla="*/ 404147 w 497"/>
              <a:gd name="T33" fmla="*/ 31196 h 444"/>
              <a:gd name="T34" fmla="*/ 404147 w 497"/>
              <a:gd name="T35" fmla="*/ 31196 h 444"/>
              <a:gd name="T36" fmla="*/ 297414 w 497"/>
              <a:gd name="T37" fmla="*/ 0 h 444"/>
              <a:gd name="T38" fmla="*/ 191880 w 497"/>
              <a:gd name="T39" fmla="*/ 31196 h 444"/>
              <a:gd name="T40" fmla="*/ 191880 w 497"/>
              <a:gd name="T41" fmla="*/ 83989 h 444"/>
              <a:gd name="T42" fmla="*/ 128320 w 497"/>
              <a:gd name="T43" fmla="*/ 83989 h 444"/>
              <a:gd name="T44" fmla="*/ 128320 w 497"/>
              <a:gd name="T45" fmla="*/ 531532 h 444"/>
              <a:gd name="T46" fmla="*/ 467707 w 497"/>
              <a:gd name="T47" fmla="*/ 531532 h 444"/>
              <a:gd name="T48" fmla="*/ 467707 w 497"/>
              <a:gd name="T49" fmla="*/ 83989 h 444"/>
              <a:gd name="T50" fmla="*/ 404147 w 497"/>
              <a:gd name="T51" fmla="*/ 83989 h 444"/>
              <a:gd name="T52" fmla="*/ 404147 w 497"/>
              <a:gd name="T53" fmla="*/ 31196 h 444"/>
              <a:gd name="T54" fmla="*/ 360974 w 497"/>
              <a:gd name="T55" fmla="*/ 83989 h 444"/>
              <a:gd name="T56" fmla="*/ 360974 w 497"/>
              <a:gd name="T57" fmla="*/ 83989 h 444"/>
              <a:gd name="T58" fmla="*/ 233854 w 497"/>
              <a:gd name="T59" fmla="*/ 83989 h 444"/>
              <a:gd name="T60" fmla="*/ 233854 w 497"/>
              <a:gd name="T61" fmla="*/ 52793 h 444"/>
              <a:gd name="T62" fmla="*/ 297414 w 497"/>
              <a:gd name="T63" fmla="*/ 31196 h 444"/>
              <a:gd name="T64" fmla="*/ 360974 w 497"/>
              <a:gd name="T65" fmla="*/ 52793 h 444"/>
              <a:gd name="T66" fmla="*/ 360974 w 497"/>
              <a:gd name="T67" fmla="*/ 83989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100" name="Freeform 101"/>
          <p:cNvSpPr>
            <a:spLocks noEditPoints="1"/>
          </p:cNvSpPr>
          <p:nvPr/>
        </p:nvSpPr>
        <p:spPr bwMode="auto">
          <a:xfrm>
            <a:off x="6588224" y="1543541"/>
            <a:ext cx="551621" cy="365532"/>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101" name="矩形 100"/>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3154031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1+#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0-#ppt_w/2"/>
                                          </p:val>
                                        </p:tav>
                                        <p:tav tm="100000">
                                          <p:val>
                                            <p:strVal val="#ppt_x"/>
                                          </p:val>
                                        </p:tav>
                                      </p:tavLst>
                                    </p:anim>
                                    <p:anim calcmode="lin" valueType="num">
                                      <p:cBhvr additive="base">
                                        <p:cTn id="13" dur="500" fill="hold"/>
                                        <p:tgtEl>
                                          <p:spTgt spid="8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additive="base">
                                        <p:cTn id="17" dur="500" fill="hold"/>
                                        <p:tgtEl>
                                          <p:spTgt spid="84"/>
                                        </p:tgtEl>
                                        <p:attrNameLst>
                                          <p:attrName>ppt_x</p:attrName>
                                        </p:attrNameLst>
                                      </p:cBhvr>
                                      <p:tavLst>
                                        <p:tav tm="0">
                                          <p:val>
                                            <p:strVal val="1+#ppt_w/2"/>
                                          </p:val>
                                        </p:tav>
                                        <p:tav tm="100000">
                                          <p:val>
                                            <p:strVal val="#ppt_x"/>
                                          </p:val>
                                        </p:tav>
                                      </p:tavLst>
                                    </p:anim>
                                    <p:anim calcmode="lin" valueType="num">
                                      <p:cBhvr additive="base">
                                        <p:cTn id="18" dur="500" fill="hold"/>
                                        <p:tgtEl>
                                          <p:spTgt spid="8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0-#ppt_w/2"/>
                                          </p:val>
                                        </p:tav>
                                        <p:tav tm="100000">
                                          <p:val>
                                            <p:strVal val="#ppt_x"/>
                                          </p:val>
                                        </p:tav>
                                      </p:tavLst>
                                    </p:anim>
                                    <p:anim calcmode="lin" valueType="num">
                                      <p:cBhvr additive="base">
                                        <p:cTn id="23"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tx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05.</a:t>
            </a:r>
            <a:r>
              <a:rPr lang="zh-CN" altLang="en-US" sz="1800" b="1" dirty="0">
                <a:solidFill>
                  <a:schemeClr val="bg1"/>
                </a:solidFill>
                <a:latin typeface="微软雅黑" panose="020B0503020204020204" pitchFamily="34" charset="-122"/>
                <a:ea typeface="微软雅黑" panose="020B0503020204020204" pitchFamily="34" charset="-122"/>
              </a:rPr>
              <a:t>发展前景</a:t>
            </a:r>
          </a:p>
        </p:txBody>
      </p:sp>
      <p:sp>
        <p:nvSpPr>
          <p:cNvPr id="5" name="TextBox 5"/>
          <p:cNvSpPr txBox="1"/>
          <p:nvPr/>
        </p:nvSpPr>
        <p:spPr>
          <a:xfrm>
            <a:off x="3805172" y="3023374"/>
            <a:ext cx="4171792" cy="346249"/>
          </a:xfrm>
          <a:prstGeom prst="rect">
            <a:avLst/>
          </a:prstGeom>
          <a:noFill/>
        </p:spPr>
        <p:txBody>
          <a:bodyPr wrap="square"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成本预算</a:t>
            </a:r>
          </a:p>
        </p:txBody>
      </p:sp>
      <p:sp>
        <p:nvSpPr>
          <p:cNvPr id="7" name="文本框 9"/>
          <p:cNvSpPr txBox="1"/>
          <p:nvPr/>
        </p:nvSpPr>
        <p:spPr>
          <a:xfrm>
            <a:off x="3953555" y="3067920"/>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资金预算</a:t>
            </a:r>
          </a:p>
        </p:txBody>
      </p:sp>
      <p:sp>
        <p:nvSpPr>
          <p:cNvPr id="10" name="文本框 9"/>
          <p:cNvSpPr txBox="1"/>
          <p:nvPr/>
        </p:nvSpPr>
        <p:spPr>
          <a:xfrm>
            <a:off x="3858161" y="3680014"/>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融资计划</a:t>
            </a:r>
          </a:p>
        </p:txBody>
      </p:sp>
      <p:sp>
        <p:nvSpPr>
          <p:cNvPr id="11" name="文本框 9"/>
          <p:cNvSpPr txBox="1"/>
          <p:nvPr/>
        </p:nvSpPr>
        <p:spPr>
          <a:xfrm>
            <a:off x="5302259" y="3686999"/>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资金主要用途</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607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17</a:t>
            </a:fld>
            <a:endParaRPr lang="zh-CN" altLang="en-US"/>
          </a:p>
        </p:txBody>
      </p:sp>
      <p:sp>
        <p:nvSpPr>
          <p:cNvPr id="4" name="圆角矩形 3"/>
          <p:cNvSpPr/>
          <p:nvPr/>
        </p:nvSpPr>
        <p:spPr>
          <a:xfrm>
            <a:off x="5772079" y="1596392"/>
            <a:ext cx="2619899"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8" name="圆角矩形 7"/>
          <p:cNvSpPr/>
          <p:nvPr/>
        </p:nvSpPr>
        <p:spPr>
          <a:xfrm>
            <a:off x="5799545" y="3019557"/>
            <a:ext cx="2619899"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2" name="圆角矩形 11"/>
          <p:cNvSpPr/>
          <p:nvPr/>
        </p:nvSpPr>
        <p:spPr>
          <a:xfrm>
            <a:off x="701170" y="1488358"/>
            <a:ext cx="2619900"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6" name="圆角矩形 15"/>
          <p:cNvSpPr/>
          <p:nvPr/>
        </p:nvSpPr>
        <p:spPr>
          <a:xfrm>
            <a:off x="701170" y="2943929"/>
            <a:ext cx="2619900" cy="879549"/>
          </a:xfrm>
          <a:prstGeom prst="roundRect">
            <a:avLst/>
          </a:prstGeom>
          <a:noFill/>
          <a:ln w="19050">
            <a:solidFill>
              <a:schemeClr val="tx1">
                <a:lumMod val="50000"/>
                <a:lumOff val="50000"/>
              </a:schemeClr>
            </a:solidFill>
            <a:prstDash val="sysDot"/>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19" name="Group 11"/>
          <p:cNvGrpSpPr>
            <a:grpSpLocks/>
          </p:cNvGrpSpPr>
          <p:nvPr/>
        </p:nvGrpSpPr>
        <p:grpSpPr bwMode="auto">
          <a:xfrm>
            <a:off x="3188712" y="1404459"/>
            <a:ext cx="2542083" cy="2545236"/>
            <a:chOff x="0" y="0"/>
            <a:chExt cx="6957" cy="6957"/>
          </a:xfrm>
        </p:grpSpPr>
        <p:grpSp>
          <p:nvGrpSpPr>
            <p:cNvPr id="20" name="Group 12"/>
            <p:cNvGrpSpPr>
              <a:grpSpLocks/>
            </p:cNvGrpSpPr>
            <p:nvPr/>
          </p:nvGrpSpPr>
          <p:grpSpPr bwMode="auto">
            <a:xfrm>
              <a:off x="0" y="0"/>
              <a:ext cx="6957" cy="6957"/>
              <a:chOff x="0" y="0"/>
              <a:chExt cx="6957" cy="6957"/>
            </a:xfrm>
          </p:grpSpPr>
          <p:sp>
            <p:nvSpPr>
              <p:cNvPr id="22"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charset="-122"/>
                  <a:sym typeface="宋体" charset="-122"/>
                </a:endParaRPr>
              </a:p>
            </p:txBody>
          </p:sp>
          <p:sp>
            <p:nvSpPr>
              <p:cNvPr id="23" name="椭圆 23"/>
              <p:cNvSpPr>
                <a:spLocks noChangeArrowheads="1"/>
              </p:cNvSpPr>
              <p:nvPr/>
            </p:nvSpPr>
            <p:spPr bwMode="auto">
              <a:xfrm flipH="1">
                <a:off x="639" y="639"/>
                <a:ext cx="5679" cy="5679"/>
              </a:xfrm>
              <a:prstGeom prst="ellipse">
                <a:avLst/>
              </a:prstGeom>
              <a:solidFill>
                <a:schemeClr val="tx1">
                  <a:lumMod val="50000"/>
                  <a:lumOff val="50000"/>
                </a:schemeClr>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宋体" charset="-122"/>
                  <a:sym typeface="宋体" charset="-122"/>
                </a:endParaRPr>
              </a:p>
            </p:txBody>
          </p:sp>
        </p:grpSp>
        <p:sp>
          <p:nvSpPr>
            <p:cNvPr id="21" name="矩形 24"/>
            <p:cNvSpPr>
              <a:spLocks noChangeArrowheads="1"/>
            </p:cNvSpPr>
            <p:nvPr/>
          </p:nvSpPr>
          <p:spPr bwMode="auto">
            <a:xfrm>
              <a:off x="1192" y="2774"/>
              <a:ext cx="4961"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90000"/>
                </a:lnSpc>
              </a:pPr>
              <a:r>
                <a:rPr lang="zh-CN" altLang="en-US" sz="3100" b="1" dirty="0">
                  <a:solidFill>
                    <a:schemeClr val="bg1"/>
                  </a:solidFill>
                  <a:latin typeface="微软雅黑" pitchFamily="34" charset="-122"/>
                  <a:ea typeface="微软雅黑" pitchFamily="34" charset="-122"/>
                  <a:sym typeface="微软雅黑" pitchFamily="34" charset="-122"/>
                </a:rPr>
                <a:t>输入内容</a:t>
              </a:r>
              <a:endParaRPr lang="en-US" sz="3100" b="1" dirty="0">
                <a:solidFill>
                  <a:schemeClr val="bg1"/>
                </a:solidFill>
                <a:latin typeface="微软雅黑" pitchFamily="34" charset="-122"/>
                <a:ea typeface="微软雅黑" pitchFamily="34" charset="-122"/>
                <a:sym typeface="微软雅黑" pitchFamily="34" charset="-122"/>
              </a:endParaRPr>
            </a:p>
          </p:txBody>
        </p:sp>
      </p:grpSp>
      <p:grpSp>
        <p:nvGrpSpPr>
          <p:cNvPr id="44" name="Group 12"/>
          <p:cNvGrpSpPr>
            <a:grpSpLocks/>
          </p:cNvGrpSpPr>
          <p:nvPr/>
        </p:nvGrpSpPr>
        <p:grpSpPr bwMode="auto">
          <a:xfrm>
            <a:off x="2804949" y="1424969"/>
            <a:ext cx="1018853" cy="1020117"/>
            <a:chOff x="0" y="0"/>
            <a:chExt cx="6957" cy="6957"/>
          </a:xfrm>
        </p:grpSpPr>
        <p:sp>
          <p:nvSpPr>
            <p:cNvPr id="46"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charset="-122"/>
                <a:sym typeface="宋体" charset="-122"/>
              </a:endParaRPr>
            </a:p>
          </p:txBody>
        </p:sp>
        <p:sp>
          <p:nvSpPr>
            <p:cNvPr id="47"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宋体" charset="-122"/>
                <a:sym typeface="宋体" charset="-122"/>
              </a:endParaRPr>
            </a:p>
          </p:txBody>
        </p:sp>
      </p:grpSp>
      <p:grpSp>
        <p:nvGrpSpPr>
          <p:cNvPr id="48" name="Group 12"/>
          <p:cNvGrpSpPr>
            <a:grpSpLocks/>
          </p:cNvGrpSpPr>
          <p:nvPr/>
        </p:nvGrpSpPr>
        <p:grpSpPr bwMode="auto">
          <a:xfrm>
            <a:off x="2785138" y="2878989"/>
            <a:ext cx="1018853" cy="1020117"/>
            <a:chOff x="0" y="0"/>
            <a:chExt cx="6957" cy="6957"/>
          </a:xfrm>
        </p:grpSpPr>
        <p:sp>
          <p:nvSpPr>
            <p:cNvPr id="49"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charset="-122"/>
                <a:sym typeface="宋体" charset="-122"/>
              </a:endParaRPr>
            </a:p>
          </p:txBody>
        </p:sp>
        <p:sp>
          <p:nvSpPr>
            <p:cNvPr id="50"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宋体" charset="-122"/>
                <a:sym typeface="宋体" charset="-122"/>
              </a:endParaRPr>
            </a:p>
          </p:txBody>
        </p:sp>
      </p:grpSp>
      <p:grpSp>
        <p:nvGrpSpPr>
          <p:cNvPr id="51" name="Group 12"/>
          <p:cNvGrpSpPr>
            <a:grpSpLocks/>
          </p:cNvGrpSpPr>
          <p:nvPr/>
        </p:nvGrpSpPr>
        <p:grpSpPr bwMode="auto">
          <a:xfrm>
            <a:off x="5197033" y="1424969"/>
            <a:ext cx="1018853" cy="1020117"/>
            <a:chOff x="0" y="0"/>
            <a:chExt cx="6957" cy="6957"/>
          </a:xfrm>
        </p:grpSpPr>
        <p:sp>
          <p:nvSpPr>
            <p:cNvPr id="52"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charset="-122"/>
                <a:sym typeface="宋体" charset="-122"/>
              </a:endParaRPr>
            </a:p>
          </p:txBody>
        </p:sp>
        <p:sp>
          <p:nvSpPr>
            <p:cNvPr id="53"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宋体" charset="-122"/>
                <a:sym typeface="宋体" charset="-122"/>
              </a:endParaRPr>
            </a:p>
          </p:txBody>
        </p:sp>
      </p:grpSp>
      <p:grpSp>
        <p:nvGrpSpPr>
          <p:cNvPr id="54" name="Group 12"/>
          <p:cNvGrpSpPr>
            <a:grpSpLocks/>
          </p:cNvGrpSpPr>
          <p:nvPr/>
        </p:nvGrpSpPr>
        <p:grpSpPr bwMode="auto">
          <a:xfrm>
            <a:off x="5197033" y="2878989"/>
            <a:ext cx="1018853" cy="1020117"/>
            <a:chOff x="0" y="0"/>
            <a:chExt cx="6957" cy="6957"/>
          </a:xfrm>
        </p:grpSpPr>
        <p:sp>
          <p:nvSpPr>
            <p:cNvPr id="55" name="椭圆 22"/>
            <p:cNvSpPr>
              <a:spLocks noChangeArrowheads="1"/>
            </p:cNvSpPr>
            <p:nvPr/>
          </p:nvSpPr>
          <p:spPr bwMode="auto">
            <a:xfrm flipH="1">
              <a:off x="0" y="0"/>
              <a:ext cx="6957" cy="6957"/>
            </a:xfrm>
            <a:prstGeom prst="ellipse">
              <a:avLst/>
            </a:prstGeom>
            <a:gradFill>
              <a:gsLst>
                <a:gs pos="0">
                  <a:schemeClr val="bg1">
                    <a:lumMod val="85000"/>
                  </a:schemeClr>
                </a:gs>
                <a:gs pos="0">
                  <a:schemeClr val="bg1"/>
                </a:gs>
                <a:gs pos="100000">
                  <a:schemeClr val="bg1">
                    <a:lumMod val="75000"/>
                  </a:schemeClr>
                </a:gs>
              </a:gsLst>
              <a:lin ang="16200000" scaled="1"/>
            </a:gradFill>
            <a:ln/>
          </p:spPr>
          <p:style>
            <a:lnRef idx="3">
              <a:schemeClr val="lt1"/>
            </a:lnRef>
            <a:fillRef idx="1">
              <a:schemeClr val="accent1"/>
            </a:fillRef>
            <a:effectRef idx="1">
              <a:schemeClr val="accent1"/>
            </a:effectRef>
            <a:fontRef idx="minor">
              <a:schemeClr val="lt1"/>
            </a:fontRef>
          </p:style>
          <p:txBody>
            <a:bodyPr anchor="ctr"/>
            <a:lstStyle/>
            <a:p>
              <a:pPr algn="ctr"/>
              <a:endParaRPr lang="zh-CN" altLang="en-US">
                <a:solidFill>
                  <a:srgbClr val="FFFFFF"/>
                </a:solidFill>
                <a:latin typeface="宋体" charset="-122"/>
                <a:sym typeface="宋体" charset="-122"/>
              </a:endParaRPr>
            </a:p>
          </p:txBody>
        </p:sp>
        <p:sp>
          <p:nvSpPr>
            <p:cNvPr id="56" name="椭圆 23"/>
            <p:cNvSpPr>
              <a:spLocks noChangeArrowheads="1"/>
            </p:cNvSpPr>
            <p:nvPr/>
          </p:nvSpPr>
          <p:spPr bwMode="auto">
            <a:xfrm flipH="1">
              <a:off x="639" y="795"/>
              <a:ext cx="5679" cy="5679"/>
            </a:xfrm>
            <a:prstGeom prst="ellipse">
              <a:avLst/>
            </a:prstGeom>
            <a:solidFill>
              <a:schemeClr val="bg1">
                <a:lumMod val="85000"/>
              </a:schemeClr>
            </a:solidFill>
            <a:ln>
              <a:noFill/>
            </a:ln>
            <a:effectLst>
              <a:innerShdw blurRad="114300">
                <a:prstClr val="black"/>
              </a:innerShdw>
            </a:effectLst>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lang="zh-CN" altLang="en-US">
                <a:solidFill>
                  <a:srgbClr val="FFFFFF"/>
                </a:solidFill>
                <a:latin typeface="宋体" charset="-122"/>
                <a:sym typeface="宋体" charset="-122"/>
              </a:endParaRPr>
            </a:p>
          </p:txBody>
        </p:sp>
      </p:grpSp>
      <p:sp>
        <p:nvSpPr>
          <p:cNvPr id="58" name="Freeform 76"/>
          <p:cNvSpPr>
            <a:spLocks noEditPoints="1"/>
          </p:cNvSpPr>
          <p:nvPr/>
        </p:nvSpPr>
        <p:spPr bwMode="auto">
          <a:xfrm flipH="1">
            <a:off x="2980855" y="1886742"/>
            <a:ext cx="627418" cy="222250"/>
          </a:xfrm>
          <a:custGeom>
            <a:avLst/>
            <a:gdLst>
              <a:gd name="T0" fmla="*/ 2147483647 w 413"/>
              <a:gd name="T1" fmla="*/ 0 h 146"/>
              <a:gd name="T2" fmla="*/ 2147483647 w 413"/>
              <a:gd name="T3" fmla="*/ 0 h 146"/>
              <a:gd name="T4" fmla="*/ 0 w 413"/>
              <a:gd name="T5" fmla="*/ 2147483647 h 146"/>
              <a:gd name="T6" fmla="*/ 0 w 413"/>
              <a:gd name="T7" fmla="*/ 2147483647 h 146"/>
              <a:gd name="T8" fmla="*/ 2147483647 w 413"/>
              <a:gd name="T9" fmla="*/ 2147483647 h 146"/>
              <a:gd name="T10" fmla="*/ 2147483647 w 413"/>
              <a:gd name="T11" fmla="*/ 2147483647 h 146"/>
              <a:gd name="T12" fmla="*/ 2147483647 w 413"/>
              <a:gd name="T13" fmla="*/ 2147483647 h 146"/>
              <a:gd name="T14" fmla="*/ 2147483647 w 413"/>
              <a:gd name="T15" fmla="*/ 2147483647 h 146"/>
              <a:gd name="T16" fmla="*/ 2147483647 w 413"/>
              <a:gd name="T17" fmla="*/ 2147483647 h 146"/>
              <a:gd name="T18" fmla="*/ 2147483647 w 413"/>
              <a:gd name="T19" fmla="*/ 2147483647 h 146"/>
              <a:gd name="T20" fmla="*/ 2147483647 w 413"/>
              <a:gd name="T21" fmla="*/ 2147483647 h 146"/>
              <a:gd name="T22" fmla="*/ 2147483647 w 413"/>
              <a:gd name="T23" fmla="*/ 2147483647 h 146"/>
              <a:gd name="T24" fmla="*/ 2147483647 w 413"/>
              <a:gd name="T25" fmla="*/ 2147483647 h 146"/>
              <a:gd name="T26" fmla="*/ 2147483647 w 413"/>
              <a:gd name="T27" fmla="*/ 2147483647 h 146"/>
              <a:gd name="T28" fmla="*/ 2147483647 w 413"/>
              <a:gd name="T29" fmla="*/ 2147483647 h 146"/>
              <a:gd name="T30" fmla="*/ 2147483647 w 413"/>
              <a:gd name="T31" fmla="*/ 2147483647 h 146"/>
              <a:gd name="T32" fmla="*/ 2147483647 w 413"/>
              <a:gd name="T33" fmla="*/ 0 h 146"/>
              <a:gd name="T34" fmla="*/ 2147483647 w 413"/>
              <a:gd name="T35" fmla="*/ 2147483647 h 146"/>
              <a:gd name="T36" fmla="*/ 2147483647 w 413"/>
              <a:gd name="T37" fmla="*/ 2147483647 h 146"/>
              <a:gd name="T38" fmla="*/ 2147483647 w 413"/>
              <a:gd name="T39" fmla="*/ 2147483647 h 146"/>
              <a:gd name="T40" fmla="*/ 2147483647 w 413"/>
              <a:gd name="T41" fmla="*/ 2147483647 h 146"/>
              <a:gd name="T42" fmla="*/ 2147483647 w 413"/>
              <a:gd name="T43" fmla="*/ 2147483647 h 146"/>
              <a:gd name="T44" fmla="*/ 2147483647 w 413"/>
              <a:gd name="T45" fmla="*/ 2147483647 h 146"/>
              <a:gd name="T46" fmla="*/ 2147483647 w 413"/>
              <a:gd name="T47" fmla="*/ 2147483647 h 146"/>
              <a:gd name="T48" fmla="*/ 2147483647 w 413"/>
              <a:gd name="T49" fmla="*/ 2147483647 h 146"/>
              <a:gd name="T50" fmla="*/ 2147483647 w 413"/>
              <a:gd name="T51" fmla="*/ 2147483647 h 146"/>
              <a:gd name="T52" fmla="*/ 2147483647 w 413"/>
              <a:gd name="T53" fmla="*/ 2147483647 h 146"/>
              <a:gd name="T54" fmla="*/ 2147483647 w 413"/>
              <a:gd name="T55" fmla="*/ 2147483647 h 146"/>
              <a:gd name="T56" fmla="*/ 2147483647 w 413"/>
              <a:gd name="T57" fmla="*/ 2147483647 h 146"/>
              <a:gd name="T58" fmla="*/ 2147483647 w 413"/>
              <a:gd name="T59" fmla="*/ 2147483647 h 146"/>
              <a:gd name="T60" fmla="*/ 2147483647 w 413"/>
              <a:gd name="T61" fmla="*/ 2147483647 h 146"/>
              <a:gd name="T62" fmla="*/ 2147483647 w 413"/>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3" h="146">
                <a:moveTo>
                  <a:pt x="406" y="0"/>
                </a:moveTo>
                <a:cubicBezTo>
                  <a:pt x="7" y="0"/>
                  <a:pt x="7" y="0"/>
                  <a:pt x="7" y="0"/>
                </a:cubicBezTo>
                <a:cubicBezTo>
                  <a:pt x="3" y="0"/>
                  <a:pt x="0" y="3"/>
                  <a:pt x="0" y="7"/>
                </a:cubicBezTo>
                <a:cubicBezTo>
                  <a:pt x="0" y="74"/>
                  <a:pt x="0" y="74"/>
                  <a:pt x="0" y="74"/>
                </a:cubicBezTo>
                <a:cubicBezTo>
                  <a:pt x="0" y="78"/>
                  <a:pt x="3" y="81"/>
                  <a:pt x="7" y="81"/>
                </a:cubicBezTo>
                <a:cubicBezTo>
                  <a:pt x="188" y="81"/>
                  <a:pt x="188" y="81"/>
                  <a:pt x="188" y="81"/>
                </a:cubicBezTo>
                <a:cubicBezTo>
                  <a:pt x="134" y="133"/>
                  <a:pt x="134" y="133"/>
                  <a:pt x="134" y="133"/>
                </a:cubicBezTo>
                <a:cubicBezTo>
                  <a:pt x="132" y="135"/>
                  <a:pt x="131" y="138"/>
                  <a:pt x="132" y="141"/>
                </a:cubicBezTo>
                <a:cubicBezTo>
                  <a:pt x="134" y="144"/>
                  <a:pt x="136" y="146"/>
                  <a:pt x="139" y="146"/>
                </a:cubicBezTo>
                <a:cubicBezTo>
                  <a:pt x="273" y="146"/>
                  <a:pt x="273" y="146"/>
                  <a:pt x="273" y="146"/>
                </a:cubicBezTo>
                <a:cubicBezTo>
                  <a:pt x="276" y="146"/>
                  <a:pt x="279" y="144"/>
                  <a:pt x="280" y="141"/>
                </a:cubicBezTo>
                <a:cubicBezTo>
                  <a:pt x="281" y="139"/>
                  <a:pt x="280" y="135"/>
                  <a:pt x="278" y="133"/>
                </a:cubicBezTo>
                <a:cubicBezTo>
                  <a:pt x="224" y="81"/>
                  <a:pt x="224" y="81"/>
                  <a:pt x="224" y="81"/>
                </a:cubicBezTo>
                <a:cubicBezTo>
                  <a:pt x="406" y="81"/>
                  <a:pt x="406" y="81"/>
                  <a:pt x="406" y="81"/>
                </a:cubicBezTo>
                <a:cubicBezTo>
                  <a:pt x="410" y="81"/>
                  <a:pt x="413" y="78"/>
                  <a:pt x="413" y="74"/>
                </a:cubicBezTo>
                <a:cubicBezTo>
                  <a:pt x="413" y="7"/>
                  <a:pt x="413" y="7"/>
                  <a:pt x="413" y="7"/>
                </a:cubicBezTo>
                <a:cubicBezTo>
                  <a:pt x="413" y="3"/>
                  <a:pt x="410" y="0"/>
                  <a:pt x="406" y="0"/>
                </a:cubicBezTo>
                <a:close/>
                <a:moveTo>
                  <a:pt x="110" y="60"/>
                </a:moveTo>
                <a:cubicBezTo>
                  <a:pt x="99" y="60"/>
                  <a:pt x="90" y="51"/>
                  <a:pt x="90" y="40"/>
                </a:cubicBezTo>
                <a:cubicBezTo>
                  <a:pt x="90" y="29"/>
                  <a:pt x="99" y="20"/>
                  <a:pt x="110" y="20"/>
                </a:cubicBezTo>
                <a:cubicBezTo>
                  <a:pt x="121" y="20"/>
                  <a:pt x="131" y="29"/>
                  <a:pt x="131" y="40"/>
                </a:cubicBezTo>
                <a:cubicBezTo>
                  <a:pt x="131" y="51"/>
                  <a:pt x="121" y="60"/>
                  <a:pt x="110" y="60"/>
                </a:cubicBezTo>
                <a:close/>
                <a:moveTo>
                  <a:pt x="239" y="61"/>
                </a:moveTo>
                <a:cubicBezTo>
                  <a:pt x="228" y="61"/>
                  <a:pt x="219" y="52"/>
                  <a:pt x="219" y="40"/>
                </a:cubicBezTo>
                <a:cubicBezTo>
                  <a:pt x="219" y="29"/>
                  <a:pt x="228" y="20"/>
                  <a:pt x="239" y="20"/>
                </a:cubicBezTo>
                <a:cubicBezTo>
                  <a:pt x="250" y="20"/>
                  <a:pt x="259" y="29"/>
                  <a:pt x="259" y="40"/>
                </a:cubicBezTo>
                <a:cubicBezTo>
                  <a:pt x="259" y="52"/>
                  <a:pt x="250" y="61"/>
                  <a:pt x="239" y="61"/>
                </a:cubicBezTo>
                <a:close/>
                <a:moveTo>
                  <a:pt x="306" y="62"/>
                </a:moveTo>
                <a:cubicBezTo>
                  <a:pt x="294" y="62"/>
                  <a:pt x="285" y="53"/>
                  <a:pt x="285" y="42"/>
                </a:cubicBezTo>
                <a:cubicBezTo>
                  <a:pt x="285" y="31"/>
                  <a:pt x="294" y="22"/>
                  <a:pt x="306" y="22"/>
                </a:cubicBezTo>
                <a:cubicBezTo>
                  <a:pt x="317" y="22"/>
                  <a:pt x="326" y="31"/>
                  <a:pt x="326" y="42"/>
                </a:cubicBezTo>
                <a:cubicBezTo>
                  <a:pt x="326" y="53"/>
                  <a:pt x="317" y="62"/>
                  <a:pt x="306" y="62"/>
                </a:cubicBezTo>
                <a:close/>
              </a:path>
            </a:pathLst>
          </a:custGeom>
          <a:solidFill>
            <a:schemeClr val="tx1">
              <a:lumMod val="75000"/>
              <a:lumOff val="25000"/>
            </a:schemeClr>
          </a:solidFill>
          <a:ln>
            <a:noFill/>
          </a:ln>
          <a:extLst/>
        </p:spPr>
        <p:txBody>
          <a:bodyPr lIns="68571" tIns="34286" rIns="68571" bIns="34286"/>
          <a:lstStyle/>
          <a:p>
            <a:endParaRPr lang="zh-CN" altLang="en-US"/>
          </a:p>
        </p:txBody>
      </p:sp>
      <p:grpSp>
        <p:nvGrpSpPr>
          <p:cNvPr id="61" name="Group 12"/>
          <p:cNvGrpSpPr/>
          <p:nvPr/>
        </p:nvGrpSpPr>
        <p:grpSpPr bwMode="auto">
          <a:xfrm>
            <a:off x="5516169" y="3196576"/>
            <a:ext cx="429251" cy="430692"/>
            <a:chOff x="4906963" y="2173288"/>
            <a:chExt cx="473075" cy="474663"/>
          </a:xfrm>
          <a:solidFill>
            <a:schemeClr val="tx1">
              <a:lumMod val="75000"/>
              <a:lumOff val="25000"/>
            </a:schemeClr>
          </a:solidFill>
        </p:grpSpPr>
        <p:sp>
          <p:nvSpPr>
            <p:cNvPr id="62" name="Freeform 16"/>
            <p:cNvSpPr>
              <a:spLocks/>
            </p:cNvSpPr>
            <p:nvPr/>
          </p:nvSpPr>
          <p:spPr bwMode="auto">
            <a:xfrm>
              <a:off x="4938713" y="2473325"/>
              <a:ext cx="142875" cy="141288"/>
            </a:xfrm>
            <a:custGeom>
              <a:avLst/>
              <a:gdLst>
                <a:gd name="T0" fmla="*/ 40 w 67"/>
                <a:gd name="T1" fmla="*/ 4 h 66"/>
                <a:gd name="T2" fmla="*/ 35 w 67"/>
                <a:gd name="T3" fmla="*/ 3 h 66"/>
                <a:gd name="T4" fmla="*/ 9 w 67"/>
                <a:gd name="T5" fmla="*/ 61 h 66"/>
                <a:gd name="T6" fmla="*/ 64 w 67"/>
                <a:gd name="T7" fmla="*/ 32 h 66"/>
                <a:gd name="T8" fmla="*/ 63 w 67"/>
                <a:gd name="T9" fmla="*/ 27 h 66"/>
                <a:gd name="T10" fmla="*/ 40 w 67"/>
                <a:gd name="T11" fmla="*/ 4 h 66"/>
              </a:gdLst>
              <a:ahLst/>
              <a:cxnLst>
                <a:cxn ang="0">
                  <a:pos x="T0" y="T1"/>
                </a:cxn>
                <a:cxn ang="0">
                  <a:pos x="T2" y="T3"/>
                </a:cxn>
                <a:cxn ang="0">
                  <a:pos x="T4" y="T5"/>
                </a:cxn>
                <a:cxn ang="0">
                  <a:pos x="T6" y="T7"/>
                </a:cxn>
                <a:cxn ang="0">
                  <a:pos x="T8" y="T9"/>
                </a:cxn>
                <a:cxn ang="0">
                  <a:pos x="T10" y="T11"/>
                </a:cxn>
              </a:cxnLst>
              <a:rect l="0" t="0" r="r" b="b"/>
              <a:pathLst>
                <a:path w="67" h="66">
                  <a:moveTo>
                    <a:pt x="40" y="4"/>
                  </a:moveTo>
                  <a:cubicBezTo>
                    <a:pt x="37" y="0"/>
                    <a:pt x="36" y="2"/>
                    <a:pt x="35" y="3"/>
                  </a:cubicBezTo>
                  <a:cubicBezTo>
                    <a:pt x="17" y="21"/>
                    <a:pt x="0" y="66"/>
                    <a:pt x="9" y="61"/>
                  </a:cubicBezTo>
                  <a:cubicBezTo>
                    <a:pt x="41" y="46"/>
                    <a:pt x="46" y="50"/>
                    <a:pt x="64" y="32"/>
                  </a:cubicBezTo>
                  <a:cubicBezTo>
                    <a:pt x="65" y="31"/>
                    <a:pt x="67" y="30"/>
                    <a:pt x="63" y="27"/>
                  </a:cubicBezTo>
                  <a:lnTo>
                    <a:pt x="4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3" name="Freeform 17"/>
            <p:cNvSpPr>
              <a:spLocks noEditPoints="1"/>
            </p:cNvSpPr>
            <p:nvPr/>
          </p:nvSpPr>
          <p:spPr bwMode="auto">
            <a:xfrm>
              <a:off x="4906963" y="2173288"/>
              <a:ext cx="473075" cy="474663"/>
            </a:xfrm>
            <a:custGeom>
              <a:avLst/>
              <a:gdLst>
                <a:gd name="T0" fmla="*/ 155 w 223"/>
                <a:gd name="T1" fmla="*/ 145 h 224"/>
                <a:gd name="T2" fmla="*/ 156 w 223"/>
                <a:gd name="T3" fmla="*/ 141 h 224"/>
                <a:gd name="T4" fmla="*/ 204 w 223"/>
                <a:gd name="T5" fmla="*/ 19 h 224"/>
                <a:gd name="T6" fmla="*/ 84 w 223"/>
                <a:gd name="T7" fmla="*/ 67 h 224"/>
                <a:gd name="T8" fmla="*/ 78 w 223"/>
                <a:gd name="T9" fmla="*/ 69 h 224"/>
                <a:gd name="T10" fmla="*/ 65 w 223"/>
                <a:gd name="T11" fmla="*/ 65 h 224"/>
                <a:gd name="T12" fmla="*/ 53 w 223"/>
                <a:gd name="T13" fmla="*/ 69 h 224"/>
                <a:gd name="T14" fmla="*/ 3 w 223"/>
                <a:gd name="T15" fmla="*/ 119 h 224"/>
                <a:gd name="T16" fmla="*/ 5 w 223"/>
                <a:gd name="T17" fmla="*/ 125 h 224"/>
                <a:gd name="T18" fmla="*/ 41 w 223"/>
                <a:gd name="T19" fmla="*/ 131 h 224"/>
                <a:gd name="T20" fmla="*/ 53 w 223"/>
                <a:gd name="T21" fmla="*/ 127 h 224"/>
                <a:gd name="T22" fmla="*/ 57 w 223"/>
                <a:gd name="T23" fmla="*/ 127 h 224"/>
                <a:gd name="T24" fmla="*/ 96 w 223"/>
                <a:gd name="T25" fmla="*/ 167 h 224"/>
                <a:gd name="T26" fmla="*/ 96 w 223"/>
                <a:gd name="T27" fmla="*/ 170 h 224"/>
                <a:gd name="T28" fmla="*/ 92 w 223"/>
                <a:gd name="T29" fmla="*/ 182 h 224"/>
                <a:gd name="T30" fmla="*/ 98 w 223"/>
                <a:gd name="T31" fmla="*/ 219 h 224"/>
                <a:gd name="T32" fmla="*/ 104 w 223"/>
                <a:gd name="T33" fmla="*/ 221 h 224"/>
                <a:gd name="T34" fmla="*/ 155 w 223"/>
                <a:gd name="T35" fmla="*/ 170 h 224"/>
                <a:gd name="T36" fmla="*/ 158 w 223"/>
                <a:gd name="T37" fmla="*/ 159 h 224"/>
                <a:gd name="T38" fmla="*/ 155 w 223"/>
                <a:gd name="T39" fmla="*/ 145 h 224"/>
                <a:gd name="T40" fmla="*/ 144 w 223"/>
                <a:gd name="T41" fmla="*/ 80 h 224"/>
                <a:gd name="T42" fmla="*/ 144 w 223"/>
                <a:gd name="T43" fmla="*/ 50 h 224"/>
                <a:gd name="T44" fmla="*/ 174 w 223"/>
                <a:gd name="T45" fmla="*/ 50 h 224"/>
                <a:gd name="T46" fmla="*/ 174 w 223"/>
                <a:gd name="T47" fmla="*/ 80 h 224"/>
                <a:gd name="T48" fmla="*/ 144 w 223"/>
                <a:gd name="T49" fmla="*/ 8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24">
                  <a:moveTo>
                    <a:pt x="155" y="145"/>
                  </a:moveTo>
                  <a:cubicBezTo>
                    <a:pt x="154" y="143"/>
                    <a:pt x="156" y="141"/>
                    <a:pt x="156" y="141"/>
                  </a:cubicBezTo>
                  <a:cubicBezTo>
                    <a:pt x="197" y="97"/>
                    <a:pt x="223" y="38"/>
                    <a:pt x="204" y="19"/>
                  </a:cubicBezTo>
                  <a:cubicBezTo>
                    <a:pt x="185" y="0"/>
                    <a:pt x="128" y="26"/>
                    <a:pt x="84" y="67"/>
                  </a:cubicBezTo>
                  <a:cubicBezTo>
                    <a:pt x="83" y="68"/>
                    <a:pt x="81" y="69"/>
                    <a:pt x="78" y="69"/>
                  </a:cubicBezTo>
                  <a:cubicBezTo>
                    <a:pt x="65" y="65"/>
                    <a:pt x="65" y="65"/>
                    <a:pt x="65" y="65"/>
                  </a:cubicBezTo>
                  <a:cubicBezTo>
                    <a:pt x="61" y="64"/>
                    <a:pt x="56" y="66"/>
                    <a:pt x="53" y="69"/>
                  </a:cubicBezTo>
                  <a:cubicBezTo>
                    <a:pt x="3" y="119"/>
                    <a:pt x="3" y="119"/>
                    <a:pt x="3" y="119"/>
                  </a:cubicBezTo>
                  <a:cubicBezTo>
                    <a:pt x="0" y="122"/>
                    <a:pt x="1" y="124"/>
                    <a:pt x="5" y="125"/>
                  </a:cubicBezTo>
                  <a:cubicBezTo>
                    <a:pt x="41" y="131"/>
                    <a:pt x="41" y="131"/>
                    <a:pt x="41" y="131"/>
                  </a:cubicBezTo>
                  <a:cubicBezTo>
                    <a:pt x="45" y="131"/>
                    <a:pt x="50" y="130"/>
                    <a:pt x="53" y="127"/>
                  </a:cubicBezTo>
                  <a:cubicBezTo>
                    <a:pt x="53" y="127"/>
                    <a:pt x="55" y="125"/>
                    <a:pt x="57" y="127"/>
                  </a:cubicBezTo>
                  <a:cubicBezTo>
                    <a:pt x="67" y="137"/>
                    <a:pt x="86" y="157"/>
                    <a:pt x="96" y="167"/>
                  </a:cubicBezTo>
                  <a:cubicBezTo>
                    <a:pt x="98" y="168"/>
                    <a:pt x="96" y="170"/>
                    <a:pt x="96" y="170"/>
                  </a:cubicBezTo>
                  <a:cubicBezTo>
                    <a:pt x="94" y="173"/>
                    <a:pt x="92" y="179"/>
                    <a:pt x="92" y="182"/>
                  </a:cubicBezTo>
                  <a:cubicBezTo>
                    <a:pt x="98" y="219"/>
                    <a:pt x="98" y="219"/>
                    <a:pt x="98" y="219"/>
                  </a:cubicBezTo>
                  <a:cubicBezTo>
                    <a:pt x="99" y="223"/>
                    <a:pt x="102" y="224"/>
                    <a:pt x="104" y="221"/>
                  </a:cubicBezTo>
                  <a:cubicBezTo>
                    <a:pt x="155" y="170"/>
                    <a:pt x="155" y="170"/>
                    <a:pt x="155" y="170"/>
                  </a:cubicBezTo>
                  <a:cubicBezTo>
                    <a:pt x="157" y="168"/>
                    <a:pt x="159" y="162"/>
                    <a:pt x="158" y="159"/>
                  </a:cubicBezTo>
                  <a:lnTo>
                    <a:pt x="155" y="145"/>
                  </a:lnTo>
                  <a:close/>
                  <a:moveTo>
                    <a:pt x="144" y="80"/>
                  </a:moveTo>
                  <a:cubicBezTo>
                    <a:pt x="135" y="72"/>
                    <a:pt x="135" y="58"/>
                    <a:pt x="144" y="50"/>
                  </a:cubicBezTo>
                  <a:cubicBezTo>
                    <a:pt x="152" y="41"/>
                    <a:pt x="166" y="41"/>
                    <a:pt x="174" y="50"/>
                  </a:cubicBezTo>
                  <a:cubicBezTo>
                    <a:pt x="183" y="58"/>
                    <a:pt x="183" y="72"/>
                    <a:pt x="174" y="80"/>
                  </a:cubicBezTo>
                  <a:cubicBezTo>
                    <a:pt x="166" y="89"/>
                    <a:pt x="152" y="89"/>
                    <a:pt x="14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4" name="Group 15"/>
          <p:cNvGrpSpPr/>
          <p:nvPr/>
        </p:nvGrpSpPr>
        <p:grpSpPr bwMode="auto">
          <a:xfrm>
            <a:off x="5501633" y="1757769"/>
            <a:ext cx="416227" cy="481848"/>
            <a:chOff x="1285876" y="2968625"/>
            <a:chExt cx="352425" cy="407988"/>
          </a:xfrm>
          <a:solidFill>
            <a:schemeClr val="tx1">
              <a:lumMod val="75000"/>
              <a:lumOff val="25000"/>
            </a:schemeClr>
          </a:solidFill>
        </p:grpSpPr>
        <p:sp>
          <p:nvSpPr>
            <p:cNvPr id="65" name="Freeform 18"/>
            <p:cNvSpPr>
              <a:spLocks noEditPoints="1"/>
            </p:cNvSpPr>
            <p:nvPr/>
          </p:nvSpPr>
          <p:spPr bwMode="auto">
            <a:xfrm>
              <a:off x="1285876" y="2968625"/>
              <a:ext cx="352425" cy="407988"/>
            </a:xfrm>
            <a:custGeom>
              <a:avLst/>
              <a:gdLst>
                <a:gd name="T0" fmla="*/ 164 w 166"/>
                <a:gd name="T1" fmla="*/ 163 h 193"/>
                <a:gd name="T2" fmla="*/ 139 w 166"/>
                <a:gd name="T3" fmla="*/ 120 h 193"/>
                <a:gd name="T4" fmla="*/ 150 w 166"/>
                <a:gd name="T5" fmla="*/ 114 h 193"/>
                <a:gd name="T6" fmla="*/ 149 w 166"/>
                <a:gd name="T7" fmla="*/ 94 h 193"/>
                <a:gd name="T8" fmla="*/ 160 w 166"/>
                <a:gd name="T9" fmla="*/ 76 h 193"/>
                <a:gd name="T10" fmla="*/ 149 w 166"/>
                <a:gd name="T11" fmla="*/ 57 h 193"/>
                <a:gd name="T12" fmla="*/ 150 w 166"/>
                <a:gd name="T13" fmla="*/ 36 h 193"/>
                <a:gd name="T14" fmla="*/ 131 w 166"/>
                <a:gd name="T15" fmla="*/ 27 h 193"/>
                <a:gd name="T16" fmla="*/ 121 w 166"/>
                <a:gd name="T17" fmla="*/ 9 h 193"/>
                <a:gd name="T18" fmla="*/ 101 w 166"/>
                <a:gd name="T19" fmla="*/ 11 h 193"/>
                <a:gd name="T20" fmla="*/ 83 w 166"/>
                <a:gd name="T21" fmla="*/ 0 h 193"/>
                <a:gd name="T22" fmla="*/ 65 w 166"/>
                <a:gd name="T23" fmla="*/ 11 h 193"/>
                <a:gd name="T24" fmla="*/ 45 w 166"/>
                <a:gd name="T25" fmla="*/ 9 h 193"/>
                <a:gd name="T26" fmla="*/ 35 w 166"/>
                <a:gd name="T27" fmla="*/ 27 h 193"/>
                <a:gd name="T28" fmla="*/ 16 w 166"/>
                <a:gd name="T29" fmla="*/ 37 h 193"/>
                <a:gd name="T30" fmla="*/ 17 w 166"/>
                <a:gd name="T31" fmla="*/ 57 h 193"/>
                <a:gd name="T32" fmla="*/ 6 w 166"/>
                <a:gd name="T33" fmla="*/ 76 h 193"/>
                <a:gd name="T34" fmla="*/ 17 w 166"/>
                <a:gd name="T35" fmla="*/ 93 h 193"/>
                <a:gd name="T36" fmla="*/ 16 w 166"/>
                <a:gd name="T37" fmla="*/ 114 h 193"/>
                <a:gd name="T38" fmla="*/ 26 w 166"/>
                <a:gd name="T39" fmla="*/ 119 h 193"/>
                <a:gd name="T40" fmla="*/ 27 w 166"/>
                <a:gd name="T41" fmla="*/ 121 h 193"/>
                <a:gd name="T42" fmla="*/ 2 w 166"/>
                <a:gd name="T43" fmla="*/ 163 h 193"/>
                <a:gd name="T44" fmla="*/ 5 w 166"/>
                <a:gd name="T45" fmla="*/ 169 h 193"/>
                <a:gd name="T46" fmla="*/ 22 w 166"/>
                <a:gd name="T47" fmla="*/ 170 h 193"/>
                <a:gd name="T48" fmla="*/ 32 w 166"/>
                <a:gd name="T49" fmla="*/ 175 h 193"/>
                <a:gd name="T50" fmla="*/ 41 w 166"/>
                <a:gd name="T51" fmla="*/ 190 h 193"/>
                <a:gd name="T52" fmla="*/ 47 w 166"/>
                <a:gd name="T53" fmla="*/ 190 h 193"/>
                <a:gd name="T54" fmla="*/ 73 w 166"/>
                <a:gd name="T55" fmla="*/ 146 h 193"/>
                <a:gd name="T56" fmla="*/ 74 w 166"/>
                <a:gd name="T57" fmla="*/ 146 h 193"/>
                <a:gd name="T58" fmla="*/ 84 w 166"/>
                <a:gd name="T59" fmla="*/ 150 h 193"/>
                <a:gd name="T60" fmla="*/ 93 w 166"/>
                <a:gd name="T61" fmla="*/ 146 h 193"/>
                <a:gd name="T62" fmla="*/ 94 w 166"/>
                <a:gd name="T63" fmla="*/ 146 h 193"/>
                <a:gd name="T64" fmla="*/ 119 w 166"/>
                <a:gd name="T65" fmla="*/ 189 h 193"/>
                <a:gd name="T66" fmla="*/ 126 w 166"/>
                <a:gd name="T67" fmla="*/ 189 h 193"/>
                <a:gd name="T68" fmla="*/ 135 w 166"/>
                <a:gd name="T69" fmla="*/ 175 h 193"/>
                <a:gd name="T70" fmla="*/ 144 w 166"/>
                <a:gd name="T71" fmla="*/ 169 h 193"/>
                <a:gd name="T72" fmla="*/ 161 w 166"/>
                <a:gd name="T73" fmla="*/ 169 h 193"/>
                <a:gd name="T74" fmla="*/ 164 w 166"/>
                <a:gd name="T75" fmla="*/ 163 h 193"/>
                <a:gd name="T76" fmla="*/ 111 w 166"/>
                <a:gd name="T77" fmla="*/ 124 h 193"/>
                <a:gd name="T78" fmla="*/ 53 w 166"/>
                <a:gd name="T79" fmla="*/ 123 h 193"/>
                <a:gd name="T80" fmla="*/ 35 w 166"/>
                <a:gd name="T81" fmla="*/ 47 h 193"/>
                <a:gd name="T82" fmla="*/ 110 w 166"/>
                <a:gd name="T83" fmla="*/ 26 h 193"/>
                <a:gd name="T84" fmla="*/ 111 w 166"/>
                <a:gd name="T85" fmla="*/ 26 h 193"/>
                <a:gd name="T86" fmla="*/ 111 w 166"/>
                <a:gd name="T87" fmla="*/ 26 h 193"/>
                <a:gd name="T88" fmla="*/ 132 w 166"/>
                <a:gd name="T89" fmla="*/ 47 h 193"/>
                <a:gd name="T90" fmla="*/ 111 w 166"/>
                <a:gd name="T91"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93">
                  <a:moveTo>
                    <a:pt x="164" y="163"/>
                  </a:moveTo>
                  <a:cubicBezTo>
                    <a:pt x="164" y="163"/>
                    <a:pt x="143" y="126"/>
                    <a:pt x="139" y="120"/>
                  </a:cubicBezTo>
                  <a:cubicBezTo>
                    <a:pt x="144" y="119"/>
                    <a:pt x="148" y="117"/>
                    <a:pt x="150" y="114"/>
                  </a:cubicBezTo>
                  <a:cubicBezTo>
                    <a:pt x="153" y="109"/>
                    <a:pt x="148" y="99"/>
                    <a:pt x="149" y="94"/>
                  </a:cubicBezTo>
                  <a:cubicBezTo>
                    <a:pt x="151" y="87"/>
                    <a:pt x="160" y="82"/>
                    <a:pt x="160" y="76"/>
                  </a:cubicBezTo>
                  <a:cubicBezTo>
                    <a:pt x="160" y="70"/>
                    <a:pt x="150" y="63"/>
                    <a:pt x="149" y="57"/>
                  </a:cubicBezTo>
                  <a:cubicBezTo>
                    <a:pt x="147" y="51"/>
                    <a:pt x="153" y="42"/>
                    <a:pt x="150" y="36"/>
                  </a:cubicBezTo>
                  <a:cubicBezTo>
                    <a:pt x="147" y="31"/>
                    <a:pt x="136" y="31"/>
                    <a:pt x="131" y="27"/>
                  </a:cubicBezTo>
                  <a:cubicBezTo>
                    <a:pt x="127" y="23"/>
                    <a:pt x="127" y="12"/>
                    <a:pt x="121" y="9"/>
                  </a:cubicBezTo>
                  <a:cubicBezTo>
                    <a:pt x="116" y="6"/>
                    <a:pt x="107" y="12"/>
                    <a:pt x="101" y="11"/>
                  </a:cubicBezTo>
                  <a:cubicBezTo>
                    <a:pt x="95" y="9"/>
                    <a:pt x="90" y="0"/>
                    <a:pt x="83" y="0"/>
                  </a:cubicBezTo>
                  <a:cubicBezTo>
                    <a:pt x="77" y="0"/>
                    <a:pt x="67" y="10"/>
                    <a:pt x="65" y="11"/>
                  </a:cubicBezTo>
                  <a:cubicBezTo>
                    <a:pt x="59" y="12"/>
                    <a:pt x="50" y="6"/>
                    <a:pt x="45" y="9"/>
                  </a:cubicBezTo>
                  <a:cubicBezTo>
                    <a:pt x="39" y="12"/>
                    <a:pt x="39" y="23"/>
                    <a:pt x="35" y="27"/>
                  </a:cubicBezTo>
                  <a:cubicBezTo>
                    <a:pt x="30" y="31"/>
                    <a:pt x="20" y="31"/>
                    <a:pt x="16" y="37"/>
                  </a:cubicBezTo>
                  <a:cubicBezTo>
                    <a:pt x="13" y="42"/>
                    <a:pt x="19" y="51"/>
                    <a:pt x="17" y="57"/>
                  </a:cubicBezTo>
                  <a:cubicBezTo>
                    <a:pt x="16" y="63"/>
                    <a:pt x="6" y="69"/>
                    <a:pt x="6" y="76"/>
                  </a:cubicBezTo>
                  <a:cubicBezTo>
                    <a:pt x="6" y="82"/>
                    <a:pt x="16" y="87"/>
                    <a:pt x="17" y="93"/>
                  </a:cubicBezTo>
                  <a:cubicBezTo>
                    <a:pt x="19" y="99"/>
                    <a:pt x="13" y="108"/>
                    <a:pt x="16" y="114"/>
                  </a:cubicBezTo>
                  <a:cubicBezTo>
                    <a:pt x="18" y="117"/>
                    <a:pt x="22" y="118"/>
                    <a:pt x="26" y="119"/>
                  </a:cubicBezTo>
                  <a:cubicBezTo>
                    <a:pt x="26" y="120"/>
                    <a:pt x="27" y="120"/>
                    <a:pt x="27" y="121"/>
                  </a:cubicBezTo>
                  <a:cubicBezTo>
                    <a:pt x="24" y="126"/>
                    <a:pt x="2" y="163"/>
                    <a:pt x="2" y="163"/>
                  </a:cubicBezTo>
                  <a:cubicBezTo>
                    <a:pt x="0" y="166"/>
                    <a:pt x="2" y="169"/>
                    <a:pt x="5" y="169"/>
                  </a:cubicBezTo>
                  <a:cubicBezTo>
                    <a:pt x="22" y="170"/>
                    <a:pt x="22" y="170"/>
                    <a:pt x="22" y="170"/>
                  </a:cubicBezTo>
                  <a:cubicBezTo>
                    <a:pt x="26" y="170"/>
                    <a:pt x="30" y="172"/>
                    <a:pt x="32" y="175"/>
                  </a:cubicBezTo>
                  <a:cubicBezTo>
                    <a:pt x="41" y="190"/>
                    <a:pt x="41" y="190"/>
                    <a:pt x="41" y="190"/>
                  </a:cubicBezTo>
                  <a:cubicBezTo>
                    <a:pt x="43" y="193"/>
                    <a:pt x="46" y="193"/>
                    <a:pt x="47" y="190"/>
                  </a:cubicBezTo>
                  <a:cubicBezTo>
                    <a:pt x="47" y="190"/>
                    <a:pt x="73" y="146"/>
                    <a:pt x="73" y="146"/>
                  </a:cubicBezTo>
                  <a:cubicBezTo>
                    <a:pt x="73" y="145"/>
                    <a:pt x="74" y="145"/>
                    <a:pt x="74" y="146"/>
                  </a:cubicBezTo>
                  <a:cubicBezTo>
                    <a:pt x="77" y="148"/>
                    <a:pt x="80" y="150"/>
                    <a:pt x="84" y="150"/>
                  </a:cubicBezTo>
                  <a:cubicBezTo>
                    <a:pt x="87" y="150"/>
                    <a:pt x="90" y="148"/>
                    <a:pt x="93" y="146"/>
                  </a:cubicBezTo>
                  <a:cubicBezTo>
                    <a:pt x="93" y="145"/>
                    <a:pt x="93" y="145"/>
                    <a:pt x="94" y="146"/>
                  </a:cubicBezTo>
                  <a:cubicBezTo>
                    <a:pt x="94" y="146"/>
                    <a:pt x="119" y="189"/>
                    <a:pt x="119" y="189"/>
                  </a:cubicBezTo>
                  <a:cubicBezTo>
                    <a:pt x="121" y="192"/>
                    <a:pt x="124" y="192"/>
                    <a:pt x="126" y="189"/>
                  </a:cubicBezTo>
                  <a:cubicBezTo>
                    <a:pt x="135" y="175"/>
                    <a:pt x="135" y="175"/>
                    <a:pt x="135" y="175"/>
                  </a:cubicBezTo>
                  <a:cubicBezTo>
                    <a:pt x="137" y="172"/>
                    <a:pt x="141" y="170"/>
                    <a:pt x="144" y="169"/>
                  </a:cubicBezTo>
                  <a:cubicBezTo>
                    <a:pt x="161" y="169"/>
                    <a:pt x="161" y="169"/>
                    <a:pt x="161" y="169"/>
                  </a:cubicBezTo>
                  <a:cubicBezTo>
                    <a:pt x="165" y="169"/>
                    <a:pt x="166" y="166"/>
                    <a:pt x="164" y="163"/>
                  </a:cubicBezTo>
                  <a:close/>
                  <a:moveTo>
                    <a:pt x="111" y="124"/>
                  </a:moveTo>
                  <a:cubicBezTo>
                    <a:pt x="93" y="135"/>
                    <a:pt x="70" y="133"/>
                    <a:pt x="53" y="123"/>
                  </a:cubicBezTo>
                  <a:cubicBezTo>
                    <a:pt x="28" y="107"/>
                    <a:pt x="19" y="73"/>
                    <a:pt x="35" y="47"/>
                  </a:cubicBezTo>
                  <a:cubicBezTo>
                    <a:pt x="50" y="21"/>
                    <a:pt x="83" y="11"/>
                    <a:pt x="110" y="26"/>
                  </a:cubicBezTo>
                  <a:cubicBezTo>
                    <a:pt x="110" y="26"/>
                    <a:pt x="110" y="26"/>
                    <a:pt x="111" y="26"/>
                  </a:cubicBezTo>
                  <a:cubicBezTo>
                    <a:pt x="111" y="26"/>
                    <a:pt x="111" y="26"/>
                    <a:pt x="111" y="26"/>
                  </a:cubicBezTo>
                  <a:cubicBezTo>
                    <a:pt x="119" y="31"/>
                    <a:pt x="126" y="38"/>
                    <a:pt x="132" y="47"/>
                  </a:cubicBezTo>
                  <a:cubicBezTo>
                    <a:pt x="147" y="74"/>
                    <a:pt x="138" y="108"/>
                    <a:pt x="11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6" name="Freeform 19"/>
            <p:cNvSpPr>
              <a:spLocks noEditPoints="1"/>
            </p:cNvSpPr>
            <p:nvPr/>
          </p:nvSpPr>
          <p:spPr bwMode="auto">
            <a:xfrm>
              <a:off x="1347788" y="3021013"/>
              <a:ext cx="228600" cy="220663"/>
            </a:xfrm>
            <a:custGeom>
              <a:avLst/>
              <a:gdLst>
                <a:gd name="T0" fmla="*/ 78 w 108"/>
                <a:gd name="T1" fmla="*/ 9 h 104"/>
                <a:gd name="T2" fmla="*/ 78 w 108"/>
                <a:gd name="T3" fmla="*/ 9 h 104"/>
                <a:gd name="T4" fmla="*/ 30 w 108"/>
                <a:gd name="T5" fmla="*/ 9 h 104"/>
                <a:gd name="T6" fmla="*/ 13 w 108"/>
                <a:gd name="T7" fmla="*/ 74 h 104"/>
                <a:gd name="T8" fmla="*/ 29 w 108"/>
                <a:gd name="T9" fmla="*/ 90 h 104"/>
                <a:gd name="T10" fmla="*/ 31 w 108"/>
                <a:gd name="T11" fmla="*/ 91 h 104"/>
                <a:gd name="T12" fmla="*/ 95 w 108"/>
                <a:gd name="T13" fmla="*/ 74 h 104"/>
                <a:gd name="T14" fmla="*/ 78 w 108"/>
                <a:gd name="T15" fmla="*/ 9 h 104"/>
                <a:gd name="T16" fmla="*/ 84 w 108"/>
                <a:gd name="T17" fmla="*/ 46 h 104"/>
                <a:gd name="T18" fmla="*/ 76 w 108"/>
                <a:gd name="T19" fmla="*/ 54 h 104"/>
                <a:gd name="T20" fmla="*/ 72 w 108"/>
                <a:gd name="T21" fmla="*/ 64 h 104"/>
                <a:gd name="T22" fmla="*/ 74 w 108"/>
                <a:gd name="T23" fmla="*/ 75 h 104"/>
                <a:gd name="T24" fmla="*/ 70 w 108"/>
                <a:gd name="T25" fmla="*/ 79 h 104"/>
                <a:gd name="T26" fmla="*/ 60 w 108"/>
                <a:gd name="T27" fmla="*/ 73 h 104"/>
                <a:gd name="T28" fmla="*/ 49 w 108"/>
                <a:gd name="T29" fmla="*/ 73 h 104"/>
                <a:gd name="T30" fmla="*/ 39 w 108"/>
                <a:gd name="T31" fmla="*/ 79 h 104"/>
                <a:gd name="T32" fmla="*/ 35 w 108"/>
                <a:gd name="T33" fmla="*/ 75 h 104"/>
                <a:gd name="T34" fmla="*/ 37 w 108"/>
                <a:gd name="T35" fmla="*/ 64 h 104"/>
                <a:gd name="T36" fmla="*/ 33 w 108"/>
                <a:gd name="T37" fmla="*/ 54 h 104"/>
                <a:gd name="T38" fmla="*/ 25 w 108"/>
                <a:gd name="T39" fmla="*/ 46 h 104"/>
                <a:gd name="T40" fmla="*/ 27 w 108"/>
                <a:gd name="T41" fmla="*/ 41 h 104"/>
                <a:gd name="T42" fmla="*/ 38 w 108"/>
                <a:gd name="T43" fmla="*/ 39 h 104"/>
                <a:gd name="T44" fmla="*/ 47 w 108"/>
                <a:gd name="T45" fmla="*/ 33 h 104"/>
                <a:gd name="T46" fmla="*/ 52 w 108"/>
                <a:gd name="T47" fmla="*/ 23 h 104"/>
                <a:gd name="T48" fmla="*/ 57 w 108"/>
                <a:gd name="T49" fmla="*/ 23 h 104"/>
                <a:gd name="T50" fmla="*/ 62 w 108"/>
                <a:gd name="T51" fmla="*/ 33 h 104"/>
                <a:gd name="T52" fmla="*/ 71 w 108"/>
                <a:gd name="T53" fmla="*/ 39 h 104"/>
                <a:gd name="T54" fmla="*/ 82 w 108"/>
                <a:gd name="T55" fmla="*/ 41 h 104"/>
                <a:gd name="T56" fmla="*/ 84 w 108"/>
                <a:gd name="T5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4">
                  <a:moveTo>
                    <a:pt x="78" y="9"/>
                  </a:moveTo>
                  <a:cubicBezTo>
                    <a:pt x="78" y="9"/>
                    <a:pt x="78" y="9"/>
                    <a:pt x="78" y="9"/>
                  </a:cubicBezTo>
                  <a:cubicBezTo>
                    <a:pt x="64" y="1"/>
                    <a:pt x="45" y="0"/>
                    <a:pt x="30" y="9"/>
                  </a:cubicBezTo>
                  <a:cubicBezTo>
                    <a:pt x="8" y="22"/>
                    <a:pt x="0" y="51"/>
                    <a:pt x="13" y="74"/>
                  </a:cubicBezTo>
                  <a:cubicBezTo>
                    <a:pt x="17" y="81"/>
                    <a:pt x="23" y="86"/>
                    <a:pt x="29" y="90"/>
                  </a:cubicBezTo>
                  <a:cubicBezTo>
                    <a:pt x="29" y="91"/>
                    <a:pt x="30" y="91"/>
                    <a:pt x="31" y="91"/>
                  </a:cubicBezTo>
                  <a:cubicBezTo>
                    <a:pt x="53" y="104"/>
                    <a:pt x="82" y="97"/>
                    <a:pt x="95" y="74"/>
                  </a:cubicBezTo>
                  <a:cubicBezTo>
                    <a:pt x="108" y="51"/>
                    <a:pt x="101" y="22"/>
                    <a:pt x="78" y="9"/>
                  </a:cubicBezTo>
                  <a:close/>
                  <a:moveTo>
                    <a:pt x="84" y="46"/>
                  </a:moveTo>
                  <a:cubicBezTo>
                    <a:pt x="76" y="54"/>
                    <a:pt x="76" y="54"/>
                    <a:pt x="76" y="54"/>
                  </a:cubicBezTo>
                  <a:cubicBezTo>
                    <a:pt x="73" y="56"/>
                    <a:pt x="72" y="61"/>
                    <a:pt x="72" y="64"/>
                  </a:cubicBezTo>
                  <a:cubicBezTo>
                    <a:pt x="74" y="75"/>
                    <a:pt x="74" y="75"/>
                    <a:pt x="74" y="75"/>
                  </a:cubicBezTo>
                  <a:cubicBezTo>
                    <a:pt x="75" y="79"/>
                    <a:pt x="73" y="80"/>
                    <a:pt x="70" y="79"/>
                  </a:cubicBezTo>
                  <a:cubicBezTo>
                    <a:pt x="60" y="73"/>
                    <a:pt x="60" y="73"/>
                    <a:pt x="60" y="73"/>
                  </a:cubicBezTo>
                  <a:cubicBezTo>
                    <a:pt x="57" y="72"/>
                    <a:pt x="52" y="72"/>
                    <a:pt x="49" y="73"/>
                  </a:cubicBezTo>
                  <a:cubicBezTo>
                    <a:pt x="39" y="79"/>
                    <a:pt x="39" y="79"/>
                    <a:pt x="39" y="79"/>
                  </a:cubicBezTo>
                  <a:cubicBezTo>
                    <a:pt x="36" y="80"/>
                    <a:pt x="34" y="79"/>
                    <a:pt x="35" y="75"/>
                  </a:cubicBezTo>
                  <a:cubicBezTo>
                    <a:pt x="37" y="64"/>
                    <a:pt x="37" y="64"/>
                    <a:pt x="37" y="64"/>
                  </a:cubicBezTo>
                  <a:cubicBezTo>
                    <a:pt x="37" y="61"/>
                    <a:pt x="36" y="56"/>
                    <a:pt x="33" y="54"/>
                  </a:cubicBezTo>
                  <a:cubicBezTo>
                    <a:pt x="25" y="46"/>
                    <a:pt x="25" y="46"/>
                    <a:pt x="25" y="46"/>
                  </a:cubicBezTo>
                  <a:cubicBezTo>
                    <a:pt x="23" y="44"/>
                    <a:pt x="24" y="41"/>
                    <a:pt x="27" y="41"/>
                  </a:cubicBezTo>
                  <a:cubicBezTo>
                    <a:pt x="38" y="39"/>
                    <a:pt x="38" y="39"/>
                    <a:pt x="38" y="39"/>
                  </a:cubicBezTo>
                  <a:cubicBezTo>
                    <a:pt x="41" y="39"/>
                    <a:pt x="45" y="36"/>
                    <a:pt x="47" y="33"/>
                  </a:cubicBezTo>
                  <a:cubicBezTo>
                    <a:pt x="52" y="23"/>
                    <a:pt x="52" y="23"/>
                    <a:pt x="52" y="23"/>
                  </a:cubicBezTo>
                  <a:cubicBezTo>
                    <a:pt x="53" y="20"/>
                    <a:pt x="56" y="20"/>
                    <a:pt x="57" y="23"/>
                  </a:cubicBezTo>
                  <a:cubicBezTo>
                    <a:pt x="62" y="33"/>
                    <a:pt x="62" y="33"/>
                    <a:pt x="62" y="33"/>
                  </a:cubicBezTo>
                  <a:cubicBezTo>
                    <a:pt x="64" y="36"/>
                    <a:pt x="68" y="39"/>
                    <a:pt x="71" y="39"/>
                  </a:cubicBezTo>
                  <a:cubicBezTo>
                    <a:pt x="82" y="41"/>
                    <a:pt x="82" y="41"/>
                    <a:pt x="82" y="41"/>
                  </a:cubicBezTo>
                  <a:cubicBezTo>
                    <a:pt x="85" y="41"/>
                    <a:pt x="86" y="44"/>
                    <a:pt x="8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7" name="Group 21"/>
          <p:cNvGrpSpPr/>
          <p:nvPr/>
        </p:nvGrpSpPr>
        <p:grpSpPr bwMode="auto">
          <a:xfrm>
            <a:off x="3101415" y="3116012"/>
            <a:ext cx="386300" cy="421657"/>
            <a:chOff x="1985963" y="2894013"/>
            <a:chExt cx="468313" cy="511175"/>
          </a:xfrm>
          <a:solidFill>
            <a:schemeClr val="tx1">
              <a:lumMod val="75000"/>
              <a:lumOff val="25000"/>
            </a:schemeClr>
          </a:solidFill>
        </p:grpSpPr>
        <p:sp>
          <p:nvSpPr>
            <p:cNvPr id="68" name="Freeform 91"/>
            <p:cNvSpPr>
              <a:spLocks noEditPoints="1"/>
            </p:cNvSpPr>
            <p:nvPr/>
          </p:nvSpPr>
          <p:spPr bwMode="auto">
            <a:xfrm>
              <a:off x="1985963" y="3041650"/>
              <a:ext cx="468313" cy="295275"/>
            </a:xfrm>
            <a:custGeom>
              <a:avLst/>
              <a:gdLst>
                <a:gd name="T0" fmla="*/ 188 w 221"/>
                <a:gd name="T1" fmla="*/ 11 h 139"/>
                <a:gd name="T2" fmla="*/ 182 w 221"/>
                <a:gd name="T3" fmla="*/ 11 h 139"/>
                <a:gd name="T4" fmla="*/ 180 w 221"/>
                <a:gd name="T5" fmla="*/ 10 h 139"/>
                <a:gd name="T6" fmla="*/ 180 w 221"/>
                <a:gd name="T7" fmla="*/ 5 h 139"/>
                <a:gd name="T8" fmla="*/ 175 w 221"/>
                <a:gd name="T9" fmla="*/ 0 h 139"/>
                <a:gd name="T10" fmla="*/ 2 w 221"/>
                <a:gd name="T11" fmla="*/ 0 h 139"/>
                <a:gd name="T12" fmla="*/ 0 w 221"/>
                <a:gd name="T13" fmla="*/ 3 h 139"/>
                <a:gd name="T14" fmla="*/ 0 w 221"/>
                <a:gd name="T15" fmla="*/ 64 h 139"/>
                <a:gd name="T16" fmla="*/ 74 w 221"/>
                <a:gd name="T17" fmla="*/ 139 h 139"/>
                <a:gd name="T18" fmla="*/ 105 w 221"/>
                <a:gd name="T19" fmla="*/ 139 h 139"/>
                <a:gd name="T20" fmla="*/ 175 w 221"/>
                <a:gd name="T21" fmla="*/ 91 h 139"/>
                <a:gd name="T22" fmla="*/ 178 w 221"/>
                <a:gd name="T23" fmla="*/ 90 h 139"/>
                <a:gd name="T24" fmla="*/ 188 w 221"/>
                <a:gd name="T25" fmla="*/ 91 h 139"/>
                <a:gd name="T26" fmla="*/ 221 w 221"/>
                <a:gd name="T27" fmla="*/ 58 h 139"/>
                <a:gd name="T28" fmla="*/ 221 w 221"/>
                <a:gd name="T29" fmla="*/ 44 h 139"/>
                <a:gd name="T30" fmla="*/ 188 w 221"/>
                <a:gd name="T31" fmla="*/ 11 h 139"/>
                <a:gd name="T32" fmla="*/ 207 w 221"/>
                <a:gd name="T33" fmla="*/ 58 h 139"/>
                <a:gd name="T34" fmla="*/ 188 w 221"/>
                <a:gd name="T35" fmla="*/ 77 h 139"/>
                <a:gd name="T36" fmla="*/ 182 w 221"/>
                <a:gd name="T37" fmla="*/ 76 h 139"/>
                <a:gd name="T38" fmla="*/ 179 w 221"/>
                <a:gd name="T39" fmla="*/ 73 h 139"/>
                <a:gd name="T40" fmla="*/ 180 w 221"/>
                <a:gd name="T41" fmla="*/ 64 h 139"/>
                <a:gd name="T42" fmla="*/ 180 w 221"/>
                <a:gd name="T43" fmla="*/ 28 h 139"/>
                <a:gd name="T44" fmla="*/ 182 w 221"/>
                <a:gd name="T45" fmla="*/ 26 h 139"/>
                <a:gd name="T46" fmla="*/ 188 w 221"/>
                <a:gd name="T47" fmla="*/ 25 h 139"/>
                <a:gd name="T48" fmla="*/ 207 w 221"/>
                <a:gd name="T49" fmla="*/ 44 h 139"/>
                <a:gd name="T50" fmla="*/ 207 w 221"/>
                <a:gd name="T51"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 h="139">
                  <a:moveTo>
                    <a:pt x="188" y="11"/>
                  </a:moveTo>
                  <a:cubicBezTo>
                    <a:pt x="186" y="11"/>
                    <a:pt x="184" y="11"/>
                    <a:pt x="182" y="11"/>
                  </a:cubicBezTo>
                  <a:cubicBezTo>
                    <a:pt x="182" y="11"/>
                    <a:pt x="180" y="12"/>
                    <a:pt x="180" y="10"/>
                  </a:cubicBezTo>
                  <a:cubicBezTo>
                    <a:pt x="180" y="5"/>
                    <a:pt x="180" y="5"/>
                    <a:pt x="180" y="5"/>
                  </a:cubicBezTo>
                  <a:cubicBezTo>
                    <a:pt x="180" y="5"/>
                    <a:pt x="180" y="0"/>
                    <a:pt x="175" y="0"/>
                  </a:cubicBezTo>
                  <a:cubicBezTo>
                    <a:pt x="132" y="0"/>
                    <a:pt x="47" y="0"/>
                    <a:pt x="2" y="0"/>
                  </a:cubicBezTo>
                  <a:cubicBezTo>
                    <a:pt x="0" y="0"/>
                    <a:pt x="0" y="3"/>
                    <a:pt x="0" y="3"/>
                  </a:cubicBezTo>
                  <a:cubicBezTo>
                    <a:pt x="0" y="64"/>
                    <a:pt x="0" y="64"/>
                    <a:pt x="0" y="64"/>
                  </a:cubicBezTo>
                  <a:cubicBezTo>
                    <a:pt x="0" y="105"/>
                    <a:pt x="33" y="139"/>
                    <a:pt x="74" y="139"/>
                  </a:cubicBezTo>
                  <a:cubicBezTo>
                    <a:pt x="105" y="139"/>
                    <a:pt x="105" y="139"/>
                    <a:pt x="105" y="139"/>
                  </a:cubicBezTo>
                  <a:cubicBezTo>
                    <a:pt x="138" y="139"/>
                    <a:pt x="165" y="120"/>
                    <a:pt x="175" y="91"/>
                  </a:cubicBezTo>
                  <a:cubicBezTo>
                    <a:pt x="176" y="89"/>
                    <a:pt x="178" y="90"/>
                    <a:pt x="178" y="90"/>
                  </a:cubicBezTo>
                  <a:cubicBezTo>
                    <a:pt x="181" y="91"/>
                    <a:pt x="185" y="91"/>
                    <a:pt x="188" y="91"/>
                  </a:cubicBezTo>
                  <a:cubicBezTo>
                    <a:pt x="206" y="91"/>
                    <a:pt x="221" y="76"/>
                    <a:pt x="221" y="58"/>
                  </a:cubicBezTo>
                  <a:cubicBezTo>
                    <a:pt x="221" y="44"/>
                    <a:pt x="221" y="44"/>
                    <a:pt x="221" y="44"/>
                  </a:cubicBezTo>
                  <a:cubicBezTo>
                    <a:pt x="221" y="26"/>
                    <a:pt x="206" y="11"/>
                    <a:pt x="188" y="11"/>
                  </a:cubicBezTo>
                  <a:close/>
                  <a:moveTo>
                    <a:pt x="207" y="58"/>
                  </a:moveTo>
                  <a:cubicBezTo>
                    <a:pt x="207" y="69"/>
                    <a:pt x="198" y="77"/>
                    <a:pt x="188" y="77"/>
                  </a:cubicBezTo>
                  <a:cubicBezTo>
                    <a:pt x="186" y="77"/>
                    <a:pt x="184" y="77"/>
                    <a:pt x="182" y="76"/>
                  </a:cubicBezTo>
                  <a:cubicBezTo>
                    <a:pt x="181" y="76"/>
                    <a:pt x="179" y="76"/>
                    <a:pt x="179" y="73"/>
                  </a:cubicBezTo>
                  <a:cubicBezTo>
                    <a:pt x="180" y="70"/>
                    <a:pt x="180" y="68"/>
                    <a:pt x="180" y="64"/>
                  </a:cubicBezTo>
                  <a:cubicBezTo>
                    <a:pt x="180" y="28"/>
                    <a:pt x="180" y="28"/>
                    <a:pt x="180" y="28"/>
                  </a:cubicBezTo>
                  <a:cubicBezTo>
                    <a:pt x="180" y="26"/>
                    <a:pt x="181" y="26"/>
                    <a:pt x="182" y="26"/>
                  </a:cubicBezTo>
                  <a:cubicBezTo>
                    <a:pt x="184" y="25"/>
                    <a:pt x="186" y="25"/>
                    <a:pt x="188" y="25"/>
                  </a:cubicBezTo>
                  <a:cubicBezTo>
                    <a:pt x="198" y="25"/>
                    <a:pt x="207" y="33"/>
                    <a:pt x="207" y="44"/>
                  </a:cubicBezTo>
                  <a:lnTo>
                    <a:pt x="207"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9" name="Freeform 92"/>
            <p:cNvSpPr>
              <a:spLocks/>
            </p:cNvSpPr>
            <p:nvPr/>
          </p:nvSpPr>
          <p:spPr bwMode="auto">
            <a:xfrm>
              <a:off x="2005013" y="3357563"/>
              <a:ext cx="354013" cy="47625"/>
            </a:xfrm>
            <a:custGeom>
              <a:avLst/>
              <a:gdLst>
                <a:gd name="T0" fmla="*/ 167 w 167"/>
                <a:gd name="T1" fmla="*/ 17 h 22"/>
                <a:gd name="T2" fmla="*/ 162 w 167"/>
                <a:gd name="T3" fmla="*/ 22 h 22"/>
                <a:gd name="T4" fmla="*/ 5 w 167"/>
                <a:gd name="T5" fmla="*/ 22 h 22"/>
                <a:gd name="T6" fmla="*/ 0 w 167"/>
                <a:gd name="T7" fmla="*/ 17 h 22"/>
                <a:gd name="T8" fmla="*/ 0 w 167"/>
                <a:gd name="T9" fmla="*/ 5 h 22"/>
                <a:gd name="T10" fmla="*/ 5 w 167"/>
                <a:gd name="T11" fmla="*/ 0 h 22"/>
                <a:gd name="T12" fmla="*/ 162 w 167"/>
                <a:gd name="T13" fmla="*/ 0 h 22"/>
                <a:gd name="T14" fmla="*/ 167 w 167"/>
                <a:gd name="T15" fmla="*/ 5 h 22"/>
                <a:gd name="T16" fmla="*/ 167 w 167"/>
                <a:gd name="T1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2">
                  <a:moveTo>
                    <a:pt x="167" y="17"/>
                  </a:moveTo>
                  <a:cubicBezTo>
                    <a:pt x="167" y="19"/>
                    <a:pt x="165" y="22"/>
                    <a:pt x="162" y="22"/>
                  </a:cubicBezTo>
                  <a:cubicBezTo>
                    <a:pt x="5" y="22"/>
                    <a:pt x="5" y="22"/>
                    <a:pt x="5" y="22"/>
                  </a:cubicBezTo>
                  <a:cubicBezTo>
                    <a:pt x="2" y="22"/>
                    <a:pt x="0" y="19"/>
                    <a:pt x="0" y="17"/>
                  </a:cubicBezTo>
                  <a:cubicBezTo>
                    <a:pt x="0" y="5"/>
                    <a:pt x="0" y="5"/>
                    <a:pt x="0" y="5"/>
                  </a:cubicBezTo>
                  <a:cubicBezTo>
                    <a:pt x="0" y="2"/>
                    <a:pt x="2" y="0"/>
                    <a:pt x="5" y="0"/>
                  </a:cubicBezTo>
                  <a:cubicBezTo>
                    <a:pt x="162" y="0"/>
                    <a:pt x="162" y="0"/>
                    <a:pt x="162" y="0"/>
                  </a:cubicBezTo>
                  <a:cubicBezTo>
                    <a:pt x="165" y="0"/>
                    <a:pt x="167" y="2"/>
                    <a:pt x="167" y="5"/>
                  </a:cubicBezTo>
                  <a:cubicBezTo>
                    <a:pt x="167" y="17"/>
                    <a:pt x="167" y="17"/>
                    <a:pt x="16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70" name="Freeform 93"/>
            <p:cNvSpPr>
              <a:spLocks/>
            </p:cNvSpPr>
            <p:nvPr/>
          </p:nvSpPr>
          <p:spPr bwMode="auto">
            <a:xfrm>
              <a:off x="2103438" y="2906713"/>
              <a:ext cx="57150" cy="109538"/>
            </a:xfrm>
            <a:custGeom>
              <a:avLst/>
              <a:gdLst>
                <a:gd name="T0" fmla="*/ 9 w 27"/>
                <a:gd name="T1" fmla="*/ 52 h 52"/>
                <a:gd name="T2" fmla="*/ 6 w 27"/>
                <a:gd name="T3" fmla="*/ 52 h 52"/>
                <a:gd name="T4" fmla="*/ 1 w 27"/>
                <a:gd name="T5" fmla="*/ 44 h 52"/>
                <a:gd name="T6" fmla="*/ 10 w 27"/>
                <a:gd name="T7" fmla="*/ 34 h 52"/>
                <a:gd name="T8" fmla="*/ 16 w 27"/>
                <a:gd name="T9" fmla="*/ 29 h 52"/>
                <a:gd name="T10" fmla="*/ 16 w 27"/>
                <a:gd name="T11" fmla="*/ 29 h 52"/>
                <a:gd name="T12" fmla="*/ 9 w 27"/>
                <a:gd name="T13" fmla="*/ 20 h 52"/>
                <a:gd name="T14" fmla="*/ 0 w 27"/>
                <a:gd name="T15" fmla="*/ 9 h 52"/>
                <a:gd name="T16" fmla="*/ 5 w 27"/>
                <a:gd name="T17" fmla="*/ 1 h 52"/>
                <a:gd name="T18" fmla="*/ 12 w 27"/>
                <a:gd name="T19" fmla="*/ 2 h 52"/>
                <a:gd name="T20" fmla="*/ 11 w 27"/>
                <a:gd name="T21" fmla="*/ 7 h 52"/>
                <a:gd name="T22" fmla="*/ 9 w 27"/>
                <a:gd name="T23" fmla="*/ 9 h 52"/>
                <a:gd name="T24" fmla="*/ 15 w 27"/>
                <a:gd name="T25" fmla="*/ 15 h 52"/>
                <a:gd name="T26" fmla="*/ 25 w 27"/>
                <a:gd name="T27" fmla="*/ 31 h 52"/>
                <a:gd name="T28" fmla="*/ 16 w 27"/>
                <a:gd name="T29" fmla="*/ 40 h 52"/>
                <a:gd name="T30" fmla="*/ 10 w 27"/>
                <a:gd name="T31" fmla="*/ 44 h 52"/>
                <a:gd name="T32" fmla="*/ 12 w 27"/>
                <a:gd name="T33" fmla="*/ 46 h 52"/>
                <a:gd name="T34" fmla="*/ 13 w 27"/>
                <a:gd name="T35" fmla="*/ 51 h 52"/>
                <a:gd name="T36" fmla="*/ 9 w 27"/>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52">
                  <a:moveTo>
                    <a:pt x="9" y="52"/>
                  </a:moveTo>
                  <a:cubicBezTo>
                    <a:pt x="8" y="52"/>
                    <a:pt x="7" y="52"/>
                    <a:pt x="6" y="52"/>
                  </a:cubicBezTo>
                  <a:cubicBezTo>
                    <a:pt x="3" y="49"/>
                    <a:pt x="1" y="47"/>
                    <a:pt x="1" y="44"/>
                  </a:cubicBezTo>
                  <a:cubicBezTo>
                    <a:pt x="1" y="40"/>
                    <a:pt x="6" y="37"/>
                    <a:pt x="10" y="34"/>
                  </a:cubicBezTo>
                  <a:cubicBezTo>
                    <a:pt x="12" y="33"/>
                    <a:pt x="15" y="31"/>
                    <a:pt x="16" y="29"/>
                  </a:cubicBezTo>
                  <a:cubicBezTo>
                    <a:pt x="16" y="29"/>
                    <a:pt x="16" y="29"/>
                    <a:pt x="16" y="29"/>
                  </a:cubicBezTo>
                  <a:cubicBezTo>
                    <a:pt x="17" y="26"/>
                    <a:pt x="14" y="24"/>
                    <a:pt x="9" y="20"/>
                  </a:cubicBezTo>
                  <a:cubicBezTo>
                    <a:pt x="4" y="17"/>
                    <a:pt x="0" y="13"/>
                    <a:pt x="0" y="9"/>
                  </a:cubicBezTo>
                  <a:cubicBezTo>
                    <a:pt x="0" y="6"/>
                    <a:pt x="2" y="3"/>
                    <a:pt x="5" y="1"/>
                  </a:cubicBezTo>
                  <a:cubicBezTo>
                    <a:pt x="7" y="0"/>
                    <a:pt x="10" y="0"/>
                    <a:pt x="12" y="2"/>
                  </a:cubicBezTo>
                  <a:cubicBezTo>
                    <a:pt x="14" y="3"/>
                    <a:pt x="14" y="6"/>
                    <a:pt x="11" y="7"/>
                  </a:cubicBezTo>
                  <a:cubicBezTo>
                    <a:pt x="10" y="8"/>
                    <a:pt x="9" y="8"/>
                    <a:pt x="9" y="9"/>
                  </a:cubicBezTo>
                  <a:cubicBezTo>
                    <a:pt x="9" y="10"/>
                    <a:pt x="13" y="13"/>
                    <a:pt x="15" y="15"/>
                  </a:cubicBezTo>
                  <a:cubicBezTo>
                    <a:pt x="21" y="19"/>
                    <a:pt x="27" y="24"/>
                    <a:pt x="25" y="31"/>
                  </a:cubicBezTo>
                  <a:cubicBezTo>
                    <a:pt x="24" y="35"/>
                    <a:pt x="20" y="37"/>
                    <a:pt x="16" y="40"/>
                  </a:cubicBezTo>
                  <a:cubicBezTo>
                    <a:pt x="14" y="41"/>
                    <a:pt x="10" y="43"/>
                    <a:pt x="10" y="44"/>
                  </a:cubicBezTo>
                  <a:cubicBezTo>
                    <a:pt x="10" y="44"/>
                    <a:pt x="11" y="45"/>
                    <a:pt x="12" y="46"/>
                  </a:cubicBezTo>
                  <a:cubicBezTo>
                    <a:pt x="14" y="47"/>
                    <a:pt x="15" y="50"/>
                    <a:pt x="13" y="51"/>
                  </a:cubicBezTo>
                  <a:cubicBezTo>
                    <a:pt x="12" y="52"/>
                    <a:pt x="10" y="52"/>
                    <a:pt x="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71" name="Freeform 94"/>
            <p:cNvSpPr>
              <a:spLocks/>
            </p:cNvSpPr>
            <p:nvPr/>
          </p:nvSpPr>
          <p:spPr bwMode="auto">
            <a:xfrm>
              <a:off x="2195513" y="2894013"/>
              <a:ext cx="60325" cy="112713"/>
            </a:xfrm>
            <a:custGeom>
              <a:avLst/>
              <a:gdLst>
                <a:gd name="T0" fmla="*/ 10 w 28"/>
                <a:gd name="T1" fmla="*/ 53 h 53"/>
                <a:gd name="T2" fmla="*/ 6 w 28"/>
                <a:gd name="T3" fmla="*/ 52 h 53"/>
                <a:gd name="T4" fmla="*/ 1 w 28"/>
                <a:gd name="T5" fmla="*/ 44 h 53"/>
                <a:gd name="T6" fmla="*/ 10 w 28"/>
                <a:gd name="T7" fmla="*/ 34 h 53"/>
                <a:gd name="T8" fmla="*/ 16 w 28"/>
                <a:gd name="T9" fmla="*/ 29 h 53"/>
                <a:gd name="T10" fmla="*/ 16 w 28"/>
                <a:gd name="T11" fmla="*/ 29 h 53"/>
                <a:gd name="T12" fmla="*/ 9 w 28"/>
                <a:gd name="T13" fmla="*/ 20 h 53"/>
                <a:gd name="T14" fmla="*/ 0 w 28"/>
                <a:gd name="T15" fmla="*/ 9 h 53"/>
                <a:gd name="T16" fmla="*/ 6 w 28"/>
                <a:gd name="T17" fmla="*/ 1 h 53"/>
                <a:gd name="T18" fmla="*/ 13 w 28"/>
                <a:gd name="T19" fmla="*/ 2 h 53"/>
                <a:gd name="T20" fmla="*/ 12 w 28"/>
                <a:gd name="T21" fmla="*/ 7 h 53"/>
                <a:gd name="T22" fmla="*/ 10 w 28"/>
                <a:gd name="T23" fmla="*/ 9 h 53"/>
                <a:gd name="T24" fmla="*/ 16 w 28"/>
                <a:gd name="T25" fmla="*/ 15 h 53"/>
                <a:gd name="T26" fmla="*/ 26 w 28"/>
                <a:gd name="T27" fmla="*/ 31 h 53"/>
                <a:gd name="T28" fmla="*/ 16 w 28"/>
                <a:gd name="T29" fmla="*/ 40 h 53"/>
                <a:gd name="T30" fmla="*/ 11 w 28"/>
                <a:gd name="T31" fmla="*/ 44 h 53"/>
                <a:gd name="T32" fmla="*/ 13 w 28"/>
                <a:gd name="T33" fmla="*/ 46 h 53"/>
                <a:gd name="T34" fmla="*/ 13 w 28"/>
                <a:gd name="T35" fmla="*/ 51 h 53"/>
                <a:gd name="T36" fmla="*/ 10 w 28"/>
                <a:gd name="T3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53">
                  <a:moveTo>
                    <a:pt x="10" y="53"/>
                  </a:moveTo>
                  <a:cubicBezTo>
                    <a:pt x="8" y="53"/>
                    <a:pt x="7" y="52"/>
                    <a:pt x="6" y="52"/>
                  </a:cubicBezTo>
                  <a:cubicBezTo>
                    <a:pt x="3" y="49"/>
                    <a:pt x="1" y="47"/>
                    <a:pt x="1" y="44"/>
                  </a:cubicBezTo>
                  <a:cubicBezTo>
                    <a:pt x="1" y="40"/>
                    <a:pt x="6" y="37"/>
                    <a:pt x="10" y="34"/>
                  </a:cubicBezTo>
                  <a:cubicBezTo>
                    <a:pt x="13" y="33"/>
                    <a:pt x="16" y="31"/>
                    <a:pt x="16" y="29"/>
                  </a:cubicBezTo>
                  <a:cubicBezTo>
                    <a:pt x="16" y="29"/>
                    <a:pt x="16" y="29"/>
                    <a:pt x="16" y="29"/>
                  </a:cubicBezTo>
                  <a:cubicBezTo>
                    <a:pt x="17" y="27"/>
                    <a:pt x="14" y="24"/>
                    <a:pt x="9" y="20"/>
                  </a:cubicBezTo>
                  <a:cubicBezTo>
                    <a:pt x="5" y="17"/>
                    <a:pt x="0" y="13"/>
                    <a:pt x="0" y="9"/>
                  </a:cubicBezTo>
                  <a:cubicBezTo>
                    <a:pt x="0" y="6"/>
                    <a:pt x="2" y="4"/>
                    <a:pt x="6" y="1"/>
                  </a:cubicBezTo>
                  <a:cubicBezTo>
                    <a:pt x="8" y="0"/>
                    <a:pt x="11" y="0"/>
                    <a:pt x="13" y="2"/>
                  </a:cubicBezTo>
                  <a:cubicBezTo>
                    <a:pt x="14" y="3"/>
                    <a:pt x="14" y="6"/>
                    <a:pt x="12" y="7"/>
                  </a:cubicBezTo>
                  <a:cubicBezTo>
                    <a:pt x="11" y="8"/>
                    <a:pt x="10" y="9"/>
                    <a:pt x="10" y="9"/>
                  </a:cubicBezTo>
                  <a:cubicBezTo>
                    <a:pt x="10" y="10"/>
                    <a:pt x="13" y="13"/>
                    <a:pt x="16" y="15"/>
                  </a:cubicBezTo>
                  <a:cubicBezTo>
                    <a:pt x="21" y="19"/>
                    <a:pt x="28" y="24"/>
                    <a:pt x="26" y="31"/>
                  </a:cubicBezTo>
                  <a:cubicBezTo>
                    <a:pt x="25" y="35"/>
                    <a:pt x="20" y="38"/>
                    <a:pt x="16" y="40"/>
                  </a:cubicBezTo>
                  <a:cubicBezTo>
                    <a:pt x="15" y="41"/>
                    <a:pt x="11" y="44"/>
                    <a:pt x="11" y="44"/>
                  </a:cubicBezTo>
                  <a:cubicBezTo>
                    <a:pt x="11" y="44"/>
                    <a:pt x="11" y="45"/>
                    <a:pt x="13" y="46"/>
                  </a:cubicBezTo>
                  <a:cubicBezTo>
                    <a:pt x="15" y="47"/>
                    <a:pt x="15" y="50"/>
                    <a:pt x="13" y="51"/>
                  </a:cubicBezTo>
                  <a:cubicBezTo>
                    <a:pt x="12" y="52"/>
                    <a:pt x="11" y="53"/>
                    <a:pt x="1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sp>
        <p:nvSpPr>
          <p:cNvPr id="72" name="Content Placeholder 2"/>
          <p:cNvSpPr txBox="1">
            <a:spLocks/>
          </p:cNvSpPr>
          <p:nvPr/>
        </p:nvSpPr>
        <p:spPr bwMode="auto">
          <a:xfrm>
            <a:off x="733691" y="1575054"/>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简单</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73" name="Content Placeholder 2"/>
          <p:cNvSpPr txBox="1">
            <a:spLocks/>
          </p:cNvSpPr>
          <p:nvPr/>
        </p:nvSpPr>
        <p:spPr bwMode="auto">
          <a:xfrm>
            <a:off x="746943" y="3046045"/>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简单</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74" name="Content Placeholder 2"/>
          <p:cNvSpPr txBox="1">
            <a:spLocks/>
          </p:cNvSpPr>
          <p:nvPr/>
        </p:nvSpPr>
        <p:spPr bwMode="auto">
          <a:xfrm>
            <a:off x="6279725" y="1641314"/>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简单</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75" name="Content Placeholder 2"/>
          <p:cNvSpPr txBox="1">
            <a:spLocks/>
          </p:cNvSpPr>
          <p:nvPr/>
        </p:nvSpPr>
        <p:spPr bwMode="auto">
          <a:xfrm>
            <a:off x="6273099" y="3079175"/>
            <a:ext cx="1998622" cy="71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简单</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76" name="矩形 75"/>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150401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1000"/>
                                        <p:tgtEl>
                                          <p:spTgt spid="64"/>
                                        </p:tgtEl>
                                      </p:cBhvr>
                                    </p:animEffect>
                                    <p:anim calcmode="lin" valueType="num">
                                      <p:cBhvr>
                                        <p:cTn id="34" dur="1000" fill="hold"/>
                                        <p:tgtEl>
                                          <p:spTgt spid="64"/>
                                        </p:tgtEl>
                                        <p:attrNameLst>
                                          <p:attrName>ppt_x</p:attrName>
                                        </p:attrNameLst>
                                      </p:cBhvr>
                                      <p:tavLst>
                                        <p:tav tm="0">
                                          <p:val>
                                            <p:strVal val="#ppt_x"/>
                                          </p:val>
                                        </p:tav>
                                        <p:tav tm="100000">
                                          <p:val>
                                            <p:strVal val="#ppt_x"/>
                                          </p:val>
                                        </p:tav>
                                      </p:tavLst>
                                    </p:anim>
                                    <p:anim calcmode="lin" valueType="num">
                                      <p:cBhvr>
                                        <p:cTn id="35" dur="1000" fill="hold"/>
                                        <p:tgtEl>
                                          <p:spTgt spid="64"/>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500"/>
                                        <p:tgtEl>
                                          <p:spTgt spid="74"/>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000"/>
                            </p:stCondLst>
                            <p:childTnLst>
                              <p:par>
                                <p:cTn id="51" presetID="42" presetClass="entr" presetSubtype="0"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1000" fill="hold"/>
                                        <p:tgtEl>
                                          <p:spTgt spid="67"/>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22" presetClass="entr" presetSubtype="2"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right)">
                                      <p:cBhvr>
                                        <p:cTn id="59" dur="500"/>
                                        <p:tgtEl>
                                          <p:spTgt spid="16"/>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500"/>
                                        <p:tgtEl>
                                          <p:spTgt spid="73"/>
                                        </p:tgtEl>
                                      </p:cBhvr>
                                    </p:animEffect>
                                  </p:childTnLst>
                                </p:cTn>
                              </p:par>
                            </p:childTnLst>
                          </p:cTn>
                        </p:par>
                        <p:par>
                          <p:cTn id="64" fill="hold">
                            <p:stCondLst>
                              <p:cond delay="7000"/>
                            </p:stCondLst>
                            <p:childTnLst>
                              <p:par>
                                <p:cTn id="65" presetID="53" presetClass="entr" presetSubtype="16"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7500"/>
                            </p:stCondLst>
                            <p:childTnLst>
                              <p:par>
                                <p:cTn id="71" presetID="42" presetClass="entr" presetSubtype="0"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1000"/>
                                        <p:tgtEl>
                                          <p:spTgt spid="61"/>
                                        </p:tgtEl>
                                      </p:cBhvr>
                                    </p:animEffect>
                                    <p:anim calcmode="lin" valueType="num">
                                      <p:cBhvr>
                                        <p:cTn id="74" dur="1000" fill="hold"/>
                                        <p:tgtEl>
                                          <p:spTgt spid="61"/>
                                        </p:tgtEl>
                                        <p:attrNameLst>
                                          <p:attrName>ppt_x</p:attrName>
                                        </p:attrNameLst>
                                      </p:cBhvr>
                                      <p:tavLst>
                                        <p:tav tm="0">
                                          <p:val>
                                            <p:strVal val="#ppt_x"/>
                                          </p:val>
                                        </p:tav>
                                        <p:tav tm="100000">
                                          <p:val>
                                            <p:strVal val="#ppt_x"/>
                                          </p:val>
                                        </p:tav>
                                      </p:tavLst>
                                    </p:anim>
                                    <p:anim calcmode="lin" valueType="num">
                                      <p:cBhvr>
                                        <p:cTn id="75" dur="1000" fill="hold"/>
                                        <p:tgtEl>
                                          <p:spTgt spid="61"/>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500"/>
                                        <p:tgtEl>
                                          <p:spTgt spid="75"/>
                                        </p:tgtEl>
                                      </p:cBhvr>
                                    </p:animEffect>
                                  </p:childTnLst>
                                </p:cTn>
                              </p:par>
                            </p:childTnLst>
                          </p:cTn>
                        </p:par>
                        <p:par>
                          <p:cTn id="84" fill="hold">
                            <p:stCondLst>
                              <p:cond delay="9500"/>
                            </p:stCondLst>
                            <p:childTnLst>
                              <p:par>
                                <p:cTn id="85" presetID="42"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6" grpId="0" animBg="1"/>
      <p:bldP spid="58" grpId="0" animBg="1"/>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7"/>
          <p:cNvSpPr>
            <a:spLocks/>
          </p:cNvSpPr>
          <p:nvPr/>
        </p:nvSpPr>
        <p:spPr bwMode="auto">
          <a:xfrm>
            <a:off x="3794125" y="1374478"/>
            <a:ext cx="665163" cy="649287"/>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4" name="Freeform 8"/>
          <p:cNvSpPr>
            <a:spLocks/>
          </p:cNvSpPr>
          <p:nvPr/>
        </p:nvSpPr>
        <p:spPr bwMode="auto">
          <a:xfrm>
            <a:off x="3300413" y="1942803"/>
            <a:ext cx="1158875" cy="1128712"/>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2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5" name="Freeform 9"/>
          <p:cNvSpPr>
            <a:spLocks/>
          </p:cNvSpPr>
          <p:nvPr/>
        </p:nvSpPr>
        <p:spPr bwMode="auto">
          <a:xfrm>
            <a:off x="3300413" y="2900065"/>
            <a:ext cx="1158875" cy="1128713"/>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6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6" name="Freeform 10"/>
          <p:cNvSpPr>
            <a:spLocks/>
          </p:cNvSpPr>
          <p:nvPr/>
        </p:nvSpPr>
        <p:spPr bwMode="auto">
          <a:xfrm>
            <a:off x="4481513" y="2901653"/>
            <a:ext cx="1460500" cy="1420812"/>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gradFill>
            <a:gsLst>
              <a:gs pos="100000">
                <a:srgbClr val="FCFCFC"/>
              </a:gs>
              <a:gs pos="0">
                <a:srgbClr val="CCCCCC"/>
              </a:gs>
            </a:gsLst>
            <a:lin ang="7200000" scaled="0"/>
          </a:gradFill>
          <a:ln w="19050">
            <a:solidFill>
              <a:schemeClr val="bg1">
                <a:lumMod val="85000"/>
              </a:schemeClr>
            </a:solidFill>
          </a:ln>
          <a:effectLst>
            <a:outerShdw blurRad="254000" dist="127000" dir="8160000" algn="ctr" rotWithShape="0">
              <a:prstClr val="black">
                <a:alpha val="34000"/>
              </a:prstClr>
            </a:outerShdw>
          </a:effectLst>
          <a:ex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30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7" name="Freeform 6"/>
          <p:cNvSpPr>
            <a:spLocks/>
          </p:cNvSpPr>
          <p:nvPr/>
        </p:nvSpPr>
        <p:spPr bwMode="auto">
          <a:xfrm>
            <a:off x="4481513" y="1131590"/>
            <a:ext cx="969962" cy="944563"/>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5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8" name="Freeform 5"/>
          <p:cNvSpPr>
            <a:spLocks/>
          </p:cNvSpPr>
          <p:nvPr/>
        </p:nvSpPr>
        <p:spPr bwMode="auto">
          <a:xfrm>
            <a:off x="4481513" y="1942803"/>
            <a:ext cx="1160462" cy="1128712"/>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gradFill>
            <a:gsLst>
              <a:gs pos="100000">
                <a:srgbClr val="FCFCFC"/>
              </a:gs>
              <a:gs pos="0">
                <a:srgbClr val="CCCCCC"/>
              </a:gs>
            </a:gsLst>
            <a:lin ang="7200000" scaled="0"/>
          </a:gradFill>
          <a:ln w="12700">
            <a:solidFill>
              <a:schemeClr val="bg1">
                <a:lumMod val="85000"/>
              </a:schemeClr>
            </a:solidFill>
          </a:ln>
          <a:effectLst>
            <a:outerShdw blurRad="254000" dist="127000" dir="8160000" algn="ctr" rotWithShape="0">
              <a:prstClr val="black">
                <a:alpha val="34000"/>
              </a:prstClr>
            </a:outerShdw>
          </a:effectLst>
        </p:spPr>
        <p:txBody>
          <a:bodyPr lIns="68580" tIns="34290" rIns="68580" bIns="3429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2200" b="0" i="0" u="none" strike="noStrike" kern="0" cap="none" spc="0" normalizeH="0" baseline="0" noProof="0" dirty="0" smtClean="0">
              <a:ln>
                <a:noFill/>
              </a:ln>
              <a:solidFill>
                <a:schemeClr val="tx1">
                  <a:lumMod val="85000"/>
                  <a:lumOff val="15000"/>
                </a:schemeClr>
              </a:solidFill>
              <a:effectLst/>
              <a:uLnTx/>
              <a:uFillTx/>
              <a:latin typeface="Roboto Bold" charset="0"/>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18</a:t>
            </a:fld>
            <a:endParaRPr lang="zh-CN" altLang="en-US"/>
          </a:p>
        </p:txBody>
      </p:sp>
      <p:grpSp>
        <p:nvGrpSpPr>
          <p:cNvPr id="33" name="组合 32"/>
          <p:cNvGrpSpPr/>
          <p:nvPr/>
        </p:nvGrpSpPr>
        <p:grpSpPr>
          <a:xfrm>
            <a:off x="2589886" y="1258956"/>
            <a:ext cx="632322" cy="632321"/>
            <a:chOff x="819328" y="1120779"/>
            <a:chExt cx="1127886" cy="1127885"/>
          </a:xfrm>
        </p:grpSpPr>
        <p:sp>
          <p:nvSpPr>
            <p:cNvPr id="3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3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sp>
        <p:nvSpPr>
          <p:cNvPr id="36" name="Content Placeholder 2"/>
          <p:cNvSpPr txBox="1">
            <a:spLocks/>
          </p:cNvSpPr>
          <p:nvPr/>
        </p:nvSpPr>
        <p:spPr bwMode="auto">
          <a:xfrm>
            <a:off x="274380" y="127332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37" name="Content Placeholder 2"/>
          <p:cNvSpPr txBox="1">
            <a:spLocks/>
          </p:cNvSpPr>
          <p:nvPr/>
        </p:nvSpPr>
        <p:spPr bwMode="auto">
          <a:xfrm>
            <a:off x="274380" y="217248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38" name="Content Placeholder 2"/>
          <p:cNvSpPr txBox="1">
            <a:spLocks/>
          </p:cNvSpPr>
          <p:nvPr/>
        </p:nvSpPr>
        <p:spPr bwMode="auto">
          <a:xfrm>
            <a:off x="274380" y="3178325"/>
            <a:ext cx="2206936"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39" name="矩形 38"/>
          <p:cNvSpPr/>
          <p:nvPr/>
        </p:nvSpPr>
        <p:spPr>
          <a:xfrm>
            <a:off x="2563203" y="1372351"/>
            <a:ext cx="639035"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01</a:t>
            </a:r>
          </a:p>
        </p:txBody>
      </p:sp>
      <p:grpSp>
        <p:nvGrpSpPr>
          <p:cNvPr id="40" name="组合 39"/>
          <p:cNvGrpSpPr/>
          <p:nvPr/>
        </p:nvGrpSpPr>
        <p:grpSpPr>
          <a:xfrm>
            <a:off x="2589886" y="2230506"/>
            <a:ext cx="632322" cy="632321"/>
            <a:chOff x="819328" y="1120779"/>
            <a:chExt cx="1127886" cy="1127885"/>
          </a:xfrm>
        </p:grpSpPr>
        <p:sp>
          <p:nvSpPr>
            <p:cNvPr id="4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4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43" name="组合 42"/>
          <p:cNvGrpSpPr/>
          <p:nvPr/>
        </p:nvGrpSpPr>
        <p:grpSpPr>
          <a:xfrm>
            <a:off x="2589886" y="3202056"/>
            <a:ext cx="632322" cy="632321"/>
            <a:chOff x="819328" y="1120779"/>
            <a:chExt cx="1127886" cy="1127885"/>
          </a:xfrm>
        </p:grpSpPr>
        <p:sp>
          <p:nvSpPr>
            <p:cNvPr id="4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4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sp>
        <p:nvSpPr>
          <p:cNvPr id="46" name="矩形 45"/>
          <p:cNvSpPr/>
          <p:nvPr/>
        </p:nvSpPr>
        <p:spPr>
          <a:xfrm>
            <a:off x="2591778" y="2345621"/>
            <a:ext cx="639035"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03</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47" name="矩形 46"/>
          <p:cNvSpPr/>
          <p:nvPr/>
        </p:nvSpPr>
        <p:spPr>
          <a:xfrm>
            <a:off x="2572728" y="3298121"/>
            <a:ext cx="639035"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05</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grpSp>
        <p:nvGrpSpPr>
          <p:cNvPr id="48" name="组合 47"/>
          <p:cNvGrpSpPr/>
          <p:nvPr/>
        </p:nvGrpSpPr>
        <p:grpSpPr>
          <a:xfrm>
            <a:off x="6038843" y="1338469"/>
            <a:ext cx="632322" cy="632321"/>
            <a:chOff x="819328" y="1120779"/>
            <a:chExt cx="1127886" cy="1127885"/>
          </a:xfrm>
        </p:grpSpPr>
        <p:sp>
          <p:nvSpPr>
            <p:cNvPr id="4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5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sp>
        <p:nvSpPr>
          <p:cNvPr id="51" name="矩形 50"/>
          <p:cNvSpPr/>
          <p:nvPr/>
        </p:nvSpPr>
        <p:spPr>
          <a:xfrm>
            <a:off x="6012160" y="1451864"/>
            <a:ext cx="639035"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02</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grpSp>
        <p:nvGrpSpPr>
          <p:cNvPr id="52" name="组合 51"/>
          <p:cNvGrpSpPr/>
          <p:nvPr/>
        </p:nvGrpSpPr>
        <p:grpSpPr>
          <a:xfrm>
            <a:off x="6038843" y="2310019"/>
            <a:ext cx="632322" cy="632321"/>
            <a:chOff x="819328" y="1120779"/>
            <a:chExt cx="1127886" cy="1127885"/>
          </a:xfrm>
        </p:grpSpPr>
        <p:sp>
          <p:nvSpPr>
            <p:cNvPr id="5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5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55" name="组合 54"/>
          <p:cNvGrpSpPr/>
          <p:nvPr/>
        </p:nvGrpSpPr>
        <p:grpSpPr>
          <a:xfrm>
            <a:off x="6038843" y="3235573"/>
            <a:ext cx="632322" cy="632321"/>
            <a:chOff x="819328" y="1120779"/>
            <a:chExt cx="1127886" cy="1127885"/>
          </a:xfrm>
        </p:grpSpPr>
        <p:sp>
          <p:nvSpPr>
            <p:cNvPr id="5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5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sp>
        <p:nvSpPr>
          <p:cNvPr id="58" name="矩形 57"/>
          <p:cNvSpPr/>
          <p:nvPr/>
        </p:nvSpPr>
        <p:spPr>
          <a:xfrm>
            <a:off x="6040735" y="2425134"/>
            <a:ext cx="639035"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04</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59" name="矩形 58"/>
          <p:cNvSpPr/>
          <p:nvPr/>
        </p:nvSpPr>
        <p:spPr>
          <a:xfrm>
            <a:off x="6021685" y="3331638"/>
            <a:ext cx="639035"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05</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60" name="Content Placeholder 2"/>
          <p:cNvSpPr txBox="1">
            <a:spLocks/>
          </p:cNvSpPr>
          <p:nvPr/>
        </p:nvSpPr>
        <p:spPr bwMode="auto">
          <a:xfrm>
            <a:off x="6691824" y="1293203"/>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61" name="Content Placeholder 2"/>
          <p:cNvSpPr txBox="1">
            <a:spLocks/>
          </p:cNvSpPr>
          <p:nvPr/>
        </p:nvSpPr>
        <p:spPr bwMode="auto">
          <a:xfrm>
            <a:off x="6691824" y="2287116"/>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62" name="Content Placeholder 2"/>
          <p:cNvSpPr txBox="1">
            <a:spLocks/>
          </p:cNvSpPr>
          <p:nvPr/>
        </p:nvSpPr>
        <p:spPr bwMode="auto">
          <a:xfrm>
            <a:off x="6691824" y="3219822"/>
            <a:ext cx="2128648" cy="84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63" name="Freeform 118"/>
          <p:cNvSpPr>
            <a:spLocks noChangeArrowheads="1"/>
          </p:cNvSpPr>
          <p:nvPr/>
        </p:nvSpPr>
        <p:spPr bwMode="auto">
          <a:xfrm>
            <a:off x="4779555" y="1347731"/>
            <a:ext cx="373878" cy="366432"/>
          </a:xfrm>
          <a:custGeom>
            <a:avLst/>
            <a:gdLst>
              <a:gd name="T0" fmla="*/ 469399 w 479"/>
              <a:gd name="T1" fmla="*/ 282582 h 471"/>
              <a:gd name="T2" fmla="*/ 469399 w 479"/>
              <a:gd name="T3" fmla="*/ 282582 h 471"/>
              <a:gd name="T4" fmla="*/ 406891 w 479"/>
              <a:gd name="T5" fmla="*/ 261389 h 471"/>
              <a:gd name="T6" fmla="*/ 406891 w 479"/>
              <a:gd name="T7" fmla="*/ 188388 h 471"/>
              <a:gd name="T8" fmla="*/ 239417 w 479"/>
              <a:gd name="T9" fmla="*/ 115388 h 471"/>
              <a:gd name="T10" fmla="*/ 166295 w 479"/>
              <a:gd name="T11" fmla="*/ 147178 h 471"/>
              <a:gd name="T12" fmla="*/ 166295 w 479"/>
              <a:gd name="T13" fmla="*/ 230776 h 471"/>
              <a:gd name="T14" fmla="*/ 166295 w 479"/>
              <a:gd name="T15" fmla="*/ 230776 h 471"/>
              <a:gd name="T16" fmla="*/ 93172 w 479"/>
              <a:gd name="T17" fmla="*/ 261389 h 471"/>
              <a:gd name="T18" fmla="*/ 93172 w 479"/>
              <a:gd name="T19" fmla="*/ 334389 h 471"/>
              <a:gd name="T20" fmla="*/ 166295 w 479"/>
              <a:gd name="T21" fmla="*/ 366180 h 471"/>
              <a:gd name="T22" fmla="*/ 239417 w 479"/>
              <a:gd name="T23" fmla="*/ 334389 h 471"/>
              <a:gd name="T24" fmla="*/ 239417 w 479"/>
              <a:gd name="T25" fmla="*/ 334389 h 471"/>
              <a:gd name="T26" fmla="*/ 386841 w 479"/>
              <a:gd name="T27" fmla="*/ 397970 h 471"/>
              <a:gd name="T28" fmla="*/ 396277 w 479"/>
              <a:gd name="T29" fmla="*/ 397970 h 471"/>
              <a:gd name="T30" fmla="*/ 396277 w 479"/>
              <a:gd name="T31" fmla="*/ 397970 h 471"/>
              <a:gd name="T32" fmla="*/ 469399 w 479"/>
              <a:gd name="T33" fmla="*/ 366180 h 471"/>
              <a:gd name="T34" fmla="*/ 469399 w 479"/>
              <a:gd name="T35" fmla="*/ 366180 h 471"/>
              <a:gd name="T36" fmla="*/ 469399 w 479"/>
              <a:gd name="T37" fmla="*/ 282582 h 471"/>
              <a:gd name="T38" fmla="*/ 386841 w 479"/>
              <a:gd name="T39" fmla="*/ 375599 h 471"/>
              <a:gd name="T40" fmla="*/ 386841 w 479"/>
              <a:gd name="T41" fmla="*/ 375599 h 471"/>
              <a:gd name="T42" fmla="*/ 386841 w 479"/>
              <a:gd name="T43" fmla="*/ 375599 h 471"/>
              <a:gd name="T44" fmla="*/ 386841 w 479"/>
              <a:gd name="T45" fmla="*/ 375599 h 471"/>
              <a:gd name="T46" fmla="*/ 260646 w 479"/>
              <a:gd name="T47" fmla="*/ 323792 h 471"/>
              <a:gd name="T48" fmla="*/ 260646 w 479"/>
              <a:gd name="T49" fmla="*/ 271986 h 471"/>
              <a:gd name="T50" fmla="*/ 386841 w 479"/>
              <a:gd name="T51" fmla="*/ 323792 h 471"/>
              <a:gd name="T52" fmla="*/ 386841 w 479"/>
              <a:gd name="T53" fmla="*/ 323792 h 471"/>
              <a:gd name="T54" fmla="*/ 386841 w 479"/>
              <a:gd name="T55" fmla="*/ 323792 h 471"/>
              <a:gd name="T56" fmla="*/ 386841 w 479"/>
              <a:gd name="T57" fmla="*/ 375599 h 471"/>
              <a:gd name="T58" fmla="*/ 396277 w 479"/>
              <a:gd name="T59" fmla="*/ 302599 h 471"/>
              <a:gd name="T60" fmla="*/ 396277 w 479"/>
              <a:gd name="T61" fmla="*/ 302599 h 471"/>
              <a:gd name="T62" fmla="*/ 353818 w 479"/>
              <a:gd name="T63" fmla="*/ 293179 h 471"/>
              <a:gd name="T64" fmla="*/ 396277 w 479"/>
              <a:gd name="T65" fmla="*/ 271986 h 471"/>
              <a:gd name="T66" fmla="*/ 438735 w 479"/>
              <a:gd name="T67" fmla="*/ 293179 h 471"/>
              <a:gd name="T68" fmla="*/ 396277 w 479"/>
              <a:gd name="T69" fmla="*/ 302599 h 471"/>
              <a:gd name="T70" fmla="*/ 449349 w 479"/>
              <a:gd name="T71" fmla="*/ 355583 h 471"/>
              <a:gd name="T72" fmla="*/ 449349 w 479"/>
              <a:gd name="T73" fmla="*/ 355583 h 471"/>
              <a:gd name="T74" fmla="*/ 406891 w 479"/>
              <a:gd name="T75" fmla="*/ 375599 h 471"/>
              <a:gd name="T76" fmla="*/ 406891 w 479"/>
              <a:gd name="T77" fmla="*/ 323792 h 471"/>
              <a:gd name="T78" fmla="*/ 449349 w 479"/>
              <a:gd name="T79" fmla="*/ 302599 h 471"/>
              <a:gd name="T80" fmla="*/ 449349 w 479"/>
              <a:gd name="T81" fmla="*/ 355583 h 471"/>
              <a:gd name="T82" fmla="*/ 280696 w 479"/>
              <a:gd name="T83" fmla="*/ 0 h 471"/>
              <a:gd name="T84" fmla="*/ 280696 w 479"/>
              <a:gd name="T85" fmla="*/ 0 h 471"/>
              <a:gd name="T86" fmla="*/ 0 w 479"/>
              <a:gd name="T87" fmla="*/ 271986 h 471"/>
              <a:gd name="T88" fmla="*/ 280696 w 479"/>
              <a:gd name="T89" fmla="*/ 553391 h 471"/>
              <a:gd name="T90" fmla="*/ 563751 w 479"/>
              <a:gd name="T91" fmla="*/ 271986 h 471"/>
              <a:gd name="T92" fmla="*/ 280696 w 479"/>
              <a:gd name="T93" fmla="*/ 0 h 471"/>
              <a:gd name="T94" fmla="*/ 280696 w 479"/>
              <a:gd name="T95" fmla="*/ 501584 h 471"/>
              <a:gd name="T96" fmla="*/ 280696 w 479"/>
              <a:gd name="T97" fmla="*/ 501584 h 471"/>
              <a:gd name="T98" fmla="*/ 51893 w 479"/>
              <a:gd name="T99" fmla="*/ 271986 h 471"/>
              <a:gd name="T100" fmla="*/ 280696 w 479"/>
              <a:gd name="T101" fmla="*/ 43565 h 471"/>
              <a:gd name="T102" fmla="*/ 511857 w 479"/>
              <a:gd name="T103" fmla="*/ 271986 h 471"/>
              <a:gd name="T104" fmla="*/ 280696 w 479"/>
              <a:gd name="T105" fmla="*/ 501584 h 4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cubicBezTo>
                  <a:pt x="79" y="222"/>
                  <a:pt x="79" y="222"/>
                  <a:pt x="79" y="222"/>
                </a:cubicBezTo>
                <a:cubicBezTo>
                  <a:pt x="79" y="284"/>
                  <a:pt x="79" y="284"/>
                  <a:pt x="79" y="284"/>
                </a:cubicBezTo>
                <a:cubicBezTo>
                  <a:pt x="141" y="311"/>
                  <a:pt x="141" y="311"/>
                  <a:pt x="141" y="311"/>
                </a:cubicBezTo>
                <a:cubicBezTo>
                  <a:pt x="203" y="284"/>
                  <a:pt x="203" y="284"/>
                  <a:pt x="203" y="284"/>
                </a:cubicBezTo>
                <a:cubicBezTo>
                  <a:pt x="328" y="338"/>
                  <a:pt x="328" y="338"/>
                  <a:pt x="328" y="338"/>
                </a:cubicBezTo>
                <a:cubicBezTo>
                  <a:pt x="336" y="338"/>
                  <a:pt x="336" y="338"/>
                  <a:pt x="336" y="338"/>
                </a:cubicBezTo>
                <a:cubicBezTo>
                  <a:pt x="398" y="311"/>
                  <a:pt x="398" y="311"/>
                  <a:pt x="398" y="311"/>
                </a:cubicBezTo>
                <a:cubicBezTo>
                  <a:pt x="398" y="240"/>
                  <a:pt x="398" y="240"/>
                  <a:pt x="398" y="240"/>
                </a:cubicBezTo>
                <a:close/>
                <a:moveTo>
                  <a:pt x="328" y="319"/>
                </a:moveTo>
                <a:lnTo>
                  <a:pt x="328" y="319"/>
                </a:lnTo>
                <a:cubicBezTo>
                  <a:pt x="221" y="275"/>
                  <a:pt x="221" y="275"/>
                  <a:pt x="221" y="275"/>
                </a:cubicBezTo>
                <a:cubicBezTo>
                  <a:pt x="221" y="231"/>
                  <a:pt x="221" y="231"/>
                  <a:pt x="221" y="231"/>
                </a:cubicBezTo>
                <a:cubicBezTo>
                  <a:pt x="328" y="275"/>
                  <a:pt x="328" y="275"/>
                  <a:pt x="328" y="275"/>
                </a:cubicBez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64" name="Freeform 60"/>
          <p:cNvSpPr>
            <a:spLocks noChangeArrowheads="1"/>
          </p:cNvSpPr>
          <p:nvPr/>
        </p:nvSpPr>
        <p:spPr bwMode="auto">
          <a:xfrm>
            <a:off x="3995703" y="1546770"/>
            <a:ext cx="225114" cy="213804"/>
          </a:xfrm>
          <a:custGeom>
            <a:avLst/>
            <a:gdLst>
              <a:gd name="T0" fmla="*/ 102268 w 303"/>
              <a:gd name="T1" fmla="*/ 0 h 293"/>
              <a:gd name="T2" fmla="*/ 102268 w 303"/>
              <a:gd name="T3" fmla="*/ 0 h 293"/>
              <a:gd name="T4" fmla="*/ 51708 w 303"/>
              <a:gd name="T5" fmla="*/ 0 h 293"/>
              <a:gd name="T6" fmla="*/ 0 w 303"/>
              <a:gd name="T7" fmla="*/ 39782 h 293"/>
              <a:gd name="T8" fmla="*/ 0 w 303"/>
              <a:gd name="T9" fmla="*/ 90931 h 293"/>
              <a:gd name="T10" fmla="*/ 51708 w 303"/>
              <a:gd name="T11" fmla="*/ 140943 h 293"/>
              <a:gd name="T12" fmla="*/ 102268 w 303"/>
              <a:gd name="T13" fmla="*/ 140943 h 293"/>
              <a:gd name="T14" fmla="*/ 143634 w 303"/>
              <a:gd name="T15" fmla="*/ 90931 h 293"/>
              <a:gd name="T16" fmla="*/ 143634 w 303"/>
              <a:gd name="T17" fmla="*/ 39782 h 293"/>
              <a:gd name="T18" fmla="*/ 102268 w 303"/>
              <a:gd name="T19" fmla="*/ 0 h 293"/>
              <a:gd name="T20" fmla="*/ 295313 w 303"/>
              <a:gd name="T21" fmla="*/ 0 h 293"/>
              <a:gd name="T22" fmla="*/ 295313 w 303"/>
              <a:gd name="T23" fmla="*/ 0 h 293"/>
              <a:gd name="T24" fmla="*/ 244753 w 303"/>
              <a:gd name="T25" fmla="*/ 0 h 293"/>
              <a:gd name="T26" fmla="*/ 204536 w 303"/>
              <a:gd name="T27" fmla="*/ 39782 h 293"/>
              <a:gd name="T28" fmla="*/ 204536 w 303"/>
              <a:gd name="T29" fmla="*/ 90931 h 293"/>
              <a:gd name="T30" fmla="*/ 244753 w 303"/>
              <a:gd name="T31" fmla="*/ 140943 h 293"/>
              <a:gd name="T32" fmla="*/ 295313 w 303"/>
              <a:gd name="T33" fmla="*/ 140943 h 293"/>
              <a:gd name="T34" fmla="*/ 347021 w 303"/>
              <a:gd name="T35" fmla="*/ 90931 h 293"/>
              <a:gd name="T36" fmla="*/ 347021 w 303"/>
              <a:gd name="T37" fmla="*/ 39782 h 293"/>
              <a:gd name="T38" fmla="*/ 295313 w 303"/>
              <a:gd name="T39" fmla="*/ 0 h 293"/>
              <a:gd name="T40" fmla="*/ 102268 w 303"/>
              <a:gd name="T41" fmla="*/ 190955 h 293"/>
              <a:gd name="T42" fmla="*/ 102268 w 303"/>
              <a:gd name="T43" fmla="*/ 190955 h 293"/>
              <a:gd name="T44" fmla="*/ 51708 w 303"/>
              <a:gd name="T45" fmla="*/ 190955 h 293"/>
              <a:gd name="T46" fmla="*/ 0 w 303"/>
              <a:gd name="T47" fmla="*/ 240967 h 293"/>
              <a:gd name="T48" fmla="*/ 0 w 303"/>
              <a:gd name="T49" fmla="*/ 290979 h 293"/>
              <a:gd name="T50" fmla="*/ 51708 w 303"/>
              <a:gd name="T51" fmla="*/ 331897 h 293"/>
              <a:gd name="T52" fmla="*/ 102268 w 303"/>
              <a:gd name="T53" fmla="*/ 331897 h 293"/>
              <a:gd name="T54" fmla="*/ 143634 w 303"/>
              <a:gd name="T55" fmla="*/ 290979 h 293"/>
              <a:gd name="T56" fmla="*/ 143634 w 303"/>
              <a:gd name="T57" fmla="*/ 240967 h 293"/>
              <a:gd name="T58" fmla="*/ 102268 w 303"/>
              <a:gd name="T59" fmla="*/ 190955 h 293"/>
              <a:gd name="T60" fmla="*/ 295313 w 303"/>
              <a:gd name="T61" fmla="*/ 190955 h 293"/>
              <a:gd name="T62" fmla="*/ 295313 w 303"/>
              <a:gd name="T63" fmla="*/ 190955 h 293"/>
              <a:gd name="T64" fmla="*/ 244753 w 303"/>
              <a:gd name="T65" fmla="*/ 190955 h 293"/>
              <a:gd name="T66" fmla="*/ 204536 w 303"/>
              <a:gd name="T67" fmla="*/ 240967 h 293"/>
              <a:gd name="T68" fmla="*/ 204536 w 303"/>
              <a:gd name="T69" fmla="*/ 290979 h 293"/>
              <a:gd name="T70" fmla="*/ 244753 w 303"/>
              <a:gd name="T71" fmla="*/ 331897 h 293"/>
              <a:gd name="T72" fmla="*/ 295313 w 303"/>
              <a:gd name="T73" fmla="*/ 331897 h 293"/>
              <a:gd name="T74" fmla="*/ 347021 w 303"/>
              <a:gd name="T75" fmla="*/ 290979 h 293"/>
              <a:gd name="T76" fmla="*/ 347021 w 303"/>
              <a:gd name="T77" fmla="*/ 240967 h 293"/>
              <a:gd name="T78" fmla="*/ 295313 w 303"/>
              <a:gd name="T79" fmla="*/ 190955 h 29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65" name="Freeform 43"/>
          <p:cNvSpPr>
            <a:spLocks noChangeArrowheads="1"/>
          </p:cNvSpPr>
          <p:nvPr/>
        </p:nvSpPr>
        <p:spPr bwMode="auto">
          <a:xfrm>
            <a:off x="4813801" y="3251791"/>
            <a:ext cx="499916" cy="512370"/>
          </a:xfrm>
          <a:custGeom>
            <a:avLst/>
            <a:gdLst>
              <a:gd name="T0" fmla="*/ 0 w 373"/>
              <a:gd name="T1" fmla="*/ 0 h 382"/>
              <a:gd name="T2" fmla="*/ 0 w 373"/>
              <a:gd name="T3" fmla="*/ 0 h 382"/>
              <a:gd name="T4" fmla="*/ 0 w 373"/>
              <a:gd name="T5" fmla="*/ 73501 h 382"/>
              <a:gd name="T6" fmla="*/ 378397 w 373"/>
              <a:gd name="T7" fmla="*/ 451676 h 382"/>
              <a:gd name="T8" fmla="*/ 441266 w 373"/>
              <a:gd name="T9" fmla="*/ 451676 h 382"/>
              <a:gd name="T10" fmla="*/ 0 w 373"/>
              <a:gd name="T11" fmla="*/ 0 h 382"/>
              <a:gd name="T12" fmla="*/ 0 w 373"/>
              <a:gd name="T13" fmla="*/ 136333 h 382"/>
              <a:gd name="T14" fmla="*/ 0 w 373"/>
              <a:gd name="T15" fmla="*/ 136333 h 382"/>
              <a:gd name="T16" fmla="*/ 0 w 373"/>
              <a:gd name="T17" fmla="*/ 209834 h 382"/>
              <a:gd name="T18" fmla="*/ 232495 w 373"/>
              <a:gd name="T19" fmla="*/ 451676 h 382"/>
              <a:gd name="T20" fmla="*/ 306039 w 373"/>
              <a:gd name="T21" fmla="*/ 451676 h 382"/>
              <a:gd name="T22" fmla="*/ 0 w 373"/>
              <a:gd name="T23" fmla="*/ 136333 h 382"/>
              <a:gd name="T24" fmla="*/ 64055 w 373"/>
              <a:gd name="T25" fmla="*/ 315344 h 382"/>
              <a:gd name="T26" fmla="*/ 64055 w 373"/>
              <a:gd name="T27" fmla="*/ 315344 h 382"/>
              <a:gd name="T28" fmla="*/ 0 w 373"/>
              <a:gd name="T29" fmla="*/ 378175 h 382"/>
              <a:gd name="T30" fmla="*/ 64055 w 373"/>
              <a:gd name="T31" fmla="*/ 451676 h 382"/>
              <a:gd name="T32" fmla="*/ 126923 w 373"/>
              <a:gd name="T33" fmla="*/ 378175 h 382"/>
              <a:gd name="T34" fmla="*/ 64055 w 373"/>
              <a:gd name="T35" fmla="*/ 315344 h 3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66" name="AutoShape 119"/>
          <p:cNvSpPr>
            <a:spLocks/>
          </p:cNvSpPr>
          <p:nvPr/>
        </p:nvSpPr>
        <p:spPr bwMode="auto">
          <a:xfrm>
            <a:off x="3734027" y="3080687"/>
            <a:ext cx="466912" cy="4652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lumMod val="75000"/>
              <a:lumOff val="25000"/>
            </a:schemeClr>
          </a:solidFill>
          <a:ln>
            <a:noFill/>
          </a:ln>
          <a:effectLst/>
          <a:extLst/>
        </p:spPr>
        <p:txBody>
          <a:bodyPr lIns="38092" tIns="38092" rIns="38092" bIns="38092" anchor="ctr"/>
          <a:lstStyle/>
          <a:p>
            <a:pPr defTabSz="342823"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7" name="AutoShape 34"/>
          <p:cNvSpPr>
            <a:spLocks/>
          </p:cNvSpPr>
          <p:nvPr/>
        </p:nvSpPr>
        <p:spPr bwMode="auto">
          <a:xfrm>
            <a:off x="4784035" y="2146198"/>
            <a:ext cx="446172" cy="4474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tx1">
              <a:lumMod val="75000"/>
              <a:lumOff val="25000"/>
            </a:schemeClr>
          </a:solidFill>
          <a:ln>
            <a:noFill/>
          </a:ln>
          <a:effectLst/>
          <a:extLst/>
        </p:spPr>
        <p:txBody>
          <a:bodyPr lIns="38092" tIns="38092" rIns="38092" bIns="38092" anchor="ctr"/>
          <a:lstStyle/>
          <a:p>
            <a:pPr defTabSz="342823"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68" name="Freeform 201"/>
          <p:cNvSpPr>
            <a:spLocks noEditPoints="1"/>
          </p:cNvSpPr>
          <p:nvPr/>
        </p:nvSpPr>
        <p:spPr bwMode="auto">
          <a:xfrm>
            <a:off x="3787666" y="2181030"/>
            <a:ext cx="373268" cy="383266"/>
          </a:xfrm>
          <a:custGeom>
            <a:avLst/>
            <a:gdLst>
              <a:gd name="T0" fmla="*/ 19 w 104"/>
              <a:gd name="T1" fmla="*/ 40 h 107"/>
              <a:gd name="T2" fmla="*/ 25 w 104"/>
              <a:gd name="T3" fmla="*/ 35 h 107"/>
              <a:gd name="T4" fmla="*/ 27 w 104"/>
              <a:gd name="T5" fmla="*/ 26 h 107"/>
              <a:gd name="T6" fmla="*/ 37 w 104"/>
              <a:gd name="T7" fmla="*/ 26 h 107"/>
              <a:gd name="T8" fmla="*/ 42 w 104"/>
              <a:gd name="T9" fmla="*/ 22 h 107"/>
              <a:gd name="T10" fmla="*/ 44 w 104"/>
              <a:gd name="T11" fmla="*/ 13 h 107"/>
              <a:gd name="T12" fmla="*/ 54 w 104"/>
              <a:gd name="T13" fmla="*/ 13 h 107"/>
              <a:gd name="T14" fmla="*/ 60 w 104"/>
              <a:gd name="T15" fmla="*/ 8 h 107"/>
              <a:gd name="T16" fmla="*/ 62 w 104"/>
              <a:gd name="T17" fmla="*/ 0 h 107"/>
              <a:gd name="T18" fmla="*/ 99 w 104"/>
              <a:gd name="T19" fmla="*/ 38 h 107"/>
              <a:gd name="T20" fmla="*/ 103 w 104"/>
              <a:gd name="T21" fmla="*/ 47 h 107"/>
              <a:gd name="T22" fmla="*/ 100 w 104"/>
              <a:gd name="T23" fmla="*/ 59 h 107"/>
              <a:gd name="T24" fmla="*/ 37 w 104"/>
              <a:gd name="T25" fmla="*/ 106 h 107"/>
              <a:gd name="T26" fmla="*/ 28 w 104"/>
              <a:gd name="T27" fmla="*/ 104 h 107"/>
              <a:gd name="T28" fmla="*/ 1 w 104"/>
              <a:gd name="T29" fmla="*/ 70 h 107"/>
              <a:gd name="T30" fmla="*/ 1 w 104"/>
              <a:gd name="T31" fmla="*/ 66 h 107"/>
              <a:gd name="T32" fmla="*/ 8 w 104"/>
              <a:gd name="T33" fmla="*/ 52 h 107"/>
              <a:gd name="T34" fmla="*/ 33 w 104"/>
              <a:gd name="T35" fmla="*/ 83 h 107"/>
              <a:gd name="T36" fmla="*/ 10 w 104"/>
              <a:gd name="T37" fmla="*/ 64 h 107"/>
              <a:gd name="T38" fmla="*/ 32 w 104"/>
              <a:gd name="T39" fmla="*/ 99 h 107"/>
              <a:gd name="T40" fmla="*/ 39 w 104"/>
              <a:gd name="T41" fmla="*/ 98 h 107"/>
              <a:gd name="T42" fmla="*/ 37 w 104"/>
              <a:gd name="T43" fmla="*/ 84 h 107"/>
              <a:gd name="T44" fmla="*/ 11 w 104"/>
              <a:gd name="T45" fmla="*/ 50 h 107"/>
              <a:gd name="T46" fmla="*/ 16 w 104"/>
              <a:gd name="T47" fmla="*/ 42 h 107"/>
              <a:gd name="T48" fmla="*/ 40 w 104"/>
              <a:gd name="T49" fmla="*/ 64 h 107"/>
              <a:gd name="T50" fmla="*/ 66 w 104"/>
              <a:gd name="T51" fmla="*/ 18 h 107"/>
              <a:gd name="T52" fmla="*/ 67 w 104"/>
              <a:gd name="T53" fmla="*/ 59 h 107"/>
              <a:gd name="T54" fmla="*/ 88 w 104"/>
              <a:gd name="T55" fmla="*/ 48 h 107"/>
              <a:gd name="T56" fmla="*/ 67 w 104"/>
              <a:gd name="T57" fmla="*/ 59 h 107"/>
              <a:gd name="T58" fmla="*/ 49 w 104"/>
              <a:gd name="T59" fmla="*/ 79 h 107"/>
              <a:gd name="T60" fmla="*/ 64 w 104"/>
              <a:gd name="T61" fmla="*/ 61 h 107"/>
              <a:gd name="T62" fmla="*/ 63 w 104"/>
              <a:gd name="T63" fmla="*/ 52 h 107"/>
              <a:gd name="T64" fmla="*/ 84 w 104"/>
              <a:gd name="T65" fmla="*/ 42 h 107"/>
              <a:gd name="T66" fmla="*/ 63 w 104"/>
              <a:gd name="T67" fmla="*/ 52 h 107"/>
              <a:gd name="T68" fmla="*/ 45 w 104"/>
              <a:gd name="T69" fmla="*/ 72 h 107"/>
              <a:gd name="T70" fmla="*/ 60 w 104"/>
              <a:gd name="T71" fmla="*/ 54 h 107"/>
              <a:gd name="T72" fmla="*/ 69 w 104"/>
              <a:gd name="T73" fmla="*/ 10 h 107"/>
              <a:gd name="T74" fmla="*/ 42 w 104"/>
              <a:gd name="T75" fmla="*/ 80 h 107"/>
              <a:gd name="T76" fmla="*/ 47 w 104"/>
              <a:gd name="T77" fmla="*/ 90 h 107"/>
              <a:gd name="T78" fmla="*/ 95 w 104"/>
              <a:gd name="T79" fmla="*/ 54 h 107"/>
              <a:gd name="T80" fmla="*/ 94 w 104"/>
              <a:gd name="T81" fmla="*/ 42 h 107"/>
              <a:gd name="T82" fmla="*/ 69 w 104"/>
              <a:gd name="T83"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chemeClr val="tx1">
              <a:lumMod val="75000"/>
              <a:lumOff val="25000"/>
            </a:schemeClr>
          </a:solidFill>
          <a:ln>
            <a:noFill/>
          </a:ln>
          <a:effectLst/>
          <a:extLst/>
        </p:spPr>
        <p:txBody>
          <a:bodyPr vert="horz" wrap="square" lIns="68580" tIns="34290" rIns="68580" bIns="34290" numCol="1" anchor="t" anchorCtr="0" compatLnSpc="1">
            <a:prstTxWarp prst="textNoShape">
              <a:avLst/>
            </a:prstTxWarp>
          </a:bodyPr>
          <a:lstStyle/>
          <a:p>
            <a:endParaRPr lang="zh-CN" altLang="en-US"/>
          </a:p>
        </p:txBody>
      </p:sp>
      <p:sp>
        <p:nvSpPr>
          <p:cNvPr id="69" name="矩形 68"/>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2107572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9"/>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childTnLst>
                          </p:cTn>
                        </p:par>
                        <p:par>
                          <p:cTn id="48" fill="hold">
                            <p:stCondLst>
                              <p:cond delay="2500"/>
                            </p:stCondLst>
                            <p:childTnLst>
                              <p:par>
                                <p:cTn id="49" presetID="1"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par>
                          <p:cTn id="55" fill="hold">
                            <p:stCondLst>
                              <p:cond delay="3000"/>
                            </p:stCondLst>
                            <p:childTnLst>
                              <p:par>
                                <p:cTn id="56" presetID="22" presetClass="entr" presetSubtype="2"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right)">
                                      <p:cBhvr>
                                        <p:cTn id="58" dur="500"/>
                                        <p:tgtEl>
                                          <p:spTgt spid="4"/>
                                        </p:tgtEl>
                                      </p:cBhvr>
                                    </p:animEffect>
                                  </p:childTnLst>
                                </p:cTn>
                              </p:par>
                            </p:childTnLst>
                          </p:cTn>
                        </p:par>
                        <p:par>
                          <p:cTn id="59" fill="hold">
                            <p:stCondLst>
                              <p:cond delay="3500"/>
                            </p:stCondLst>
                            <p:childTnLst>
                              <p:par>
                                <p:cTn id="60" presetID="1"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childTnLst>
                                </p:cTn>
                              </p:par>
                            </p:childTnLst>
                          </p:cTn>
                        </p:par>
                        <p:par>
                          <p:cTn id="62" fill="hold">
                            <p:stCondLst>
                              <p:cond delay="3500"/>
                            </p:stCondLst>
                            <p:childTnLst>
                              <p:par>
                                <p:cTn id="63" presetID="1" presetClass="entr" presetSubtype="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par>
                          <p:cTn id="65" fill="hold">
                            <p:stCondLst>
                              <p:cond delay="3500"/>
                            </p:stCondLst>
                            <p:childTnLst>
                              <p:par>
                                <p:cTn id="66" presetID="1" presetClass="entr" presetSubtype="0"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left)">
                                      <p:cBhvr>
                                        <p:cTn id="75" dur="500"/>
                                        <p:tgtEl>
                                          <p:spTgt spid="7"/>
                                        </p:tgtEl>
                                      </p:cBhvr>
                                    </p:animEffect>
                                  </p:childTnLst>
                                </p:cTn>
                              </p:par>
                            </p:childTnLst>
                          </p:cTn>
                        </p:par>
                        <p:par>
                          <p:cTn id="76" fill="hold">
                            <p:stCondLst>
                              <p:cond delay="4500"/>
                            </p:stCondLst>
                            <p:childTnLst>
                              <p:par>
                                <p:cTn id="77" presetID="1"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par>
                          <p:cTn id="79" fill="hold">
                            <p:stCondLst>
                              <p:cond delay="4500"/>
                            </p:stCondLst>
                            <p:childTnLst>
                              <p:par>
                                <p:cTn id="80" presetID="1" presetClass="entr" presetSubtype="0"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childTnLst>
                                </p:cTn>
                              </p:par>
                            </p:childTnLst>
                          </p:cTn>
                        </p:par>
                        <p:par>
                          <p:cTn id="82" fill="hold">
                            <p:stCondLst>
                              <p:cond delay="4500"/>
                            </p:stCondLst>
                            <p:childTnLst>
                              <p:par>
                                <p:cTn id="83" presetID="1" presetClass="entr" presetSubtype="0"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childTnLst>
                          </p:cTn>
                        </p:par>
                        <p:par>
                          <p:cTn id="89" fill="hold">
                            <p:stCondLst>
                              <p:cond delay="5000"/>
                            </p:stCondLst>
                            <p:childTnLst>
                              <p:par>
                                <p:cTn id="90" presetID="22" presetClass="entr" presetSubtype="2" fill="hold" grpId="0" nodeType="after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wipe(right)">
                                      <p:cBhvr>
                                        <p:cTn id="92" dur="500"/>
                                        <p:tgtEl>
                                          <p:spTgt spid="3"/>
                                        </p:tgtEl>
                                      </p:cBhvr>
                                    </p:animEffect>
                                  </p:childTnLst>
                                </p:cTn>
                              </p:par>
                            </p:childTnLst>
                          </p:cTn>
                        </p:par>
                        <p:par>
                          <p:cTn id="93" fill="hold">
                            <p:stCondLst>
                              <p:cond delay="5500"/>
                            </p:stCondLst>
                            <p:childTnLst>
                              <p:par>
                                <p:cTn id="94" presetID="1" presetClass="entr" presetSubtype="0" fill="hold" grpId="0" nodeType="afterEffect">
                                  <p:stCondLst>
                                    <p:cond delay="0"/>
                                  </p:stCondLst>
                                  <p:childTnLst>
                                    <p:set>
                                      <p:cBhvr>
                                        <p:cTn id="95" dur="1" fill="hold">
                                          <p:stCondLst>
                                            <p:cond delay="0"/>
                                          </p:stCondLst>
                                        </p:cTn>
                                        <p:tgtEl>
                                          <p:spTgt spid="64"/>
                                        </p:tgtEl>
                                        <p:attrNameLst>
                                          <p:attrName>style.visibility</p:attrName>
                                        </p:attrNameLst>
                                      </p:cBhvr>
                                      <p:to>
                                        <p:strVal val="visible"/>
                                      </p:to>
                                    </p:set>
                                  </p:childTnLst>
                                </p:cTn>
                              </p:par>
                            </p:childTnLst>
                          </p:cTn>
                        </p:par>
                        <p:par>
                          <p:cTn id="96" fill="hold">
                            <p:stCondLst>
                              <p:cond delay="5500"/>
                            </p:stCondLst>
                            <p:childTnLst>
                              <p:par>
                                <p:cTn id="97" presetID="1"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par>
                          <p:cTn id="99" fill="hold">
                            <p:stCondLst>
                              <p:cond delay="5500"/>
                            </p:stCondLst>
                            <p:childTnLst>
                              <p:par>
                                <p:cTn id="100" presetID="1" presetClass="entr" presetSubtype="0"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childTnLst>
                                </p:cTn>
                              </p:par>
                            </p:childTnLst>
                          </p:cTn>
                        </p:par>
                        <p:par>
                          <p:cTn id="102" fill="hold">
                            <p:stCondLst>
                              <p:cond delay="5500"/>
                            </p:stCondLst>
                            <p:childTnLst>
                              <p:par>
                                <p:cTn id="103" presetID="10" presetClass="entr" presetSubtype="0"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36" grpId="0"/>
      <p:bldP spid="37" grpId="0"/>
      <p:bldP spid="38" grpId="0"/>
      <p:bldP spid="39" grpId="0"/>
      <p:bldP spid="46" grpId="0"/>
      <p:bldP spid="47" grpId="0"/>
      <p:bldP spid="51"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组合 37"/>
          <p:cNvGrpSpPr/>
          <p:nvPr/>
        </p:nvGrpSpPr>
        <p:grpSpPr>
          <a:xfrm>
            <a:off x="4759752" y="1780343"/>
            <a:ext cx="1422375" cy="1422373"/>
            <a:chOff x="819328" y="1120779"/>
            <a:chExt cx="1127886" cy="1127885"/>
          </a:xfrm>
        </p:grpSpPr>
        <p:sp>
          <p:nvSpPr>
            <p:cNvPr id="3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4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grpSp>
        <p:nvGrpSpPr>
          <p:cNvPr id="34" name="组合 33"/>
          <p:cNvGrpSpPr/>
          <p:nvPr/>
        </p:nvGrpSpPr>
        <p:grpSpPr>
          <a:xfrm>
            <a:off x="2267571" y="1435710"/>
            <a:ext cx="1701453" cy="1701450"/>
            <a:chOff x="819328" y="1120779"/>
            <a:chExt cx="1127886" cy="1127885"/>
          </a:xfrm>
        </p:grpSpPr>
        <p:sp>
          <p:nvSpPr>
            <p:cNvPr id="3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3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grpSp>
        <p:nvGrpSpPr>
          <p:cNvPr id="31" name="组合 30"/>
          <p:cNvGrpSpPr/>
          <p:nvPr/>
        </p:nvGrpSpPr>
        <p:grpSpPr>
          <a:xfrm>
            <a:off x="3288773" y="2775499"/>
            <a:ext cx="1854685" cy="1854682"/>
            <a:chOff x="819328" y="1120779"/>
            <a:chExt cx="1127886" cy="1127885"/>
          </a:xfrm>
        </p:grpSpPr>
        <p:sp>
          <p:nvSpPr>
            <p:cNvPr id="3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3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19</a:t>
            </a:fld>
            <a:endParaRPr lang="zh-CN" altLang="en-US"/>
          </a:p>
        </p:txBody>
      </p:sp>
      <p:sp>
        <p:nvSpPr>
          <p:cNvPr id="8" name="Freeform 7"/>
          <p:cNvSpPr>
            <a:spLocks noEditPoints="1"/>
          </p:cNvSpPr>
          <p:nvPr/>
        </p:nvSpPr>
        <p:spPr bwMode="auto">
          <a:xfrm>
            <a:off x="6344624" y="2398742"/>
            <a:ext cx="345052" cy="542381"/>
          </a:xfrm>
          <a:custGeom>
            <a:avLst/>
            <a:gdLst>
              <a:gd name="T0" fmla="*/ 3 w 223"/>
              <a:gd name="T1" fmla="*/ 196 h 351"/>
              <a:gd name="T2" fmla="*/ 10 w 223"/>
              <a:gd name="T3" fmla="*/ 177 h 351"/>
              <a:gd name="T4" fmla="*/ 53 w 223"/>
              <a:gd name="T5" fmla="*/ 157 h 351"/>
              <a:gd name="T6" fmla="*/ 76 w 223"/>
              <a:gd name="T7" fmla="*/ 97 h 351"/>
              <a:gd name="T8" fmla="*/ 90 w 223"/>
              <a:gd name="T9" fmla="*/ 88 h 351"/>
              <a:gd name="T10" fmla="*/ 90 w 223"/>
              <a:gd name="T11" fmla="*/ 88 h 351"/>
              <a:gd name="T12" fmla="*/ 119 w 223"/>
              <a:gd name="T13" fmla="*/ 88 h 351"/>
              <a:gd name="T14" fmla="*/ 119 w 223"/>
              <a:gd name="T15" fmla="*/ 88 h 351"/>
              <a:gd name="T16" fmla="*/ 125 w 223"/>
              <a:gd name="T17" fmla="*/ 89 h 351"/>
              <a:gd name="T18" fmla="*/ 184 w 223"/>
              <a:gd name="T19" fmla="*/ 118 h 351"/>
              <a:gd name="T20" fmla="*/ 190 w 223"/>
              <a:gd name="T21" fmla="*/ 123 h 351"/>
              <a:gd name="T22" fmla="*/ 219 w 223"/>
              <a:gd name="T23" fmla="*/ 167 h 351"/>
              <a:gd name="T24" fmla="*/ 215 w 223"/>
              <a:gd name="T25" fmla="*/ 187 h 351"/>
              <a:gd name="T26" fmla="*/ 207 w 223"/>
              <a:gd name="T27" fmla="*/ 190 h 351"/>
              <a:gd name="T28" fmla="*/ 195 w 223"/>
              <a:gd name="T29" fmla="*/ 183 h 351"/>
              <a:gd name="T30" fmla="*/ 167 w 223"/>
              <a:gd name="T31" fmla="*/ 143 h 351"/>
              <a:gd name="T32" fmla="*/ 134 w 223"/>
              <a:gd name="T33" fmla="*/ 126 h 351"/>
              <a:gd name="T34" fmla="*/ 135 w 223"/>
              <a:gd name="T35" fmla="*/ 131 h 351"/>
              <a:gd name="T36" fmla="*/ 148 w 223"/>
              <a:gd name="T37" fmla="*/ 190 h 351"/>
              <a:gd name="T38" fmla="*/ 138 w 223"/>
              <a:gd name="T39" fmla="*/ 222 h 351"/>
              <a:gd name="T40" fmla="*/ 87 w 223"/>
              <a:gd name="T41" fmla="*/ 273 h 351"/>
              <a:gd name="T42" fmla="*/ 59 w 223"/>
              <a:gd name="T43" fmla="*/ 342 h 351"/>
              <a:gd name="T44" fmla="*/ 46 w 223"/>
              <a:gd name="T45" fmla="*/ 351 h 351"/>
              <a:gd name="T46" fmla="*/ 40 w 223"/>
              <a:gd name="T47" fmla="*/ 350 h 351"/>
              <a:gd name="T48" fmla="*/ 32 w 223"/>
              <a:gd name="T49" fmla="*/ 331 h 351"/>
              <a:gd name="T50" fmla="*/ 61 w 223"/>
              <a:gd name="T51" fmla="*/ 258 h 351"/>
              <a:gd name="T52" fmla="*/ 63 w 223"/>
              <a:gd name="T53" fmla="*/ 254 h 351"/>
              <a:gd name="T54" fmla="*/ 72 w 223"/>
              <a:gd name="T55" fmla="*/ 242 h 351"/>
              <a:gd name="T56" fmla="*/ 97 w 223"/>
              <a:gd name="T57" fmla="*/ 203 h 351"/>
              <a:gd name="T58" fmla="*/ 86 w 223"/>
              <a:gd name="T59" fmla="*/ 152 h 351"/>
              <a:gd name="T60" fmla="*/ 78 w 223"/>
              <a:gd name="T61" fmla="*/ 173 h 351"/>
              <a:gd name="T62" fmla="*/ 71 w 223"/>
              <a:gd name="T63" fmla="*/ 181 h 351"/>
              <a:gd name="T64" fmla="*/ 22 w 223"/>
              <a:gd name="T65" fmla="*/ 203 h 351"/>
              <a:gd name="T66" fmla="*/ 16 w 223"/>
              <a:gd name="T67" fmla="*/ 205 h 351"/>
              <a:gd name="T68" fmla="*/ 3 w 223"/>
              <a:gd name="T69" fmla="*/ 196 h 351"/>
              <a:gd name="T70" fmla="*/ 82 w 223"/>
              <a:gd name="T71" fmla="*/ 73 h 351"/>
              <a:gd name="T72" fmla="*/ 119 w 223"/>
              <a:gd name="T73" fmla="*/ 36 h 351"/>
              <a:gd name="T74" fmla="*/ 82 w 223"/>
              <a:gd name="T75" fmla="*/ 0 h 351"/>
              <a:gd name="T76" fmla="*/ 46 w 223"/>
              <a:gd name="T77" fmla="*/ 36 h 351"/>
              <a:gd name="T78" fmla="*/ 82 w 223"/>
              <a:gd name="T79" fmla="*/ 73 h 351"/>
              <a:gd name="T80" fmla="*/ 153 w 223"/>
              <a:gd name="T81" fmla="*/ 225 h 351"/>
              <a:gd name="T82" fmla="*/ 147 w 223"/>
              <a:gd name="T83" fmla="*/ 232 h 351"/>
              <a:gd name="T84" fmla="*/ 123 w 223"/>
              <a:gd name="T85" fmla="*/ 256 h 351"/>
              <a:gd name="T86" fmla="*/ 133 w 223"/>
              <a:gd name="T87" fmla="*/ 281 h 351"/>
              <a:gd name="T88" fmla="*/ 138 w 223"/>
              <a:gd name="T89" fmla="*/ 288 h 351"/>
              <a:gd name="T90" fmla="*/ 180 w 223"/>
              <a:gd name="T91" fmla="*/ 345 h 351"/>
              <a:gd name="T92" fmla="*/ 192 w 223"/>
              <a:gd name="T93" fmla="*/ 351 h 351"/>
              <a:gd name="T94" fmla="*/ 201 w 223"/>
              <a:gd name="T95" fmla="*/ 348 h 351"/>
              <a:gd name="T96" fmla="*/ 204 w 223"/>
              <a:gd name="T97" fmla="*/ 328 h 351"/>
              <a:gd name="T98" fmla="*/ 162 w 223"/>
              <a:gd name="T99" fmla="*/ 272 h 351"/>
              <a:gd name="T100" fmla="*/ 153 w 223"/>
              <a:gd name="T101" fmla="*/ 225 h 351"/>
              <a:gd name="T102" fmla="*/ 153 w 223"/>
              <a:gd name="T103" fmla="*/ 225 h 351"/>
              <a:gd name="T104" fmla="*/ 153 w 223"/>
              <a:gd name="T105" fmla="*/ 22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3" h="351">
                <a:moveTo>
                  <a:pt x="3" y="196"/>
                </a:moveTo>
                <a:cubicBezTo>
                  <a:pt x="0" y="189"/>
                  <a:pt x="3" y="180"/>
                  <a:pt x="10" y="177"/>
                </a:cubicBezTo>
                <a:cubicBezTo>
                  <a:pt x="53" y="157"/>
                  <a:pt x="53" y="157"/>
                  <a:pt x="53" y="157"/>
                </a:cubicBezTo>
                <a:cubicBezTo>
                  <a:pt x="76" y="97"/>
                  <a:pt x="76" y="97"/>
                  <a:pt x="76" y="97"/>
                </a:cubicBezTo>
                <a:cubicBezTo>
                  <a:pt x="78" y="91"/>
                  <a:pt x="84" y="88"/>
                  <a:pt x="90" y="88"/>
                </a:cubicBezTo>
                <a:cubicBezTo>
                  <a:pt x="90" y="88"/>
                  <a:pt x="90" y="88"/>
                  <a:pt x="90" y="88"/>
                </a:cubicBezTo>
                <a:cubicBezTo>
                  <a:pt x="119" y="88"/>
                  <a:pt x="119" y="88"/>
                  <a:pt x="119" y="88"/>
                </a:cubicBezTo>
                <a:cubicBezTo>
                  <a:pt x="119" y="88"/>
                  <a:pt x="119" y="88"/>
                  <a:pt x="119" y="88"/>
                </a:cubicBezTo>
                <a:cubicBezTo>
                  <a:pt x="121" y="88"/>
                  <a:pt x="123" y="88"/>
                  <a:pt x="125" y="89"/>
                </a:cubicBezTo>
                <a:cubicBezTo>
                  <a:pt x="184" y="118"/>
                  <a:pt x="184" y="118"/>
                  <a:pt x="184" y="118"/>
                </a:cubicBezTo>
                <a:cubicBezTo>
                  <a:pt x="186" y="119"/>
                  <a:pt x="188" y="121"/>
                  <a:pt x="190" y="123"/>
                </a:cubicBezTo>
                <a:cubicBezTo>
                  <a:pt x="219" y="167"/>
                  <a:pt x="219" y="167"/>
                  <a:pt x="219" y="167"/>
                </a:cubicBezTo>
                <a:cubicBezTo>
                  <a:pt x="223" y="174"/>
                  <a:pt x="222" y="183"/>
                  <a:pt x="215" y="187"/>
                </a:cubicBezTo>
                <a:cubicBezTo>
                  <a:pt x="212" y="189"/>
                  <a:pt x="209" y="190"/>
                  <a:pt x="207" y="190"/>
                </a:cubicBezTo>
                <a:cubicBezTo>
                  <a:pt x="202" y="190"/>
                  <a:pt x="197" y="188"/>
                  <a:pt x="195" y="183"/>
                </a:cubicBezTo>
                <a:cubicBezTo>
                  <a:pt x="167" y="143"/>
                  <a:pt x="167" y="143"/>
                  <a:pt x="167" y="143"/>
                </a:cubicBezTo>
                <a:cubicBezTo>
                  <a:pt x="134" y="126"/>
                  <a:pt x="134" y="126"/>
                  <a:pt x="134" y="126"/>
                </a:cubicBezTo>
                <a:cubicBezTo>
                  <a:pt x="135" y="129"/>
                  <a:pt x="135" y="131"/>
                  <a:pt x="135" y="131"/>
                </a:cubicBezTo>
                <a:cubicBezTo>
                  <a:pt x="139" y="153"/>
                  <a:pt x="145" y="181"/>
                  <a:pt x="148" y="190"/>
                </a:cubicBezTo>
                <a:cubicBezTo>
                  <a:pt x="153" y="210"/>
                  <a:pt x="138" y="222"/>
                  <a:pt x="138" y="222"/>
                </a:cubicBezTo>
                <a:cubicBezTo>
                  <a:pt x="87" y="273"/>
                  <a:pt x="87" y="273"/>
                  <a:pt x="87" y="273"/>
                </a:cubicBezTo>
                <a:cubicBezTo>
                  <a:pt x="59" y="342"/>
                  <a:pt x="59" y="342"/>
                  <a:pt x="59" y="342"/>
                </a:cubicBezTo>
                <a:cubicBezTo>
                  <a:pt x="57" y="348"/>
                  <a:pt x="52" y="351"/>
                  <a:pt x="46" y="351"/>
                </a:cubicBezTo>
                <a:cubicBezTo>
                  <a:pt x="44" y="351"/>
                  <a:pt x="42" y="351"/>
                  <a:pt x="40" y="350"/>
                </a:cubicBezTo>
                <a:cubicBezTo>
                  <a:pt x="33" y="347"/>
                  <a:pt x="29" y="338"/>
                  <a:pt x="32" y="331"/>
                </a:cubicBezTo>
                <a:cubicBezTo>
                  <a:pt x="61" y="258"/>
                  <a:pt x="61" y="258"/>
                  <a:pt x="61" y="258"/>
                </a:cubicBezTo>
                <a:cubicBezTo>
                  <a:pt x="62" y="256"/>
                  <a:pt x="62" y="255"/>
                  <a:pt x="63" y="254"/>
                </a:cubicBezTo>
                <a:cubicBezTo>
                  <a:pt x="72" y="242"/>
                  <a:pt x="72" y="242"/>
                  <a:pt x="72" y="242"/>
                </a:cubicBezTo>
                <a:cubicBezTo>
                  <a:pt x="97" y="203"/>
                  <a:pt x="97" y="203"/>
                  <a:pt x="97" y="203"/>
                </a:cubicBezTo>
                <a:cubicBezTo>
                  <a:pt x="86" y="152"/>
                  <a:pt x="86" y="152"/>
                  <a:pt x="86" y="152"/>
                </a:cubicBezTo>
                <a:cubicBezTo>
                  <a:pt x="78" y="173"/>
                  <a:pt x="78" y="173"/>
                  <a:pt x="78" y="173"/>
                </a:cubicBezTo>
                <a:cubicBezTo>
                  <a:pt x="77" y="177"/>
                  <a:pt x="74" y="180"/>
                  <a:pt x="71" y="181"/>
                </a:cubicBezTo>
                <a:cubicBezTo>
                  <a:pt x="22" y="203"/>
                  <a:pt x="22" y="203"/>
                  <a:pt x="22" y="203"/>
                </a:cubicBezTo>
                <a:cubicBezTo>
                  <a:pt x="20" y="204"/>
                  <a:pt x="18" y="205"/>
                  <a:pt x="16" y="205"/>
                </a:cubicBezTo>
                <a:cubicBezTo>
                  <a:pt x="11" y="205"/>
                  <a:pt x="6" y="201"/>
                  <a:pt x="3" y="196"/>
                </a:cubicBezTo>
                <a:close/>
                <a:moveTo>
                  <a:pt x="82" y="73"/>
                </a:moveTo>
                <a:cubicBezTo>
                  <a:pt x="102" y="73"/>
                  <a:pt x="119" y="56"/>
                  <a:pt x="119" y="36"/>
                </a:cubicBezTo>
                <a:cubicBezTo>
                  <a:pt x="119" y="16"/>
                  <a:pt x="102" y="0"/>
                  <a:pt x="82" y="0"/>
                </a:cubicBezTo>
                <a:cubicBezTo>
                  <a:pt x="62" y="0"/>
                  <a:pt x="46" y="16"/>
                  <a:pt x="46" y="36"/>
                </a:cubicBezTo>
                <a:cubicBezTo>
                  <a:pt x="46" y="56"/>
                  <a:pt x="62" y="73"/>
                  <a:pt x="82" y="73"/>
                </a:cubicBezTo>
                <a:close/>
                <a:moveTo>
                  <a:pt x="153" y="225"/>
                </a:moveTo>
                <a:cubicBezTo>
                  <a:pt x="151" y="228"/>
                  <a:pt x="148" y="231"/>
                  <a:pt x="147" y="232"/>
                </a:cubicBezTo>
                <a:cubicBezTo>
                  <a:pt x="123" y="256"/>
                  <a:pt x="123" y="256"/>
                  <a:pt x="123" y="256"/>
                </a:cubicBezTo>
                <a:cubicBezTo>
                  <a:pt x="133" y="281"/>
                  <a:pt x="133" y="281"/>
                  <a:pt x="133" y="281"/>
                </a:cubicBezTo>
                <a:cubicBezTo>
                  <a:pt x="134" y="284"/>
                  <a:pt x="136" y="286"/>
                  <a:pt x="138" y="288"/>
                </a:cubicBezTo>
                <a:cubicBezTo>
                  <a:pt x="180" y="345"/>
                  <a:pt x="180" y="345"/>
                  <a:pt x="180" y="345"/>
                </a:cubicBezTo>
                <a:cubicBezTo>
                  <a:pt x="183" y="349"/>
                  <a:pt x="188" y="351"/>
                  <a:pt x="192" y="351"/>
                </a:cubicBezTo>
                <a:cubicBezTo>
                  <a:pt x="195" y="351"/>
                  <a:pt x="198" y="350"/>
                  <a:pt x="201" y="348"/>
                </a:cubicBezTo>
                <a:cubicBezTo>
                  <a:pt x="207" y="343"/>
                  <a:pt x="209" y="334"/>
                  <a:pt x="204" y="328"/>
                </a:cubicBezTo>
                <a:cubicBezTo>
                  <a:pt x="162" y="272"/>
                  <a:pt x="162" y="272"/>
                  <a:pt x="162" y="272"/>
                </a:cubicBezTo>
                <a:cubicBezTo>
                  <a:pt x="153" y="225"/>
                  <a:pt x="153" y="225"/>
                  <a:pt x="153" y="225"/>
                </a:cubicBezTo>
                <a:close/>
                <a:moveTo>
                  <a:pt x="153" y="225"/>
                </a:moveTo>
                <a:cubicBezTo>
                  <a:pt x="153" y="225"/>
                  <a:pt x="153" y="225"/>
                  <a:pt x="153" y="225"/>
                </a:cubicBezTo>
              </a:path>
            </a:pathLst>
          </a:custGeom>
          <a:solidFill>
            <a:schemeClr val="tx1">
              <a:lumMod val="65000"/>
              <a:lumOff val="35000"/>
            </a:schemeClr>
          </a:soli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nvGrpSpPr>
          <p:cNvPr id="9" name="组合 8"/>
          <p:cNvGrpSpPr/>
          <p:nvPr/>
        </p:nvGrpSpPr>
        <p:grpSpPr>
          <a:xfrm>
            <a:off x="5241566" y="1210913"/>
            <a:ext cx="463008" cy="500490"/>
            <a:chOff x="6902450" y="3638551"/>
            <a:chExt cx="666750" cy="720725"/>
          </a:xfrm>
          <a:solidFill>
            <a:schemeClr val="tx1">
              <a:lumMod val="65000"/>
              <a:lumOff val="35000"/>
            </a:schemeClr>
          </a:solidFill>
        </p:grpSpPr>
        <p:sp>
          <p:nvSpPr>
            <p:cNvPr id="10" name="Oval 8"/>
            <p:cNvSpPr>
              <a:spLocks noChangeArrowheads="1"/>
            </p:cNvSpPr>
            <p:nvPr/>
          </p:nvSpPr>
          <p:spPr bwMode="auto">
            <a:xfrm>
              <a:off x="6996112" y="3638551"/>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1" name="Freeform 9"/>
            <p:cNvSpPr>
              <a:spLocks/>
            </p:cNvSpPr>
            <p:nvPr/>
          </p:nvSpPr>
          <p:spPr bwMode="auto">
            <a:xfrm>
              <a:off x="7286625" y="4048126"/>
              <a:ext cx="282575" cy="134938"/>
            </a:xfrm>
            <a:custGeom>
              <a:avLst/>
              <a:gdLst>
                <a:gd name="T0" fmla="*/ 27 w 127"/>
                <a:gd name="T1" fmla="*/ 0 h 61"/>
                <a:gd name="T2" fmla="*/ 0 w 127"/>
                <a:gd name="T3" fmla="*/ 26 h 61"/>
                <a:gd name="T4" fmla="*/ 17 w 127"/>
                <a:gd name="T5" fmla="*/ 51 h 61"/>
                <a:gd name="T6" fmla="*/ 34 w 127"/>
                <a:gd name="T7" fmla="*/ 61 h 61"/>
                <a:gd name="T8" fmla="*/ 108 w 127"/>
                <a:gd name="T9" fmla="*/ 61 h 61"/>
                <a:gd name="T10" fmla="*/ 127 w 127"/>
                <a:gd name="T11" fmla="*/ 42 h 61"/>
                <a:gd name="T12" fmla="*/ 108 w 127"/>
                <a:gd name="T13" fmla="*/ 24 h 61"/>
                <a:gd name="T14" fmla="*/ 44 w 127"/>
                <a:gd name="T15" fmla="*/ 24 h 61"/>
                <a:gd name="T16" fmla="*/ 27 w 127"/>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61">
                  <a:moveTo>
                    <a:pt x="27" y="0"/>
                  </a:moveTo>
                  <a:cubicBezTo>
                    <a:pt x="25" y="9"/>
                    <a:pt x="1" y="26"/>
                    <a:pt x="0" y="26"/>
                  </a:cubicBezTo>
                  <a:cubicBezTo>
                    <a:pt x="17" y="51"/>
                    <a:pt x="17" y="51"/>
                    <a:pt x="17" y="51"/>
                  </a:cubicBezTo>
                  <a:cubicBezTo>
                    <a:pt x="21" y="58"/>
                    <a:pt x="27" y="61"/>
                    <a:pt x="34" y="61"/>
                  </a:cubicBezTo>
                  <a:cubicBezTo>
                    <a:pt x="108" y="61"/>
                    <a:pt x="108" y="61"/>
                    <a:pt x="108" y="61"/>
                  </a:cubicBezTo>
                  <a:cubicBezTo>
                    <a:pt x="119" y="61"/>
                    <a:pt x="127" y="53"/>
                    <a:pt x="127" y="42"/>
                  </a:cubicBezTo>
                  <a:cubicBezTo>
                    <a:pt x="127" y="32"/>
                    <a:pt x="118" y="24"/>
                    <a:pt x="108" y="24"/>
                  </a:cubicBezTo>
                  <a:cubicBezTo>
                    <a:pt x="44" y="24"/>
                    <a:pt x="44" y="24"/>
                    <a:pt x="44" y="24"/>
                  </a:cubicBezTo>
                  <a:cubicBezTo>
                    <a:pt x="27" y="0"/>
                    <a:pt x="27"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2" name="Freeform 10"/>
            <p:cNvSpPr>
              <a:spLocks/>
            </p:cNvSpPr>
            <p:nvPr/>
          </p:nvSpPr>
          <p:spPr bwMode="auto">
            <a:xfrm>
              <a:off x="6902450" y="3729038"/>
              <a:ext cx="549275" cy="630238"/>
            </a:xfrm>
            <a:custGeom>
              <a:avLst/>
              <a:gdLst>
                <a:gd name="T0" fmla="*/ 14 w 247"/>
                <a:gd name="T1" fmla="*/ 106 h 283"/>
                <a:gd name="T2" fmla="*/ 3 w 247"/>
                <a:gd name="T3" fmla="*/ 125 h 283"/>
                <a:gd name="T4" fmla="*/ 19 w 247"/>
                <a:gd name="T5" fmla="*/ 137 h 283"/>
                <a:gd name="T6" fmla="*/ 20 w 247"/>
                <a:gd name="T7" fmla="*/ 137 h 283"/>
                <a:gd name="T8" fmla="*/ 79 w 247"/>
                <a:gd name="T9" fmla="*/ 122 h 283"/>
                <a:gd name="T10" fmla="*/ 90 w 247"/>
                <a:gd name="T11" fmla="*/ 112 h 283"/>
                <a:gd name="T12" fmla="*/ 99 w 247"/>
                <a:gd name="T13" fmla="*/ 83 h 283"/>
                <a:gd name="T14" fmla="*/ 131 w 247"/>
                <a:gd name="T15" fmla="*/ 136 h 283"/>
                <a:gd name="T16" fmla="*/ 91 w 247"/>
                <a:gd name="T17" fmla="*/ 166 h 283"/>
                <a:gd name="T18" fmla="*/ 86 w 247"/>
                <a:gd name="T19" fmla="*/ 188 h 283"/>
                <a:gd name="T20" fmla="*/ 122 w 247"/>
                <a:gd name="T21" fmla="*/ 272 h 283"/>
                <a:gd name="T22" fmla="*/ 139 w 247"/>
                <a:gd name="T23" fmla="*/ 283 h 283"/>
                <a:gd name="T24" fmla="*/ 147 w 247"/>
                <a:gd name="T25" fmla="*/ 281 h 283"/>
                <a:gd name="T26" fmla="*/ 156 w 247"/>
                <a:gd name="T27" fmla="*/ 257 h 283"/>
                <a:gd name="T28" fmla="*/ 125 w 247"/>
                <a:gd name="T29" fmla="*/ 188 h 283"/>
                <a:gd name="T30" fmla="*/ 177 w 247"/>
                <a:gd name="T31" fmla="*/ 150 h 283"/>
                <a:gd name="T32" fmla="*/ 183 w 247"/>
                <a:gd name="T33" fmla="*/ 143 h 283"/>
                <a:gd name="T34" fmla="*/ 179 w 247"/>
                <a:gd name="T35" fmla="*/ 106 h 283"/>
                <a:gd name="T36" fmla="*/ 139 w 247"/>
                <a:gd name="T37" fmla="*/ 44 h 283"/>
                <a:gd name="T38" fmla="*/ 170 w 247"/>
                <a:gd name="T39" fmla="*/ 33 h 283"/>
                <a:gd name="T40" fmla="*/ 223 w 247"/>
                <a:gd name="T41" fmla="*/ 60 h 283"/>
                <a:gd name="T42" fmla="*/ 231 w 247"/>
                <a:gd name="T43" fmla="*/ 61 h 283"/>
                <a:gd name="T44" fmla="*/ 243 w 247"/>
                <a:gd name="T45" fmla="*/ 53 h 283"/>
                <a:gd name="T46" fmla="*/ 236 w 247"/>
                <a:gd name="T47" fmla="*/ 33 h 283"/>
                <a:gd name="T48" fmla="*/ 178 w 247"/>
                <a:gd name="T49" fmla="*/ 1 h 283"/>
                <a:gd name="T50" fmla="*/ 166 w 247"/>
                <a:gd name="T51" fmla="*/ 1 h 283"/>
                <a:gd name="T52" fmla="*/ 114 w 247"/>
                <a:gd name="T53" fmla="*/ 19 h 283"/>
                <a:gd name="T54" fmla="*/ 108 w 247"/>
                <a:gd name="T55" fmla="*/ 23 h 283"/>
                <a:gd name="T56" fmla="*/ 86 w 247"/>
                <a:gd name="T57" fmla="*/ 38 h 283"/>
                <a:gd name="T58" fmla="*/ 80 w 247"/>
                <a:gd name="T59" fmla="*/ 45 h 283"/>
                <a:gd name="T60" fmla="*/ 79 w 247"/>
                <a:gd name="T61" fmla="*/ 48 h 283"/>
                <a:gd name="T62" fmla="*/ 64 w 247"/>
                <a:gd name="T63" fmla="*/ 94 h 283"/>
                <a:gd name="T64" fmla="*/ 14 w 247"/>
                <a:gd name="T65" fmla="*/ 10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7" h="283">
                  <a:moveTo>
                    <a:pt x="14" y="106"/>
                  </a:moveTo>
                  <a:cubicBezTo>
                    <a:pt x="5" y="107"/>
                    <a:pt x="0" y="116"/>
                    <a:pt x="3" y="125"/>
                  </a:cubicBezTo>
                  <a:cubicBezTo>
                    <a:pt x="4" y="133"/>
                    <a:pt x="11" y="139"/>
                    <a:pt x="19" y="137"/>
                  </a:cubicBezTo>
                  <a:cubicBezTo>
                    <a:pt x="20" y="137"/>
                    <a:pt x="20" y="137"/>
                    <a:pt x="20" y="137"/>
                  </a:cubicBezTo>
                  <a:cubicBezTo>
                    <a:pt x="79" y="122"/>
                    <a:pt x="79" y="122"/>
                    <a:pt x="79" y="122"/>
                  </a:cubicBezTo>
                  <a:cubicBezTo>
                    <a:pt x="84" y="121"/>
                    <a:pt x="88" y="117"/>
                    <a:pt x="90" y="112"/>
                  </a:cubicBezTo>
                  <a:cubicBezTo>
                    <a:pt x="99" y="83"/>
                    <a:pt x="99" y="83"/>
                    <a:pt x="99" y="83"/>
                  </a:cubicBezTo>
                  <a:cubicBezTo>
                    <a:pt x="131" y="136"/>
                    <a:pt x="131" y="136"/>
                    <a:pt x="131" y="136"/>
                  </a:cubicBezTo>
                  <a:cubicBezTo>
                    <a:pt x="91" y="166"/>
                    <a:pt x="91" y="166"/>
                    <a:pt x="91" y="166"/>
                  </a:cubicBezTo>
                  <a:cubicBezTo>
                    <a:pt x="84" y="171"/>
                    <a:pt x="82" y="181"/>
                    <a:pt x="86" y="188"/>
                  </a:cubicBezTo>
                  <a:cubicBezTo>
                    <a:pt x="122" y="272"/>
                    <a:pt x="122" y="272"/>
                    <a:pt x="122" y="272"/>
                  </a:cubicBezTo>
                  <a:cubicBezTo>
                    <a:pt x="125" y="279"/>
                    <a:pt x="132" y="283"/>
                    <a:pt x="139" y="283"/>
                  </a:cubicBezTo>
                  <a:cubicBezTo>
                    <a:pt x="141" y="283"/>
                    <a:pt x="144" y="283"/>
                    <a:pt x="147" y="281"/>
                  </a:cubicBezTo>
                  <a:cubicBezTo>
                    <a:pt x="156" y="277"/>
                    <a:pt x="160" y="266"/>
                    <a:pt x="156" y="257"/>
                  </a:cubicBezTo>
                  <a:cubicBezTo>
                    <a:pt x="125" y="188"/>
                    <a:pt x="125" y="188"/>
                    <a:pt x="125" y="188"/>
                  </a:cubicBezTo>
                  <a:cubicBezTo>
                    <a:pt x="177" y="150"/>
                    <a:pt x="177" y="150"/>
                    <a:pt x="177" y="150"/>
                  </a:cubicBezTo>
                  <a:cubicBezTo>
                    <a:pt x="180" y="148"/>
                    <a:pt x="182" y="145"/>
                    <a:pt x="183" y="143"/>
                  </a:cubicBezTo>
                  <a:cubicBezTo>
                    <a:pt x="191" y="132"/>
                    <a:pt x="187" y="119"/>
                    <a:pt x="179" y="106"/>
                  </a:cubicBezTo>
                  <a:cubicBezTo>
                    <a:pt x="139" y="44"/>
                    <a:pt x="139" y="44"/>
                    <a:pt x="139" y="44"/>
                  </a:cubicBezTo>
                  <a:cubicBezTo>
                    <a:pt x="170" y="33"/>
                    <a:pt x="170" y="33"/>
                    <a:pt x="170" y="33"/>
                  </a:cubicBezTo>
                  <a:cubicBezTo>
                    <a:pt x="223" y="60"/>
                    <a:pt x="223" y="60"/>
                    <a:pt x="223" y="60"/>
                  </a:cubicBezTo>
                  <a:cubicBezTo>
                    <a:pt x="226" y="61"/>
                    <a:pt x="228" y="61"/>
                    <a:pt x="231" y="61"/>
                  </a:cubicBezTo>
                  <a:cubicBezTo>
                    <a:pt x="236" y="61"/>
                    <a:pt x="241" y="58"/>
                    <a:pt x="243" y="53"/>
                  </a:cubicBezTo>
                  <a:cubicBezTo>
                    <a:pt x="247" y="46"/>
                    <a:pt x="245" y="37"/>
                    <a:pt x="236" y="33"/>
                  </a:cubicBezTo>
                  <a:cubicBezTo>
                    <a:pt x="178" y="1"/>
                    <a:pt x="178" y="1"/>
                    <a:pt x="178" y="1"/>
                  </a:cubicBezTo>
                  <a:cubicBezTo>
                    <a:pt x="175" y="0"/>
                    <a:pt x="170" y="0"/>
                    <a:pt x="166" y="1"/>
                  </a:cubicBezTo>
                  <a:cubicBezTo>
                    <a:pt x="114" y="19"/>
                    <a:pt x="114" y="19"/>
                    <a:pt x="114" y="19"/>
                  </a:cubicBezTo>
                  <a:cubicBezTo>
                    <a:pt x="112" y="20"/>
                    <a:pt x="110" y="21"/>
                    <a:pt x="108" y="23"/>
                  </a:cubicBezTo>
                  <a:cubicBezTo>
                    <a:pt x="86" y="38"/>
                    <a:pt x="86" y="38"/>
                    <a:pt x="86" y="38"/>
                  </a:cubicBezTo>
                  <a:cubicBezTo>
                    <a:pt x="83" y="40"/>
                    <a:pt x="81" y="43"/>
                    <a:pt x="80" y="45"/>
                  </a:cubicBezTo>
                  <a:cubicBezTo>
                    <a:pt x="80" y="46"/>
                    <a:pt x="79" y="47"/>
                    <a:pt x="79" y="48"/>
                  </a:cubicBezTo>
                  <a:cubicBezTo>
                    <a:pt x="64" y="94"/>
                    <a:pt x="64" y="94"/>
                    <a:pt x="64" y="94"/>
                  </a:cubicBezTo>
                  <a:cubicBezTo>
                    <a:pt x="14" y="106"/>
                    <a:pt x="14" y="106"/>
                    <a:pt x="1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3" name="组合 12"/>
          <p:cNvGrpSpPr/>
          <p:nvPr/>
        </p:nvGrpSpPr>
        <p:grpSpPr>
          <a:xfrm>
            <a:off x="4028157" y="2286435"/>
            <a:ext cx="510412" cy="456394"/>
            <a:chOff x="5514975" y="2330451"/>
            <a:chExt cx="735013" cy="657225"/>
          </a:xfrm>
          <a:solidFill>
            <a:schemeClr val="tx1">
              <a:lumMod val="65000"/>
              <a:lumOff val="35000"/>
            </a:schemeClr>
          </a:solidFill>
        </p:grpSpPr>
        <p:sp>
          <p:nvSpPr>
            <p:cNvPr id="14" name="Freeform 11"/>
            <p:cNvSpPr>
              <a:spLocks noEditPoints="1"/>
            </p:cNvSpPr>
            <p:nvPr/>
          </p:nvSpPr>
          <p:spPr bwMode="auto">
            <a:xfrm>
              <a:off x="5962650" y="2709863"/>
              <a:ext cx="287338" cy="174625"/>
            </a:xfrm>
            <a:custGeom>
              <a:avLst/>
              <a:gdLst>
                <a:gd name="T0" fmla="*/ 52 w 129"/>
                <a:gd name="T1" fmla="*/ 35 h 79"/>
                <a:gd name="T2" fmla="*/ 24 w 129"/>
                <a:gd name="T3" fmla="*/ 0 h 79"/>
                <a:gd name="T4" fmla="*/ 10 w 129"/>
                <a:gd name="T5" fmla="*/ 18 h 79"/>
                <a:gd name="T6" fmla="*/ 0 w 129"/>
                <a:gd name="T7" fmla="*/ 23 h 79"/>
                <a:gd name="T8" fmla="*/ 29 w 129"/>
                <a:gd name="T9" fmla="*/ 60 h 79"/>
                <a:gd name="T10" fmla="*/ 39 w 129"/>
                <a:gd name="T11" fmla="*/ 66 h 79"/>
                <a:gd name="T12" fmla="*/ 107 w 129"/>
                <a:gd name="T13" fmla="*/ 79 h 79"/>
                <a:gd name="T14" fmla="*/ 111 w 129"/>
                <a:gd name="T15" fmla="*/ 79 h 79"/>
                <a:gd name="T16" fmla="*/ 127 w 129"/>
                <a:gd name="T17" fmla="*/ 66 h 79"/>
                <a:gd name="T18" fmla="*/ 114 w 129"/>
                <a:gd name="T19" fmla="*/ 47 h 79"/>
                <a:gd name="T20" fmla="*/ 52 w 129"/>
                <a:gd name="T21" fmla="*/ 35 h 79"/>
                <a:gd name="T22" fmla="*/ 114 w 129"/>
                <a:gd name="T23" fmla="*/ 47 h 79"/>
                <a:gd name="T24" fmla="*/ 114 w 129"/>
                <a:gd name="T25" fmla="*/ 4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9">
                  <a:moveTo>
                    <a:pt x="52" y="35"/>
                  </a:moveTo>
                  <a:cubicBezTo>
                    <a:pt x="24" y="0"/>
                    <a:pt x="24" y="0"/>
                    <a:pt x="24" y="0"/>
                  </a:cubicBezTo>
                  <a:cubicBezTo>
                    <a:pt x="22" y="8"/>
                    <a:pt x="17" y="14"/>
                    <a:pt x="10" y="18"/>
                  </a:cubicBezTo>
                  <a:cubicBezTo>
                    <a:pt x="0" y="23"/>
                    <a:pt x="0" y="23"/>
                    <a:pt x="0" y="23"/>
                  </a:cubicBezTo>
                  <a:cubicBezTo>
                    <a:pt x="29" y="60"/>
                    <a:pt x="29" y="60"/>
                    <a:pt x="29" y="60"/>
                  </a:cubicBezTo>
                  <a:cubicBezTo>
                    <a:pt x="32" y="63"/>
                    <a:pt x="35" y="65"/>
                    <a:pt x="39" y="66"/>
                  </a:cubicBezTo>
                  <a:cubicBezTo>
                    <a:pt x="107" y="79"/>
                    <a:pt x="107" y="79"/>
                    <a:pt x="107" y="79"/>
                  </a:cubicBezTo>
                  <a:cubicBezTo>
                    <a:pt x="108" y="79"/>
                    <a:pt x="110" y="79"/>
                    <a:pt x="111" y="79"/>
                  </a:cubicBezTo>
                  <a:cubicBezTo>
                    <a:pt x="118" y="79"/>
                    <a:pt x="125" y="74"/>
                    <a:pt x="127" y="66"/>
                  </a:cubicBezTo>
                  <a:cubicBezTo>
                    <a:pt x="129" y="57"/>
                    <a:pt x="123" y="48"/>
                    <a:pt x="114" y="47"/>
                  </a:cubicBezTo>
                  <a:lnTo>
                    <a:pt x="52" y="35"/>
                  </a:lnTo>
                  <a:close/>
                  <a:moveTo>
                    <a:pt x="114" y="47"/>
                  </a:moveTo>
                  <a:cubicBezTo>
                    <a:pt x="114" y="47"/>
                    <a:pt x="114" y="47"/>
                    <a:pt x="114"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5" name="Freeform 12"/>
            <p:cNvSpPr>
              <a:spLocks noEditPoints="1"/>
            </p:cNvSpPr>
            <p:nvPr/>
          </p:nvSpPr>
          <p:spPr bwMode="auto">
            <a:xfrm>
              <a:off x="5594350" y="2330451"/>
              <a:ext cx="160338" cy="161925"/>
            </a:xfrm>
            <a:custGeom>
              <a:avLst/>
              <a:gdLst>
                <a:gd name="T0" fmla="*/ 0 w 72"/>
                <a:gd name="T1" fmla="*/ 36 h 73"/>
                <a:gd name="T2" fmla="*/ 36 w 72"/>
                <a:gd name="T3" fmla="*/ 0 h 73"/>
                <a:gd name="T4" fmla="*/ 72 w 72"/>
                <a:gd name="T5" fmla="*/ 36 h 73"/>
                <a:gd name="T6" fmla="*/ 36 w 72"/>
                <a:gd name="T7" fmla="*/ 73 h 73"/>
                <a:gd name="T8" fmla="*/ 0 w 72"/>
                <a:gd name="T9" fmla="*/ 36 h 73"/>
                <a:gd name="T10" fmla="*/ 0 w 72"/>
                <a:gd name="T11" fmla="*/ 36 h 73"/>
                <a:gd name="T12" fmla="*/ 0 w 72"/>
                <a:gd name="T13" fmla="*/ 36 h 73"/>
              </a:gdLst>
              <a:ahLst/>
              <a:cxnLst>
                <a:cxn ang="0">
                  <a:pos x="T0" y="T1"/>
                </a:cxn>
                <a:cxn ang="0">
                  <a:pos x="T2" y="T3"/>
                </a:cxn>
                <a:cxn ang="0">
                  <a:pos x="T4" y="T5"/>
                </a:cxn>
                <a:cxn ang="0">
                  <a:pos x="T6" y="T7"/>
                </a:cxn>
                <a:cxn ang="0">
                  <a:pos x="T8" y="T9"/>
                </a:cxn>
                <a:cxn ang="0">
                  <a:pos x="T10" y="T11"/>
                </a:cxn>
                <a:cxn ang="0">
                  <a:pos x="T12" y="T13"/>
                </a:cxn>
              </a:cxnLst>
              <a:rect l="0" t="0" r="r" b="b"/>
              <a:pathLst>
                <a:path w="72" h="73">
                  <a:moveTo>
                    <a:pt x="0" y="36"/>
                  </a:moveTo>
                  <a:cubicBezTo>
                    <a:pt x="0" y="16"/>
                    <a:pt x="16" y="0"/>
                    <a:pt x="36" y="0"/>
                  </a:cubicBezTo>
                  <a:cubicBezTo>
                    <a:pt x="56" y="0"/>
                    <a:pt x="72" y="16"/>
                    <a:pt x="72" y="36"/>
                  </a:cubicBezTo>
                  <a:cubicBezTo>
                    <a:pt x="72" y="56"/>
                    <a:pt x="56" y="73"/>
                    <a:pt x="36" y="73"/>
                  </a:cubicBezTo>
                  <a:cubicBezTo>
                    <a:pt x="16" y="73"/>
                    <a:pt x="0" y="56"/>
                    <a:pt x="0" y="36"/>
                  </a:cubicBezTo>
                  <a:close/>
                  <a:moveTo>
                    <a:pt x="0" y="36"/>
                  </a:moveTo>
                  <a:cubicBezTo>
                    <a:pt x="0" y="36"/>
                    <a:pt x="0" y="36"/>
                    <a:pt x="0"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6" name="Freeform 13"/>
            <p:cNvSpPr>
              <a:spLocks noEditPoints="1"/>
            </p:cNvSpPr>
            <p:nvPr/>
          </p:nvSpPr>
          <p:spPr bwMode="auto">
            <a:xfrm>
              <a:off x="5514975" y="2379663"/>
              <a:ext cx="541338" cy="608013"/>
            </a:xfrm>
            <a:custGeom>
              <a:avLst/>
              <a:gdLst>
                <a:gd name="T0" fmla="*/ 151 w 243"/>
                <a:gd name="T1" fmla="*/ 5 h 273"/>
                <a:gd name="T2" fmla="*/ 60 w 243"/>
                <a:gd name="T3" fmla="*/ 92 h 273"/>
                <a:gd name="T4" fmla="*/ 29 w 243"/>
                <a:gd name="T5" fmla="*/ 64 h 273"/>
                <a:gd name="T6" fmla="*/ 18 w 243"/>
                <a:gd name="T7" fmla="*/ 59 h 273"/>
                <a:gd name="T8" fmla="*/ 6 w 243"/>
                <a:gd name="T9" fmla="*/ 64 h 273"/>
                <a:gd name="T10" fmla="*/ 7 w 243"/>
                <a:gd name="T11" fmla="*/ 87 h 273"/>
                <a:gd name="T12" fmla="*/ 48 w 243"/>
                <a:gd name="T13" fmla="*/ 126 h 273"/>
                <a:gd name="T14" fmla="*/ 59 w 243"/>
                <a:gd name="T15" fmla="*/ 130 h 273"/>
                <a:gd name="T16" fmla="*/ 70 w 243"/>
                <a:gd name="T17" fmla="*/ 126 h 273"/>
                <a:gd name="T18" fmla="*/ 106 w 243"/>
                <a:gd name="T19" fmla="*/ 95 h 273"/>
                <a:gd name="T20" fmla="*/ 154 w 243"/>
                <a:gd name="T21" fmla="*/ 147 h 273"/>
                <a:gd name="T22" fmla="*/ 108 w 243"/>
                <a:gd name="T23" fmla="*/ 170 h 273"/>
                <a:gd name="T24" fmla="*/ 100 w 243"/>
                <a:gd name="T25" fmla="*/ 180 h 273"/>
                <a:gd name="T26" fmla="*/ 101 w 243"/>
                <a:gd name="T27" fmla="*/ 193 h 273"/>
                <a:gd name="T28" fmla="*/ 146 w 243"/>
                <a:gd name="T29" fmla="*/ 265 h 273"/>
                <a:gd name="T30" fmla="*/ 160 w 243"/>
                <a:gd name="T31" fmla="*/ 273 h 273"/>
                <a:gd name="T32" fmla="*/ 169 w 243"/>
                <a:gd name="T33" fmla="*/ 270 h 273"/>
                <a:gd name="T34" fmla="*/ 174 w 243"/>
                <a:gd name="T35" fmla="*/ 248 h 273"/>
                <a:gd name="T36" fmla="*/ 139 w 243"/>
                <a:gd name="T37" fmla="*/ 191 h 273"/>
                <a:gd name="T38" fmla="*/ 195 w 243"/>
                <a:gd name="T39" fmla="*/ 163 h 273"/>
                <a:gd name="T40" fmla="*/ 206 w 243"/>
                <a:gd name="T41" fmla="*/ 157 h 273"/>
                <a:gd name="T42" fmla="*/ 211 w 243"/>
                <a:gd name="T43" fmla="*/ 131 h 273"/>
                <a:gd name="T44" fmla="*/ 210 w 243"/>
                <a:gd name="T45" fmla="*/ 130 h 273"/>
                <a:gd name="T46" fmla="*/ 145 w 243"/>
                <a:gd name="T47" fmla="*/ 60 h 273"/>
                <a:gd name="T48" fmla="*/ 169 w 243"/>
                <a:gd name="T49" fmla="*/ 34 h 273"/>
                <a:gd name="T50" fmla="*/ 222 w 243"/>
                <a:gd name="T51" fmla="*/ 46 h 273"/>
                <a:gd name="T52" fmla="*/ 225 w 243"/>
                <a:gd name="T53" fmla="*/ 47 h 273"/>
                <a:gd name="T54" fmla="*/ 241 w 243"/>
                <a:gd name="T55" fmla="*/ 34 h 273"/>
                <a:gd name="T56" fmla="*/ 229 w 243"/>
                <a:gd name="T57" fmla="*/ 15 h 273"/>
                <a:gd name="T58" fmla="*/ 167 w 243"/>
                <a:gd name="T59" fmla="*/ 0 h 273"/>
                <a:gd name="T60" fmla="*/ 162 w 243"/>
                <a:gd name="T61" fmla="*/ 0 h 273"/>
                <a:gd name="T62" fmla="*/ 151 w 243"/>
                <a:gd name="T63" fmla="*/ 5 h 273"/>
                <a:gd name="T64" fmla="*/ 151 w 243"/>
                <a:gd name="T65" fmla="*/ 5 h 273"/>
                <a:gd name="T66" fmla="*/ 151 w 243"/>
                <a:gd name="T67" fmla="*/ 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3" h="273">
                  <a:moveTo>
                    <a:pt x="151" y="5"/>
                  </a:moveTo>
                  <a:cubicBezTo>
                    <a:pt x="137" y="19"/>
                    <a:pt x="60" y="92"/>
                    <a:pt x="60" y="92"/>
                  </a:cubicBezTo>
                  <a:cubicBezTo>
                    <a:pt x="29" y="64"/>
                    <a:pt x="29" y="64"/>
                    <a:pt x="29" y="64"/>
                  </a:cubicBezTo>
                  <a:cubicBezTo>
                    <a:pt x="26" y="61"/>
                    <a:pt x="22" y="59"/>
                    <a:pt x="18" y="59"/>
                  </a:cubicBezTo>
                  <a:cubicBezTo>
                    <a:pt x="13" y="59"/>
                    <a:pt x="9" y="61"/>
                    <a:pt x="6" y="64"/>
                  </a:cubicBezTo>
                  <a:cubicBezTo>
                    <a:pt x="0" y="71"/>
                    <a:pt x="0" y="81"/>
                    <a:pt x="7" y="87"/>
                  </a:cubicBezTo>
                  <a:cubicBezTo>
                    <a:pt x="48" y="126"/>
                    <a:pt x="48" y="126"/>
                    <a:pt x="48" y="126"/>
                  </a:cubicBezTo>
                  <a:cubicBezTo>
                    <a:pt x="51" y="128"/>
                    <a:pt x="55" y="130"/>
                    <a:pt x="59" y="130"/>
                  </a:cubicBezTo>
                  <a:cubicBezTo>
                    <a:pt x="63" y="130"/>
                    <a:pt x="67" y="129"/>
                    <a:pt x="70" y="126"/>
                  </a:cubicBezTo>
                  <a:cubicBezTo>
                    <a:pt x="106" y="95"/>
                    <a:pt x="106" y="95"/>
                    <a:pt x="106" y="95"/>
                  </a:cubicBezTo>
                  <a:cubicBezTo>
                    <a:pt x="154" y="147"/>
                    <a:pt x="154" y="147"/>
                    <a:pt x="154" y="147"/>
                  </a:cubicBezTo>
                  <a:cubicBezTo>
                    <a:pt x="108" y="170"/>
                    <a:pt x="108" y="170"/>
                    <a:pt x="108" y="170"/>
                  </a:cubicBezTo>
                  <a:cubicBezTo>
                    <a:pt x="104" y="172"/>
                    <a:pt x="101" y="176"/>
                    <a:pt x="100" y="180"/>
                  </a:cubicBezTo>
                  <a:cubicBezTo>
                    <a:pt x="98" y="185"/>
                    <a:pt x="99" y="189"/>
                    <a:pt x="101" y="193"/>
                  </a:cubicBezTo>
                  <a:cubicBezTo>
                    <a:pt x="146" y="265"/>
                    <a:pt x="146" y="265"/>
                    <a:pt x="146" y="265"/>
                  </a:cubicBezTo>
                  <a:cubicBezTo>
                    <a:pt x="149" y="270"/>
                    <a:pt x="154" y="273"/>
                    <a:pt x="160" y="273"/>
                  </a:cubicBezTo>
                  <a:cubicBezTo>
                    <a:pt x="163" y="273"/>
                    <a:pt x="166" y="272"/>
                    <a:pt x="169" y="270"/>
                  </a:cubicBezTo>
                  <a:cubicBezTo>
                    <a:pt x="176" y="266"/>
                    <a:pt x="179" y="255"/>
                    <a:pt x="174" y="248"/>
                  </a:cubicBezTo>
                  <a:cubicBezTo>
                    <a:pt x="139" y="191"/>
                    <a:pt x="139" y="191"/>
                    <a:pt x="139" y="191"/>
                  </a:cubicBezTo>
                  <a:cubicBezTo>
                    <a:pt x="195" y="163"/>
                    <a:pt x="195" y="163"/>
                    <a:pt x="195" y="163"/>
                  </a:cubicBezTo>
                  <a:cubicBezTo>
                    <a:pt x="206" y="157"/>
                    <a:pt x="206" y="157"/>
                    <a:pt x="206" y="157"/>
                  </a:cubicBezTo>
                  <a:cubicBezTo>
                    <a:pt x="216" y="152"/>
                    <a:pt x="218" y="139"/>
                    <a:pt x="211" y="131"/>
                  </a:cubicBezTo>
                  <a:cubicBezTo>
                    <a:pt x="211" y="131"/>
                    <a:pt x="211" y="130"/>
                    <a:pt x="210" y="130"/>
                  </a:cubicBezTo>
                  <a:cubicBezTo>
                    <a:pt x="189" y="106"/>
                    <a:pt x="167" y="83"/>
                    <a:pt x="145" y="60"/>
                  </a:cubicBezTo>
                  <a:cubicBezTo>
                    <a:pt x="148" y="56"/>
                    <a:pt x="165" y="38"/>
                    <a:pt x="169" y="34"/>
                  </a:cubicBezTo>
                  <a:cubicBezTo>
                    <a:pt x="222" y="46"/>
                    <a:pt x="222" y="46"/>
                    <a:pt x="222" y="46"/>
                  </a:cubicBezTo>
                  <a:cubicBezTo>
                    <a:pt x="223" y="47"/>
                    <a:pt x="224" y="47"/>
                    <a:pt x="225" y="47"/>
                  </a:cubicBezTo>
                  <a:cubicBezTo>
                    <a:pt x="233" y="47"/>
                    <a:pt x="239" y="42"/>
                    <a:pt x="241" y="34"/>
                  </a:cubicBezTo>
                  <a:cubicBezTo>
                    <a:pt x="243" y="26"/>
                    <a:pt x="238" y="17"/>
                    <a:pt x="229" y="15"/>
                  </a:cubicBezTo>
                  <a:cubicBezTo>
                    <a:pt x="167" y="0"/>
                    <a:pt x="167" y="0"/>
                    <a:pt x="167" y="0"/>
                  </a:cubicBezTo>
                  <a:cubicBezTo>
                    <a:pt x="165" y="0"/>
                    <a:pt x="164" y="0"/>
                    <a:pt x="162" y="0"/>
                  </a:cubicBezTo>
                  <a:cubicBezTo>
                    <a:pt x="158" y="0"/>
                    <a:pt x="155" y="1"/>
                    <a:pt x="151" y="5"/>
                  </a:cubicBezTo>
                  <a:close/>
                  <a:moveTo>
                    <a:pt x="151" y="5"/>
                  </a:moveTo>
                  <a:cubicBezTo>
                    <a:pt x="151" y="5"/>
                    <a:pt x="151" y="5"/>
                    <a:pt x="151"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7" name="组合 16"/>
          <p:cNvGrpSpPr/>
          <p:nvPr/>
        </p:nvGrpSpPr>
        <p:grpSpPr>
          <a:xfrm>
            <a:off x="3118298" y="921991"/>
            <a:ext cx="357178" cy="513719"/>
            <a:chOff x="4256087" y="1109663"/>
            <a:chExt cx="514350" cy="739775"/>
          </a:xfrm>
          <a:solidFill>
            <a:schemeClr val="tx1">
              <a:lumMod val="65000"/>
              <a:lumOff val="35000"/>
            </a:schemeClr>
          </a:solidFill>
        </p:grpSpPr>
        <p:sp>
          <p:nvSpPr>
            <p:cNvPr id="18" name="Freeform 14"/>
            <p:cNvSpPr>
              <a:spLocks noEditPoints="1"/>
            </p:cNvSpPr>
            <p:nvPr/>
          </p:nvSpPr>
          <p:spPr bwMode="auto">
            <a:xfrm>
              <a:off x="4427537" y="1130301"/>
              <a:ext cx="171450" cy="168275"/>
            </a:xfrm>
            <a:custGeom>
              <a:avLst/>
              <a:gdLst>
                <a:gd name="T0" fmla="*/ 39 w 77"/>
                <a:gd name="T1" fmla="*/ 76 h 76"/>
                <a:gd name="T2" fmla="*/ 52 w 77"/>
                <a:gd name="T3" fmla="*/ 74 h 76"/>
                <a:gd name="T4" fmla="*/ 73 w 77"/>
                <a:gd name="T5" fmla="*/ 53 h 76"/>
                <a:gd name="T6" fmla="*/ 72 w 77"/>
                <a:gd name="T7" fmla="*/ 22 h 76"/>
                <a:gd name="T8" fmla="*/ 48 w 77"/>
                <a:gd name="T9" fmla="*/ 3 h 76"/>
                <a:gd name="T10" fmla="*/ 17 w 77"/>
                <a:gd name="T11" fmla="*/ 8 h 76"/>
                <a:gd name="T12" fmla="*/ 2 w 77"/>
                <a:gd name="T13" fmla="*/ 34 h 76"/>
                <a:gd name="T14" fmla="*/ 11 w 77"/>
                <a:gd name="T15" fmla="*/ 64 h 76"/>
                <a:gd name="T16" fmla="*/ 39 w 77"/>
                <a:gd name="T17" fmla="*/ 76 h 76"/>
                <a:gd name="T18" fmla="*/ 39 w 77"/>
                <a:gd name="T19" fmla="*/ 76 h 76"/>
                <a:gd name="T20" fmla="*/ 39 w 77"/>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6">
                  <a:moveTo>
                    <a:pt x="39" y="76"/>
                  </a:moveTo>
                  <a:cubicBezTo>
                    <a:pt x="43" y="76"/>
                    <a:pt x="48" y="75"/>
                    <a:pt x="52" y="74"/>
                  </a:cubicBezTo>
                  <a:cubicBezTo>
                    <a:pt x="62" y="70"/>
                    <a:pt x="69" y="62"/>
                    <a:pt x="73" y="53"/>
                  </a:cubicBezTo>
                  <a:cubicBezTo>
                    <a:pt x="77" y="43"/>
                    <a:pt x="77" y="31"/>
                    <a:pt x="72" y="22"/>
                  </a:cubicBezTo>
                  <a:cubicBezTo>
                    <a:pt x="67" y="12"/>
                    <a:pt x="58" y="5"/>
                    <a:pt x="48" y="3"/>
                  </a:cubicBezTo>
                  <a:cubicBezTo>
                    <a:pt x="38" y="0"/>
                    <a:pt x="26" y="2"/>
                    <a:pt x="17" y="8"/>
                  </a:cubicBezTo>
                  <a:cubicBezTo>
                    <a:pt x="9" y="14"/>
                    <a:pt x="3" y="24"/>
                    <a:pt x="2" y="34"/>
                  </a:cubicBezTo>
                  <a:cubicBezTo>
                    <a:pt x="0" y="45"/>
                    <a:pt x="4" y="56"/>
                    <a:pt x="11" y="64"/>
                  </a:cubicBezTo>
                  <a:cubicBezTo>
                    <a:pt x="18" y="71"/>
                    <a:pt x="28" y="76"/>
                    <a:pt x="39" y="76"/>
                  </a:cubicBezTo>
                  <a:close/>
                  <a:moveTo>
                    <a:pt x="39" y="76"/>
                  </a:moveTo>
                  <a:cubicBezTo>
                    <a:pt x="39" y="76"/>
                    <a:pt x="39" y="76"/>
                    <a:pt x="39"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19" name="Freeform 15"/>
            <p:cNvSpPr>
              <a:spLocks noEditPoints="1"/>
            </p:cNvSpPr>
            <p:nvPr/>
          </p:nvSpPr>
          <p:spPr bwMode="auto">
            <a:xfrm>
              <a:off x="4256087" y="1109663"/>
              <a:ext cx="514350" cy="739775"/>
            </a:xfrm>
            <a:custGeom>
              <a:avLst/>
              <a:gdLst>
                <a:gd name="T0" fmla="*/ 7 w 231"/>
                <a:gd name="T1" fmla="*/ 4 h 332"/>
                <a:gd name="T2" fmla="*/ 7 w 231"/>
                <a:gd name="T3" fmla="*/ 4 h 332"/>
                <a:gd name="T4" fmla="*/ 3 w 231"/>
                <a:gd name="T5" fmla="*/ 21 h 332"/>
                <a:gd name="T6" fmla="*/ 50 w 231"/>
                <a:gd name="T7" fmla="*/ 108 h 332"/>
                <a:gd name="T8" fmla="*/ 43 w 231"/>
                <a:gd name="T9" fmla="*/ 121 h 332"/>
                <a:gd name="T10" fmla="*/ 29 w 231"/>
                <a:gd name="T11" fmla="*/ 172 h 332"/>
                <a:gd name="T12" fmla="*/ 25 w 231"/>
                <a:gd name="T13" fmla="*/ 197 h 332"/>
                <a:gd name="T14" fmla="*/ 24 w 231"/>
                <a:gd name="T15" fmla="*/ 208 h 332"/>
                <a:gd name="T16" fmla="*/ 24 w 231"/>
                <a:gd name="T17" fmla="*/ 219 h 332"/>
                <a:gd name="T18" fmla="*/ 23 w 231"/>
                <a:gd name="T19" fmla="*/ 222 h 332"/>
                <a:gd name="T20" fmla="*/ 17 w 231"/>
                <a:gd name="T21" fmla="*/ 238 h 332"/>
                <a:gd name="T22" fmla="*/ 10 w 231"/>
                <a:gd name="T23" fmla="*/ 264 h 332"/>
                <a:gd name="T24" fmla="*/ 6 w 231"/>
                <a:gd name="T25" fmla="*/ 312 h 332"/>
                <a:gd name="T26" fmla="*/ 21 w 231"/>
                <a:gd name="T27" fmla="*/ 327 h 332"/>
                <a:gd name="T28" fmla="*/ 31 w 231"/>
                <a:gd name="T29" fmla="*/ 326 h 332"/>
                <a:gd name="T30" fmla="*/ 48 w 231"/>
                <a:gd name="T31" fmla="*/ 315 h 332"/>
                <a:gd name="T32" fmla="*/ 57 w 231"/>
                <a:gd name="T33" fmla="*/ 300 h 332"/>
                <a:gd name="T34" fmla="*/ 48 w 231"/>
                <a:gd name="T35" fmla="*/ 279 h 332"/>
                <a:gd name="T36" fmla="*/ 59 w 231"/>
                <a:gd name="T37" fmla="*/ 255 h 332"/>
                <a:gd name="T38" fmla="*/ 65 w 231"/>
                <a:gd name="T39" fmla="*/ 256 h 332"/>
                <a:gd name="T40" fmla="*/ 69 w 231"/>
                <a:gd name="T41" fmla="*/ 272 h 332"/>
                <a:gd name="T42" fmla="*/ 76 w 231"/>
                <a:gd name="T43" fmla="*/ 296 h 332"/>
                <a:gd name="T44" fmla="*/ 81 w 231"/>
                <a:gd name="T45" fmla="*/ 308 h 332"/>
                <a:gd name="T46" fmla="*/ 85 w 231"/>
                <a:gd name="T47" fmla="*/ 313 h 332"/>
                <a:gd name="T48" fmla="*/ 87 w 231"/>
                <a:gd name="T49" fmla="*/ 316 h 332"/>
                <a:gd name="T50" fmla="*/ 87 w 231"/>
                <a:gd name="T51" fmla="*/ 316 h 332"/>
                <a:gd name="T52" fmla="*/ 87 w 231"/>
                <a:gd name="T53" fmla="*/ 316 h 332"/>
                <a:gd name="T54" fmla="*/ 91 w 231"/>
                <a:gd name="T55" fmla="*/ 321 h 332"/>
                <a:gd name="T56" fmla="*/ 112 w 231"/>
                <a:gd name="T57" fmla="*/ 331 h 332"/>
                <a:gd name="T58" fmla="*/ 136 w 231"/>
                <a:gd name="T59" fmla="*/ 330 h 332"/>
                <a:gd name="T60" fmla="*/ 176 w 231"/>
                <a:gd name="T61" fmla="*/ 314 h 332"/>
                <a:gd name="T62" fmla="*/ 184 w 231"/>
                <a:gd name="T63" fmla="*/ 304 h 332"/>
                <a:gd name="T64" fmla="*/ 178 w 231"/>
                <a:gd name="T65" fmla="*/ 287 h 332"/>
                <a:gd name="T66" fmla="*/ 170 w 231"/>
                <a:gd name="T67" fmla="*/ 284 h 332"/>
                <a:gd name="T68" fmla="*/ 165 w 231"/>
                <a:gd name="T69" fmla="*/ 284 h 332"/>
                <a:gd name="T70" fmla="*/ 161 w 231"/>
                <a:gd name="T71" fmla="*/ 286 h 332"/>
                <a:gd name="T72" fmla="*/ 153 w 231"/>
                <a:gd name="T73" fmla="*/ 289 h 332"/>
                <a:gd name="T74" fmla="*/ 142 w 231"/>
                <a:gd name="T75" fmla="*/ 293 h 332"/>
                <a:gd name="T76" fmla="*/ 129 w 231"/>
                <a:gd name="T77" fmla="*/ 296 h 332"/>
                <a:gd name="T78" fmla="*/ 117 w 231"/>
                <a:gd name="T79" fmla="*/ 296 h 332"/>
                <a:gd name="T80" fmla="*/ 112 w 231"/>
                <a:gd name="T81" fmla="*/ 280 h 332"/>
                <a:gd name="T82" fmla="*/ 109 w 231"/>
                <a:gd name="T83" fmla="*/ 254 h 332"/>
                <a:gd name="T84" fmla="*/ 107 w 231"/>
                <a:gd name="T85" fmla="*/ 229 h 332"/>
                <a:gd name="T86" fmla="*/ 111 w 231"/>
                <a:gd name="T87" fmla="*/ 211 h 332"/>
                <a:gd name="T88" fmla="*/ 111 w 231"/>
                <a:gd name="T89" fmla="*/ 192 h 332"/>
                <a:gd name="T90" fmla="*/ 114 w 231"/>
                <a:gd name="T91" fmla="*/ 166 h 332"/>
                <a:gd name="T92" fmla="*/ 122 w 231"/>
                <a:gd name="T93" fmla="*/ 137 h 332"/>
                <a:gd name="T94" fmla="*/ 221 w 231"/>
                <a:gd name="T95" fmla="*/ 101 h 332"/>
                <a:gd name="T96" fmla="*/ 222 w 231"/>
                <a:gd name="T97" fmla="*/ 100 h 332"/>
                <a:gd name="T98" fmla="*/ 229 w 231"/>
                <a:gd name="T99" fmla="*/ 84 h 332"/>
                <a:gd name="T100" fmla="*/ 213 w 231"/>
                <a:gd name="T101" fmla="*/ 76 h 332"/>
                <a:gd name="T102" fmla="*/ 115 w 231"/>
                <a:gd name="T103" fmla="*/ 100 h 332"/>
                <a:gd name="T104" fmla="*/ 80 w 231"/>
                <a:gd name="T105" fmla="*/ 86 h 332"/>
                <a:gd name="T106" fmla="*/ 26 w 231"/>
                <a:gd name="T107" fmla="*/ 8 h 332"/>
                <a:gd name="T108" fmla="*/ 7 w 231"/>
                <a:gd name="T109" fmla="*/ 4 h 332"/>
                <a:gd name="T110" fmla="*/ 7 w 231"/>
                <a:gd name="T111" fmla="*/ 4 h 332"/>
                <a:gd name="T112" fmla="*/ 7 w 231"/>
                <a:gd name="T11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332">
                  <a:moveTo>
                    <a:pt x="7" y="4"/>
                  </a:moveTo>
                  <a:cubicBezTo>
                    <a:pt x="2" y="8"/>
                    <a:pt x="13" y="0"/>
                    <a:pt x="7" y="4"/>
                  </a:cubicBezTo>
                  <a:cubicBezTo>
                    <a:pt x="2" y="8"/>
                    <a:pt x="0" y="15"/>
                    <a:pt x="3" y="21"/>
                  </a:cubicBezTo>
                  <a:cubicBezTo>
                    <a:pt x="50" y="108"/>
                    <a:pt x="50" y="108"/>
                    <a:pt x="50" y="108"/>
                  </a:cubicBezTo>
                  <a:cubicBezTo>
                    <a:pt x="47" y="112"/>
                    <a:pt x="45" y="116"/>
                    <a:pt x="43" y="121"/>
                  </a:cubicBezTo>
                  <a:cubicBezTo>
                    <a:pt x="37" y="137"/>
                    <a:pt x="32" y="154"/>
                    <a:pt x="29" y="172"/>
                  </a:cubicBezTo>
                  <a:cubicBezTo>
                    <a:pt x="27" y="180"/>
                    <a:pt x="26" y="189"/>
                    <a:pt x="25" y="197"/>
                  </a:cubicBezTo>
                  <a:cubicBezTo>
                    <a:pt x="25" y="201"/>
                    <a:pt x="24" y="204"/>
                    <a:pt x="24" y="208"/>
                  </a:cubicBezTo>
                  <a:cubicBezTo>
                    <a:pt x="24" y="211"/>
                    <a:pt x="24" y="215"/>
                    <a:pt x="24" y="219"/>
                  </a:cubicBezTo>
                  <a:cubicBezTo>
                    <a:pt x="24" y="220"/>
                    <a:pt x="23" y="221"/>
                    <a:pt x="23" y="222"/>
                  </a:cubicBezTo>
                  <a:cubicBezTo>
                    <a:pt x="21" y="227"/>
                    <a:pt x="19" y="233"/>
                    <a:pt x="17" y="238"/>
                  </a:cubicBezTo>
                  <a:cubicBezTo>
                    <a:pt x="14" y="247"/>
                    <a:pt x="12" y="255"/>
                    <a:pt x="10" y="264"/>
                  </a:cubicBezTo>
                  <a:cubicBezTo>
                    <a:pt x="6" y="279"/>
                    <a:pt x="4" y="296"/>
                    <a:pt x="6" y="312"/>
                  </a:cubicBezTo>
                  <a:cubicBezTo>
                    <a:pt x="8" y="320"/>
                    <a:pt x="14" y="325"/>
                    <a:pt x="21" y="327"/>
                  </a:cubicBezTo>
                  <a:cubicBezTo>
                    <a:pt x="24" y="327"/>
                    <a:pt x="28" y="327"/>
                    <a:pt x="31" y="326"/>
                  </a:cubicBezTo>
                  <a:cubicBezTo>
                    <a:pt x="38" y="324"/>
                    <a:pt x="43" y="320"/>
                    <a:pt x="48" y="315"/>
                  </a:cubicBezTo>
                  <a:cubicBezTo>
                    <a:pt x="52" y="311"/>
                    <a:pt x="55" y="306"/>
                    <a:pt x="57" y="300"/>
                  </a:cubicBezTo>
                  <a:cubicBezTo>
                    <a:pt x="61" y="292"/>
                    <a:pt x="57" y="282"/>
                    <a:pt x="48" y="279"/>
                  </a:cubicBezTo>
                  <a:cubicBezTo>
                    <a:pt x="51" y="271"/>
                    <a:pt x="55" y="263"/>
                    <a:pt x="59" y="255"/>
                  </a:cubicBezTo>
                  <a:cubicBezTo>
                    <a:pt x="61" y="255"/>
                    <a:pt x="63" y="255"/>
                    <a:pt x="65" y="256"/>
                  </a:cubicBezTo>
                  <a:cubicBezTo>
                    <a:pt x="67" y="261"/>
                    <a:pt x="68" y="266"/>
                    <a:pt x="69" y="272"/>
                  </a:cubicBezTo>
                  <a:cubicBezTo>
                    <a:pt x="71" y="280"/>
                    <a:pt x="73" y="288"/>
                    <a:pt x="76" y="296"/>
                  </a:cubicBezTo>
                  <a:cubicBezTo>
                    <a:pt x="78" y="300"/>
                    <a:pt x="79" y="304"/>
                    <a:pt x="81" y="308"/>
                  </a:cubicBezTo>
                  <a:cubicBezTo>
                    <a:pt x="82" y="310"/>
                    <a:pt x="83" y="311"/>
                    <a:pt x="85" y="313"/>
                  </a:cubicBezTo>
                  <a:cubicBezTo>
                    <a:pt x="85" y="314"/>
                    <a:pt x="86" y="315"/>
                    <a:pt x="87" y="316"/>
                  </a:cubicBezTo>
                  <a:cubicBezTo>
                    <a:pt x="87" y="316"/>
                    <a:pt x="87" y="316"/>
                    <a:pt x="87" y="316"/>
                  </a:cubicBezTo>
                  <a:cubicBezTo>
                    <a:pt x="87" y="316"/>
                    <a:pt x="87" y="316"/>
                    <a:pt x="87" y="316"/>
                  </a:cubicBezTo>
                  <a:cubicBezTo>
                    <a:pt x="88" y="318"/>
                    <a:pt x="89" y="319"/>
                    <a:pt x="91" y="321"/>
                  </a:cubicBezTo>
                  <a:cubicBezTo>
                    <a:pt x="96" y="326"/>
                    <a:pt x="104" y="330"/>
                    <a:pt x="112" y="331"/>
                  </a:cubicBezTo>
                  <a:cubicBezTo>
                    <a:pt x="120" y="332"/>
                    <a:pt x="128" y="331"/>
                    <a:pt x="136" y="330"/>
                  </a:cubicBezTo>
                  <a:cubicBezTo>
                    <a:pt x="150" y="327"/>
                    <a:pt x="163" y="321"/>
                    <a:pt x="176" y="314"/>
                  </a:cubicBezTo>
                  <a:cubicBezTo>
                    <a:pt x="180" y="312"/>
                    <a:pt x="183" y="308"/>
                    <a:pt x="184" y="304"/>
                  </a:cubicBezTo>
                  <a:cubicBezTo>
                    <a:pt x="185" y="298"/>
                    <a:pt x="183" y="291"/>
                    <a:pt x="178" y="287"/>
                  </a:cubicBezTo>
                  <a:cubicBezTo>
                    <a:pt x="176" y="285"/>
                    <a:pt x="173" y="284"/>
                    <a:pt x="170" y="284"/>
                  </a:cubicBezTo>
                  <a:cubicBezTo>
                    <a:pt x="168" y="284"/>
                    <a:pt x="167" y="284"/>
                    <a:pt x="165" y="284"/>
                  </a:cubicBezTo>
                  <a:cubicBezTo>
                    <a:pt x="164" y="285"/>
                    <a:pt x="162" y="285"/>
                    <a:pt x="161" y="286"/>
                  </a:cubicBezTo>
                  <a:cubicBezTo>
                    <a:pt x="158" y="287"/>
                    <a:pt x="155" y="288"/>
                    <a:pt x="153" y="289"/>
                  </a:cubicBezTo>
                  <a:cubicBezTo>
                    <a:pt x="149" y="291"/>
                    <a:pt x="145" y="292"/>
                    <a:pt x="142" y="293"/>
                  </a:cubicBezTo>
                  <a:cubicBezTo>
                    <a:pt x="137" y="294"/>
                    <a:pt x="133" y="295"/>
                    <a:pt x="129" y="296"/>
                  </a:cubicBezTo>
                  <a:cubicBezTo>
                    <a:pt x="125" y="296"/>
                    <a:pt x="121" y="297"/>
                    <a:pt x="117" y="296"/>
                  </a:cubicBezTo>
                  <a:cubicBezTo>
                    <a:pt x="117" y="295"/>
                    <a:pt x="114" y="291"/>
                    <a:pt x="112" y="280"/>
                  </a:cubicBezTo>
                  <a:cubicBezTo>
                    <a:pt x="111" y="271"/>
                    <a:pt x="109" y="262"/>
                    <a:pt x="109" y="254"/>
                  </a:cubicBezTo>
                  <a:cubicBezTo>
                    <a:pt x="108" y="245"/>
                    <a:pt x="108" y="237"/>
                    <a:pt x="107" y="229"/>
                  </a:cubicBezTo>
                  <a:cubicBezTo>
                    <a:pt x="110" y="223"/>
                    <a:pt x="111" y="217"/>
                    <a:pt x="111" y="211"/>
                  </a:cubicBezTo>
                  <a:cubicBezTo>
                    <a:pt x="111" y="204"/>
                    <a:pt x="111" y="198"/>
                    <a:pt x="111" y="192"/>
                  </a:cubicBezTo>
                  <a:cubicBezTo>
                    <a:pt x="112" y="183"/>
                    <a:pt x="112" y="174"/>
                    <a:pt x="114" y="166"/>
                  </a:cubicBezTo>
                  <a:cubicBezTo>
                    <a:pt x="117" y="152"/>
                    <a:pt x="122" y="139"/>
                    <a:pt x="122" y="137"/>
                  </a:cubicBezTo>
                  <a:cubicBezTo>
                    <a:pt x="221" y="101"/>
                    <a:pt x="221" y="101"/>
                    <a:pt x="221" y="101"/>
                  </a:cubicBezTo>
                  <a:cubicBezTo>
                    <a:pt x="221" y="101"/>
                    <a:pt x="222" y="100"/>
                    <a:pt x="222" y="100"/>
                  </a:cubicBezTo>
                  <a:cubicBezTo>
                    <a:pt x="228" y="97"/>
                    <a:pt x="231" y="90"/>
                    <a:pt x="229" y="84"/>
                  </a:cubicBezTo>
                  <a:cubicBezTo>
                    <a:pt x="226" y="78"/>
                    <a:pt x="220" y="74"/>
                    <a:pt x="213" y="76"/>
                  </a:cubicBezTo>
                  <a:cubicBezTo>
                    <a:pt x="213" y="76"/>
                    <a:pt x="122" y="99"/>
                    <a:pt x="115" y="100"/>
                  </a:cubicBezTo>
                  <a:cubicBezTo>
                    <a:pt x="100" y="102"/>
                    <a:pt x="90" y="98"/>
                    <a:pt x="80" y="86"/>
                  </a:cubicBezTo>
                  <a:cubicBezTo>
                    <a:pt x="66" y="69"/>
                    <a:pt x="26" y="8"/>
                    <a:pt x="26" y="8"/>
                  </a:cubicBezTo>
                  <a:cubicBezTo>
                    <a:pt x="21" y="2"/>
                    <a:pt x="13" y="0"/>
                    <a:pt x="7" y="4"/>
                  </a:cubicBezTo>
                  <a:close/>
                  <a:moveTo>
                    <a:pt x="7" y="4"/>
                  </a:moveTo>
                  <a:cubicBezTo>
                    <a:pt x="7" y="4"/>
                    <a:pt x="7" y="4"/>
                    <a:pt x="7"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21" name="Freeform 18"/>
          <p:cNvSpPr>
            <a:spLocks noEditPoints="1"/>
          </p:cNvSpPr>
          <p:nvPr/>
        </p:nvSpPr>
        <p:spPr bwMode="auto">
          <a:xfrm>
            <a:off x="4969510" y="1991750"/>
            <a:ext cx="1007121" cy="999557"/>
          </a:xfrm>
          <a:custGeom>
            <a:avLst/>
            <a:gdLst>
              <a:gd name="T0" fmla="*/ 664 w 664"/>
              <a:gd name="T1" fmla="*/ 312 h 659"/>
              <a:gd name="T2" fmla="*/ 592 w 664"/>
              <a:gd name="T3" fmla="*/ 226 h 659"/>
              <a:gd name="T4" fmla="*/ 551 w 664"/>
              <a:gd name="T5" fmla="*/ 156 h 659"/>
              <a:gd name="T6" fmla="*/ 513 w 664"/>
              <a:gd name="T7" fmla="*/ 51 h 659"/>
              <a:gd name="T8" fmla="*/ 483 w 664"/>
              <a:gd name="T9" fmla="*/ 33 h 659"/>
              <a:gd name="T10" fmla="*/ 372 w 664"/>
              <a:gd name="T11" fmla="*/ 53 h 659"/>
              <a:gd name="T12" fmla="*/ 292 w 664"/>
              <a:gd name="T13" fmla="*/ 53 h 659"/>
              <a:gd name="T14" fmla="*/ 181 w 664"/>
              <a:gd name="T15" fmla="*/ 33 h 659"/>
              <a:gd name="T16" fmla="*/ 151 w 664"/>
              <a:gd name="T17" fmla="*/ 51 h 659"/>
              <a:gd name="T18" fmla="*/ 113 w 664"/>
              <a:gd name="T19" fmla="*/ 156 h 659"/>
              <a:gd name="T20" fmla="*/ 73 w 664"/>
              <a:gd name="T21" fmla="*/ 226 h 659"/>
              <a:gd name="T22" fmla="*/ 0 w 664"/>
              <a:gd name="T23" fmla="*/ 312 h 659"/>
              <a:gd name="T24" fmla="*/ 53 w 664"/>
              <a:gd name="T25" fmla="*/ 337 h 659"/>
              <a:gd name="T26" fmla="*/ 67 w 664"/>
              <a:gd name="T27" fmla="*/ 417 h 659"/>
              <a:gd name="T28" fmla="*/ 67 w 664"/>
              <a:gd name="T29" fmla="*/ 529 h 659"/>
              <a:gd name="T30" fmla="*/ 89 w 664"/>
              <a:gd name="T31" fmla="*/ 556 h 659"/>
              <a:gd name="T32" fmla="*/ 200 w 664"/>
              <a:gd name="T33" fmla="*/ 575 h 659"/>
              <a:gd name="T34" fmla="*/ 275 w 664"/>
              <a:gd name="T35" fmla="*/ 603 h 659"/>
              <a:gd name="T36" fmla="*/ 372 w 664"/>
              <a:gd name="T37" fmla="*/ 659 h 659"/>
              <a:gd name="T38" fmla="*/ 407 w 664"/>
              <a:gd name="T39" fmla="*/ 653 h 659"/>
              <a:gd name="T40" fmla="*/ 479 w 664"/>
              <a:gd name="T41" fmla="*/ 567 h 659"/>
              <a:gd name="T42" fmla="*/ 540 w 664"/>
              <a:gd name="T43" fmla="*/ 515 h 659"/>
              <a:gd name="T44" fmla="*/ 638 w 664"/>
              <a:gd name="T45" fmla="*/ 459 h 659"/>
              <a:gd name="T46" fmla="*/ 650 w 664"/>
              <a:gd name="T47" fmla="*/ 426 h 659"/>
              <a:gd name="T48" fmla="*/ 611 w 664"/>
              <a:gd name="T49" fmla="*/ 329 h 659"/>
              <a:gd name="T50" fmla="*/ 511 w 664"/>
              <a:gd name="T51" fmla="*/ 201 h 659"/>
              <a:gd name="T52" fmla="*/ 439 w 664"/>
              <a:gd name="T53" fmla="*/ 232 h 659"/>
              <a:gd name="T54" fmla="*/ 439 w 664"/>
              <a:gd name="T55" fmla="*/ 232 h 659"/>
              <a:gd name="T56" fmla="*/ 429 w 664"/>
              <a:gd name="T57" fmla="*/ 222 h 659"/>
              <a:gd name="T58" fmla="*/ 314 w 664"/>
              <a:gd name="T59" fmla="*/ 322 h 659"/>
              <a:gd name="T60" fmla="*/ 235 w 664"/>
              <a:gd name="T61" fmla="*/ 222 h 659"/>
              <a:gd name="T62" fmla="*/ 235 w 664"/>
              <a:gd name="T63" fmla="*/ 222 h 659"/>
              <a:gd name="T64" fmla="*/ 188 w 664"/>
              <a:gd name="T65" fmla="*/ 337 h 659"/>
              <a:gd name="T66" fmla="*/ 325 w 664"/>
              <a:gd name="T67" fmla="*/ 473 h 659"/>
              <a:gd name="T68" fmla="*/ 340 w 664"/>
              <a:gd name="T69" fmla="*/ 347 h 659"/>
              <a:gd name="T70" fmla="*/ 340 w 664"/>
              <a:gd name="T71" fmla="*/ 347 h 659"/>
              <a:gd name="T72" fmla="*/ 476 w 664"/>
              <a:gd name="T73" fmla="*/ 337 h 659"/>
              <a:gd name="T74" fmla="*/ 311 w 664"/>
              <a:gd name="T75" fmla="*/ 110 h 659"/>
              <a:gd name="T76" fmla="*/ 311 w 664"/>
              <a:gd name="T77" fmla="*/ 83 h 659"/>
              <a:gd name="T78" fmla="*/ 108 w 664"/>
              <a:gd name="T79" fmla="*/ 224 h 659"/>
              <a:gd name="T80" fmla="*/ 132 w 664"/>
              <a:gd name="T81" fmla="*/ 420 h 659"/>
              <a:gd name="T82" fmla="*/ 129 w 664"/>
              <a:gd name="T83" fmla="*/ 471 h 659"/>
              <a:gd name="T84" fmla="*/ 311 w 664"/>
              <a:gd name="T85" fmla="*/ 575 h 659"/>
              <a:gd name="T86" fmla="*/ 511 w 664"/>
              <a:gd name="T87" fmla="*/ 457 h 659"/>
              <a:gd name="T88" fmla="*/ 556 w 664"/>
              <a:gd name="T89" fmla="*/ 434 h 659"/>
              <a:gd name="T90" fmla="*/ 532 w 664"/>
              <a:gd name="T91" fmla="*/ 238 h 659"/>
              <a:gd name="T92" fmla="*/ 556 w 664"/>
              <a:gd name="T93" fmla="*/ 43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4" h="659">
                <a:moveTo>
                  <a:pt x="611" y="329"/>
                </a:moveTo>
                <a:cubicBezTo>
                  <a:pt x="611" y="326"/>
                  <a:pt x="611" y="324"/>
                  <a:pt x="611" y="321"/>
                </a:cubicBezTo>
                <a:cubicBezTo>
                  <a:pt x="664" y="312"/>
                  <a:pt x="664" y="312"/>
                  <a:pt x="664" y="312"/>
                </a:cubicBezTo>
                <a:cubicBezTo>
                  <a:pt x="650" y="232"/>
                  <a:pt x="650" y="232"/>
                  <a:pt x="650" y="232"/>
                </a:cubicBezTo>
                <a:cubicBezTo>
                  <a:pt x="597" y="242"/>
                  <a:pt x="597" y="242"/>
                  <a:pt x="597" y="242"/>
                </a:cubicBezTo>
                <a:cubicBezTo>
                  <a:pt x="595" y="236"/>
                  <a:pt x="594" y="231"/>
                  <a:pt x="592" y="226"/>
                </a:cubicBezTo>
                <a:cubicBezTo>
                  <a:pt x="638" y="199"/>
                  <a:pt x="638" y="199"/>
                  <a:pt x="638" y="199"/>
                </a:cubicBezTo>
                <a:cubicBezTo>
                  <a:pt x="597" y="129"/>
                  <a:pt x="597" y="129"/>
                  <a:pt x="597" y="129"/>
                </a:cubicBezTo>
                <a:cubicBezTo>
                  <a:pt x="551" y="156"/>
                  <a:pt x="551" y="156"/>
                  <a:pt x="551" y="156"/>
                </a:cubicBezTo>
                <a:cubicBezTo>
                  <a:pt x="548" y="152"/>
                  <a:pt x="544" y="148"/>
                  <a:pt x="540" y="143"/>
                </a:cubicBezTo>
                <a:cubicBezTo>
                  <a:pt x="575" y="103"/>
                  <a:pt x="575" y="103"/>
                  <a:pt x="575" y="103"/>
                </a:cubicBezTo>
                <a:cubicBezTo>
                  <a:pt x="513" y="51"/>
                  <a:pt x="513" y="51"/>
                  <a:pt x="513" y="51"/>
                </a:cubicBezTo>
                <a:cubicBezTo>
                  <a:pt x="479" y="92"/>
                  <a:pt x="479" y="92"/>
                  <a:pt x="479" y="92"/>
                </a:cubicBezTo>
                <a:cubicBezTo>
                  <a:pt x="474" y="89"/>
                  <a:pt x="469" y="86"/>
                  <a:pt x="464" y="83"/>
                </a:cubicBezTo>
                <a:cubicBezTo>
                  <a:pt x="483" y="33"/>
                  <a:pt x="483" y="33"/>
                  <a:pt x="483" y="33"/>
                </a:cubicBezTo>
                <a:cubicBezTo>
                  <a:pt x="407" y="6"/>
                  <a:pt x="407" y="6"/>
                  <a:pt x="407" y="6"/>
                </a:cubicBezTo>
                <a:cubicBezTo>
                  <a:pt x="389" y="56"/>
                  <a:pt x="389" y="56"/>
                  <a:pt x="389" y="56"/>
                </a:cubicBezTo>
                <a:cubicBezTo>
                  <a:pt x="383" y="55"/>
                  <a:pt x="378" y="54"/>
                  <a:pt x="372" y="53"/>
                </a:cubicBezTo>
                <a:cubicBezTo>
                  <a:pt x="372" y="0"/>
                  <a:pt x="372" y="0"/>
                  <a:pt x="372" y="0"/>
                </a:cubicBezTo>
                <a:cubicBezTo>
                  <a:pt x="292" y="0"/>
                  <a:pt x="292" y="0"/>
                  <a:pt x="292" y="0"/>
                </a:cubicBezTo>
                <a:cubicBezTo>
                  <a:pt x="292" y="53"/>
                  <a:pt x="292" y="53"/>
                  <a:pt x="292" y="53"/>
                </a:cubicBezTo>
                <a:cubicBezTo>
                  <a:pt x="286" y="54"/>
                  <a:pt x="281" y="55"/>
                  <a:pt x="275" y="56"/>
                </a:cubicBezTo>
                <a:cubicBezTo>
                  <a:pt x="257" y="6"/>
                  <a:pt x="257" y="6"/>
                  <a:pt x="257" y="6"/>
                </a:cubicBezTo>
                <a:cubicBezTo>
                  <a:pt x="181" y="33"/>
                  <a:pt x="181" y="33"/>
                  <a:pt x="181" y="33"/>
                </a:cubicBezTo>
                <a:cubicBezTo>
                  <a:pt x="200" y="83"/>
                  <a:pt x="200" y="83"/>
                  <a:pt x="200" y="83"/>
                </a:cubicBezTo>
                <a:cubicBezTo>
                  <a:pt x="195" y="86"/>
                  <a:pt x="190" y="89"/>
                  <a:pt x="185" y="92"/>
                </a:cubicBezTo>
                <a:cubicBezTo>
                  <a:pt x="151" y="51"/>
                  <a:pt x="151" y="51"/>
                  <a:pt x="151" y="51"/>
                </a:cubicBezTo>
                <a:cubicBezTo>
                  <a:pt x="89" y="103"/>
                  <a:pt x="89" y="103"/>
                  <a:pt x="89" y="103"/>
                </a:cubicBezTo>
                <a:cubicBezTo>
                  <a:pt x="124" y="143"/>
                  <a:pt x="124" y="143"/>
                  <a:pt x="124" y="143"/>
                </a:cubicBezTo>
                <a:cubicBezTo>
                  <a:pt x="120" y="147"/>
                  <a:pt x="116" y="152"/>
                  <a:pt x="113" y="156"/>
                </a:cubicBezTo>
                <a:cubicBezTo>
                  <a:pt x="67" y="129"/>
                  <a:pt x="67" y="129"/>
                  <a:pt x="67" y="129"/>
                </a:cubicBezTo>
                <a:cubicBezTo>
                  <a:pt x="26" y="199"/>
                  <a:pt x="26" y="199"/>
                  <a:pt x="26" y="199"/>
                </a:cubicBezTo>
                <a:cubicBezTo>
                  <a:pt x="73" y="226"/>
                  <a:pt x="73" y="226"/>
                  <a:pt x="73" y="226"/>
                </a:cubicBezTo>
                <a:cubicBezTo>
                  <a:pt x="70" y="231"/>
                  <a:pt x="69" y="236"/>
                  <a:pt x="67" y="242"/>
                </a:cubicBezTo>
                <a:cubicBezTo>
                  <a:pt x="14" y="232"/>
                  <a:pt x="14" y="232"/>
                  <a:pt x="14" y="232"/>
                </a:cubicBezTo>
                <a:cubicBezTo>
                  <a:pt x="0" y="312"/>
                  <a:pt x="0" y="312"/>
                  <a:pt x="0" y="312"/>
                </a:cubicBezTo>
                <a:cubicBezTo>
                  <a:pt x="53" y="321"/>
                  <a:pt x="53" y="321"/>
                  <a:pt x="53" y="321"/>
                </a:cubicBezTo>
                <a:cubicBezTo>
                  <a:pt x="53" y="324"/>
                  <a:pt x="53" y="326"/>
                  <a:pt x="53" y="329"/>
                </a:cubicBezTo>
                <a:cubicBezTo>
                  <a:pt x="53" y="332"/>
                  <a:pt x="53" y="335"/>
                  <a:pt x="53" y="337"/>
                </a:cubicBezTo>
                <a:cubicBezTo>
                  <a:pt x="0" y="347"/>
                  <a:pt x="0" y="347"/>
                  <a:pt x="0" y="347"/>
                </a:cubicBezTo>
                <a:cubicBezTo>
                  <a:pt x="14" y="426"/>
                  <a:pt x="14" y="426"/>
                  <a:pt x="14" y="426"/>
                </a:cubicBezTo>
                <a:cubicBezTo>
                  <a:pt x="67" y="417"/>
                  <a:pt x="67" y="417"/>
                  <a:pt x="67" y="417"/>
                </a:cubicBezTo>
                <a:cubicBezTo>
                  <a:pt x="69" y="422"/>
                  <a:pt x="70" y="427"/>
                  <a:pt x="73" y="432"/>
                </a:cubicBezTo>
                <a:cubicBezTo>
                  <a:pt x="26" y="459"/>
                  <a:pt x="26" y="459"/>
                  <a:pt x="26" y="459"/>
                </a:cubicBezTo>
                <a:cubicBezTo>
                  <a:pt x="67" y="529"/>
                  <a:pt x="67" y="529"/>
                  <a:pt x="67" y="529"/>
                </a:cubicBezTo>
                <a:cubicBezTo>
                  <a:pt x="113" y="502"/>
                  <a:pt x="113" y="502"/>
                  <a:pt x="113" y="502"/>
                </a:cubicBezTo>
                <a:cubicBezTo>
                  <a:pt x="116" y="507"/>
                  <a:pt x="120" y="511"/>
                  <a:pt x="124" y="515"/>
                </a:cubicBezTo>
                <a:cubicBezTo>
                  <a:pt x="89" y="556"/>
                  <a:pt x="89" y="556"/>
                  <a:pt x="89" y="556"/>
                </a:cubicBezTo>
                <a:cubicBezTo>
                  <a:pt x="151" y="608"/>
                  <a:pt x="151" y="608"/>
                  <a:pt x="151" y="608"/>
                </a:cubicBezTo>
                <a:cubicBezTo>
                  <a:pt x="185" y="567"/>
                  <a:pt x="185" y="567"/>
                  <a:pt x="185" y="567"/>
                </a:cubicBezTo>
                <a:cubicBezTo>
                  <a:pt x="190" y="570"/>
                  <a:pt x="195" y="572"/>
                  <a:pt x="200" y="575"/>
                </a:cubicBezTo>
                <a:cubicBezTo>
                  <a:pt x="181" y="625"/>
                  <a:pt x="181" y="625"/>
                  <a:pt x="181" y="625"/>
                </a:cubicBezTo>
                <a:cubicBezTo>
                  <a:pt x="257" y="653"/>
                  <a:pt x="257" y="653"/>
                  <a:pt x="257" y="653"/>
                </a:cubicBezTo>
                <a:cubicBezTo>
                  <a:pt x="275" y="603"/>
                  <a:pt x="275" y="603"/>
                  <a:pt x="275" y="603"/>
                </a:cubicBezTo>
                <a:cubicBezTo>
                  <a:pt x="281" y="604"/>
                  <a:pt x="286" y="605"/>
                  <a:pt x="292" y="606"/>
                </a:cubicBezTo>
                <a:cubicBezTo>
                  <a:pt x="292" y="659"/>
                  <a:pt x="292" y="659"/>
                  <a:pt x="292" y="659"/>
                </a:cubicBezTo>
                <a:cubicBezTo>
                  <a:pt x="372" y="659"/>
                  <a:pt x="372" y="659"/>
                  <a:pt x="372" y="659"/>
                </a:cubicBezTo>
                <a:cubicBezTo>
                  <a:pt x="372" y="606"/>
                  <a:pt x="372" y="606"/>
                  <a:pt x="372" y="606"/>
                </a:cubicBezTo>
                <a:cubicBezTo>
                  <a:pt x="378" y="605"/>
                  <a:pt x="383" y="604"/>
                  <a:pt x="389" y="603"/>
                </a:cubicBezTo>
                <a:cubicBezTo>
                  <a:pt x="407" y="653"/>
                  <a:pt x="407" y="653"/>
                  <a:pt x="407" y="653"/>
                </a:cubicBezTo>
                <a:cubicBezTo>
                  <a:pt x="483" y="625"/>
                  <a:pt x="483" y="625"/>
                  <a:pt x="483" y="625"/>
                </a:cubicBezTo>
                <a:cubicBezTo>
                  <a:pt x="464" y="575"/>
                  <a:pt x="464" y="575"/>
                  <a:pt x="464" y="575"/>
                </a:cubicBezTo>
                <a:cubicBezTo>
                  <a:pt x="469" y="572"/>
                  <a:pt x="474" y="570"/>
                  <a:pt x="479" y="567"/>
                </a:cubicBezTo>
                <a:cubicBezTo>
                  <a:pt x="513" y="608"/>
                  <a:pt x="513" y="608"/>
                  <a:pt x="513" y="608"/>
                </a:cubicBezTo>
                <a:cubicBezTo>
                  <a:pt x="575" y="556"/>
                  <a:pt x="575" y="556"/>
                  <a:pt x="575" y="556"/>
                </a:cubicBezTo>
                <a:cubicBezTo>
                  <a:pt x="540" y="515"/>
                  <a:pt x="540" y="515"/>
                  <a:pt x="540" y="515"/>
                </a:cubicBezTo>
                <a:cubicBezTo>
                  <a:pt x="544" y="511"/>
                  <a:pt x="548" y="507"/>
                  <a:pt x="551" y="502"/>
                </a:cubicBezTo>
                <a:cubicBezTo>
                  <a:pt x="597" y="529"/>
                  <a:pt x="597" y="529"/>
                  <a:pt x="597" y="529"/>
                </a:cubicBezTo>
                <a:cubicBezTo>
                  <a:pt x="638" y="459"/>
                  <a:pt x="638" y="459"/>
                  <a:pt x="638" y="459"/>
                </a:cubicBezTo>
                <a:cubicBezTo>
                  <a:pt x="592" y="432"/>
                  <a:pt x="592" y="432"/>
                  <a:pt x="592" y="432"/>
                </a:cubicBezTo>
                <a:cubicBezTo>
                  <a:pt x="594" y="427"/>
                  <a:pt x="595" y="422"/>
                  <a:pt x="597" y="417"/>
                </a:cubicBezTo>
                <a:cubicBezTo>
                  <a:pt x="650" y="426"/>
                  <a:pt x="650" y="426"/>
                  <a:pt x="650" y="426"/>
                </a:cubicBezTo>
                <a:cubicBezTo>
                  <a:pt x="664" y="347"/>
                  <a:pt x="664" y="347"/>
                  <a:pt x="664" y="347"/>
                </a:cubicBezTo>
                <a:cubicBezTo>
                  <a:pt x="611" y="337"/>
                  <a:pt x="611" y="337"/>
                  <a:pt x="611" y="337"/>
                </a:cubicBezTo>
                <a:cubicBezTo>
                  <a:pt x="611" y="335"/>
                  <a:pt x="611" y="332"/>
                  <a:pt x="611" y="329"/>
                </a:cubicBezTo>
                <a:close/>
                <a:moveTo>
                  <a:pt x="353" y="83"/>
                </a:moveTo>
                <a:cubicBezTo>
                  <a:pt x="428" y="89"/>
                  <a:pt x="494" y="129"/>
                  <a:pt x="535" y="188"/>
                </a:cubicBezTo>
                <a:cubicBezTo>
                  <a:pt x="511" y="201"/>
                  <a:pt x="511" y="201"/>
                  <a:pt x="511" y="201"/>
                </a:cubicBezTo>
                <a:cubicBezTo>
                  <a:pt x="475" y="151"/>
                  <a:pt x="418" y="116"/>
                  <a:pt x="353" y="110"/>
                </a:cubicBezTo>
                <a:lnTo>
                  <a:pt x="353" y="83"/>
                </a:lnTo>
                <a:close/>
                <a:moveTo>
                  <a:pt x="439" y="232"/>
                </a:moveTo>
                <a:cubicBezTo>
                  <a:pt x="461" y="256"/>
                  <a:pt x="475" y="287"/>
                  <a:pt x="476" y="322"/>
                </a:cubicBezTo>
                <a:cubicBezTo>
                  <a:pt x="350" y="322"/>
                  <a:pt x="350" y="322"/>
                  <a:pt x="350" y="322"/>
                </a:cubicBezTo>
                <a:lnTo>
                  <a:pt x="439" y="232"/>
                </a:lnTo>
                <a:close/>
                <a:moveTo>
                  <a:pt x="340" y="311"/>
                </a:moveTo>
                <a:cubicBezTo>
                  <a:pt x="340" y="185"/>
                  <a:pt x="340" y="185"/>
                  <a:pt x="340" y="185"/>
                </a:cubicBezTo>
                <a:cubicBezTo>
                  <a:pt x="374" y="187"/>
                  <a:pt x="405" y="200"/>
                  <a:pt x="429" y="222"/>
                </a:cubicBezTo>
                <a:lnTo>
                  <a:pt x="340" y="311"/>
                </a:lnTo>
                <a:close/>
                <a:moveTo>
                  <a:pt x="225" y="232"/>
                </a:moveTo>
                <a:cubicBezTo>
                  <a:pt x="314" y="322"/>
                  <a:pt x="314" y="322"/>
                  <a:pt x="314" y="322"/>
                </a:cubicBezTo>
                <a:cubicBezTo>
                  <a:pt x="188" y="322"/>
                  <a:pt x="188" y="322"/>
                  <a:pt x="188" y="322"/>
                </a:cubicBezTo>
                <a:cubicBezTo>
                  <a:pt x="190" y="287"/>
                  <a:pt x="203" y="256"/>
                  <a:pt x="225" y="232"/>
                </a:cubicBezTo>
                <a:close/>
                <a:moveTo>
                  <a:pt x="235" y="222"/>
                </a:moveTo>
                <a:cubicBezTo>
                  <a:pt x="259" y="200"/>
                  <a:pt x="290" y="187"/>
                  <a:pt x="325" y="185"/>
                </a:cubicBezTo>
                <a:cubicBezTo>
                  <a:pt x="325" y="311"/>
                  <a:pt x="325" y="311"/>
                  <a:pt x="325" y="311"/>
                </a:cubicBezTo>
                <a:lnTo>
                  <a:pt x="235" y="222"/>
                </a:lnTo>
                <a:close/>
                <a:moveTo>
                  <a:pt x="314" y="337"/>
                </a:moveTo>
                <a:cubicBezTo>
                  <a:pt x="225" y="426"/>
                  <a:pt x="225" y="426"/>
                  <a:pt x="225" y="426"/>
                </a:cubicBezTo>
                <a:cubicBezTo>
                  <a:pt x="203" y="402"/>
                  <a:pt x="189" y="371"/>
                  <a:pt x="188" y="337"/>
                </a:cubicBezTo>
                <a:lnTo>
                  <a:pt x="314" y="337"/>
                </a:lnTo>
                <a:close/>
                <a:moveTo>
                  <a:pt x="325" y="347"/>
                </a:moveTo>
                <a:cubicBezTo>
                  <a:pt x="325" y="473"/>
                  <a:pt x="325" y="473"/>
                  <a:pt x="325" y="473"/>
                </a:cubicBezTo>
                <a:cubicBezTo>
                  <a:pt x="290" y="472"/>
                  <a:pt x="259" y="458"/>
                  <a:pt x="235" y="436"/>
                </a:cubicBezTo>
                <a:lnTo>
                  <a:pt x="325" y="347"/>
                </a:lnTo>
                <a:close/>
                <a:moveTo>
                  <a:pt x="340" y="347"/>
                </a:moveTo>
                <a:cubicBezTo>
                  <a:pt x="429" y="436"/>
                  <a:pt x="429" y="436"/>
                  <a:pt x="429" y="436"/>
                </a:cubicBezTo>
                <a:cubicBezTo>
                  <a:pt x="405" y="458"/>
                  <a:pt x="374" y="472"/>
                  <a:pt x="340" y="473"/>
                </a:cubicBezTo>
                <a:lnTo>
                  <a:pt x="340" y="347"/>
                </a:lnTo>
                <a:close/>
                <a:moveTo>
                  <a:pt x="439" y="426"/>
                </a:moveTo>
                <a:cubicBezTo>
                  <a:pt x="350" y="337"/>
                  <a:pt x="350" y="337"/>
                  <a:pt x="350" y="337"/>
                </a:cubicBezTo>
                <a:cubicBezTo>
                  <a:pt x="476" y="337"/>
                  <a:pt x="476" y="337"/>
                  <a:pt x="476" y="337"/>
                </a:cubicBezTo>
                <a:cubicBezTo>
                  <a:pt x="475" y="371"/>
                  <a:pt x="461" y="402"/>
                  <a:pt x="439" y="426"/>
                </a:cubicBezTo>
                <a:close/>
                <a:moveTo>
                  <a:pt x="311" y="83"/>
                </a:moveTo>
                <a:cubicBezTo>
                  <a:pt x="311" y="110"/>
                  <a:pt x="311" y="110"/>
                  <a:pt x="311" y="110"/>
                </a:cubicBezTo>
                <a:cubicBezTo>
                  <a:pt x="246" y="116"/>
                  <a:pt x="189" y="151"/>
                  <a:pt x="153" y="201"/>
                </a:cubicBezTo>
                <a:cubicBezTo>
                  <a:pt x="129" y="188"/>
                  <a:pt x="129" y="188"/>
                  <a:pt x="129" y="188"/>
                </a:cubicBezTo>
                <a:cubicBezTo>
                  <a:pt x="170" y="129"/>
                  <a:pt x="236" y="89"/>
                  <a:pt x="311" y="83"/>
                </a:cubicBezTo>
                <a:close/>
                <a:moveTo>
                  <a:pt x="108" y="434"/>
                </a:moveTo>
                <a:cubicBezTo>
                  <a:pt x="93" y="402"/>
                  <a:pt x="85" y="367"/>
                  <a:pt x="85" y="329"/>
                </a:cubicBezTo>
                <a:cubicBezTo>
                  <a:pt x="85" y="292"/>
                  <a:pt x="93" y="256"/>
                  <a:pt x="108" y="224"/>
                </a:cubicBezTo>
                <a:cubicBezTo>
                  <a:pt x="132" y="238"/>
                  <a:pt x="132" y="238"/>
                  <a:pt x="132" y="238"/>
                </a:cubicBezTo>
                <a:cubicBezTo>
                  <a:pt x="119" y="266"/>
                  <a:pt x="112" y="297"/>
                  <a:pt x="112" y="329"/>
                </a:cubicBezTo>
                <a:cubicBezTo>
                  <a:pt x="112" y="362"/>
                  <a:pt x="119" y="393"/>
                  <a:pt x="132" y="420"/>
                </a:cubicBezTo>
                <a:lnTo>
                  <a:pt x="108" y="434"/>
                </a:lnTo>
                <a:close/>
                <a:moveTo>
                  <a:pt x="311" y="575"/>
                </a:moveTo>
                <a:cubicBezTo>
                  <a:pt x="236" y="569"/>
                  <a:pt x="170" y="529"/>
                  <a:pt x="129" y="471"/>
                </a:cubicBezTo>
                <a:cubicBezTo>
                  <a:pt x="153" y="457"/>
                  <a:pt x="153" y="457"/>
                  <a:pt x="153" y="457"/>
                </a:cubicBezTo>
                <a:cubicBezTo>
                  <a:pt x="189" y="507"/>
                  <a:pt x="246" y="542"/>
                  <a:pt x="311" y="548"/>
                </a:cubicBezTo>
                <a:lnTo>
                  <a:pt x="311" y="575"/>
                </a:lnTo>
                <a:close/>
                <a:moveTo>
                  <a:pt x="353" y="575"/>
                </a:moveTo>
                <a:cubicBezTo>
                  <a:pt x="353" y="548"/>
                  <a:pt x="353" y="548"/>
                  <a:pt x="353" y="548"/>
                </a:cubicBezTo>
                <a:cubicBezTo>
                  <a:pt x="418" y="542"/>
                  <a:pt x="475" y="507"/>
                  <a:pt x="511" y="457"/>
                </a:cubicBezTo>
                <a:cubicBezTo>
                  <a:pt x="535" y="471"/>
                  <a:pt x="535" y="471"/>
                  <a:pt x="535" y="471"/>
                </a:cubicBezTo>
                <a:cubicBezTo>
                  <a:pt x="494" y="529"/>
                  <a:pt x="428" y="569"/>
                  <a:pt x="353" y="575"/>
                </a:cubicBezTo>
                <a:close/>
                <a:moveTo>
                  <a:pt x="556" y="434"/>
                </a:moveTo>
                <a:cubicBezTo>
                  <a:pt x="532" y="420"/>
                  <a:pt x="532" y="420"/>
                  <a:pt x="532" y="420"/>
                </a:cubicBezTo>
                <a:cubicBezTo>
                  <a:pt x="545" y="393"/>
                  <a:pt x="552" y="362"/>
                  <a:pt x="552" y="329"/>
                </a:cubicBezTo>
                <a:cubicBezTo>
                  <a:pt x="552" y="297"/>
                  <a:pt x="545" y="266"/>
                  <a:pt x="532" y="238"/>
                </a:cubicBezTo>
                <a:cubicBezTo>
                  <a:pt x="556" y="224"/>
                  <a:pt x="556" y="224"/>
                  <a:pt x="556" y="224"/>
                </a:cubicBezTo>
                <a:cubicBezTo>
                  <a:pt x="571" y="256"/>
                  <a:pt x="579" y="292"/>
                  <a:pt x="579" y="329"/>
                </a:cubicBezTo>
                <a:cubicBezTo>
                  <a:pt x="579" y="367"/>
                  <a:pt x="571" y="402"/>
                  <a:pt x="556" y="434"/>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schemeClr val="tx1">
                  <a:lumMod val="50000"/>
                  <a:lumOff val="50000"/>
                </a:schemeClr>
              </a:solidFill>
            </a:endParaRPr>
          </a:p>
        </p:txBody>
      </p:sp>
      <p:grpSp>
        <p:nvGrpSpPr>
          <p:cNvPr id="37" name="组合 36"/>
          <p:cNvGrpSpPr/>
          <p:nvPr/>
        </p:nvGrpSpPr>
        <p:grpSpPr>
          <a:xfrm>
            <a:off x="2533404" y="1681147"/>
            <a:ext cx="1169787" cy="1164574"/>
            <a:chOff x="2339274" y="1614547"/>
            <a:chExt cx="1558048" cy="1551105"/>
          </a:xfrm>
          <a:solidFill>
            <a:schemeClr val="tx1">
              <a:lumMod val="65000"/>
              <a:lumOff val="35000"/>
            </a:schemeClr>
          </a:solidFill>
        </p:grpSpPr>
        <p:sp>
          <p:nvSpPr>
            <p:cNvPr id="23" name="Freeform 22"/>
            <p:cNvSpPr>
              <a:spLocks noEditPoints="1"/>
            </p:cNvSpPr>
            <p:nvPr/>
          </p:nvSpPr>
          <p:spPr bwMode="auto">
            <a:xfrm>
              <a:off x="2339274" y="1614547"/>
              <a:ext cx="1558048" cy="1551105"/>
            </a:xfrm>
            <a:custGeom>
              <a:avLst/>
              <a:gdLst>
                <a:gd name="T0" fmla="*/ 713 w 800"/>
                <a:gd name="T1" fmla="*/ 273 h 796"/>
                <a:gd name="T2" fmla="*/ 720 w 800"/>
                <a:gd name="T3" fmla="*/ 157 h 796"/>
                <a:gd name="T4" fmla="*/ 651 w 800"/>
                <a:gd name="T5" fmla="*/ 174 h 796"/>
                <a:gd name="T6" fmla="*/ 618 w 800"/>
                <a:gd name="T7" fmla="*/ 62 h 796"/>
                <a:gd name="T8" fmla="*/ 560 w 800"/>
                <a:gd name="T9" fmla="*/ 101 h 796"/>
                <a:gd name="T10" fmla="*/ 490 w 800"/>
                <a:gd name="T11" fmla="*/ 8 h 796"/>
                <a:gd name="T12" fmla="*/ 448 w 800"/>
                <a:gd name="T13" fmla="*/ 65 h 796"/>
                <a:gd name="T14" fmla="*/ 351 w 800"/>
                <a:gd name="T15" fmla="*/ 0 h 796"/>
                <a:gd name="T16" fmla="*/ 331 w 800"/>
                <a:gd name="T17" fmla="*/ 68 h 796"/>
                <a:gd name="T18" fmla="*/ 218 w 800"/>
                <a:gd name="T19" fmla="*/ 41 h 796"/>
                <a:gd name="T20" fmla="*/ 223 w 800"/>
                <a:gd name="T21" fmla="*/ 111 h 796"/>
                <a:gd name="T22" fmla="*/ 107 w 800"/>
                <a:gd name="T23" fmla="*/ 125 h 796"/>
                <a:gd name="T24" fmla="*/ 135 w 800"/>
                <a:gd name="T25" fmla="*/ 189 h 796"/>
                <a:gd name="T26" fmla="*/ 31 w 800"/>
                <a:gd name="T27" fmla="*/ 241 h 796"/>
                <a:gd name="T28" fmla="*/ 80 w 800"/>
                <a:gd name="T29" fmla="*/ 292 h 796"/>
                <a:gd name="T30" fmla="*/ 0 w 800"/>
                <a:gd name="T31" fmla="*/ 377 h 796"/>
                <a:gd name="T32" fmla="*/ 63 w 800"/>
                <a:gd name="T33" fmla="*/ 398 h 796"/>
                <a:gd name="T34" fmla="*/ 0 w 800"/>
                <a:gd name="T35" fmla="*/ 419 h 796"/>
                <a:gd name="T36" fmla="*/ 80 w 800"/>
                <a:gd name="T37" fmla="*/ 504 h 796"/>
                <a:gd name="T38" fmla="*/ 31 w 800"/>
                <a:gd name="T39" fmla="*/ 555 h 796"/>
                <a:gd name="T40" fmla="*/ 135 w 800"/>
                <a:gd name="T41" fmla="*/ 607 h 796"/>
                <a:gd name="T42" fmla="*/ 107 w 800"/>
                <a:gd name="T43" fmla="*/ 671 h 796"/>
                <a:gd name="T44" fmla="*/ 223 w 800"/>
                <a:gd name="T45" fmla="*/ 685 h 796"/>
                <a:gd name="T46" fmla="*/ 218 w 800"/>
                <a:gd name="T47" fmla="*/ 755 h 796"/>
                <a:gd name="T48" fmla="*/ 331 w 800"/>
                <a:gd name="T49" fmla="*/ 728 h 796"/>
                <a:gd name="T50" fmla="*/ 351 w 800"/>
                <a:gd name="T51" fmla="*/ 796 h 796"/>
                <a:gd name="T52" fmla="*/ 448 w 800"/>
                <a:gd name="T53" fmla="*/ 731 h 796"/>
                <a:gd name="T54" fmla="*/ 490 w 800"/>
                <a:gd name="T55" fmla="*/ 788 h 796"/>
                <a:gd name="T56" fmla="*/ 560 w 800"/>
                <a:gd name="T57" fmla="*/ 695 h 796"/>
                <a:gd name="T58" fmla="*/ 618 w 800"/>
                <a:gd name="T59" fmla="*/ 734 h 796"/>
                <a:gd name="T60" fmla="*/ 651 w 800"/>
                <a:gd name="T61" fmla="*/ 622 h 796"/>
                <a:gd name="T62" fmla="*/ 720 w 800"/>
                <a:gd name="T63" fmla="*/ 639 h 796"/>
                <a:gd name="T64" fmla="*/ 713 w 800"/>
                <a:gd name="T65" fmla="*/ 523 h 796"/>
                <a:gd name="T66" fmla="*/ 783 w 800"/>
                <a:gd name="T67" fmla="*/ 515 h 796"/>
                <a:gd name="T68" fmla="*/ 737 w 800"/>
                <a:gd name="T69" fmla="*/ 408 h 796"/>
                <a:gd name="T70" fmla="*/ 737 w 800"/>
                <a:gd name="T71" fmla="*/ 388 h 796"/>
                <a:gd name="T72" fmla="*/ 783 w 800"/>
                <a:gd name="T73" fmla="*/ 281 h 796"/>
                <a:gd name="T74" fmla="*/ 674 w 800"/>
                <a:gd name="T75" fmla="*/ 398 h 796"/>
                <a:gd name="T76" fmla="*/ 126 w 800"/>
                <a:gd name="T77" fmla="*/ 398 h 796"/>
                <a:gd name="T78" fmla="*/ 674 w 800"/>
                <a:gd name="T79" fmla="*/ 39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0" h="796">
                  <a:moveTo>
                    <a:pt x="720" y="292"/>
                  </a:moveTo>
                  <a:cubicBezTo>
                    <a:pt x="718" y="286"/>
                    <a:pt x="715" y="280"/>
                    <a:pt x="713" y="273"/>
                  </a:cubicBezTo>
                  <a:cubicBezTo>
                    <a:pt x="769" y="241"/>
                    <a:pt x="769" y="241"/>
                    <a:pt x="769" y="241"/>
                  </a:cubicBezTo>
                  <a:cubicBezTo>
                    <a:pt x="720" y="157"/>
                    <a:pt x="720" y="157"/>
                    <a:pt x="720" y="157"/>
                  </a:cubicBezTo>
                  <a:cubicBezTo>
                    <a:pt x="664" y="189"/>
                    <a:pt x="664" y="189"/>
                    <a:pt x="664" y="189"/>
                  </a:cubicBezTo>
                  <a:cubicBezTo>
                    <a:pt x="660" y="184"/>
                    <a:pt x="656" y="179"/>
                    <a:pt x="651" y="174"/>
                  </a:cubicBezTo>
                  <a:cubicBezTo>
                    <a:pt x="693" y="125"/>
                    <a:pt x="693" y="125"/>
                    <a:pt x="693" y="125"/>
                  </a:cubicBezTo>
                  <a:cubicBezTo>
                    <a:pt x="618" y="62"/>
                    <a:pt x="618" y="62"/>
                    <a:pt x="618" y="62"/>
                  </a:cubicBezTo>
                  <a:cubicBezTo>
                    <a:pt x="577" y="111"/>
                    <a:pt x="577" y="111"/>
                    <a:pt x="577" y="111"/>
                  </a:cubicBezTo>
                  <a:cubicBezTo>
                    <a:pt x="571" y="108"/>
                    <a:pt x="566" y="104"/>
                    <a:pt x="560" y="101"/>
                  </a:cubicBezTo>
                  <a:cubicBezTo>
                    <a:pt x="582" y="41"/>
                    <a:pt x="582" y="41"/>
                    <a:pt x="582" y="41"/>
                  </a:cubicBezTo>
                  <a:cubicBezTo>
                    <a:pt x="490" y="8"/>
                    <a:pt x="490" y="8"/>
                    <a:pt x="490" y="8"/>
                  </a:cubicBezTo>
                  <a:cubicBezTo>
                    <a:pt x="468" y="68"/>
                    <a:pt x="468" y="68"/>
                    <a:pt x="468" y="68"/>
                  </a:cubicBezTo>
                  <a:cubicBezTo>
                    <a:pt x="462" y="67"/>
                    <a:pt x="455" y="66"/>
                    <a:pt x="448" y="65"/>
                  </a:cubicBezTo>
                  <a:cubicBezTo>
                    <a:pt x="448" y="0"/>
                    <a:pt x="448" y="0"/>
                    <a:pt x="448" y="0"/>
                  </a:cubicBezTo>
                  <a:cubicBezTo>
                    <a:pt x="351" y="0"/>
                    <a:pt x="351" y="0"/>
                    <a:pt x="351" y="0"/>
                  </a:cubicBezTo>
                  <a:cubicBezTo>
                    <a:pt x="351" y="65"/>
                    <a:pt x="351" y="65"/>
                    <a:pt x="351" y="65"/>
                  </a:cubicBezTo>
                  <a:cubicBezTo>
                    <a:pt x="345" y="66"/>
                    <a:pt x="338" y="67"/>
                    <a:pt x="331" y="68"/>
                  </a:cubicBezTo>
                  <a:cubicBezTo>
                    <a:pt x="309" y="8"/>
                    <a:pt x="309" y="8"/>
                    <a:pt x="309" y="8"/>
                  </a:cubicBezTo>
                  <a:cubicBezTo>
                    <a:pt x="218" y="41"/>
                    <a:pt x="218" y="41"/>
                    <a:pt x="218" y="41"/>
                  </a:cubicBezTo>
                  <a:cubicBezTo>
                    <a:pt x="240" y="101"/>
                    <a:pt x="240" y="101"/>
                    <a:pt x="240" y="101"/>
                  </a:cubicBezTo>
                  <a:cubicBezTo>
                    <a:pt x="234" y="104"/>
                    <a:pt x="228" y="108"/>
                    <a:pt x="223" y="111"/>
                  </a:cubicBezTo>
                  <a:cubicBezTo>
                    <a:pt x="181" y="62"/>
                    <a:pt x="181" y="62"/>
                    <a:pt x="181" y="62"/>
                  </a:cubicBezTo>
                  <a:cubicBezTo>
                    <a:pt x="107" y="125"/>
                    <a:pt x="107" y="125"/>
                    <a:pt x="107" y="125"/>
                  </a:cubicBezTo>
                  <a:cubicBezTo>
                    <a:pt x="148" y="174"/>
                    <a:pt x="148" y="174"/>
                    <a:pt x="148" y="174"/>
                  </a:cubicBezTo>
                  <a:cubicBezTo>
                    <a:pt x="144" y="179"/>
                    <a:pt x="140" y="184"/>
                    <a:pt x="135" y="189"/>
                  </a:cubicBezTo>
                  <a:cubicBezTo>
                    <a:pt x="80" y="157"/>
                    <a:pt x="80" y="157"/>
                    <a:pt x="80" y="157"/>
                  </a:cubicBezTo>
                  <a:cubicBezTo>
                    <a:pt x="31" y="241"/>
                    <a:pt x="31" y="241"/>
                    <a:pt x="31" y="241"/>
                  </a:cubicBezTo>
                  <a:cubicBezTo>
                    <a:pt x="87" y="273"/>
                    <a:pt x="87" y="273"/>
                    <a:pt x="87" y="273"/>
                  </a:cubicBezTo>
                  <a:cubicBezTo>
                    <a:pt x="84" y="280"/>
                    <a:pt x="82" y="286"/>
                    <a:pt x="80" y="292"/>
                  </a:cubicBezTo>
                  <a:cubicBezTo>
                    <a:pt x="17" y="281"/>
                    <a:pt x="17" y="281"/>
                    <a:pt x="17" y="281"/>
                  </a:cubicBezTo>
                  <a:cubicBezTo>
                    <a:pt x="0" y="377"/>
                    <a:pt x="0" y="377"/>
                    <a:pt x="0" y="377"/>
                  </a:cubicBezTo>
                  <a:cubicBezTo>
                    <a:pt x="63" y="388"/>
                    <a:pt x="63" y="388"/>
                    <a:pt x="63" y="388"/>
                  </a:cubicBezTo>
                  <a:cubicBezTo>
                    <a:pt x="63" y="391"/>
                    <a:pt x="63" y="395"/>
                    <a:pt x="63" y="398"/>
                  </a:cubicBezTo>
                  <a:cubicBezTo>
                    <a:pt x="63" y="401"/>
                    <a:pt x="63" y="405"/>
                    <a:pt x="63" y="408"/>
                  </a:cubicBezTo>
                  <a:cubicBezTo>
                    <a:pt x="0" y="419"/>
                    <a:pt x="0" y="419"/>
                    <a:pt x="0" y="419"/>
                  </a:cubicBezTo>
                  <a:cubicBezTo>
                    <a:pt x="17" y="515"/>
                    <a:pt x="17" y="515"/>
                    <a:pt x="17" y="515"/>
                  </a:cubicBezTo>
                  <a:cubicBezTo>
                    <a:pt x="80" y="504"/>
                    <a:pt x="80" y="504"/>
                    <a:pt x="80" y="504"/>
                  </a:cubicBezTo>
                  <a:cubicBezTo>
                    <a:pt x="82" y="510"/>
                    <a:pt x="84" y="516"/>
                    <a:pt x="87" y="523"/>
                  </a:cubicBezTo>
                  <a:cubicBezTo>
                    <a:pt x="31" y="555"/>
                    <a:pt x="31" y="555"/>
                    <a:pt x="31" y="555"/>
                  </a:cubicBezTo>
                  <a:cubicBezTo>
                    <a:pt x="80" y="639"/>
                    <a:pt x="80" y="639"/>
                    <a:pt x="80" y="639"/>
                  </a:cubicBezTo>
                  <a:cubicBezTo>
                    <a:pt x="135" y="607"/>
                    <a:pt x="135" y="607"/>
                    <a:pt x="135" y="607"/>
                  </a:cubicBezTo>
                  <a:cubicBezTo>
                    <a:pt x="140" y="612"/>
                    <a:pt x="144" y="617"/>
                    <a:pt x="148" y="622"/>
                  </a:cubicBezTo>
                  <a:cubicBezTo>
                    <a:pt x="107" y="671"/>
                    <a:pt x="107" y="671"/>
                    <a:pt x="107" y="671"/>
                  </a:cubicBezTo>
                  <a:cubicBezTo>
                    <a:pt x="181" y="734"/>
                    <a:pt x="181" y="734"/>
                    <a:pt x="181" y="734"/>
                  </a:cubicBezTo>
                  <a:cubicBezTo>
                    <a:pt x="223" y="685"/>
                    <a:pt x="223" y="685"/>
                    <a:pt x="223" y="685"/>
                  </a:cubicBezTo>
                  <a:cubicBezTo>
                    <a:pt x="228" y="688"/>
                    <a:pt x="234" y="692"/>
                    <a:pt x="240" y="695"/>
                  </a:cubicBezTo>
                  <a:cubicBezTo>
                    <a:pt x="218" y="755"/>
                    <a:pt x="218" y="755"/>
                    <a:pt x="218" y="755"/>
                  </a:cubicBezTo>
                  <a:cubicBezTo>
                    <a:pt x="310" y="788"/>
                    <a:pt x="310" y="788"/>
                    <a:pt x="310" y="788"/>
                  </a:cubicBezTo>
                  <a:cubicBezTo>
                    <a:pt x="331" y="728"/>
                    <a:pt x="331" y="728"/>
                    <a:pt x="331" y="728"/>
                  </a:cubicBezTo>
                  <a:cubicBezTo>
                    <a:pt x="338" y="729"/>
                    <a:pt x="345" y="731"/>
                    <a:pt x="351" y="731"/>
                  </a:cubicBezTo>
                  <a:cubicBezTo>
                    <a:pt x="351" y="796"/>
                    <a:pt x="351" y="796"/>
                    <a:pt x="351" y="796"/>
                  </a:cubicBezTo>
                  <a:cubicBezTo>
                    <a:pt x="448" y="796"/>
                    <a:pt x="448" y="796"/>
                    <a:pt x="448" y="796"/>
                  </a:cubicBezTo>
                  <a:cubicBezTo>
                    <a:pt x="448" y="731"/>
                    <a:pt x="448" y="731"/>
                    <a:pt x="448" y="731"/>
                  </a:cubicBezTo>
                  <a:cubicBezTo>
                    <a:pt x="455" y="731"/>
                    <a:pt x="462" y="729"/>
                    <a:pt x="468" y="728"/>
                  </a:cubicBezTo>
                  <a:cubicBezTo>
                    <a:pt x="490" y="788"/>
                    <a:pt x="490" y="788"/>
                    <a:pt x="490" y="788"/>
                  </a:cubicBezTo>
                  <a:cubicBezTo>
                    <a:pt x="582" y="755"/>
                    <a:pt x="582" y="755"/>
                    <a:pt x="582" y="755"/>
                  </a:cubicBezTo>
                  <a:cubicBezTo>
                    <a:pt x="560" y="695"/>
                    <a:pt x="560" y="695"/>
                    <a:pt x="560" y="695"/>
                  </a:cubicBezTo>
                  <a:cubicBezTo>
                    <a:pt x="566" y="692"/>
                    <a:pt x="571" y="688"/>
                    <a:pt x="577" y="685"/>
                  </a:cubicBezTo>
                  <a:cubicBezTo>
                    <a:pt x="618" y="734"/>
                    <a:pt x="618" y="734"/>
                    <a:pt x="618" y="734"/>
                  </a:cubicBezTo>
                  <a:cubicBezTo>
                    <a:pt x="693" y="671"/>
                    <a:pt x="693" y="671"/>
                    <a:pt x="693" y="671"/>
                  </a:cubicBezTo>
                  <a:cubicBezTo>
                    <a:pt x="651" y="622"/>
                    <a:pt x="651" y="622"/>
                    <a:pt x="651" y="622"/>
                  </a:cubicBezTo>
                  <a:cubicBezTo>
                    <a:pt x="656" y="617"/>
                    <a:pt x="660" y="612"/>
                    <a:pt x="664" y="607"/>
                  </a:cubicBezTo>
                  <a:cubicBezTo>
                    <a:pt x="720" y="639"/>
                    <a:pt x="720" y="639"/>
                    <a:pt x="720" y="639"/>
                  </a:cubicBezTo>
                  <a:cubicBezTo>
                    <a:pt x="769" y="555"/>
                    <a:pt x="769" y="555"/>
                    <a:pt x="769" y="555"/>
                  </a:cubicBezTo>
                  <a:cubicBezTo>
                    <a:pt x="713" y="523"/>
                    <a:pt x="713" y="523"/>
                    <a:pt x="713" y="523"/>
                  </a:cubicBezTo>
                  <a:cubicBezTo>
                    <a:pt x="715" y="516"/>
                    <a:pt x="718" y="510"/>
                    <a:pt x="720" y="504"/>
                  </a:cubicBezTo>
                  <a:cubicBezTo>
                    <a:pt x="783" y="515"/>
                    <a:pt x="783" y="515"/>
                    <a:pt x="783" y="515"/>
                  </a:cubicBezTo>
                  <a:cubicBezTo>
                    <a:pt x="800" y="419"/>
                    <a:pt x="800" y="419"/>
                    <a:pt x="800" y="419"/>
                  </a:cubicBezTo>
                  <a:cubicBezTo>
                    <a:pt x="737" y="408"/>
                    <a:pt x="737" y="408"/>
                    <a:pt x="737" y="408"/>
                  </a:cubicBezTo>
                  <a:cubicBezTo>
                    <a:pt x="737" y="405"/>
                    <a:pt x="737" y="401"/>
                    <a:pt x="737" y="398"/>
                  </a:cubicBezTo>
                  <a:cubicBezTo>
                    <a:pt x="737" y="395"/>
                    <a:pt x="737" y="391"/>
                    <a:pt x="737" y="388"/>
                  </a:cubicBezTo>
                  <a:cubicBezTo>
                    <a:pt x="800" y="377"/>
                    <a:pt x="800" y="377"/>
                    <a:pt x="800" y="377"/>
                  </a:cubicBezTo>
                  <a:cubicBezTo>
                    <a:pt x="783" y="281"/>
                    <a:pt x="783" y="281"/>
                    <a:pt x="783" y="281"/>
                  </a:cubicBezTo>
                  <a:lnTo>
                    <a:pt x="720" y="292"/>
                  </a:lnTo>
                  <a:close/>
                  <a:moveTo>
                    <a:pt x="674" y="398"/>
                  </a:moveTo>
                  <a:cubicBezTo>
                    <a:pt x="674" y="549"/>
                    <a:pt x="551" y="672"/>
                    <a:pt x="400" y="672"/>
                  </a:cubicBezTo>
                  <a:cubicBezTo>
                    <a:pt x="248" y="672"/>
                    <a:pt x="126" y="549"/>
                    <a:pt x="126" y="398"/>
                  </a:cubicBezTo>
                  <a:cubicBezTo>
                    <a:pt x="126" y="247"/>
                    <a:pt x="248" y="124"/>
                    <a:pt x="400" y="124"/>
                  </a:cubicBezTo>
                  <a:cubicBezTo>
                    <a:pt x="551" y="124"/>
                    <a:pt x="674" y="247"/>
                    <a:pt x="674" y="39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schemeClr val="tx1">
                    <a:lumMod val="50000"/>
                    <a:lumOff val="50000"/>
                  </a:schemeClr>
                </a:solidFill>
              </a:endParaRPr>
            </a:p>
          </p:txBody>
        </p:sp>
        <p:sp>
          <p:nvSpPr>
            <p:cNvPr id="24" name="椭圆 23"/>
            <p:cNvSpPr/>
            <p:nvPr/>
          </p:nvSpPr>
          <p:spPr>
            <a:xfrm>
              <a:off x="2775398" y="2053733"/>
              <a:ext cx="685800" cy="685800"/>
            </a:xfrm>
            <a:prstGeom prst="ellipse">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grpSp>
      <p:sp>
        <p:nvSpPr>
          <p:cNvPr id="27" name="Content Placeholder 2"/>
          <p:cNvSpPr txBox="1">
            <a:spLocks/>
          </p:cNvSpPr>
          <p:nvPr/>
        </p:nvSpPr>
        <p:spPr bwMode="auto">
          <a:xfrm>
            <a:off x="395536" y="1742371"/>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30" name="Freeform 16"/>
          <p:cNvSpPr>
            <a:spLocks noEditPoints="1"/>
          </p:cNvSpPr>
          <p:nvPr/>
        </p:nvSpPr>
        <p:spPr bwMode="auto">
          <a:xfrm>
            <a:off x="3531066" y="3021594"/>
            <a:ext cx="1370098" cy="1362492"/>
          </a:xfrm>
          <a:custGeom>
            <a:avLst/>
            <a:gdLst>
              <a:gd name="T0" fmla="*/ 880 w 899"/>
              <a:gd name="T1" fmla="*/ 316 h 894"/>
              <a:gd name="T2" fmla="*/ 809 w 899"/>
              <a:gd name="T3" fmla="*/ 177 h 894"/>
              <a:gd name="T4" fmla="*/ 695 w 899"/>
              <a:gd name="T5" fmla="*/ 70 h 894"/>
              <a:gd name="T6" fmla="*/ 551 w 899"/>
              <a:gd name="T7" fmla="*/ 9 h 894"/>
              <a:gd name="T8" fmla="*/ 395 w 899"/>
              <a:gd name="T9" fmla="*/ 0 h 894"/>
              <a:gd name="T10" fmla="*/ 245 w 899"/>
              <a:gd name="T11" fmla="*/ 46 h 894"/>
              <a:gd name="T12" fmla="*/ 120 w 899"/>
              <a:gd name="T13" fmla="*/ 140 h 894"/>
              <a:gd name="T14" fmla="*/ 35 w 899"/>
              <a:gd name="T15" fmla="*/ 271 h 894"/>
              <a:gd name="T16" fmla="*/ 0 w 899"/>
              <a:gd name="T17" fmla="*/ 423 h 894"/>
              <a:gd name="T18" fmla="*/ 0 w 899"/>
              <a:gd name="T19" fmla="*/ 471 h 894"/>
              <a:gd name="T20" fmla="*/ 35 w 899"/>
              <a:gd name="T21" fmla="*/ 623 h 894"/>
              <a:gd name="T22" fmla="*/ 120 w 899"/>
              <a:gd name="T23" fmla="*/ 754 h 894"/>
              <a:gd name="T24" fmla="*/ 245 w 899"/>
              <a:gd name="T25" fmla="*/ 849 h 894"/>
              <a:gd name="T26" fmla="*/ 395 w 899"/>
              <a:gd name="T27" fmla="*/ 894 h 894"/>
              <a:gd name="T28" fmla="*/ 551 w 899"/>
              <a:gd name="T29" fmla="*/ 886 h 894"/>
              <a:gd name="T30" fmla="*/ 695 w 899"/>
              <a:gd name="T31" fmla="*/ 825 h 894"/>
              <a:gd name="T32" fmla="*/ 809 w 899"/>
              <a:gd name="T33" fmla="*/ 718 h 894"/>
              <a:gd name="T34" fmla="*/ 880 w 899"/>
              <a:gd name="T35" fmla="*/ 579 h 894"/>
              <a:gd name="T36" fmla="*/ 499 w 899"/>
              <a:gd name="T37" fmla="*/ 149 h 894"/>
              <a:gd name="T38" fmla="*/ 499 w 899"/>
              <a:gd name="T39" fmla="*/ 149 h 894"/>
              <a:gd name="T40" fmla="*/ 577 w 899"/>
              <a:gd name="T41" fmla="*/ 348 h 894"/>
              <a:gd name="T42" fmla="*/ 544 w 899"/>
              <a:gd name="T43" fmla="*/ 560 h 894"/>
              <a:gd name="T44" fmla="*/ 576 w 899"/>
              <a:gd name="T45" fmla="*/ 372 h 894"/>
              <a:gd name="T46" fmla="*/ 605 w 899"/>
              <a:gd name="T47" fmla="*/ 402 h 894"/>
              <a:gd name="T48" fmla="*/ 605 w 899"/>
              <a:gd name="T49" fmla="*/ 402 h 894"/>
              <a:gd name="T50" fmla="*/ 569 w 899"/>
              <a:gd name="T51" fmla="*/ 533 h 894"/>
              <a:gd name="T52" fmla="*/ 606 w 899"/>
              <a:gd name="T53" fmla="*/ 487 h 894"/>
              <a:gd name="T54" fmla="*/ 597 w 899"/>
              <a:gd name="T55" fmla="*/ 447 h 894"/>
              <a:gd name="T56" fmla="*/ 610 w 899"/>
              <a:gd name="T57" fmla="*/ 467 h 894"/>
              <a:gd name="T58" fmla="*/ 525 w 899"/>
              <a:gd name="T59" fmla="*/ 321 h 894"/>
              <a:gd name="T60" fmla="*/ 514 w 899"/>
              <a:gd name="T61" fmla="*/ 299 h 894"/>
              <a:gd name="T62" fmla="*/ 455 w 899"/>
              <a:gd name="T63" fmla="*/ 286 h 894"/>
              <a:gd name="T64" fmla="*/ 455 w 899"/>
              <a:gd name="T65" fmla="*/ 286 h 894"/>
              <a:gd name="T66" fmla="*/ 449 w 899"/>
              <a:gd name="T67" fmla="*/ 342 h 894"/>
              <a:gd name="T68" fmla="*/ 513 w 899"/>
              <a:gd name="T69" fmla="*/ 580 h 894"/>
              <a:gd name="T70" fmla="*/ 382 w 899"/>
              <a:gd name="T71" fmla="*/ 594 h 894"/>
              <a:gd name="T72" fmla="*/ 306 w 899"/>
              <a:gd name="T73" fmla="*/ 413 h 894"/>
              <a:gd name="T74" fmla="*/ 306 w 899"/>
              <a:gd name="T75" fmla="*/ 413 h 894"/>
              <a:gd name="T76" fmla="*/ 311 w 899"/>
              <a:gd name="T77" fmla="*/ 396 h 894"/>
              <a:gd name="T78" fmla="*/ 289 w 899"/>
              <a:gd name="T79" fmla="*/ 470 h 894"/>
              <a:gd name="T80" fmla="*/ 313 w 899"/>
              <a:gd name="T81" fmla="*/ 504 h 894"/>
              <a:gd name="T82" fmla="*/ 321 w 899"/>
              <a:gd name="T83" fmla="*/ 520 h 894"/>
              <a:gd name="T84" fmla="*/ 321 w 899"/>
              <a:gd name="T85" fmla="*/ 520 h 894"/>
              <a:gd name="T86" fmla="*/ 340 w 899"/>
              <a:gd name="T87" fmla="*/ 349 h 894"/>
              <a:gd name="T88" fmla="*/ 348 w 899"/>
              <a:gd name="T89" fmla="*/ 573 h 894"/>
              <a:gd name="T90" fmla="*/ 359 w 899"/>
              <a:gd name="T91" fmla="*/ 313 h 894"/>
              <a:gd name="T92" fmla="*/ 435 w 899"/>
              <a:gd name="T93" fmla="*/ 286 h 894"/>
              <a:gd name="T94" fmla="*/ 435 w 899"/>
              <a:gd name="T95" fmla="*/ 286 h 894"/>
              <a:gd name="T96" fmla="*/ 400 w 899"/>
              <a:gd name="T97" fmla="*/ 308 h 894"/>
              <a:gd name="T98" fmla="*/ 312 w 899"/>
              <a:gd name="T99" fmla="*/ 311 h 894"/>
              <a:gd name="T100" fmla="*/ 147 w 899"/>
              <a:gd name="T101" fmla="*/ 447 h 894"/>
              <a:gd name="T102" fmla="*/ 263 w 899"/>
              <a:gd name="T103" fmla="*/ 498 h 894"/>
              <a:gd name="T104" fmla="*/ 312 w 899"/>
              <a:gd name="T105" fmla="*/ 583 h 894"/>
              <a:gd name="T106" fmla="*/ 401 w 899"/>
              <a:gd name="T107" fmla="*/ 602 h 894"/>
              <a:gd name="T108" fmla="*/ 449 w 899"/>
              <a:gd name="T109" fmla="*/ 609 h 894"/>
              <a:gd name="T110" fmla="*/ 461 w 899"/>
              <a:gd name="T111" fmla="*/ 609 h 894"/>
              <a:gd name="T112" fmla="*/ 500 w 899"/>
              <a:gd name="T113" fmla="*/ 601 h 894"/>
              <a:gd name="T114" fmla="*/ 499 w 899"/>
              <a:gd name="T115" fmla="*/ 634 h 894"/>
              <a:gd name="T116" fmla="*/ 732 w 899"/>
              <a:gd name="T117" fmla="*/ 554 h 894"/>
              <a:gd name="T118" fmla="*/ 732 w 899"/>
              <a:gd name="T119" fmla="*/ 34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9" h="894">
                <a:moveTo>
                  <a:pt x="828" y="447"/>
                </a:moveTo>
                <a:cubicBezTo>
                  <a:pt x="828" y="443"/>
                  <a:pt x="828" y="440"/>
                  <a:pt x="828" y="436"/>
                </a:cubicBezTo>
                <a:cubicBezTo>
                  <a:pt x="899" y="423"/>
                  <a:pt x="899" y="423"/>
                  <a:pt x="899" y="423"/>
                </a:cubicBezTo>
                <a:cubicBezTo>
                  <a:pt x="880" y="316"/>
                  <a:pt x="880" y="316"/>
                  <a:pt x="880" y="316"/>
                </a:cubicBezTo>
                <a:cubicBezTo>
                  <a:pt x="809" y="328"/>
                  <a:pt x="809" y="328"/>
                  <a:pt x="809" y="328"/>
                </a:cubicBezTo>
                <a:cubicBezTo>
                  <a:pt x="806" y="321"/>
                  <a:pt x="804" y="314"/>
                  <a:pt x="801" y="307"/>
                </a:cubicBezTo>
                <a:cubicBezTo>
                  <a:pt x="864" y="271"/>
                  <a:pt x="864" y="271"/>
                  <a:pt x="864" y="271"/>
                </a:cubicBezTo>
                <a:cubicBezTo>
                  <a:pt x="809" y="177"/>
                  <a:pt x="809" y="177"/>
                  <a:pt x="809" y="177"/>
                </a:cubicBezTo>
                <a:cubicBezTo>
                  <a:pt x="746" y="213"/>
                  <a:pt x="746" y="213"/>
                  <a:pt x="746" y="213"/>
                </a:cubicBezTo>
                <a:cubicBezTo>
                  <a:pt x="742" y="207"/>
                  <a:pt x="737" y="201"/>
                  <a:pt x="732" y="195"/>
                </a:cubicBezTo>
                <a:cubicBezTo>
                  <a:pt x="778" y="140"/>
                  <a:pt x="778" y="140"/>
                  <a:pt x="778" y="140"/>
                </a:cubicBezTo>
                <a:cubicBezTo>
                  <a:pt x="695" y="70"/>
                  <a:pt x="695" y="70"/>
                  <a:pt x="695" y="70"/>
                </a:cubicBezTo>
                <a:cubicBezTo>
                  <a:pt x="648" y="125"/>
                  <a:pt x="648" y="125"/>
                  <a:pt x="648" y="125"/>
                </a:cubicBezTo>
                <a:cubicBezTo>
                  <a:pt x="642" y="121"/>
                  <a:pt x="635" y="117"/>
                  <a:pt x="629" y="114"/>
                </a:cubicBezTo>
                <a:cubicBezTo>
                  <a:pt x="653" y="46"/>
                  <a:pt x="653" y="46"/>
                  <a:pt x="653" y="46"/>
                </a:cubicBezTo>
                <a:cubicBezTo>
                  <a:pt x="551" y="9"/>
                  <a:pt x="551" y="9"/>
                  <a:pt x="551" y="9"/>
                </a:cubicBezTo>
                <a:cubicBezTo>
                  <a:pt x="526" y="76"/>
                  <a:pt x="526" y="76"/>
                  <a:pt x="526" y="76"/>
                </a:cubicBezTo>
                <a:cubicBezTo>
                  <a:pt x="519" y="75"/>
                  <a:pt x="511" y="74"/>
                  <a:pt x="504" y="73"/>
                </a:cubicBezTo>
                <a:cubicBezTo>
                  <a:pt x="504" y="0"/>
                  <a:pt x="504" y="0"/>
                  <a:pt x="504" y="0"/>
                </a:cubicBezTo>
                <a:cubicBezTo>
                  <a:pt x="395" y="0"/>
                  <a:pt x="395" y="0"/>
                  <a:pt x="395" y="0"/>
                </a:cubicBezTo>
                <a:cubicBezTo>
                  <a:pt x="395" y="73"/>
                  <a:pt x="395" y="73"/>
                  <a:pt x="395" y="73"/>
                </a:cubicBezTo>
                <a:cubicBezTo>
                  <a:pt x="387" y="74"/>
                  <a:pt x="380" y="75"/>
                  <a:pt x="372" y="76"/>
                </a:cubicBezTo>
                <a:cubicBezTo>
                  <a:pt x="348" y="9"/>
                  <a:pt x="348" y="9"/>
                  <a:pt x="348" y="9"/>
                </a:cubicBezTo>
                <a:cubicBezTo>
                  <a:pt x="245" y="46"/>
                  <a:pt x="245" y="46"/>
                  <a:pt x="245" y="46"/>
                </a:cubicBezTo>
                <a:cubicBezTo>
                  <a:pt x="270" y="114"/>
                  <a:pt x="270" y="114"/>
                  <a:pt x="270" y="114"/>
                </a:cubicBezTo>
                <a:cubicBezTo>
                  <a:pt x="263" y="117"/>
                  <a:pt x="257" y="121"/>
                  <a:pt x="250" y="125"/>
                </a:cubicBezTo>
                <a:cubicBezTo>
                  <a:pt x="204" y="70"/>
                  <a:pt x="204" y="70"/>
                  <a:pt x="204" y="70"/>
                </a:cubicBezTo>
                <a:cubicBezTo>
                  <a:pt x="120" y="140"/>
                  <a:pt x="120" y="140"/>
                  <a:pt x="120" y="140"/>
                </a:cubicBezTo>
                <a:cubicBezTo>
                  <a:pt x="167" y="195"/>
                  <a:pt x="167" y="195"/>
                  <a:pt x="167" y="195"/>
                </a:cubicBezTo>
                <a:cubicBezTo>
                  <a:pt x="162" y="201"/>
                  <a:pt x="157" y="207"/>
                  <a:pt x="152" y="213"/>
                </a:cubicBezTo>
                <a:cubicBezTo>
                  <a:pt x="90" y="177"/>
                  <a:pt x="90" y="177"/>
                  <a:pt x="90" y="177"/>
                </a:cubicBezTo>
                <a:cubicBezTo>
                  <a:pt x="35" y="271"/>
                  <a:pt x="35" y="271"/>
                  <a:pt x="35" y="271"/>
                </a:cubicBezTo>
                <a:cubicBezTo>
                  <a:pt x="97" y="307"/>
                  <a:pt x="97" y="307"/>
                  <a:pt x="97" y="307"/>
                </a:cubicBezTo>
                <a:cubicBezTo>
                  <a:pt x="95" y="314"/>
                  <a:pt x="92" y="321"/>
                  <a:pt x="90" y="328"/>
                </a:cubicBezTo>
                <a:cubicBezTo>
                  <a:pt x="19" y="316"/>
                  <a:pt x="19" y="316"/>
                  <a:pt x="19" y="316"/>
                </a:cubicBezTo>
                <a:cubicBezTo>
                  <a:pt x="0" y="423"/>
                  <a:pt x="0" y="423"/>
                  <a:pt x="0" y="423"/>
                </a:cubicBezTo>
                <a:cubicBezTo>
                  <a:pt x="71" y="436"/>
                  <a:pt x="71" y="436"/>
                  <a:pt x="71" y="436"/>
                </a:cubicBezTo>
                <a:cubicBezTo>
                  <a:pt x="71" y="440"/>
                  <a:pt x="71" y="443"/>
                  <a:pt x="71" y="447"/>
                </a:cubicBezTo>
                <a:cubicBezTo>
                  <a:pt x="71" y="451"/>
                  <a:pt x="71" y="455"/>
                  <a:pt x="71" y="459"/>
                </a:cubicBezTo>
                <a:cubicBezTo>
                  <a:pt x="0" y="471"/>
                  <a:pt x="0" y="471"/>
                  <a:pt x="0" y="471"/>
                </a:cubicBezTo>
                <a:cubicBezTo>
                  <a:pt x="19" y="579"/>
                  <a:pt x="19" y="579"/>
                  <a:pt x="19" y="579"/>
                </a:cubicBezTo>
                <a:cubicBezTo>
                  <a:pt x="90" y="566"/>
                  <a:pt x="90" y="566"/>
                  <a:pt x="90" y="566"/>
                </a:cubicBezTo>
                <a:cubicBezTo>
                  <a:pt x="92" y="573"/>
                  <a:pt x="95" y="580"/>
                  <a:pt x="97" y="587"/>
                </a:cubicBezTo>
                <a:cubicBezTo>
                  <a:pt x="35" y="623"/>
                  <a:pt x="35" y="623"/>
                  <a:pt x="35" y="623"/>
                </a:cubicBezTo>
                <a:cubicBezTo>
                  <a:pt x="90" y="718"/>
                  <a:pt x="90" y="718"/>
                  <a:pt x="90" y="718"/>
                </a:cubicBezTo>
                <a:cubicBezTo>
                  <a:pt x="152" y="682"/>
                  <a:pt x="152" y="682"/>
                  <a:pt x="152" y="682"/>
                </a:cubicBezTo>
                <a:cubicBezTo>
                  <a:pt x="157" y="688"/>
                  <a:pt x="162" y="694"/>
                  <a:pt x="167" y="699"/>
                </a:cubicBezTo>
                <a:cubicBezTo>
                  <a:pt x="120" y="754"/>
                  <a:pt x="120" y="754"/>
                  <a:pt x="120" y="754"/>
                </a:cubicBezTo>
                <a:cubicBezTo>
                  <a:pt x="204" y="825"/>
                  <a:pt x="204" y="825"/>
                  <a:pt x="204" y="825"/>
                </a:cubicBezTo>
                <a:cubicBezTo>
                  <a:pt x="250" y="769"/>
                  <a:pt x="250" y="769"/>
                  <a:pt x="250" y="769"/>
                </a:cubicBezTo>
                <a:cubicBezTo>
                  <a:pt x="257" y="773"/>
                  <a:pt x="263" y="777"/>
                  <a:pt x="270" y="781"/>
                </a:cubicBezTo>
                <a:cubicBezTo>
                  <a:pt x="245" y="849"/>
                  <a:pt x="245" y="849"/>
                  <a:pt x="245" y="849"/>
                </a:cubicBezTo>
                <a:cubicBezTo>
                  <a:pt x="348" y="886"/>
                  <a:pt x="348" y="886"/>
                  <a:pt x="348" y="886"/>
                </a:cubicBezTo>
                <a:cubicBezTo>
                  <a:pt x="372" y="818"/>
                  <a:pt x="372" y="818"/>
                  <a:pt x="372" y="818"/>
                </a:cubicBezTo>
                <a:cubicBezTo>
                  <a:pt x="380" y="820"/>
                  <a:pt x="387" y="821"/>
                  <a:pt x="395" y="822"/>
                </a:cubicBezTo>
                <a:cubicBezTo>
                  <a:pt x="395" y="894"/>
                  <a:pt x="395" y="894"/>
                  <a:pt x="395" y="894"/>
                </a:cubicBezTo>
                <a:cubicBezTo>
                  <a:pt x="504" y="894"/>
                  <a:pt x="504" y="894"/>
                  <a:pt x="504" y="894"/>
                </a:cubicBezTo>
                <a:cubicBezTo>
                  <a:pt x="504" y="822"/>
                  <a:pt x="504" y="822"/>
                  <a:pt x="504" y="822"/>
                </a:cubicBezTo>
                <a:cubicBezTo>
                  <a:pt x="511" y="821"/>
                  <a:pt x="519" y="820"/>
                  <a:pt x="526" y="818"/>
                </a:cubicBezTo>
                <a:cubicBezTo>
                  <a:pt x="551" y="886"/>
                  <a:pt x="551" y="886"/>
                  <a:pt x="551" y="886"/>
                </a:cubicBezTo>
                <a:cubicBezTo>
                  <a:pt x="653" y="848"/>
                  <a:pt x="653" y="848"/>
                  <a:pt x="653" y="848"/>
                </a:cubicBezTo>
                <a:cubicBezTo>
                  <a:pt x="629" y="781"/>
                  <a:pt x="629" y="781"/>
                  <a:pt x="629" y="781"/>
                </a:cubicBezTo>
                <a:cubicBezTo>
                  <a:pt x="635" y="777"/>
                  <a:pt x="642" y="773"/>
                  <a:pt x="648" y="769"/>
                </a:cubicBezTo>
                <a:cubicBezTo>
                  <a:pt x="695" y="825"/>
                  <a:pt x="695" y="825"/>
                  <a:pt x="695" y="825"/>
                </a:cubicBezTo>
                <a:cubicBezTo>
                  <a:pt x="778" y="754"/>
                  <a:pt x="778" y="754"/>
                  <a:pt x="778" y="754"/>
                </a:cubicBezTo>
                <a:cubicBezTo>
                  <a:pt x="732" y="699"/>
                  <a:pt x="732" y="699"/>
                  <a:pt x="732" y="699"/>
                </a:cubicBezTo>
                <a:cubicBezTo>
                  <a:pt x="737" y="694"/>
                  <a:pt x="742" y="688"/>
                  <a:pt x="746" y="682"/>
                </a:cubicBezTo>
                <a:cubicBezTo>
                  <a:pt x="809" y="718"/>
                  <a:pt x="809" y="718"/>
                  <a:pt x="809" y="718"/>
                </a:cubicBezTo>
                <a:cubicBezTo>
                  <a:pt x="864" y="623"/>
                  <a:pt x="864" y="623"/>
                  <a:pt x="864" y="623"/>
                </a:cubicBezTo>
                <a:cubicBezTo>
                  <a:pt x="801" y="587"/>
                  <a:pt x="801" y="587"/>
                  <a:pt x="801" y="587"/>
                </a:cubicBezTo>
                <a:cubicBezTo>
                  <a:pt x="804" y="580"/>
                  <a:pt x="806" y="573"/>
                  <a:pt x="809" y="566"/>
                </a:cubicBezTo>
                <a:cubicBezTo>
                  <a:pt x="880" y="579"/>
                  <a:pt x="880" y="579"/>
                  <a:pt x="880" y="579"/>
                </a:cubicBezTo>
                <a:cubicBezTo>
                  <a:pt x="899" y="471"/>
                  <a:pt x="899" y="471"/>
                  <a:pt x="899" y="471"/>
                </a:cubicBezTo>
                <a:cubicBezTo>
                  <a:pt x="828" y="459"/>
                  <a:pt x="828" y="459"/>
                  <a:pt x="828" y="459"/>
                </a:cubicBezTo>
                <a:cubicBezTo>
                  <a:pt x="828" y="455"/>
                  <a:pt x="828" y="451"/>
                  <a:pt x="828" y="447"/>
                </a:cubicBezTo>
                <a:close/>
                <a:moveTo>
                  <a:pt x="499" y="149"/>
                </a:moveTo>
                <a:cubicBezTo>
                  <a:pt x="572" y="161"/>
                  <a:pt x="637" y="200"/>
                  <a:pt x="683" y="255"/>
                </a:cubicBezTo>
                <a:cubicBezTo>
                  <a:pt x="586" y="311"/>
                  <a:pt x="586" y="311"/>
                  <a:pt x="586" y="311"/>
                </a:cubicBezTo>
                <a:cubicBezTo>
                  <a:pt x="562" y="287"/>
                  <a:pt x="532" y="270"/>
                  <a:pt x="499" y="261"/>
                </a:cubicBezTo>
                <a:lnTo>
                  <a:pt x="499" y="149"/>
                </a:lnTo>
                <a:close/>
                <a:moveTo>
                  <a:pt x="566" y="357"/>
                </a:moveTo>
                <a:cubicBezTo>
                  <a:pt x="562" y="352"/>
                  <a:pt x="558" y="348"/>
                  <a:pt x="554" y="343"/>
                </a:cubicBezTo>
                <a:cubicBezTo>
                  <a:pt x="564" y="333"/>
                  <a:pt x="564" y="333"/>
                  <a:pt x="564" y="333"/>
                </a:cubicBezTo>
                <a:cubicBezTo>
                  <a:pt x="568" y="338"/>
                  <a:pt x="573" y="343"/>
                  <a:pt x="577" y="348"/>
                </a:cubicBezTo>
                <a:lnTo>
                  <a:pt x="566" y="357"/>
                </a:lnTo>
                <a:close/>
                <a:moveTo>
                  <a:pt x="568" y="558"/>
                </a:moveTo>
                <a:cubicBezTo>
                  <a:pt x="563" y="562"/>
                  <a:pt x="558" y="567"/>
                  <a:pt x="553" y="571"/>
                </a:cubicBezTo>
                <a:cubicBezTo>
                  <a:pt x="544" y="560"/>
                  <a:pt x="544" y="560"/>
                  <a:pt x="544" y="560"/>
                </a:cubicBezTo>
                <a:cubicBezTo>
                  <a:pt x="548" y="556"/>
                  <a:pt x="553" y="552"/>
                  <a:pt x="557" y="548"/>
                </a:cubicBezTo>
                <a:lnTo>
                  <a:pt x="568" y="558"/>
                </a:lnTo>
                <a:close/>
                <a:moveTo>
                  <a:pt x="584" y="389"/>
                </a:moveTo>
                <a:cubicBezTo>
                  <a:pt x="582" y="383"/>
                  <a:pt x="579" y="377"/>
                  <a:pt x="576" y="372"/>
                </a:cubicBezTo>
                <a:cubicBezTo>
                  <a:pt x="588" y="365"/>
                  <a:pt x="588" y="365"/>
                  <a:pt x="588" y="365"/>
                </a:cubicBezTo>
                <a:cubicBezTo>
                  <a:pt x="592" y="371"/>
                  <a:pt x="595" y="377"/>
                  <a:pt x="598" y="383"/>
                </a:cubicBezTo>
                <a:lnTo>
                  <a:pt x="584" y="389"/>
                </a:lnTo>
                <a:close/>
                <a:moveTo>
                  <a:pt x="605" y="402"/>
                </a:moveTo>
                <a:cubicBezTo>
                  <a:pt x="606" y="408"/>
                  <a:pt x="608" y="415"/>
                  <a:pt x="609" y="422"/>
                </a:cubicBezTo>
                <a:cubicBezTo>
                  <a:pt x="595" y="424"/>
                  <a:pt x="595" y="424"/>
                  <a:pt x="595" y="424"/>
                </a:cubicBezTo>
                <a:cubicBezTo>
                  <a:pt x="594" y="418"/>
                  <a:pt x="592" y="412"/>
                  <a:pt x="591" y="406"/>
                </a:cubicBezTo>
                <a:lnTo>
                  <a:pt x="605" y="402"/>
                </a:lnTo>
                <a:close/>
                <a:moveTo>
                  <a:pt x="579" y="518"/>
                </a:moveTo>
                <a:cubicBezTo>
                  <a:pt x="591" y="525"/>
                  <a:pt x="591" y="525"/>
                  <a:pt x="591" y="525"/>
                </a:cubicBezTo>
                <a:cubicBezTo>
                  <a:pt x="588" y="531"/>
                  <a:pt x="584" y="536"/>
                  <a:pt x="580" y="542"/>
                </a:cubicBezTo>
                <a:cubicBezTo>
                  <a:pt x="569" y="533"/>
                  <a:pt x="569" y="533"/>
                  <a:pt x="569" y="533"/>
                </a:cubicBezTo>
                <a:cubicBezTo>
                  <a:pt x="572" y="528"/>
                  <a:pt x="576" y="523"/>
                  <a:pt x="579" y="518"/>
                </a:cubicBezTo>
                <a:close/>
                <a:moveTo>
                  <a:pt x="586" y="501"/>
                </a:moveTo>
                <a:cubicBezTo>
                  <a:pt x="589" y="495"/>
                  <a:pt x="590" y="490"/>
                  <a:pt x="592" y="484"/>
                </a:cubicBezTo>
                <a:cubicBezTo>
                  <a:pt x="606" y="487"/>
                  <a:pt x="606" y="487"/>
                  <a:pt x="606" y="487"/>
                </a:cubicBezTo>
                <a:cubicBezTo>
                  <a:pt x="604" y="494"/>
                  <a:pt x="602" y="500"/>
                  <a:pt x="600" y="507"/>
                </a:cubicBezTo>
                <a:lnTo>
                  <a:pt x="586" y="501"/>
                </a:lnTo>
                <a:close/>
                <a:moveTo>
                  <a:pt x="595" y="466"/>
                </a:moveTo>
                <a:cubicBezTo>
                  <a:pt x="596" y="460"/>
                  <a:pt x="597" y="453"/>
                  <a:pt x="597" y="447"/>
                </a:cubicBezTo>
                <a:cubicBezTo>
                  <a:pt x="597" y="446"/>
                  <a:pt x="596" y="444"/>
                  <a:pt x="596" y="442"/>
                </a:cubicBezTo>
                <a:cubicBezTo>
                  <a:pt x="611" y="442"/>
                  <a:pt x="611" y="442"/>
                  <a:pt x="611" y="442"/>
                </a:cubicBezTo>
                <a:cubicBezTo>
                  <a:pt x="611" y="444"/>
                  <a:pt x="611" y="445"/>
                  <a:pt x="611" y="447"/>
                </a:cubicBezTo>
                <a:cubicBezTo>
                  <a:pt x="611" y="454"/>
                  <a:pt x="611" y="461"/>
                  <a:pt x="610" y="467"/>
                </a:cubicBezTo>
                <a:lnTo>
                  <a:pt x="595" y="466"/>
                </a:lnTo>
                <a:close/>
                <a:moveTo>
                  <a:pt x="549" y="320"/>
                </a:moveTo>
                <a:cubicBezTo>
                  <a:pt x="540" y="331"/>
                  <a:pt x="540" y="331"/>
                  <a:pt x="540" y="331"/>
                </a:cubicBezTo>
                <a:cubicBezTo>
                  <a:pt x="535" y="327"/>
                  <a:pt x="530" y="324"/>
                  <a:pt x="525" y="321"/>
                </a:cubicBezTo>
                <a:cubicBezTo>
                  <a:pt x="532" y="308"/>
                  <a:pt x="532" y="308"/>
                  <a:pt x="532" y="308"/>
                </a:cubicBezTo>
                <a:cubicBezTo>
                  <a:pt x="538" y="312"/>
                  <a:pt x="543" y="315"/>
                  <a:pt x="549" y="320"/>
                </a:cubicBezTo>
                <a:close/>
                <a:moveTo>
                  <a:pt x="495" y="292"/>
                </a:moveTo>
                <a:cubicBezTo>
                  <a:pt x="501" y="294"/>
                  <a:pt x="508" y="296"/>
                  <a:pt x="514" y="299"/>
                </a:cubicBezTo>
                <a:cubicBezTo>
                  <a:pt x="508" y="312"/>
                  <a:pt x="508" y="312"/>
                  <a:pt x="508" y="312"/>
                </a:cubicBezTo>
                <a:cubicBezTo>
                  <a:pt x="503" y="310"/>
                  <a:pt x="497" y="308"/>
                  <a:pt x="491" y="306"/>
                </a:cubicBezTo>
                <a:lnTo>
                  <a:pt x="495" y="292"/>
                </a:lnTo>
                <a:close/>
                <a:moveTo>
                  <a:pt x="455" y="286"/>
                </a:moveTo>
                <a:cubicBezTo>
                  <a:pt x="462" y="286"/>
                  <a:pt x="469" y="286"/>
                  <a:pt x="475" y="288"/>
                </a:cubicBezTo>
                <a:cubicBezTo>
                  <a:pt x="473" y="302"/>
                  <a:pt x="473" y="302"/>
                  <a:pt x="473" y="302"/>
                </a:cubicBezTo>
                <a:cubicBezTo>
                  <a:pt x="467" y="301"/>
                  <a:pt x="461" y="300"/>
                  <a:pt x="455" y="300"/>
                </a:cubicBezTo>
                <a:lnTo>
                  <a:pt x="455" y="286"/>
                </a:lnTo>
                <a:close/>
                <a:moveTo>
                  <a:pt x="554" y="447"/>
                </a:moveTo>
                <a:cubicBezTo>
                  <a:pt x="554" y="505"/>
                  <a:pt x="507" y="552"/>
                  <a:pt x="449" y="552"/>
                </a:cubicBezTo>
                <a:cubicBezTo>
                  <a:pt x="391" y="552"/>
                  <a:pt x="344" y="505"/>
                  <a:pt x="344" y="447"/>
                </a:cubicBezTo>
                <a:cubicBezTo>
                  <a:pt x="344" y="389"/>
                  <a:pt x="391" y="342"/>
                  <a:pt x="449" y="342"/>
                </a:cubicBezTo>
                <a:cubicBezTo>
                  <a:pt x="507" y="342"/>
                  <a:pt x="554" y="389"/>
                  <a:pt x="554" y="447"/>
                </a:cubicBezTo>
                <a:close/>
                <a:moveTo>
                  <a:pt x="537" y="583"/>
                </a:moveTo>
                <a:cubicBezTo>
                  <a:pt x="531" y="587"/>
                  <a:pt x="525" y="590"/>
                  <a:pt x="519" y="593"/>
                </a:cubicBezTo>
                <a:cubicBezTo>
                  <a:pt x="513" y="580"/>
                  <a:pt x="513" y="580"/>
                  <a:pt x="513" y="580"/>
                </a:cubicBezTo>
                <a:cubicBezTo>
                  <a:pt x="518" y="578"/>
                  <a:pt x="524" y="575"/>
                  <a:pt x="529" y="571"/>
                </a:cubicBezTo>
                <a:lnTo>
                  <a:pt x="537" y="583"/>
                </a:lnTo>
                <a:close/>
                <a:moveTo>
                  <a:pt x="388" y="581"/>
                </a:moveTo>
                <a:cubicBezTo>
                  <a:pt x="382" y="594"/>
                  <a:pt x="382" y="594"/>
                  <a:pt x="382" y="594"/>
                </a:cubicBezTo>
                <a:cubicBezTo>
                  <a:pt x="376" y="592"/>
                  <a:pt x="370" y="588"/>
                  <a:pt x="364" y="585"/>
                </a:cubicBezTo>
                <a:cubicBezTo>
                  <a:pt x="372" y="573"/>
                  <a:pt x="372" y="573"/>
                  <a:pt x="372" y="573"/>
                </a:cubicBezTo>
                <a:cubicBezTo>
                  <a:pt x="377" y="576"/>
                  <a:pt x="382" y="579"/>
                  <a:pt x="388" y="581"/>
                </a:cubicBezTo>
                <a:close/>
                <a:moveTo>
                  <a:pt x="306" y="413"/>
                </a:moveTo>
                <a:cubicBezTo>
                  <a:pt x="305" y="419"/>
                  <a:pt x="303" y="425"/>
                  <a:pt x="303" y="431"/>
                </a:cubicBezTo>
                <a:cubicBezTo>
                  <a:pt x="288" y="430"/>
                  <a:pt x="288" y="430"/>
                  <a:pt x="288" y="430"/>
                </a:cubicBezTo>
                <a:cubicBezTo>
                  <a:pt x="289" y="423"/>
                  <a:pt x="290" y="416"/>
                  <a:pt x="292" y="410"/>
                </a:cubicBezTo>
                <a:lnTo>
                  <a:pt x="306" y="413"/>
                </a:lnTo>
                <a:close/>
                <a:moveTo>
                  <a:pt x="298" y="391"/>
                </a:moveTo>
                <a:cubicBezTo>
                  <a:pt x="300" y="384"/>
                  <a:pt x="303" y="378"/>
                  <a:pt x="306" y="372"/>
                </a:cubicBezTo>
                <a:cubicBezTo>
                  <a:pt x="319" y="379"/>
                  <a:pt x="319" y="379"/>
                  <a:pt x="319" y="379"/>
                </a:cubicBezTo>
                <a:cubicBezTo>
                  <a:pt x="316" y="384"/>
                  <a:pt x="313" y="390"/>
                  <a:pt x="311" y="396"/>
                </a:cubicBezTo>
                <a:lnTo>
                  <a:pt x="298" y="391"/>
                </a:lnTo>
                <a:close/>
                <a:moveTo>
                  <a:pt x="302" y="450"/>
                </a:moveTo>
                <a:cubicBezTo>
                  <a:pt x="302" y="456"/>
                  <a:pt x="303" y="462"/>
                  <a:pt x="303" y="468"/>
                </a:cubicBezTo>
                <a:cubicBezTo>
                  <a:pt x="289" y="470"/>
                  <a:pt x="289" y="470"/>
                  <a:pt x="289" y="470"/>
                </a:cubicBezTo>
                <a:cubicBezTo>
                  <a:pt x="288" y="464"/>
                  <a:pt x="288" y="457"/>
                  <a:pt x="288" y="450"/>
                </a:cubicBezTo>
                <a:lnTo>
                  <a:pt x="302" y="450"/>
                </a:lnTo>
                <a:close/>
                <a:moveTo>
                  <a:pt x="307" y="486"/>
                </a:moveTo>
                <a:cubicBezTo>
                  <a:pt x="309" y="492"/>
                  <a:pt x="311" y="498"/>
                  <a:pt x="313" y="504"/>
                </a:cubicBezTo>
                <a:cubicBezTo>
                  <a:pt x="300" y="509"/>
                  <a:pt x="300" y="509"/>
                  <a:pt x="300" y="509"/>
                </a:cubicBezTo>
                <a:cubicBezTo>
                  <a:pt x="297" y="503"/>
                  <a:pt x="295" y="496"/>
                  <a:pt x="293" y="490"/>
                </a:cubicBezTo>
                <a:lnTo>
                  <a:pt x="307" y="486"/>
                </a:lnTo>
                <a:close/>
                <a:moveTo>
                  <a:pt x="321" y="520"/>
                </a:moveTo>
                <a:cubicBezTo>
                  <a:pt x="324" y="525"/>
                  <a:pt x="328" y="531"/>
                  <a:pt x="331" y="535"/>
                </a:cubicBezTo>
                <a:cubicBezTo>
                  <a:pt x="320" y="544"/>
                  <a:pt x="320" y="544"/>
                  <a:pt x="320" y="544"/>
                </a:cubicBezTo>
                <a:cubicBezTo>
                  <a:pt x="316" y="539"/>
                  <a:pt x="312" y="533"/>
                  <a:pt x="309" y="527"/>
                </a:cubicBezTo>
                <a:lnTo>
                  <a:pt x="321" y="520"/>
                </a:lnTo>
                <a:close/>
                <a:moveTo>
                  <a:pt x="328" y="363"/>
                </a:moveTo>
                <a:cubicBezTo>
                  <a:pt x="316" y="355"/>
                  <a:pt x="316" y="355"/>
                  <a:pt x="316" y="355"/>
                </a:cubicBezTo>
                <a:cubicBezTo>
                  <a:pt x="320" y="349"/>
                  <a:pt x="325" y="344"/>
                  <a:pt x="329" y="339"/>
                </a:cubicBezTo>
                <a:cubicBezTo>
                  <a:pt x="340" y="349"/>
                  <a:pt x="340" y="349"/>
                  <a:pt x="340" y="349"/>
                </a:cubicBezTo>
                <a:cubicBezTo>
                  <a:pt x="336" y="353"/>
                  <a:pt x="332" y="358"/>
                  <a:pt x="328" y="363"/>
                </a:cubicBezTo>
                <a:close/>
                <a:moveTo>
                  <a:pt x="343" y="549"/>
                </a:moveTo>
                <a:cubicBezTo>
                  <a:pt x="347" y="554"/>
                  <a:pt x="352" y="558"/>
                  <a:pt x="357" y="562"/>
                </a:cubicBezTo>
                <a:cubicBezTo>
                  <a:pt x="348" y="573"/>
                  <a:pt x="348" y="573"/>
                  <a:pt x="348" y="573"/>
                </a:cubicBezTo>
                <a:cubicBezTo>
                  <a:pt x="342" y="569"/>
                  <a:pt x="337" y="564"/>
                  <a:pt x="333" y="559"/>
                </a:cubicBezTo>
                <a:lnTo>
                  <a:pt x="343" y="549"/>
                </a:lnTo>
                <a:close/>
                <a:moveTo>
                  <a:pt x="343" y="325"/>
                </a:moveTo>
                <a:cubicBezTo>
                  <a:pt x="349" y="320"/>
                  <a:pt x="354" y="316"/>
                  <a:pt x="359" y="313"/>
                </a:cubicBezTo>
                <a:cubicBezTo>
                  <a:pt x="368" y="325"/>
                  <a:pt x="368" y="325"/>
                  <a:pt x="368" y="325"/>
                </a:cubicBezTo>
                <a:cubicBezTo>
                  <a:pt x="362" y="328"/>
                  <a:pt x="358" y="332"/>
                  <a:pt x="353" y="336"/>
                </a:cubicBezTo>
                <a:lnTo>
                  <a:pt x="343" y="325"/>
                </a:lnTo>
                <a:close/>
                <a:moveTo>
                  <a:pt x="435" y="286"/>
                </a:moveTo>
                <a:cubicBezTo>
                  <a:pt x="436" y="301"/>
                  <a:pt x="436" y="301"/>
                  <a:pt x="436" y="301"/>
                </a:cubicBezTo>
                <a:cubicBezTo>
                  <a:pt x="430" y="301"/>
                  <a:pt x="424" y="302"/>
                  <a:pt x="418" y="303"/>
                </a:cubicBezTo>
                <a:cubicBezTo>
                  <a:pt x="415" y="289"/>
                  <a:pt x="415" y="289"/>
                  <a:pt x="415" y="289"/>
                </a:cubicBezTo>
                <a:cubicBezTo>
                  <a:pt x="422" y="288"/>
                  <a:pt x="428" y="287"/>
                  <a:pt x="435" y="286"/>
                </a:cubicBezTo>
                <a:close/>
                <a:moveTo>
                  <a:pt x="383" y="315"/>
                </a:moveTo>
                <a:cubicBezTo>
                  <a:pt x="377" y="302"/>
                  <a:pt x="377" y="302"/>
                  <a:pt x="377" y="302"/>
                </a:cubicBezTo>
                <a:cubicBezTo>
                  <a:pt x="383" y="299"/>
                  <a:pt x="389" y="297"/>
                  <a:pt x="396" y="295"/>
                </a:cubicBezTo>
                <a:cubicBezTo>
                  <a:pt x="400" y="308"/>
                  <a:pt x="400" y="308"/>
                  <a:pt x="400" y="308"/>
                </a:cubicBezTo>
                <a:cubicBezTo>
                  <a:pt x="395" y="310"/>
                  <a:pt x="389" y="313"/>
                  <a:pt x="383" y="315"/>
                </a:cubicBezTo>
                <a:close/>
                <a:moveTo>
                  <a:pt x="400" y="149"/>
                </a:moveTo>
                <a:cubicBezTo>
                  <a:pt x="400" y="261"/>
                  <a:pt x="400" y="261"/>
                  <a:pt x="400" y="261"/>
                </a:cubicBezTo>
                <a:cubicBezTo>
                  <a:pt x="366" y="270"/>
                  <a:pt x="336" y="287"/>
                  <a:pt x="312" y="311"/>
                </a:cubicBezTo>
                <a:cubicBezTo>
                  <a:pt x="216" y="255"/>
                  <a:pt x="216" y="255"/>
                  <a:pt x="216" y="255"/>
                </a:cubicBezTo>
                <a:cubicBezTo>
                  <a:pt x="261" y="200"/>
                  <a:pt x="326" y="161"/>
                  <a:pt x="400" y="149"/>
                </a:cubicBezTo>
                <a:close/>
                <a:moveTo>
                  <a:pt x="166" y="554"/>
                </a:moveTo>
                <a:cubicBezTo>
                  <a:pt x="154" y="520"/>
                  <a:pt x="147" y="485"/>
                  <a:pt x="147" y="447"/>
                </a:cubicBezTo>
                <a:cubicBezTo>
                  <a:pt x="147" y="410"/>
                  <a:pt x="154" y="374"/>
                  <a:pt x="166" y="341"/>
                </a:cubicBezTo>
                <a:cubicBezTo>
                  <a:pt x="263" y="397"/>
                  <a:pt x="263" y="397"/>
                  <a:pt x="263" y="397"/>
                </a:cubicBezTo>
                <a:cubicBezTo>
                  <a:pt x="259" y="413"/>
                  <a:pt x="256" y="430"/>
                  <a:pt x="256" y="447"/>
                </a:cubicBezTo>
                <a:cubicBezTo>
                  <a:pt x="256" y="465"/>
                  <a:pt x="259" y="482"/>
                  <a:pt x="263" y="498"/>
                </a:cubicBezTo>
                <a:lnTo>
                  <a:pt x="166" y="554"/>
                </a:lnTo>
                <a:close/>
                <a:moveTo>
                  <a:pt x="400" y="745"/>
                </a:moveTo>
                <a:cubicBezTo>
                  <a:pt x="326" y="733"/>
                  <a:pt x="261" y="695"/>
                  <a:pt x="216" y="639"/>
                </a:cubicBezTo>
                <a:cubicBezTo>
                  <a:pt x="312" y="583"/>
                  <a:pt x="312" y="583"/>
                  <a:pt x="312" y="583"/>
                </a:cubicBezTo>
                <a:cubicBezTo>
                  <a:pt x="336" y="607"/>
                  <a:pt x="366" y="625"/>
                  <a:pt x="400" y="634"/>
                </a:cubicBezTo>
                <a:lnTo>
                  <a:pt x="400" y="745"/>
                </a:lnTo>
                <a:close/>
                <a:moveTo>
                  <a:pt x="420" y="606"/>
                </a:moveTo>
                <a:cubicBezTo>
                  <a:pt x="414" y="605"/>
                  <a:pt x="407" y="604"/>
                  <a:pt x="401" y="602"/>
                </a:cubicBezTo>
                <a:cubicBezTo>
                  <a:pt x="405" y="588"/>
                  <a:pt x="405" y="588"/>
                  <a:pt x="405" y="588"/>
                </a:cubicBezTo>
                <a:cubicBezTo>
                  <a:pt x="411" y="590"/>
                  <a:pt x="417" y="591"/>
                  <a:pt x="423" y="592"/>
                </a:cubicBezTo>
                <a:lnTo>
                  <a:pt x="420" y="606"/>
                </a:lnTo>
                <a:close/>
                <a:moveTo>
                  <a:pt x="449" y="609"/>
                </a:moveTo>
                <a:cubicBezTo>
                  <a:pt x="446" y="609"/>
                  <a:pt x="443" y="609"/>
                  <a:pt x="441" y="609"/>
                </a:cubicBezTo>
                <a:cubicBezTo>
                  <a:pt x="441" y="594"/>
                  <a:pt x="441" y="594"/>
                  <a:pt x="441" y="594"/>
                </a:cubicBezTo>
                <a:cubicBezTo>
                  <a:pt x="447" y="595"/>
                  <a:pt x="454" y="595"/>
                  <a:pt x="460" y="594"/>
                </a:cubicBezTo>
                <a:cubicBezTo>
                  <a:pt x="461" y="609"/>
                  <a:pt x="461" y="609"/>
                  <a:pt x="461" y="609"/>
                </a:cubicBezTo>
                <a:cubicBezTo>
                  <a:pt x="457" y="609"/>
                  <a:pt x="453" y="609"/>
                  <a:pt x="449" y="609"/>
                </a:cubicBezTo>
                <a:close/>
                <a:moveTo>
                  <a:pt x="478" y="592"/>
                </a:moveTo>
                <a:cubicBezTo>
                  <a:pt x="484" y="591"/>
                  <a:pt x="490" y="589"/>
                  <a:pt x="496" y="587"/>
                </a:cubicBezTo>
                <a:cubicBezTo>
                  <a:pt x="500" y="601"/>
                  <a:pt x="500" y="601"/>
                  <a:pt x="500" y="601"/>
                </a:cubicBezTo>
                <a:cubicBezTo>
                  <a:pt x="494" y="603"/>
                  <a:pt x="487" y="605"/>
                  <a:pt x="481" y="606"/>
                </a:cubicBezTo>
                <a:lnTo>
                  <a:pt x="478" y="592"/>
                </a:lnTo>
                <a:close/>
                <a:moveTo>
                  <a:pt x="499" y="745"/>
                </a:moveTo>
                <a:cubicBezTo>
                  <a:pt x="499" y="634"/>
                  <a:pt x="499" y="634"/>
                  <a:pt x="499" y="634"/>
                </a:cubicBezTo>
                <a:cubicBezTo>
                  <a:pt x="532" y="625"/>
                  <a:pt x="562" y="607"/>
                  <a:pt x="586" y="583"/>
                </a:cubicBezTo>
                <a:cubicBezTo>
                  <a:pt x="683" y="639"/>
                  <a:pt x="683" y="639"/>
                  <a:pt x="683" y="639"/>
                </a:cubicBezTo>
                <a:cubicBezTo>
                  <a:pt x="637" y="695"/>
                  <a:pt x="572" y="733"/>
                  <a:pt x="499" y="745"/>
                </a:cubicBezTo>
                <a:close/>
                <a:moveTo>
                  <a:pt x="732" y="554"/>
                </a:moveTo>
                <a:cubicBezTo>
                  <a:pt x="636" y="498"/>
                  <a:pt x="636" y="498"/>
                  <a:pt x="636" y="498"/>
                </a:cubicBezTo>
                <a:cubicBezTo>
                  <a:pt x="640" y="482"/>
                  <a:pt x="642" y="465"/>
                  <a:pt x="642" y="447"/>
                </a:cubicBezTo>
                <a:cubicBezTo>
                  <a:pt x="642" y="430"/>
                  <a:pt x="640" y="413"/>
                  <a:pt x="636" y="397"/>
                </a:cubicBezTo>
                <a:cubicBezTo>
                  <a:pt x="732" y="341"/>
                  <a:pt x="732" y="341"/>
                  <a:pt x="732" y="341"/>
                </a:cubicBezTo>
                <a:cubicBezTo>
                  <a:pt x="745" y="374"/>
                  <a:pt x="752" y="410"/>
                  <a:pt x="752" y="447"/>
                </a:cubicBezTo>
                <a:cubicBezTo>
                  <a:pt x="752" y="485"/>
                  <a:pt x="745" y="520"/>
                  <a:pt x="732" y="554"/>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schemeClr val="tx1">
                  <a:lumMod val="50000"/>
                  <a:lumOff val="50000"/>
                </a:schemeClr>
              </a:solidFill>
            </a:endParaRPr>
          </a:p>
        </p:txBody>
      </p:sp>
      <p:grpSp>
        <p:nvGrpSpPr>
          <p:cNvPr id="41" name="组合 40"/>
          <p:cNvGrpSpPr/>
          <p:nvPr/>
        </p:nvGrpSpPr>
        <p:grpSpPr>
          <a:xfrm>
            <a:off x="5859086" y="2955962"/>
            <a:ext cx="1084457" cy="1084455"/>
            <a:chOff x="819328" y="1120779"/>
            <a:chExt cx="1127886" cy="1127885"/>
          </a:xfrm>
        </p:grpSpPr>
        <p:sp>
          <p:nvSpPr>
            <p:cNvPr id="4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19050" cap="flat" cmpd="sng" algn="ctr">
              <a:solidFill>
                <a:schemeClr val="bg1">
                  <a:lumMod val="85000"/>
                </a:schemeClr>
              </a:solid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4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sp>
        <p:nvSpPr>
          <p:cNvPr id="44" name="Freeform 19"/>
          <p:cNvSpPr>
            <a:spLocks noEditPoints="1"/>
          </p:cNvSpPr>
          <p:nvPr/>
        </p:nvSpPr>
        <p:spPr bwMode="auto">
          <a:xfrm>
            <a:off x="6022567" y="3108441"/>
            <a:ext cx="757495" cy="754143"/>
          </a:xfrm>
          <a:custGeom>
            <a:avLst/>
            <a:gdLst>
              <a:gd name="T0" fmla="*/ 431 w 483"/>
              <a:gd name="T1" fmla="*/ 165 h 481"/>
              <a:gd name="T2" fmla="*/ 435 w 483"/>
              <a:gd name="T3" fmla="*/ 95 h 481"/>
              <a:gd name="T4" fmla="*/ 394 w 483"/>
              <a:gd name="T5" fmla="*/ 105 h 481"/>
              <a:gd name="T6" fmla="*/ 374 w 483"/>
              <a:gd name="T7" fmla="*/ 38 h 481"/>
              <a:gd name="T8" fmla="*/ 338 w 483"/>
              <a:gd name="T9" fmla="*/ 61 h 481"/>
              <a:gd name="T10" fmla="*/ 296 w 483"/>
              <a:gd name="T11" fmla="*/ 5 h 481"/>
              <a:gd name="T12" fmla="*/ 271 w 483"/>
              <a:gd name="T13" fmla="*/ 39 h 481"/>
              <a:gd name="T14" fmla="*/ 212 w 483"/>
              <a:gd name="T15" fmla="*/ 0 h 481"/>
              <a:gd name="T16" fmla="*/ 200 w 483"/>
              <a:gd name="T17" fmla="*/ 41 h 481"/>
              <a:gd name="T18" fmla="*/ 132 w 483"/>
              <a:gd name="T19" fmla="*/ 25 h 481"/>
              <a:gd name="T20" fmla="*/ 135 w 483"/>
              <a:gd name="T21" fmla="*/ 68 h 481"/>
              <a:gd name="T22" fmla="*/ 65 w 483"/>
              <a:gd name="T23" fmla="*/ 76 h 481"/>
              <a:gd name="T24" fmla="*/ 82 w 483"/>
              <a:gd name="T25" fmla="*/ 115 h 481"/>
              <a:gd name="T26" fmla="*/ 19 w 483"/>
              <a:gd name="T27" fmla="*/ 146 h 481"/>
              <a:gd name="T28" fmla="*/ 48 w 483"/>
              <a:gd name="T29" fmla="*/ 177 h 481"/>
              <a:gd name="T30" fmla="*/ 0 w 483"/>
              <a:gd name="T31" fmla="*/ 228 h 481"/>
              <a:gd name="T32" fmla="*/ 38 w 483"/>
              <a:gd name="T33" fmla="*/ 241 h 481"/>
              <a:gd name="T34" fmla="*/ 0 w 483"/>
              <a:gd name="T35" fmla="*/ 254 h 481"/>
              <a:gd name="T36" fmla="*/ 48 w 483"/>
              <a:gd name="T37" fmla="*/ 305 h 481"/>
              <a:gd name="T38" fmla="*/ 19 w 483"/>
              <a:gd name="T39" fmla="*/ 335 h 481"/>
              <a:gd name="T40" fmla="*/ 82 w 483"/>
              <a:gd name="T41" fmla="*/ 367 h 481"/>
              <a:gd name="T42" fmla="*/ 65 w 483"/>
              <a:gd name="T43" fmla="*/ 406 h 481"/>
              <a:gd name="T44" fmla="*/ 135 w 483"/>
              <a:gd name="T45" fmla="*/ 414 h 481"/>
              <a:gd name="T46" fmla="*/ 132 w 483"/>
              <a:gd name="T47" fmla="*/ 456 h 481"/>
              <a:gd name="T48" fmla="*/ 200 w 483"/>
              <a:gd name="T49" fmla="*/ 440 h 481"/>
              <a:gd name="T50" fmla="*/ 212 w 483"/>
              <a:gd name="T51" fmla="*/ 481 h 481"/>
              <a:gd name="T52" fmla="*/ 271 w 483"/>
              <a:gd name="T53" fmla="*/ 442 h 481"/>
              <a:gd name="T54" fmla="*/ 296 w 483"/>
              <a:gd name="T55" fmla="*/ 476 h 481"/>
              <a:gd name="T56" fmla="*/ 338 w 483"/>
              <a:gd name="T57" fmla="*/ 420 h 481"/>
              <a:gd name="T58" fmla="*/ 374 w 483"/>
              <a:gd name="T59" fmla="*/ 444 h 481"/>
              <a:gd name="T60" fmla="*/ 394 w 483"/>
              <a:gd name="T61" fmla="*/ 376 h 481"/>
              <a:gd name="T62" fmla="*/ 435 w 483"/>
              <a:gd name="T63" fmla="*/ 386 h 481"/>
              <a:gd name="T64" fmla="*/ 431 w 483"/>
              <a:gd name="T65" fmla="*/ 316 h 481"/>
              <a:gd name="T66" fmla="*/ 473 w 483"/>
              <a:gd name="T67" fmla="*/ 311 h 481"/>
              <a:gd name="T68" fmla="*/ 445 w 483"/>
              <a:gd name="T69" fmla="*/ 247 h 481"/>
              <a:gd name="T70" fmla="*/ 445 w 483"/>
              <a:gd name="T71" fmla="*/ 235 h 481"/>
              <a:gd name="T72" fmla="*/ 473 w 483"/>
              <a:gd name="T73" fmla="*/ 170 h 481"/>
              <a:gd name="T74" fmla="*/ 271 w 483"/>
              <a:gd name="T75" fmla="*/ 405 h 481"/>
              <a:gd name="T76" fmla="*/ 328 w 483"/>
              <a:gd name="T77" fmla="*/ 270 h 481"/>
              <a:gd name="T78" fmla="*/ 271 w 483"/>
              <a:gd name="T79" fmla="*/ 405 h 481"/>
              <a:gd name="T80" fmla="*/ 287 w 483"/>
              <a:gd name="T81" fmla="*/ 241 h 481"/>
              <a:gd name="T82" fmla="*/ 196 w 483"/>
              <a:gd name="T83" fmla="*/ 241 h 481"/>
              <a:gd name="T84" fmla="*/ 77 w 483"/>
              <a:gd name="T85" fmla="*/ 270 h 481"/>
              <a:gd name="T86" fmla="*/ 212 w 483"/>
              <a:gd name="T87" fmla="*/ 327 h 481"/>
              <a:gd name="T88" fmla="*/ 77 w 483"/>
              <a:gd name="T89" fmla="*/ 270 h 481"/>
              <a:gd name="T90" fmla="*/ 212 w 483"/>
              <a:gd name="T91" fmla="*/ 155 h 481"/>
              <a:gd name="T92" fmla="*/ 77 w 483"/>
              <a:gd name="T93" fmla="*/ 211 h 481"/>
              <a:gd name="T94" fmla="*/ 406 w 483"/>
              <a:gd name="T95" fmla="*/ 211 h 481"/>
              <a:gd name="T96" fmla="*/ 271 w 483"/>
              <a:gd name="T97" fmla="*/ 155 h 481"/>
              <a:gd name="T98" fmla="*/ 406 w 483"/>
              <a:gd name="T99" fmla="*/ 21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481">
                <a:moveTo>
                  <a:pt x="435" y="177"/>
                </a:moveTo>
                <a:cubicBezTo>
                  <a:pt x="434" y="173"/>
                  <a:pt x="432" y="169"/>
                  <a:pt x="431" y="165"/>
                </a:cubicBezTo>
                <a:cubicBezTo>
                  <a:pt x="464" y="146"/>
                  <a:pt x="464" y="146"/>
                  <a:pt x="464" y="146"/>
                </a:cubicBezTo>
                <a:cubicBezTo>
                  <a:pt x="435" y="95"/>
                  <a:pt x="435" y="95"/>
                  <a:pt x="435" y="95"/>
                </a:cubicBezTo>
                <a:cubicBezTo>
                  <a:pt x="401" y="115"/>
                  <a:pt x="401" y="115"/>
                  <a:pt x="401" y="115"/>
                </a:cubicBezTo>
                <a:cubicBezTo>
                  <a:pt x="399" y="111"/>
                  <a:pt x="396" y="108"/>
                  <a:pt x="394" y="105"/>
                </a:cubicBezTo>
                <a:cubicBezTo>
                  <a:pt x="419" y="76"/>
                  <a:pt x="419" y="76"/>
                  <a:pt x="419" y="76"/>
                </a:cubicBezTo>
                <a:cubicBezTo>
                  <a:pt x="374" y="38"/>
                  <a:pt x="374" y="38"/>
                  <a:pt x="374" y="38"/>
                </a:cubicBezTo>
                <a:cubicBezTo>
                  <a:pt x="349" y="68"/>
                  <a:pt x="349" y="68"/>
                  <a:pt x="349" y="68"/>
                </a:cubicBezTo>
                <a:cubicBezTo>
                  <a:pt x="345" y="65"/>
                  <a:pt x="342" y="63"/>
                  <a:pt x="338" y="61"/>
                </a:cubicBezTo>
                <a:cubicBezTo>
                  <a:pt x="351" y="25"/>
                  <a:pt x="351" y="25"/>
                  <a:pt x="351" y="25"/>
                </a:cubicBezTo>
                <a:cubicBezTo>
                  <a:pt x="296" y="5"/>
                  <a:pt x="296" y="5"/>
                  <a:pt x="296" y="5"/>
                </a:cubicBezTo>
                <a:cubicBezTo>
                  <a:pt x="283" y="41"/>
                  <a:pt x="283" y="41"/>
                  <a:pt x="283" y="41"/>
                </a:cubicBezTo>
                <a:cubicBezTo>
                  <a:pt x="279" y="41"/>
                  <a:pt x="275" y="40"/>
                  <a:pt x="271" y="39"/>
                </a:cubicBezTo>
                <a:cubicBezTo>
                  <a:pt x="271" y="0"/>
                  <a:pt x="271" y="0"/>
                  <a:pt x="271" y="0"/>
                </a:cubicBezTo>
                <a:cubicBezTo>
                  <a:pt x="212" y="0"/>
                  <a:pt x="212" y="0"/>
                  <a:pt x="212" y="0"/>
                </a:cubicBezTo>
                <a:cubicBezTo>
                  <a:pt x="212" y="39"/>
                  <a:pt x="212" y="39"/>
                  <a:pt x="212" y="39"/>
                </a:cubicBezTo>
                <a:cubicBezTo>
                  <a:pt x="208" y="40"/>
                  <a:pt x="204" y="41"/>
                  <a:pt x="200" y="41"/>
                </a:cubicBezTo>
                <a:cubicBezTo>
                  <a:pt x="187" y="5"/>
                  <a:pt x="187" y="5"/>
                  <a:pt x="187" y="5"/>
                </a:cubicBezTo>
                <a:cubicBezTo>
                  <a:pt x="132" y="25"/>
                  <a:pt x="132" y="25"/>
                  <a:pt x="132" y="25"/>
                </a:cubicBezTo>
                <a:cubicBezTo>
                  <a:pt x="145" y="61"/>
                  <a:pt x="145" y="61"/>
                  <a:pt x="145" y="61"/>
                </a:cubicBezTo>
                <a:cubicBezTo>
                  <a:pt x="142" y="63"/>
                  <a:pt x="138" y="65"/>
                  <a:pt x="135" y="68"/>
                </a:cubicBezTo>
                <a:cubicBezTo>
                  <a:pt x="110" y="38"/>
                  <a:pt x="110" y="38"/>
                  <a:pt x="110" y="38"/>
                </a:cubicBezTo>
                <a:cubicBezTo>
                  <a:pt x="65" y="76"/>
                  <a:pt x="65" y="76"/>
                  <a:pt x="65" y="76"/>
                </a:cubicBezTo>
                <a:cubicBezTo>
                  <a:pt x="90" y="105"/>
                  <a:pt x="90" y="105"/>
                  <a:pt x="90" y="105"/>
                </a:cubicBezTo>
                <a:cubicBezTo>
                  <a:pt x="87" y="108"/>
                  <a:pt x="84" y="111"/>
                  <a:pt x="82" y="115"/>
                </a:cubicBezTo>
                <a:cubicBezTo>
                  <a:pt x="48" y="95"/>
                  <a:pt x="48" y="95"/>
                  <a:pt x="48" y="95"/>
                </a:cubicBezTo>
                <a:cubicBezTo>
                  <a:pt x="19" y="146"/>
                  <a:pt x="19" y="146"/>
                  <a:pt x="19" y="146"/>
                </a:cubicBezTo>
                <a:cubicBezTo>
                  <a:pt x="52" y="165"/>
                  <a:pt x="52" y="165"/>
                  <a:pt x="52" y="165"/>
                </a:cubicBezTo>
                <a:cubicBezTo>
                  <a:pt x="51" y="169"/>
                  <a:pt x="50" y="173"/>
                  <a:pt x="48" y="177"/>
                </a:cubicBezTo>
                <a:cubicBezTo>
                  <a:pt x="10" y="170"/>
                  <a:pt x="10" y="170"/>
                  <a:pt x="10" y="170"/>
                </a:cubicBezTo>
                <a:cubicBezTo>
                  <a:pt x="0" y="228"/>
                  <a:pt x="0" y="228"/>
                  <a:pt x="0" y="228"/>
                </a:cubicBezTo>
                <a:cubicBezTo>
                  <a:pt x="38" y="235"/>
                  <a:pt x="38" y="235"/>
                  <a:pt x="38" y="235"/>
                </a:cubicBezTo>
                <a:cubicBezTo>
                  <a:pt x="38" y="237"/>
                  <a:pt x="38" y="239"/>
                  <a:pt x="38" y="241"/>
                </a:cubicBezTo>
                <a:cubicBezTo>
                  <a:pt x="38" y="243"/>
                  <a:pt x="38" y="245"/>
                  <a:pt x="38" y="247"/>
                </a:cubicBezTo>
                <a:cubicBezTo>
                  <a:pt x="0" y="254"/>
                  <a:pt x="0" y="254"/>
                  <a:pt x="0" y="254"/>
                </a:cubicBezTo>
                <a:cubicBezTo>
                  <a:pt x="10" y="311"/>
                  <a:pt x="10" y="311"/>
                  <a:pt x="10" y="311"/>
                </a:cubicBezTo>
                <a:cubicBezTo>
                  <a:pt x="48" y="305"/>
                  <a:pt x="48" y="305"/>
                  <a:pt x="48" y="305"/>
                </a:cubicBezTo>
                <a:cubicBezTo>
                  <a:pt x="50" y="308"/>
                  <a:pt x="51" y="312"/>
                  <a:pt x="52" y="316"/>
                </a:cubicBezTo>
                <a:cubicBezTo>
                  <a:pt x="19" y="335"/>
                  <a:pt x="19" y="335"/>
                  <a:pt x="19" y="335"/>
                </a:cubicBezTo>
                <a:cubicBezTo>
                  <a:pt x="48" y="386"/>
                  <a:pt x="48" y="386"/>
                  <a:pt x="48" y="386"/>
                </a:cubicBezTo>
                <a:cubicBezTo>
                  <a:pt x="82" y="367"/>
                  <a:pt x="82" y="367"/>
                  <a:pt x="82" y="367"/>
                </a:cubicBezTo>
                <a:cubicBezTo>
                  <a:pt x="84" y="370"/>
                  <a:pt x="87" y="373"/>
                  <a:pt x="90" y="376"/>
                </a:cubicBezTo>
                <a:cubicBezTo>
                  <a:pt x="65" y="406"/>
                  <a:pt x="65" y="406"/>
                  <a:pt x="65" y="406"/>
                </a:cubicBezTo>
                <a:cubicBezTo>
                  <a:pt x="110" y="444"/>
                  <a:pt x="110" y="444"/>
                  <a:pt x="110" y="444"/>
                </a:cubicBezTo>
                <a:cubicBezTo>
                  <a:pt x="135" y="414"/>
                  <a:pt x="135" y="414"/>
                  <a:pt x="135" y="414"/>
                </a:cubicBezTo>
                <a:cubicBezTo>
                  <a:pt x="138" y="416"/>
                  <a:pt x="142" y="418"/>
                  <a:pt x="145" y="420"/>
                </a:cubicBezTo>
                <a:cubicBezTo>
                  <a:pt x="132" y="456"/>
                  <a:pt x="132" y="456"/>
                  <a:pt x="132" y="456"/>
                </a:cubicBezTo>
                <a:cubicBezTo>
                  <a:pt x="187" y="476"/>
                  <a:pt x="187" y="476"/>
                  <a:pt x="187" y="476"/>
                </a:cubicBezTo>
                <a:cubicBezTo>
                  <a:pt x="200" y="440"/>
                  <a:pt x="200" y="440"/>
                  <a:pt x="200" y="440"/>
                </a:cubicBezTo>
                <a:cubicBezTo>
                  <a:pt x="204" y="441"/>
                  <a:pt x="208" y="442"/>
                  <a:pt x="212" y="442"/>
                </a:cubicBezTo>
                <a:cubicBezTo>
                  <a:pt x="212" y="481"/>
                  <a:pt x="212" y="481"/>
                  <a:pt x="212" y="481"/>
                </a:cubicBezTo>
                <a:cubicBezTo>
                  <a:pt x="271" y="481"/>
                  <a:pt x="271" y="481"/>
                  <a:pt x="271" y="481"/>
                </a:cubicBezTo>
                <a:cubicBezTo>
                  <a:pt x="271" y="442"/>
                  <a:pt x="271" y="442"/>
                  <a:pt x="271" y="442"/>
                </a:cubicBezTo>
                <a:cubicBezTo>
                  <a:pt x="275" y="442"/>
                  <a:pt x="279" y="441"/>
                  <a:pt x="283" y="440"/>
                </a:cubicBezTo>
                <a:cubicBezTo>
                  <a:pt x="296" y="476"/>
                  <a:pt x="296" y="476"/>
                  <a:pt x="296" y="476"/>
                </a:cubicBezTo>
                <a:cubicBezTo>
                  <a:pt x="351" y="456"/>
                  <a:pt x="351" y="456"/>
                  <a:pt x="351" y="456"/>
                </a:cubicBezTo>
                <a:cubicBezTo>
                  <a:pt x="338" y="420"/>
                  <a:pt x="338" y="420"/>
                  <a:pt x="338" y="420"/>
                </a:cubicBezTo>
                <a:cubicBezTo>
                  <a:pt x="342" y="418"/>
                  <a:pt x="345" y="416"/>
                  <a:pt x="349" y="414"/>
                </a:cubicBezTo>
                <a:cubicBezTo>
                  <a:pt x="374" y="444"/>
                  <a:pt x="374" y="444"/>
                  <a:pt x="374" y="444"/>
                </a:cubicBezTo>
                <a:cubicBezTo>
                  <a:pt x="419" y="406"/>
                  <a:pt x="419" y="406"/>
                  <a:pt x="419" y="406"/>
                </a:cubicBezTo>
                <a:cubicBezTo>
                  <a:pt x="394" y="376"/>
                  <a:pt x="394" y="376"/>
                  <a:pt x="394" y="376"/>
                </a:cubicBezTo>
                <a:cubicBezTo>
                  <a:pt x="396" y="373"/>
                  <a:pt x="399" y="370"/>
                  <a:pt x="401" y="367"/>
                </a:cubicBezTo>
                <a:cubicBezTo>
                  <a:pt x="435" y="386"/>
                  <a:pt x="435" y="386"/>
                  <a:pt x="435" y="386"/>
                </a:cubicBezTo>
                <a:cubicBezTo>
                  <a:pt x="464" y="335"/>
                  <a:pt x="464" y="335"/>
                  <a:pt x="464" y="335"/>
                </a:cubicBezTo>
                <a:cubicBezTo>
                  <a:pt x="431" y="316"/>
                  <a:pt x="431" y="316"/>
                  <a:pt x="431" y="316"/>
                </a:cubicBezTo>
                <a:cubicBezTo>
                  <a:pt x="432" y="312"/>
                  <a:pt x="434" y="308"/>
                  <a:pt x="435" y="305"/>
                </a:cubicBezTo>
                <a:cubicBezTo>
                  <a:pt x="473" y="311"/>
                  <a:pt x="473" y="311"/>
                  <a:pt x="473" y="311"/>
                </a:cubicBezTo>
                <a:cubicBezTo>
                  <a:pt x="483" y="254"/>
                  <a:pt x="483" y="254"/>
                  <a:pt x="483" y="254"/>
                </a:cubicBezTo>
                <a:cubicBezTo>
                  <a:pt x="445" y="247"/>
                  <a:pt x="445" y="247"/>
                  <a:pt x="445" y="247"/>
                </a:cubicBezTo>
                <a:cubicBezTo>
                  <a:pt x="445" y="245"/>
                  <a:pt x="445" y="243"/>
                  <a:pt x="445" y="241"/>
                </a:cubicBezTo>
                <a:cubicBezTo>
                  <a:pt x="445" y="239"/>
                  <a:pt x="445" y="237"/>
                  <a:pt x="445" y="235"/>
                </a:cubicBezTo>
                <a:cubicBezTo>
                  <a:pt x="483" y="228"/>
                  <a:pt x="483" y="228"/>
                  <a:pt x="483" y="228"/>
                </a:cubicBezTo>
                <a:cubicBezTo>
                  <a:pt x="473" y="170"/>
                  <a:pt x="473" y="170"/>
                  <a:pt x="473" y="170"/>
                </a:cubicBezTo>
                <a:lnTo>
                  <a:pt x="435" y="177"/>
                </a:lnTo>
                <a:close/>
                <a:moveTo>
                  <a:pt x="271" y="405"/>
                </a:moveTo>
                <a:cubicBezTo>
                  <a:pt x="271" y="327"/>
                  <a:pt x="271" y="327"/>
                  <a:pt x="271" y="327"/>
                </a:cubicBezTo>
                <a:cubicBezTo>
                  <a:pt x="297" y="318"/>
                  <a:pt x="318" y="297"/>
                  <a:pt x="328" y="270"/>
                </a:cubicBezTo>
                <a:cubicBezTo>
                  <a:pt x="406" y="270"/>
                  <a:pt x="406" y="270"/>
                  <a:pt x="406" y="270"/>
                </a:cubicBezTo>
                <a:cubicBezTo>
                  <a:pt x="394" y="339"/>
                  <a:pt x="340" y="393"/>
                  <a:pt x="271" y="405"/>
                </a:cubicBezTo>
                <a:close/>
                <a:moveTo>
                  <a:pt x="242" y="195"/>
                </a:moveTo>
                <a:cubicBezTo>
                  <a:pt x="267" y="195"/>
                  <a:pt x="287" y="215"/>
                  <a:pt x="287" y="241"/>
                </a:cubicBezTo>
                <a:cubicBezTo>
                  <a:pt x="287" y="266"/>
                  <a:pt x="267" y="287"/>
                  <a:pt x="242" y="287"/>
                </a:cubicBezTo>
                <a:cubicBezTo>
                  <a:pt x="216" y="287"/>
                  <a:pt x="196" y="266"/>
                  <a:pt x="196" y="241"/>
                </a:cubicBezTo>
                <a:cubicBezTo>
                  <a:pt x="196" y="215"/>
                  <a:pt x="216" y="195"/>
                  <a:pt x="242" y="195"/>
                </a:cubicBezTo>
                <a:close/>
                <a:moveTo>
                  <a:pt x="77" y="270"/>
                </a:moveTo>
                <a:cubicBezTo>
                  <a:pt x="156" y="270"/>
                  <a:pt x="156" y="270"/>
                  <a:pt x="156" y="270"/>
                </a:cubicBezTo>
                <a:cubicBezTo>
                  <a:pt x="165" y="297"/>
                  <a:pt x="186" y="318"/>
                  <a:pt x="212" y="327"/>
                </a:cubicBezTo>
                <a:cubicBezTo>
                  <a:pt x="212" y="405"/>
                  <a:pt x="212" y="405"/>
                  <a:pt x="212" y="405"/>
                </a:cubicBezTo>
                <a:cubicBezTo>
                  <a:pt x="144" y="393"/>
                  <a:pt x="90" y="339"/>
                  <a:pt x="77" y="270"/>
                </a:cubicBezTo>
                <a:close/>
                <a:moveTo>
                  <a:pt x="212" y="76"/>
                </a:moveTo>
                <a:cubicBezTo>
                  <a:pt x="212" y="155"/>
                  <a:pt x="212" y="155"/>
                  <a:pt x="212" y="155"/>
                </a:cubicBezTo>
                <a:cubicBezTo>
                  <a:pt x="186" y="164"/>
                  <a:pt x="165" y="185"/>
                  <a:pt x="156" y="211"/>
                </a:cubicBezTo>
                <a:cubicBezTo>
                  <a:pt x="77" y="211"/>
                  <a:pt x="77" y="211"/>
                  <a:pt x="77" y="211"/>
                </a:cubicBezTo>
                <a:cubicBezTo>
                  <a:pt x="90" y="143"/>
                  <a:pt x="144" y="89"/>
                  <a:pt x="212" y="76"/>
                </a:cubicBezTo>
                <a:close/>
                <a:moveTo>
                  <a:pt x="406" y="211"/>
                </a:moveTo>
                <a:cubicBezTo>
                  <a:pt x="328" y="211"/>
                  <a:pt x="328" y="211"/>
                  <a:pt x="328" y="211"/>
                </a:cubicBezTo>
                <a:cubicBezTo>
                  <a:pt x="318" y="185"/>
                  <a:pt x="297" y="164"/>
                  <a:pt x="271" y="155"/>
                </a:cubicBezTo>
                <a:cubicBezTo>
                  <a:pt x="271" y="76"/>
                  <a:pt x="271" y="76"/>
                  <a:pt x="271" y="76"/>
                </a:cubicBezTo>
                <a:cubicBezTo>
                  <a:pt x="340" y="89"/>
                  <a:pt x="394" y="143"/>
                  <a:pt x="406" y="211"/>
                </a:cubicBezTo>
                <a:close/>
              </a:path>
            </a:pathLst>
          </a:custGeom>
          <a:solidFill>
            <a:schemeClr val="tx1">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a:solidFill>
                <a:schemeClr val="tx1">
                  <a:lumMod val="50000"/>
                  <a:lumOff val="50000"/>
                </a:schemeClr>
              </a:solidFill>
            </a:endParaRPr>
          </a:p>
        </p:txBody>
      </p:sp>
      <p:sp>
        <p:nvSpPr>
          <p:cNvPr id="45" name="Content Placeholder 2"/>
          <p:cNvSpPr txBox="1">
            <a:spLocks/>
          </p:cNvSpPr>
          <p:nvPr/>
        </p:nvSpPr>
        <p:spPr bwMode="auto">
          <a:xfrm>
            <a:off x="1435832" y="3617553"/>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46" name="Content Placeholder 2"/>
          <p:cNvSpPr txBox="1">
            <a:spLocks/>
          </p:cNvSpPr>
          <p:nvPr/>
        </p:nvSpPr>
        <p:spPr bwMode="auto">
          <a:xfrm>
            <a:off x="6199988" y="1377935"/>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47" name="Content Placeholder 2"/>
          <p:cNvSpPr txBox="1">
            <a:spLocks/>
          </p:cNvSpPr>
          <p:nvPr/>
        </p:nvSpPr>
        <p:spPr bwMode="auto">
          <a:xfrm>
            <a:off x="6961988" y="3365761"/>
            <a:ext cx="178223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48" name="矩形 47"/>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4284466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3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21"/>
                                        </p:tgtEl>
                                        <p:attrNameLst>
                                          <p:attrName>r</p:attrName>
                                        </p:attrNameLst>
                                      </p:cBhvr>
                                    </p:animRot>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8" presetClass="emph" presetSubtype="0" repeatCount="indefinite" fill="hold" grpId="0" nodeType="withEffect">
                                  <p:stCondLst>
                                    <p:cond delay="0"/>
                                  </p:stCondLst>
                                  <p:childTnLst>
                                    <p:animRot by="21600000">
                                      <p:cBhvr>
                                        <p:cTn id="36" dur="2000" fill="hold"/>
                                        <p:tgtEl>
                                          <p:spTgt spid="30"/>
                                        </p:tgtEl>
                                        <p:attrNameLst>
                                          <p:attrName>r</p:attrName>
                                        </p:attrNameLst>
                                      </p:cBhvr>
                                    </p:animRot>
                                  </p:childTnLst>
                                </p:cTn>
                              </p:par>
                              <p:par>
                                <p:cTn id="37" presetID="8" presetClass="emph" presetSubtype="0" repeatCount="indefinite" fill="hold" grpId="0" nodeType="withEffect">
                                  <p:stCondLst>
                                    <p:cond delay="0"/>
                                  </p:stCondLst>
                                  <p:childTnLst>
                                    <p:animRot by="21600000">
                                      <p:cBhvr>
                                        <p:cTn id="38" dur="2000" fill="hold"/>
                                        <p:tgtEl>
                                          <p:spTgt spid="44"/>
                                        </p:tgtEl>
                                        <p:attrNameLst>
                                          <p:attrName>r</p:attrName>
                                        </p:attrNameLst>
                                      </p:cBhvr>
                                    </p:animRo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7" grpId="0"/>
      <p:bldP spid="30" grpId="0" animBg="1"/>
      <p:bldP spid="44" grpId="0" animBg="1"/>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a:t>
            </a:fld>
            <a:endParaRPr lang="zh-CN" altLang="en-US"/>
          </a:p>
        </p:txBody>
      </p:sp>
      <p:sp>
        <p:nvSpPr>
          <p:cNvPr id="26" name="五边形 25"/>
          <p:cNvSpPr/>
          <p:nvPr/>
        </p:nvSpPr>
        <p:spPr>
          <a:xfrm>
            <a:off x="1528386" y="1015336"/>
            <a:ext cx="2061635" cy="804410"/>
          </a:xfrm>
          <a:prstGeom prst="homePlate">
            <a:avLst>
              <a:gd name="adj" fmla="val 30537"/>
            </a:avLst>
          </a:prstGeom>
          <a:noFill/>
          <a:ln w="19050">
            <a:solidFill>
              <a:schemeClr val="bg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7" name="任意多边形 26"/>
          <p:cNvSpPr/>
          <p:nvPr/>
        </p:nvSpPr>
        <p:spPr>
          <a:xfrm>
            <a:off x="3409954"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no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1" name="五边形 30"/>
          <p:cNvSpPr/>
          <p:nvPr/>
        </p:nvSpPr>
        <p:spPr>
          <a:xfrm>
            <a:off x="1528386" y="1942273"/>
            <a:ext cx="2061635" cy="804410"/>
          </a:xfrm>
          <a:prstGeom prst="homePlate">
            <a:avLst>
              <a:gd name="adj" fmla="val 30537"/>
            </a:avLst>
          </a:prstGeom>
          <a:noFill/>
          <a:ln w="19050">
            <a:solidFill>
              <a:schemeClr val="bg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2" name="任意多边形 31"/>
          <p:cNvSpPr/>
          <p:nvPr/>
        </p:nvSpPr>
        <p:spPr>
          <a:xfrm>
            <a:off x="3409954"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no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6" name="五边形 35"/>
          <p:cNvSpPr/>
          <p:nvPr/>
        </p:nvSpPr>
        <p:spPr>
          <a:xfrm>
            <a:off x="1528386" y="2850031"/>
            <a:ext cx="2061635" cy="804410"/>
          </a:xfrm>
          <a:prstGeom prst="homePlate">
            <a:avLst>
              <a:gd name="adj" fmla="val 30537"/>
            </a:avLst>
          </a:prstGeom>
          <a:noFill/>
          <a:ln w="19050">
            <a:solidFill>
              <a:schemeClr val="bg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7" name="任意多边形 36"/>
          <p:cNvSpPr/>
          <p:nvPr/>
        </p:nvSpPr>
        <p:spPr>
          <a:xfrm>
            <a:off x="3409954"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no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38" name="文本框 18"/>
          <p:cNvSpPr txBox="1"/>
          <p:nvPr/>
        </p:nvSpPr>
        <p:spPr>
          <a:xfrm>
            <a:off x="3910958" y="3062652"/>
            <a:ext cx="3471218" cy="415498"/>
          </a:xfrm>
          <a:prstGeom prst="rect">
            <a:avLst/>
          </a:prstGeom>
          <a:noFill/>
          <a:ln>
            <a:noFill/>
          </a:ln>
        </p:spPr>
        <p:txBody>
          <a:bodyPr wrap="square" rtlCol="0">
            <a:spAutoFit/>
          </a:bodyPr>
          <a:lstStyle/>
          <a:p>
            <a:r>
              <a:rPr lang="zh-CN" altLang="en-US" sz="1050" dirty="0" smtClean="0">
                <a:solidFill>
                  <a:schemeClr val="bg1"/>
                </a:solidFill>
                <a:latin typeface="微软雅黑" panose="020B0503020204020204" pitchFamily="34" charset="-122"/>
                <a:ea typeface="微软雅黑" panose="020B0503020204020204" pitchFamily="34" charset="-122"/>
              </a:rPr>
              <a:t>◆ 简约商务风图表系列◆ </a:t>
            </a:r>
            <a:r>
              <a:rPr lang="zh-CN" altLang="en-US" sz="1050" dirty="0">
                <a:solidFill>
                  <a:schemeClr val="bg1"/>
                </a:solidFill>
                <a:latin typeface="微软雅黑" panose="020B0503020204020204" pitchFamily="34" charset="-122"/>
                <a:ea typeface="微软雅黑" panose="020B0503020204020204" pitchFamily="34" charset="-122"/>
              </a:rPr>
              <a:t>简约商务风图表</a:t>
            </a:r>
            <a:r>
              <a:rPr lang="zh-CN" altLang="en-US" sz="1050" dirty="0" smtClean="0">
                <a:solidFill>
                  <a:schemeClr val="bg1"/>
                </a:solidFill>
                <a:latin typeface="微软雅黑" panose="020B0503020204020204" pitchFamily="34" charset="-122"/>
                <a:ea typeface="微软雅黑" panose="020B0503020204020204" pitchFamily="34" charset="-122"/>
              </a:rPr>
              <a:t>系列</a:t>
            </a:r>
            <a:endParaRPr lang="en-US" altLang="zh-CN" sz="1050" dirty="0" smtClean="0">
              <a:solidFill>
                <a:schemeClr val="bg1"/>
              </a:solidFill>
              <a:latin typeface="微软雅黑" panose="020B0503020204020204" pitchFamily="34" charset="-122"/>
              <a:ea typeface="微软雅黑" panose="020B0503020204020204" pitchFamily="34" charset="-122"/>
            </a:endParaRPr>
          </a:p>
          <a:p>
            <a:r>
              <a:rPr lang="zh-CN" altLang="en-US" sz="1050" dirty="0" smtClean="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1" name="五边形 40"/>
          <p:cNvSpPr/>
          <p:nvPr/>
        </p:nvSpPr>
        <p:spPr>
          <a:xfrm>
            <a:off x="1528386" y="3776968"/>
            <a:ext cx="2061635" cy="804410"/>
          </a:xfrm>
          <a:prstGeom prst="homePlate">
            <a:avLst>
              <a:gd name="adj" fmla="val 30537"/>
            </a:avLst>
          </a:prstGeom>
          <a:noFill/>
          <a:ln w="19050">
            <a:solidFill>
              <a:schemeClr val="bg1"/>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42" name="任意多边形 41"/>
          <p:cNvSpPr/>
          <p:nvPr/>
        </p:nvSpPr>
        <p:spPr>
          <a:xfrm>
            <a:off x="3409954"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no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5" name="文本框 18"/>
          <p:cNvSpPr txBox="1"/>
          <p:nvPr/>
        </p:nvSpPr>
        <p:spPr>
          <a:xfrm>
            <a:off x="3507705" y="1287569"/>
            <a:ext cx="4019052" cy="415498"/>
          </a:xfrm>
          <a:prstGeom prst="rect">
            <a:avLst/>
          </a:prstGeom>
          <a:noFill/>
          <a:ln>
            <a:noFill/>
          </a:ln>
        </p:spPr>
        <p:txBody>
          <a:bodyPr wrap="square" rtlCol="0">
            <a:spAutoFit/>
          </a:bodyPr>
          <a:lstStyle/>
          <a:p>
            <a:r>
              <a:rPr lang="zh-CN" altLang="en-US" sz="1050" dirty="0" smtClean="0">
                <a:solidFill>
                  <a:schemeClr val="bg1"/>
                </a:solidFill>
                <a:latin typeface="微软雅黑" panose="020B0503020204020204" pitchFamily="34" charset="-122"/>
                <a:ea typeface="微软雅黑" panose="020B0503020204020204" pitchFamily="34" charset="-122"/>
              </a:rPr>
              <a:t>◆ 简约商务风图表系列◆ </a:t>
            </a:r>
            <a:r>
              <a:rPr lang="zh-CN" altLang="en-US" sz="1050" dirty="0">
                <a:solidFill>
                  <a:schemeClr val="bg1"/>
                </a:solidFill>
                <a:latin typeface="微软雅黑" panose="020B0503020204020204" pitchFamily="34" charset="-122"/>
                <a:ea typeface="微软雅黑" panose="020B0503020204020204" pitchFamily="34" charset="-122"/>
              </a:rPr>
              <a:t>简约商务风图表</a:t>
            </a:r>
            <a:r>
              <a:rPr lang="zh-CN" altLang="en-US" sz="1050" dirty="0" smtClean="0">
                <a:solidFill>
                  <a:schemeClr val="bg1"/>
                </a:solidFill>
                <a:latin typeface="微软雅黑" panose="020B0503020204020204" pitchFamily="34" charset="-122"/>
                <a:ea typeface="微软雅黑" panose="020B0503020204020204" pitchFamily="34" charset="-122"/>
              </a:rPr>
              <a:t>系列</a:t>
            </a:r>
            <a:endParaRPr lang="en-US" altLang="zh-CN" sz="1050" dirty="0" smtClean="0">
              <a:solidFill>
                <a:schemeClr val="bg1"/>
              </a:solidFill>
              <a:latin typeface="微软雅黑" panose="020B0503020204020204" pitchFamily="34" charset="-122"/>
              <a:ea typeface="微软雅黑" panose="020B0503020204020204" pitchFamily="34" charset="-122"/>
            </a:endParaRPr>
          </a:p>
          <a:p>
            <a:r>
              <a:rPr lang="zh-CN" altLang="en-US" sz="1050" dirty="0" smtClean="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6" name="文本框 18"/>
          <p:cNvSpPr txBox="1"/>
          <p:nvPr/>
        </p:nvSpPr>
        <p:spPr>
          <a:xfrm>
            <a:off x="3910958" y="2108495"/>
            <a:ext cx="3471218" cy="415498"/>
          </a:xfrm>
          <a:prstGeom prst="rect">
            <a:avLst/>
          </a:prstGeom>
          <a:noFill/>
          <a:ln>
            <a:noFill/>
          </a:ln>
        </p:spPr>
        <p:txBody>
          <a:bodyPr wrap="square" rtlCol="0">
            <a:spAutoFit/>
          </a:bodyPr>
          <a:lstStyle/>
          <a:p>
            <a:r>
              <a:rPr lang="zh-CN" altLang="en-US" sz="1050" dirty="0" smtClean="0">
                <a:solidFill>
                  <a:schemeClr val="bg1"/>
                </a:solidFill>
                <a:latin typeface="微软雅黑" panose="020B0503020204020204" pitchFamily="34" charset="-122"/>
                <a:ea typeface="微软雅黑" panose="020B0503020204020204" pitchFamily="34" charset="-122"/>
              </a:rPr>
              <a:t>◆ 简约商务风图表系列◆ </a:t>
            </a:r>
            <a:r>
              <a:rPr lang="zh-CN" altLang="en-US" sz="1050" dirty="0">
                <a:solidFill>
                  <a:schemeClr val="bg1"/>
                </a:solidFill>
                <a:latin typeface="微软雅黑" panose="020B0503020204020204" pitchFamily="34" charset="-122"/>
                <a:ea typeface="微软雅黑" panose="020B0503020204020204" pitchFamily="34" charset="-122"/>
              </a:rPr>
              <a:t>简约商务风图表</a:t>
            </a:r>
            <a:r>
              <a:rPr lang="zh-CN" altLang="en-US" sz="1050" dirty="0" smtClean="0">
                <a:solidFill>
                  <a:schemeClr val="bg1"/>
                </a:solidFill>
                <a:latin typeface="微软雅黑" panose="020B0503020204020204" pitchFamily="34" charset="-122"/>
                <a:ea typeface="微软雅黑" panose="020B0503020204020204" pitchFamily="34" charset="-122"/>
              </a:rPr>
              <a:t>系列</a:t>
            </a:r>
            <a:endParaRPr lang="en-US" altLang="zh-CN" sz="1050" dirty="0" smtClean="0">
              <a:solidFill>
                <a:schemeClr val="bg1"/>
              </a:solidFill>
              <a:latin typeface="微软雅黑" panose="020B0503020204020204" pitchFamily="34" charset="-122"/>
              <a:ea typeface="微软雅黑" panose="020B0503020204020204" pitchFamily="34" charset="-122"/>
            </a:endParaRPr>
          </a:p>
          <a:p>
            <a:r>
              <a:rPr lang="zh-CN" altLang="en-US" sz="1050" dirty="0" smtClean="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47" name="文本框 18"/>
          <p:cNvSpPr txBox="1"/>
          <p:nvPr/>
        </p:nvSpPr>
        <p:spPr>
          <a:xfrm>
            <a:off x="3841296" y="3971424"/>
            <a:ext cx="3471218" cy="415498"/>
          </a:xfrm>
          <a:prstGeom prst="rect">
            <a:avLst/>
          </a:prstGeom>
          <a:noFill/>
          <a:ln>
            <a:noFill/>
          </a:ln>
        </p:spPr>
        <p:txBody>
          <a:bodyPr wrap="square" rtlCol="0">
            <a:spAutoFit/>
          </a:bodyPr>
          <a:lstStyle/>
          <a:p>
            <a:r>
              <a:rPr lang="zh-CN" altLang="en-US" sz="1050" dirty="0" smtClean="0">
                <a:solidFill>
                  <a:schemeClr val="bg1"/>
                </a:solidFill>
                <a:latin typeface="微软雅黑" panose="020B0503020204020204" pitchFamily="34" charset="-122"/>
                <a:ea typeface="微软雅黑" panose="020B0503020204020204" pitchFamily="34" charset="-122"/>
              </a:rPr>
              <a:t>◆ 简约商务风图表系列◆ </a:t>
            </a:r>
            <a:r>
              <a:rPr lang="zh-CN" altLang="en-US" sz="1050" dirty="0">
                <a:solidFill>
                  <a:schemeClr val="bg1"/>
                </a:solidFill>
                <a:latin typeface="微软雅黑" panose="020B0503020204020204" pitchFamily="34" charset="-122"/>
                <a:ea typeface="微软雅黑" panose="020B0503020204020204" pitchFamily="34" charset="-122"/>
              </a:rPr>
              <a:t>简约商务风图表</a:t>
            </a:r>
            <a:r>
              <a:rPr lang="zh-CN" altLang="en-US" sz="1050" dirty="0" smtClean="0">
                <a:solidFill>
                  <a:schemeClr val="bg1"/>
                </a:solidFill>
                <a:latin typeface="微软雅黑" panose="020B0503020204020204" pitchFamily="34" charset="-122"/>
                <a:ea typeface="微软雅黑" panose="020B0503020204020204" pitchFamily="34" charset="-122"/>
              </a:rPr>
              <a:t>系列</a:t>
            </a:r>
            <a:endParaRPr lang="en-US" altLang="zh-CN" sz="1050" dirty="0" smtClean="0">
              <a:solidFill>
                <a:schemeClr val="bg1"/>
              </a:solidFill>
              <a:latin typeface="微软雅黑" panose="020B0503020204020204" pitchFamily="34" charset="-122"/>
              <a:ea typeface="微软雅黑" panose="020B0503020204020204" pitchFamily="34" charset="-122"/>
            </a:endParaRPr>
          </a:p>
          <a:p>
            <a:r>
              <a:rPr lang="zh-CN" altLang="en-US" sz="1050" dirty="0" smtClean="0">
                <a:solidFill>
                  <a:schemeClr val="bg1"/>
                </a:solidFill>
                <a:latin typeface="微软雅黑" panose="020B0503020204020204" pitchFamily="34" charset="-122"/>
                <a:ea typeface="微软雅黑" panose="020B0503020204020204" pitchFamily="34" charset="-122"/>
              </a:rPr>
              <a:t>◆ 在此点击输入具体文本内容</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907705" y="1164939"/>
            <a:ext cx="836858" cy="609592"/>
            <a:chOff x="1830660" y="2607854"/>
            <a:chExt cx="2244725" cy="1635125"/>
          </a:xfrm>
          <a:solidFill>
            <a:schemeClr val="bg1"/>
          </a:solidFill>
        </p:grpSpPr>
        <p:sp>
          <p:nvSpPr>
            <p:cNvPr id="49" name="Freeform 5"/>
            <p:cNvSpPr>
              <a:spLocks noEditPoints="1"/>
            </p:cNvSpPr>
            <p:nvPr/>
          </p:nvSpPr>
          <p:spPr bwMode="auto">
            <a:xfrm>
              <a:off x="3126060" y="2607854"/>
              <a:ext cx="949325" cy="1635125"/>
            </a:xfrm>
            <a:custGeom>
              <a:avLst/>
              <a:gdLst>
                <a:gd name="T0" fmla="*/ 213 w 253"/>
                <a:gd name="T1" fmla="*/ 414 h 435"/>
                <a:gd name="T2" fmla="*/ 158 w 253"/>
                <a:gd name="T3" fmla="*/ 424 h 435"/>
                <a:gd name="T4" fmla="*/ 87 w 253"/>
                <a:gd name="T5" fmla="*/ 419 h 435"/>
                <a:gd name="T6" fmla="*/ 46 w 253"/>
                <a:gd name="T7" fmla="*/ 409 h 435"/>
                <a:gd name="T8" fmla="*/ 39 w 253"/>
                <a:gd name="T9" fmla="*/ 396 h 435"/>
                <a:gd name="T10" fmla="*/ 45 w 253"/>
                <a:gd name="T11" fmla="*/ 373 h 435"/>
                <a:gd name="T12" fmla="*/ 84 w 253"/>
                <a:gd name="T13" fmla="*/ 338 h 435"/>
                <a:gd name="T14" fmla="*/ 56 w 253"/>
                <a:gd name="T15" fmla="*/ 157 h 435"/>
                <a:gd name="T16" fmla="*/ 21 w 253"/>
                <a:gd name="T17" fmla="*/ 137 h 435"/>
                <a:gd name="T18" fmla="*/ 29 w 253"/>
                <a:gd name="T19" fmla="*/ 101 h 435"/>
                <a:gd name="T20" fmla="*/ 27 w 253"/>
                <a:gd name="T21" fmla="*/ 56 h 435"/>
                <a:gd name="T22" fmla="*/ 82 w 253"/>
                <a:gd name="T23" fmla="*/ 60 h 435"/>
                <a:gd name="T24" fmla="*/ 140 w 253"/>
                <a:gd name="T25" fmla="*/ 63 h 435"/>
                <a:gd name="T26" fmla="*/ 165 w 253"/>
                <a:gd name="T27" fmla="*/ 42 h 435"/>
                <a:gd name="T28" fmla="*/ 242 w 253"/>
                <a:gd name="T29" fmla="*/ 12 h 435"/>
                <a:gd name="T30" fmla="*/ 166 w 253"/>
                <a:gd name="T31" fmla="*/ 69 h 435"/>
                <a:gd name="T32" fmla="*/ 180 w 253"/>
                <a:gd name="T33" fmla="*/ 135 h 435"/>
                <a:gd name="T34" fmla="*/ 174 w 253"/>
                <a:gd name="T35" fmla="*/ 268 h 435"/>
                <a:gd name="T36" fmla="*/ 214 w 253"/>
                <a:gd name="T37" fmla="*/ 330 h 435"/>
                <a:gd name="T38" fmla="*/ 222 w 253"/>
                <a:gd name="T39" fmla="*/ 393 h 435"/>
                <a:gd name="T40" fmla="*/ 80 w 253"/>
                <a:gd name="T41" fmla="*/ 112 h 435"/>
                <a:gd name="T42" fmla="*/ 50 w 253"/>
                <a:gd name="T43" fmla="*/ 121 h 435"/>
                <a:gd name="T44" fmla="*/ 82 w 253"/>
                <a:gd name="T45" fmla="*/ 127 h 435"/>
                <a:gd name="T46" fmla="*/ 160 w 253"/>
                <a:gd name="T47" fmla="*/ 327 h 435"/>
                <a:gd name="T48" fmla="*/ 161 w 253"/>
                <a:gd name="T49" fmla="*/ 332 h 435"/>
                <a:gd name="T50" fmla="*/ 92 w 253"/>
                <a:gd name="T51" fmla="*/ 217 h 435"/>
                <a:gd name="T52" fmla="*/ 94 w 253"/>
                <a:gd name="T53" fmla="*/ 264 h 435"/>
                <a:gd name="T54" fmla="*/ 115 w 253"/>
                <a:gd name="T55" fmla="*/ 241 h 435"/>
                <a:gd name="T56" fmla="*/ 159 w 253"/>
                <a:gd name="T57" fmla="*/ 229 h 435"/>
                <a:gd name="T58" fmla="*/ 159 w 253"/>
                <a:gd name="T59" fmla="*/ 229 h 435"/>
                <a:gd name="T60" fmla="*/ 157 w 253"/>
                <a:gd name="T61" fmla="*/ 260 h 435"/>
                <a:gd name="T62" fmla="*/ 94 w 253"/>
                <a:gd name="T63" fmla="*/ 275 h 435"/>
                <a:gd name="T64" fmla="*/ 113 w 253"/>
                <a:gd name="T65" fmla="*/ 289 h 435"/>
                <a:gd name="T66" fmla="*/ 89 w 253"/>
                <a:gd name="T67" fmla="*/ 134 h 435"/>
                <a:gd name="T68" fmla="*/ 120 w 253"/>
                <a:gd name="T69" fmla="*/ 167 h 435"/>
                <a:gd name="T70" fmla="*/ 118 w 253"/>
                <a:gd name="T71" fmla="*/ 191 h 435"/>
                <a:gd name="T72" fmla="*/ 139 w 253"/>
                <a:gd name="T73" fmla="*/ 214 h 435"/>
                <a:gd name="T74" fmla="*/ 89 w 253"/>
                <a:gd name="T75" fmla="*/ 151 h 435"/>
                <a:gd name="T76" fmla="*/ 157 w 253"/>
                <a:gd name="T77" fmla="*/ 100 h 435"/>
                <a:gd name="T78" fmla="*/ 101 w 253"/>
                <a:gd name="T79" fmla="*/ 117 h 435"/>
                <a:gd name="T80" fmla="*/ 156 w 253"/>
                <a:gd name="T81" fmla="*/ 108 h 435"/>
                <a:gd name="T82" fmla="*/ 130 w 253"/>
                <a:gd name="T83" fmla="*/ 78 h 435"/>
                <a:gd name="T84" fmla="*/ 90 w 253"/>
                <a:gd name="T85" fmla="*/ 94 h 435"/>
                <a:gd name="T86" fmla="*/ 95 w 253"/>
                <a:gd name="T87" fmla="*/ 115 h 435"/>
                <a:gd name="T88" fmla="*/ 89 w 253"/>
                <a:gd name="T89" fmla="*/ 127 h 435"/>
                <a:gd name="T90" fmla="*/ 120 w 253"/>
                <a:gd name="T91" fmla="*/ 157 h 435"/>
                <a:gd name="T92" fmla="*/ 55 w 253"/>
                <a:gd name="T93" fmla="*/ 384 h 435"/>
                <a:gd name="T94" fmla="*/ 68 w 253"/>
                <a:gd name="T95" fmla="*/ 380 h 435"/>
                <a:gd name="T96" fmla="*/ 132 w 253"/>
                <a:gd name="T97" fmla="*/ 196 h 435"/>
                <a:gd name="T98" fmla="*/ 91 w 253"/>
                <a:gd name="T99" fmla="*/ 305 h 435"/>
                <a:gd name="T100" fmla="*/ 102 w 253"/>
                <a:gd name="T101" fmla="*/ 352 h 435"/>
                <a:gd name="T102" fmla="*/ 136 w 253"/>
                <a:gd name="T103" fmla="*/ 329 h 435"/>
                <a:gd name="T104" fmla="*/ 129 w 253"/>
                <a:gd name="T105" fmla="*/ 307 h 435"/>
                <a:gd name="T106" fmla="*/ 95 w 253"/>
                <a:gd name="T107" fmla="*/ 325 h 435"/>
                <a:gd name="T108" fmla="*/ 161 w 253"/>
                <a:gd name="T109" fmla="*/ 362 h 435"/>
                <a:gd name="T110" fmla="*/ 146 w 253"/>
                <a:gd name="T111" fmla="*/ 381 h 435"/>
                <a:gd name="T112" fmla="*/ 148 w 253"/>
                <a:gd name="T113" fmla="*/ 392 h 435"/>
                <a:gd name="T114" fmla="*/ 161 w 253"/>
                <a:gd name="T115" fmla="*/ 384 h 435"/>
                <a:gd name="T116" fmla="*/ 173 w 253"/>
                <a:gd name="T117" fmla="*/ 367 h 435"/>
                <a:gd name="T118" fmla="*/ 167 w 253"/>
                <a:gd name="T119" fmla="*/ 358 h 435"/>
                <a:gd name="T120" fmla="*/ 165 w 253"/>
                <a:gd name="T121" fmla="*/ 367 h 435"/>
                <a:gd name="T122" fmla="*/ 182 w 253"/>
                <a:gd name="T123"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435">
                  <a:moveTo>
                    <a:pt x="253" y="10"/>
                  </a:moveTo>
                  <a:cubicBezTo>
                    <a:pt x="253" y="16"/>
                    <a:pt x="242" y="19"/>
                    <a:pt x="237" y="18"/>
                  </a:cubicBezTo>
                  <a:cubicBezTo>
                    <a:pt x="236" y="13"/>
                    <a:pt x="244" y="14"/>
                    <a:pt x="246" y="11"/>
                  </a:cubicBezTo>
                  <a:cubicBezTo>
                    <a:pt x="247" y="9"/>
                    <a:pt x="252" y="4"/>
                    <a:pt x="253" y="10"/>
                  </a:cubicBezTo>
                  <a:close/>
                  <a:moveTo>
                    <a:pt x="233" y="398"/>
                  </a:moveTo>
                  <a:cubicBezTo>
                    <a:pt x="228" y="398"/>
                    <a:pt x="223" y="398"/>
                    <a:pt x="219" y="399"/>
                  </a:cubicBezTo>
                  <a:cubicBezTo>
                    <a:pt x="215" y="405"/>
                    <a:pt x="218" y="417"/>
                    <a:pt x="215" y="424"/>
                  </a:cubicBezTo>
                  <a:cubicBezTo>
                    <a:pt x="214" y="422"/>
                    <a:pt x="213" y="418"/>
                    <a:pt x="213" y="414"/>
                  </a:cubicBezTo>
                  <a:cubicBezTo>
                    <a:pt x="206" y="417"/>
                    <a:pt x="213" y="405"/>
                    <a:pt x="212" y="399"/>
                  </a:cubicBezTo>
                  <a:cubicBezTo>
                    <a:pt x="204" y="398"/>
                    <a:pt x="196" y="399"/>
                    <a:pt x="185" y="402"/>
                  </a:cubicBezTo>
                  <a:cubicBezTo>
                    <a:pt x="181" y="403"/>
                    <a:pt x="171" y="404"/>
                    <a:pt x="170" y="406"/>
                  </a:cubicBezTo>
                  <a:cubicBezTo>
                    <a:pt x="168" y="409"/>
                    <a:pt x="169" y="418"/>
                    <a:pt x="167" y="422"/>
                  </a:cubicBezTo>
                  <a:cubicBezTo>
                    <a:pt x="167" y="424"/>
                    <a:pt x="166" y="424"/>
                    <a:pt x="165" y="425"/>
                  </a:cubicBezTo>
                  <a:cubicBezTo>
                    <a:pt x="164" y="428"/>
                    <a:pt x="168" y="435"/>
                    <a:pt x="163" y="435"/>
                  </a:cubicBezTo>
                  <a:cubicBezTo>
                    <a:pt x="160" y="435"/>
                    <a:pt x="161" y="430"/>
                    <a:pt x="160" y="428"/>
                  </a:cubicBezTo>
                  <a:cubicBezTo>
                    <a:pt x="160" y="426"/>
                    <a:pt x="158" y="426"/>
                    <a:pt x="158" y="424"/>
                  </a:cubicBezTo>
                  <a:cubicBezTo>
                    <a:pt x="158" y="422"/>
                    <a:pt x="162" y="423"/>
                    <a:pt x="161" y="420"/>
                  </a:cubicBezTo>
                  <a:cubicBezTo>
                    <a:pt x="155" y="422"/>
                    <a:pt x="159" y="414"/>
                    <a:pt x="158" y="409"/>
                  </a:cubicBezTo>
                  <a:cubicBezTo>
                    <a:pt x="155" y="408"/>
                    <a:pt x="150" y="410"/>
                    <a:pt x="149" y="407"/>
                  </a:cubicBezTo>
                  <a:cubicBezTo>
                    <a:pt x="153" y="406"/>
                    <a:pt x="162" y="407"/>
                    <a:pt x="159" y="399"/>
                  </a:cubicBezTo>
                  <a:cubicBezTo>
                    <a:pt x="140" y="398"/>
                    <a:pt x="116" y="396"/>
                    <a:pt x="95" y="397"/>
                  </a:cubicBezTo>
                  <a:cubicBezTo>
                    <a:pt x="94" y="402"/>
                    <a:pt x="95" y="408"/>
                    <a:pt x="95" y="414"/>
                  </a:cubicBezTo>
                  <a:cubicBezTo>
                    <a:pt x="94" y="417"/>
                    <a:pt x="94" y="426"/>
                    <a:pt x="90" y="426"/>
                  </a:cubicBezTo>
                  <a:cubicBezTo>
                    <a:pt x="87" y="426"/>
                    <a:pt x="89" y="422"/>
                    <a:pt x="87" y="419"/>
                  </a:cubicBezTo>
                  <a:cubicBezTo>
                    <a:pt x="87" y="417"/>
                    <a:pt x="84" y="418"/>
                    <a:pt x="82" y="415"/>
                  </a:cubicBezTo>
                  <a:cubicBezTo>
                    <a:pt x="79" y="410"/>
                    <a:pt x="83" y="405"/>
                    <a:pt x="85" y="411"/>
                  </a:cubicBezTo>
                  <a:cubicBezTo>
                    <a:pt x="87" y="408"/>
                    <a:pt x="88" y="404"/>
                    <a:pt x="88" y="399"/>
                  </a:cubicBezTo>
                  <a:cubicBezTo>
                    <a:pt x="81" y="398"/>
                    <a:pt x="72" y="399"/>
                    <a:pt x="66" y="399"/>
                  </a:cubicBezTo>
                  <a:cubicBezTo>
                    <a:pt x="63" y="399"/>
                    <a:pt x="58" y="397"/>
                    <a:pt x="56" y="399"/>
                  </a:cubicBezTo>
                  <a:cubicBezTo>
                    <a:pt x="54" y="399"/>
                    <a:pt x="55" y="402"/>
                    <a:pt x="53" y="402"/>
                  </a:cubicBezTo>
                  <a:cubicBezTo>
                    <a:pt x="50" y="402"/>
                    <a:pt x="51" y="398"/>
                    <a:pt x="48" y="399"/>
                  </a:cubicBezTo>
                  <a:cubicBezTo>
                    <a:pt x="46" y="400"/>
                    <a:pt x="46" y="406"/>
                    <a:pt x="46" y="409"/>
                  </a:cubicBezTo>
                  <a:cubicBezTo>
                    <a:pt x="46" y="413"/>
                    <a:pt x="45" y="425"/>
                    <a:pt x="42" y="425"/>
                  </a:cubicBezTo>
                  <a:cubicBezTo>
                    <a:pt x="37" y="426"/>
                    <a:pt x="40" y="418"/>
                    <a:pt x="40" y="413"/>
                  </a:cubicBezTo>
                  <a:cubicBezTo>
                    <a:pt x="40" y="411"/>
                    <a:pt x="37" y="405"/>
                    <a:pt x="42" y="406"/>
                  </a:cubicBezTo>
                  <a:cubicBezTo>
                    <a:pt x="42" y="404"/>
                    <a:pt x="43" y="402"/>
                    <a:pt x="42" y="400"/>
                  </a:cubicBezTo>
                  <a:cubicBezTo>
                    <a:pt x="38" y="400"/>
                    <a:pt x="30" y="399"/>
                    <a:pt x="25" y="399"/>
                  </a:cubicBezTo>
                  <a:cubicBezTo>
                    <a:pt x="23" y="400"/>
                    <a:pt x="19" y="401"/>
                    <a:pt x="19" y="398"/>
                  </a:cubicBezTo>
                  <a:cubicBezTo>
                    <a:pt x="19" y="395"/>
                    <a:pt x="26" y="393"/>
                    <a:pt x="30" y="394"/>
                  </a:cubicBezTo>
                  <a:cubicBezTo>
                    <a:pt x="33" y="395"/>
                    <a:pt x="35" y="397"/>
                    <a:pt x="39" y="396"/>
                  </a:cubicBezTo>
                  <a:cubicBezTo>
                    <a:pt x="40" y="396"/>
                    <a:pt x="40" y="394"/>
                    <a:pt x="42" y="396"/>
                  </a:cubicBezTo>
                  <a:cubicBezTo>
                    <a:pt x="44" y="392"/>
                    <a:pt x="45" y="385"/>
                    <a:pt x="44" y="380"/>
                  </a:cubicBezTo>
                  <a:cubicBezTo>
                    <a:pt x="38" y="380"/>
                    <a:pt x="24" y="381"/>
                    <a:pt x="18" y="381"/>
                  </a:cubicBezTo>
                  <a:cubicBezTo>
                    <a:pt x="16" y="381"/>
                    <a:pt x="13" y="380"/>
                    <a:pt x="13" y="379"/>
                  </a:cubicBezTo>
                  <a:cubicBezTo>
                    <a:pt x="10" y="374"/>
                    <a:pt x="16" y="376"/>
                    <a:pt x="18" y="377"/>
                  </a:cubicBezTo>
                  <a:cubicBezTo>
                    <a:pt x="21" y="377"/>
                    <a:pt x="27" y="378"/>
                    <a:pt x="29" y="377"/>
                  </a:cubicBezTo>
                  <a:cubicBezTo>
                    <a:pt x="30" y="377"/>
                    <a:pt x="30" y="375"/>
                    <a:pt x="31" y="375"/>
                  </a:cubicBezTo>
                  <a:cubicBezTo>
                    <a:pt x="35" y="373"/>
                    <a:pt x="41" y="375"/>
                    <a:pt x="45" y="373"/>
                  </a:cubicBezTo>
                  <a:cubicBezTo>
                    <a:pt x="48" y="365"/>
                    <a:pt x="48" y="356"/>
                    <a:pt x="46" y="346"/>
                  </a:cubicBezTo>
                  <a:cubicBezTo>
                    <a:pt x="46" y="345"/>
                    <a:pt x="44" y="340"/>
                    <a:pt x="47" y="340"/>
                  </a:cubicBezTo>
                  <a:cubicBezTo>
                    <a:pt x="49" y="340"/>
                    <a:pt x="51" y="351"/>
                    <a:pt x="51" y="354"/>
                  </a:cubicBezTo>
                  <a:cubicBezTo>
                    <a:pt x="51" y="362"/>
                    <a:pt x="49" y="369"/>
                    <a:pt x="54" y="373"/>
                  </a:cubicBezTo>
                  <a:cubicBezTo>
                    <a:pt x="65" y="373"/>
                    <a:pt x="71" y="367"/>
                    <a:pt x="77" y="361"/>
                  </a:cubicBezTo>
                  <a:cubicBezTo>
                    <a:pt x="79" y="358"/>
                    <a:pt x="81" y="356"/>
                    <a:pt x="83" y="352"/>
                  </a:cubicBezTo>
                  <a:cubicBezTo>
                    <a:pt x="84" y="350"/>
                    <a:pt x="87" y="344"/>
                    <a:pt x="87" y="342"/>
                  </a:cubicBezTo>
                  <a:cubicBezTo>
                    <a:pt x="86" y="340"/>
                    <a:pt x="84" y="341"/>
                    <a:pt x="84" y="338"/>
                  </a:cubicBezTo>
                  <a:cubicBezTo>
                    <a:pt x="82" y="329"/>
                    <a:pt x="84" y="319"/>
                    <a:pt x="85" y="310"/>
                  </a:cubicBezTo>
                  <a:cubicBezTo>
                    <a:pt x="87" y="292"/>
                    <a:pt x="85" y="276"/>
                    <a:pt x="85" y="258"/>
                  </a:cubicBezTo>
                  <a:cubicBezTo>
                    <a:pt x="86" y="232"/>
                    <a:pt x="87" y="208"/>
                    <a:pt x="84" y="182"/>
                  </a:cubicBezTo>
                  <a:cubicBezTo>
                    <a:pt x="80" y="184"/>
                    <a:pt x="80" y="181"/>
                    <a:pt x="80" y="177"/>
                  </a:cubicBezTo>
                  <a:cubicBezTo>
                    <a:pt x="82" y="171"/>
                    <a:pt x="81" y="162"/>
                    <a:pt x="81" y="156"/>
                  </a:cubicBezTo>
                  <a:cubicBezTo>
                    <a:pt x="80" y="150"/>
                    <a:pt x="76" y="140"/>
                    <a:pt x="71" y="139"/>
                  </a:cubicBezTo>
                  <a:cubicBezTo>
                    <a:pt x="64" y="137"/>
                    <a:pt x="56" y="142"/>
                    <a:pt x="50" y="143"/>
                  </a:cubicBezTo>
                  <a:cubicBezTo>
                    <a:pt x="52" y="148"/>
                    <a:pt x="54" y="151"/>
                    <a:pt x="56" y="157"/>
                  </a:cubicBezTo>
                  <a:cubicBezTo>
                    <a:pt x="58" y="160"/>
                    <a:pt x="62" y="169"/>
                    <a:pt x="57" y="169"/>
                  </a:cubicBezTo>
                  <a:cubicBezTo>
                    <a:pt x="56" y="170"/>
                    <a:pt x="51" y="166"/>
                    <a:pt x="50" y="165"/>
                  </a:cubicBezTo>
                  <a:cubicBezTo>
                    <a:pt x="48" y="163"/>
                    <a:pt x="45" y="159"/>
                    <a:pt x="47" y="156"/>
                  </a:cubicBezTo>
                  <a:cubicBezTo>
                    <a:pt x="50" y="158"/>
                    <a:pt x="50" y="161"/>
                    <a:pt x="53" y="162"/>
                  </a:cubicBezTo>
                  <a:cubicBezTo>
                    <a:pt x="53" y="157"/>
                    <a:pt x="50" y="152"/>
                    <a:pt x="48" y="148"/>
                  </a:cubicBezTo>
                  <a:cubicBezTo>
                    <a:pt x="42" y="148"/>
                    <a:pt x="34" y="146"/>
                    <a:pt x="42" y="142"/>
                  </a:cubicBezTo>
                  <a:cubicBezTo>
                    <a:pt x="39" y="138"/>
                    <a:pt x="37" y="133"/>
                    <a:pt x="34" y="130"/>
                  </a:cubicBezTo>
                  <a:cubicBezTo>
                    <a:pt x="29" y="132"/>
                    <a:pt x="26" y="134"/>
                    <a:pt x="21" y="137"/>
                  </a:cubicBezTo>
                  <a:cubicBezTo>
                    <a:pt x="19" y="138"/>
                    <a:pt x="14" y="141"/>
                    <a:pt x="14" y="135"/>
                  </a:cubicBezTo>
                  <a:cubicBezTo>
                    <a:pt x="15" y="133"/>
                    <a:pt x="20" y="131"/>
                    <a:pt x="22" y="129"/>
                  </a:cubicBezTo>
                  <a:cubicBezTo>
                    <a:pt x="26" y="128"/>
                    <a:pt x="29" y="125"/>
                    <a:pt x="31" y="124"/>
                  </a:cubicBezTo>
                  <a:cubicBezTo>
                    <a:pt x="32" y="123"/>
                    <a:pt x="35" y="122"/>
                    <a:pt x="35" y="121"/>
                  </a:cubicBezTo>
                  <a:cubicBezTo>
                    <a:pt x="36" y="119"/>
                    <a:pt x="32" y="114"/>
                    <a:pt x="31" y="112"/>
                  </a:cubicBezTo>
                  <a:cubicBezTo>
                    <a:pt x="29" y="109"/>
                    <a:pt x="27" y="106"/>
                    <a:pt x="26" y="104"/>
                  </a:cubicBezTo>
                  <a:cubicBezTo>
                    <a:pt x="26" y="102"/>
                    <a:pt x="23" y="93"/>
                    <a:pt x="25" y="92"/>
                  </a:cubicBezTo>
                  <a:cubicBezTo>
                    <a:pt x="28" y="90"/>
                    <a:pt x="28" y="98"/>
                    <a:pt x="29" y="101"/>
                  </a:cubicBezTo>
                  <a:cubicBezTo>
                    <a:pt x="30" y="106"/>
                    <a:pt x="34" y="110"/>
                    <a:pt x="36" y="115"/>
                  </a:cubicBezTo>
                  <a:cubicBezTo>
                    <a:pt x="51" y="117"/>
                    <a:pt x="58" y="106"/>
                    <a:pt x="68" y="102"/>
                  </a:cubicBezTo>
                  <a:cubicBezTo>
                    <a:pt x="70" y="102"/>
                    <a:pt x="79" y="98"/>
                    <a:pt x="79" y="96"/>
                  </a:cubicBezTo>
                  <a:cubicBezTo>
                    <a:pt x="81" y="92"/>
                    <a:pt x="79" y="86"/>
                    <a:pt x="78" y="82"/>
                  </a:cubicBezTo>
                  <a:cubicBezTo>
                    <a:pt x="77" y="74"/>
                    <a:pt x="79" y="67"/>
                    <a:pt x="78" y="60"/>
                  </a:cubicBezTo>
                  <a:cubicBezTo>
                    <a:pt x="56" y="57"/>
                    <a:pt x="31" y="60"/>
                    <a:pt x="7" y="58"/>
                  </a:cubicBezTo>
                  <a:cubicBezTo>
                    <a:pt x="0" y="57"/>
                    <a:pt x="2" y="54"/>
                    <a:pt x="8" y="55"/>
                  </a:cubicBezTo>
                  <a:cubicBezTo>
                    <a:pt x="13" y="56"/>
                    <a:pt x="20" y="56"/>
                    <a:pt x="27" y="56"/>
                  </a:cubicBezTo>
                  <a:cubicBezTo>
                    <a:pt x="43" y="57"/>
                    <a:pt x="62" y="57"/>
                    <a:pt x="77" y="57"/>
                  </a:cubicBezTo>
                  <a:cubicBezTo>
                    <a:pt x="80" y="51"/>
                    <a:pt x="78" y="38"/>
                    <a:pt x="79" y="31"/>
                  </a:cubicBezTo>
                  <a:cubicBezTo>
                    <a:pt x="79" y="29"/>
                    <a:pt x="77" y="24"/>
                    <a:pt x="81" y="24"/>
                  </a:cubicBezTo>
                  <a:cubicBezTo>
                    <a:pt x="83" y="25"/>
                    <a:pt x="83" y="35"/>
                    <a:pt x="83" y="39"/>
                  </a:cubicBezTo>
                  <a:cubicBezTo>
                    <a:pt x="83" y="43"/>
                    <a:pt x="83" y="48"/>
                    <a:pt x="83" y="50"/>
                  </a:cubicBezTo>
                  <a:cubicBezTo>
                    <a:pt x="83" y="52"/>
                    <a:pt x="80" y="55"/>
                    <a:pt x="82" y="57"/>
                  </a:cubicBezTo>
                  <a:cubicBezTo>
                    <a:pt x="83" y="59"/>
                    <a:pt x="85" y="57"/>
                    <a:pt x="85" y="59"/>
                  </a:cubicBezTo>
                  <a:cubicBezTo>
                    <a:pt x="85" y="60"/>
                    <a:pt x="83" y="59"/>
                    <a:pt x="82" y="60"/>
                  </a:cubicBezTo>
                  <a:cubicBezTo>
                    <a:pt x="80" y="71"/>
                    <a:pt x="82" y="84"/>
                    <a:pt x="83" y="94"/>
                  </a:cubicBezTo>
                  <a:cubicBezTo>
                    <a:pt x="87" y="92"/>
                    <a:pt x="85" y="85"/>
                    <a:pt x="85" y="80"/>
                  </a:cubicBezTo>
                  <a:cubicBezTo>
                    <a:pt x="85" y="76"/>
                    <a:pt x="85" y="73"/>
                    <a:pt x="84" y="69"/>
                  </a:cubicBezTo>
                  <a:cubicBezTo>
                    <a:pt x="84" y="67"/>
                    <a:pt x="83" y="60"/>
                    <a:pt x="85" y="60"/>
                  </a:cubicBezTo>
                  <a:cubicBezTo>
                    <a:pt x="88" y="59"/>
                    <a:pt x="88" y="64"/>
                    <a:pt x="88" y="67"/>
                  </a:cubicBezTo>
                  <a:cubicBezTo>
                    <a:pt x="88" y="70"/>
                    <a:pt x="90" y="76"/>
                    <a:pt x="89" y="80"/>
                  </a:cubicBezTo>
                  <a:cubicBezTo>
                    <a:pt x="88" y="83"/>
                    <a:pt x="87" y="87"/>
                    <a:pt x="88" y="91"/>
                  </a:cubicBezTo>
                  <a:cubicBezTo>
                    <a:pt x="106" y="82"/>
                    <a:pt x="125" y="74"/>
                    <a:pt x="140" y="63"/>
                  </a:cubicBezTo>
                  <a:cubicBezTo>
                    <a:pt x="136" y="61"/>
                    <a:pt x="128" y="62"/>
                    <a:pt x="125" y="60"/>
                  </a:cubicBezTo>
                  <a:cubicBezTo>
                    <a:pt x="132" y="59"/>
                    <a:pt x="145" y="63"/>
                    <a:pt x="150" y="56"/>
                  </a:cubicBezTo>
                  <a:cubicBezTo>
                    <a:pt x="146" y="50"/>
                    <a:pt x="162" y="49"/>
                    <a:pt x="156" y="39"/>
                  </a:cubicBezTo>
                  <a:cubicBezTo>
                    <a:pt x="152" y="49"/>
                    <a:pt x="150" y="30"/>
                    <a:pt x="157" y="31"/>
                  </a:cubicBezTo>
                  <a:cubicBezTo>
                    <a:pt x="157" y="29"/>
                    <a:pt x="157" y="26"/>
                    <a:pt x="159" y="26"/>
                  </a:cubicBezTo>
                  <a:cubicBezTo>
                    <a:pt x="163" y="26"/>
                    <a:pt x="161" y="29"/>
                    <a:pt x="162" y="31"/>
                  </a:cubicBezTo>
                  <a:cubicBezTo>
                    <a:pt x="164" y="33"/>
                    <a:pt x="167" y="31"/>
                    <a:pt x="167" y="34"/>
                  </a:cubicBezTo>
                  <a:cubicBezTo>
                    <a:pt x="168" y="35"/>
                    <a:pt x="165" y="39"/>
                    <a:pt x="165" y="42"/>
                  </a:cubicBezTo>
                  <a:cubicBezTo>
                    <a:pt x="165" y="44"/>
                    <a:pt x="167" y="45"/>
                    <a:pt x="167" y="46"/>
                  </a:cubicBezTo>
                  <a:cubicBezTo>
                    <a:pt x="167" y="48"/>
                    <a:pt x="164" y="50"/>
                    <a:pt x="167" y="51"/>
                  </a:cubicBezTo>
                  <a:cubicBezTo>
                    <a:pt x="168" y="51"/>
                    <a:pt x="174" y="47"/>
                    <a:pt x="176" y="46"/>
                  </a:cubicBezTo>
                  <a:cubicBezTo>
                    <a:pt x="183" y="41"/>
                    <a:pt x="192" y="34"/>
                    <a:pt x="199" y="29"/>
                  </a:cubicBezTo>
                  <a:cubicBezTo>
                    <a:pt x="209" y="23"/>
                    <a:pt x="218" y="18"/>
                    <a:pt x="227" y="12"/>
                  </a:cubicBezTo>
                  <a:cubicBezTo>
                    <a:pt x="231" y="9"/>
                    <a:pt x="237" y="3"/>
                    <a:pt x="243" y="1"/>
                  </a:cubicBezTo>
                  <a:cubicBezTo>
                    <a:pt x="248" y="0"/>
                    <a:pt x="251" y="3"/>
                    <a:pt x="248" y="7"/>
                  </a:cubicBezTo>
                  <a:cubicBezTo>
                    <a:pt x="247" y="8"/>
                    <a:pt x="244" y="11"/>
                    <a:pt x="242" y="12"/>
                  </a:cubicBezTo>
                  <a:cubicBezTo>
                    <a:pt x="230" y="20"/>
                    <a:pt x="216" y="25"/>
                    <a:pt x="204" y="33"/>
                  </a:cubicBezTo>
                  <a:cubicBezTo>
                    <a:pt x="194" y="39"/>
                    <a:pt x="185" y="43"/>
                    <a:pt x="176" y="50"/>
                  </a:cubicBezTo>
                  <a:cubicBezTo>
                    <a:pt x="171" y="53"/>
                    <a:pt x="165" y="54"/>
                    <a:pt x="167" y="62"/>
                  </a:cubicBezTo>
                  <a:cubicBezTo>
                    <a:pt x="189" y="63"/>
                    <a:pt x="212" y="65"/>
                    <a:pt x="234" y="68"/>
                  </a:cubicBezTo>
                  <a:cubicBezTo>
                    <a:pt x="238" y="68"/>
                    <a:pt x="249" y="70"/>
                    <a:pt x="248" y="73"/>
                  </a:cubicBezTo>
                  <a:cubicBezTo>
                    <a:pt x="248" y="75"/>
                    <a:pt x="236" y="71"/>
                    <a:pt x="234" y="70"/>
                  </a:cubicBezTo>
                  <a:cubicBezTo>
                    <a:pt x="213" y="68"/>
                    <a:pt x="189" y="66"/>
                    <a:pt x="167" y="64"/>
                  </a:cubicBezTo>
                  <a:cubicBezTo>
                    <a:pt x="166" y="65"/>
                    <a:pt x="167" y="67"/>
                    <a:pt x="166" y="69"/>
                  </a:cubicBezTo>
                  <a:cubicBezTo>
                    <a:pt x="170" y="69"/>
                    <a:pt x="171" y="75"/>
                    <a:pt x="166" y="75"/>
                  </a:cubicBezTo>
                  <a:cubicBezTo>
                    <a:pt x="167" y="84"/>
                    <a:pt x="162" y="93"/>
                    <a:pt x="165" y="99"/>
                  </a:cubicBezTo>
                  <a:cubicBezTo>
                    <a:pt x="166" y="103"/>
                    <a:pt x="166" y="102"/>
                    <a:pt x="165" y="105"/>
                  </a:cubicBezTo>
                  <a:cubicBezTo>
                    <a:pt x="165" y="109"/>
                    <a:pt x="168" y="113"/>
                    <a:pt x="166" y="117"/>
                  </a:cubicBezTo>
                  <a:cubicBezTo>
                    <a:pt x="168" y="118"/>
                    <a:pt x="170" y="117"/>
                    <a:pt x="170" y="119"/>
                  </a:cubicBezTo>
                  <a:cubicBezTo>
                    <a:pt x="170" y="122"/>
                    <a:pt x="167" y="120"/>
                    <a:pt x="166" y="122"/>
                  </a:cubicBezTo>
                  <a:cubicBezTo>
                    <a:pt x="165" y="123"/>
                    <a:pt x="165" y="129"/>
                    <a:pt x="166" y="130"/>
                  </a:cubicBezTo>
                  <a:cubicBezTo>
                    <a:pt x="167" y="132"/>
                    <a:pt x="187" y="129"/>
                    <a:pt x="180" y="135"/>
                  </a:cubicBezTo>
                  <a:cubicBezTo>
                    <a:pt x="177" y="137"/>
                    <a:pt x="170" y="134"/>
                    <a:pt x="166" y="136"/>
                  </a:cubicBezTo>
                  <a:cubicBezTo>
                    <a:pt x="165" y="157"/>
                    <a:pt x="168" y="177"/>
                    <a:pt x="170" y="198"/>
                  </a:cubicBezTo>
                  <a:cubicBezTo>
                    <a:pt x="171" y="203"/>
                    <a:pt x="172" y="208"/>
                    <a:pt x="171" y="213"/>
                  </a:cubicBezTo>
                  <a:cubicBezTo>
                    <a:pt x="171" y="219"/>
                    <a:pt x="170" y="226"/>
                    <a:pt x="171" y="232"/>
                  </a:cubicBezTo>
                  <a:cubicBezTo>
                    <a:pt x="171" y="236"/>
                    <a:pt x="172" y="241"/>
                    <a:pt x="171" y="245"/>
                  </a:cubicBezTo>
                  <a:cubicBezTo>
                    <a:pt x="171" y="247"/>
                    <a:pt x="170" y="247"/>
                    <a:pt x="170" y="248"/>
                  </a:cubicBezTo>
                  <a:cubicBezTo>
                    <a:pt x="169" y="251"/>
                    <a:pt x="172" y="258"/>
                    <a:pt x="173" y="260"/>
                  </a:cubicBezTo>
                  <a:cubicBezTo>
                    <a:pt x="173" y="262"/>
                    <a:pt x="174" y="265"/>
                    <a:pt x="174" y="268"/>
                  </a:cubicBezTo>
                  <a:cubicBezTo>
                    <a:pt x="174" y="276"/>
                    <a:pt x="175" y="285"/>
                    <a:pt x="176" y="291"/>
                  </a:cubicBezTo>
                  <a:cubicBezTo>
                    <a:pt x="177" y="303"/>
                    <a:pt x="174" y="317"/>
                    <a:pt x="174" y="328"/>
                  </a:cubicBezTo>
                  <a:cubicBezTo>
                    <a:pt x="174" y="336"/>
                    <a:pt x="169" y="343"/>
                    <a:pt x="172" y="352"/>
                  </a:cubicBezTo>
                  <a:cubicBezTo>
                    <a:pt x="174" y="358"/>
                    <a:pt x="180" y="369"/>
                    <a:pt x="186" y="370"/>
                  </a:cubicBezTo>
                  <a:cubicBezTo>
                    <a:pt x="190" y="371"/>
                    <a:pt x="200" y="374"/>
                    <a:pt x="203" y="373"/>
                  </a:cubicBezTo>
                  <a:cubicBezTo>
                    <a:pt x="206" y="373"/>
                    <a:pt x="204" y="369"/>
                    <a:pt x="208" y="368"/>
                  </a:cubicBezTo>
                  <a:cubicBezTo>
                    <a:pt x="207" y="358"/>
                    <a:pt x="214" y="364"/>
                    <a:pt x="215" y="368"/>
                  </a:cubicBezTo>
                  <a:cubicBezTo>
                    <a:pt x="218" y="359"/>
                    <a:pt x="218" y="340"/>
                    <a:pt x="214" y="330"/>
                  </a:cubicBezTo>
                  <a:cubicBezTo>
                    <a:pt x="213" y="329"/>
                    <a:pt x="210" y="325"/>
                    <a:pt x="213" y="324"/>
                  </a:cubicBezTo>
                  <a:cubicBezTo>
                    <a:pt x="215" y="323"/>
                    <a:pt x="217" y="329"/>
                    <a:pt x="217" y="329"/>
                  </a:cubicBezTo>
                  <a:cubicBezTo>
                    <a:pt x="221" y="341"/>
                    <a:pt x="218" y="358"/>
                    <a:pt x="219" y="371"/>
                  </a:cubicBezTo>
                  <a:cubicBezTo>
                    <a:pt x="219" y="373"/>
                    <a:pt x="221" y="375"/>
                    <a:pt x="224" y="375"/>
                  </a:cubicBezTo>
                  <a:cubicBezTo>
                    <a:pt x="225" y="375"/>
                    <a:pt x="230" y="374"/>
                    <a:pt x="230" y="377"/>
                  </a:cubicBezTo>
                  <a:cubicBezTo>
                    <a:pt x="231" y="380"/>
                    <a:pt x="226" y="380"/>
                    <a:pt x="225" y="381"/>
                  </a:cubicBezTo>
                  <a:cubicBezTo>
                    <a:pt x="228" y="385"/>
                    <a:pt x="222" y="386"/>
                    <a:pt x="218" y="387"/>
                  </a:cubicBezTo>
                  <a:cubicBezTo>
                    <a:pt x="217" y="392"/>
                    <a:pt x="220" y="392"/>
                    <a:pt x="222" y="393"/>
                  </a:cubicBezTo>
                  <a:cubicBezTo>
                    <a:pt x="224" y="393"/>
                    <a:pt x="227" y="393"/>
                    <a:pt x="228" y="393"/>
                  </a:cubicBezTo>
                  <a:cubicBezTo>
                    <a:pt x="230" y="393"/>
                    <a:pt x="232" y="393"/>
                    <a:pt x="234" y="392"/>
                  </a:cubicBezTo>
                  <a:cubicBezTo>
                    <a:pt x="235" y="394"/>
                    <a:pt x="235" y="396"/>
                    <a:pt x="235" y="397"/>
                  </a:cubicBezTo>
                  <a:cubicBezTo>
                    <a:pt x="235" y="397"/>
                    <a:pt x="235" y="397"/>
                    <a:pt x="235" y="397"/>
                  </a:cubicBezTo>
                  <a:cubicBezTo>
                    <a:pt x="235" y="397"/>
                    <a:pt x="235" y="397"/>
                    <a:pt x="235" y="397"/>
                  </a:cubicBezTo>
                  <a:cubicBezTo>
                    <a:pt x="234" y="397"/>
                    <a:pt x="233" y="398"/>
                    <a:pt x="233" y="398"/>
                  </a:cubicBezTo>
                  <a:close/>
                  <a:moveTo>
                    <a:pt x="65" y="113"/>
                  </a:moveTo>
                  <a:cubicBezTo>
                    <a:pt x="70" y="113"/>
                    <a:pt x="75" y="113"/>
                    <a:pt x="80" y="112"/>
                  </a:cubicBezTo>
                  <a:cubicBezTo>
                    <a:pt x="81" y="111"/>
                    <a:pt x="81" y="109"/>
                    <a:pt x="80" y="108"/>
                  </a:cubicBezTo>
                  <a:cubicBezTo>
                    <a:pt x="75" y="107"/>
                    <a:pt x="68" y="109"/>
                    <a:pt x="65" y="113"/>
                  </a:cubicBezTo>
                  <a:close/>
                  <a:moveTo>
                    <a:pt x="74" y="116"/>
                  </a:moveTo>
                  <a:cubicBezTo>
                    <a:pt x="75" y="116"/>
                    <a:pt x="79" y="116"/>
                    <a:pt x="80" y="116"/>
                  </a:cubicBezTo>
                  <a:cubicBezTo>
                    <a:pt x="79" y="115"/>
                    <a:pt x="75" y="116"/>
                    <a:pt x="74" y="116"/>
                  </a:cubicBezTo>
                  <a:close/>
                  <a:moveTo>
                    <a:pt x="50" y="121"/>
                  </a:moveTo>
                  <a:cubicBezTo>
                    <a:pt x="54" y="120"/>
                    <a:pt x="61" y="121"/>
                    <a:pt x="65" y="120"/>
                  </a:cubicBezTo>
                  <a:cubicBezTo>
                    <a:pt x="61" y="121"/>
                    <a:pt x="54" y="118"/>
                    <a:pt x="50" y="121"/>
                  </a:cubicBezTo>
                  <a:close/>
                  <a:moveTo>
                    <a:pt x="74" y="127"/>
                  </a:moveTo>
                  <a:cubicBezTo>
                    <a:pt x="67" y="125"/>
                    <a:pt x="58" y="125"/>
                    <a:pt x="49" y="125"/>
                  </a:cubicBezTo>
                  <a:cubicBezTo>
                    <a:pt x="46" y="125"/>
                    <a:pt x="42" y="122"/>
                    <a:pt x="41" y="125"/>
                  </a:cubicBezTo>
                  <a:cubicBezTo>
                    <a:pt x="41" y="128"/>
                    <a:pt x="46" y="135"/>
                    <a:pt x="49" y="136"/>
                  </a:cubicBezTo>
                  <a:cubicBezTo>
                    <a:pt x="54" y="138"/>
                    <a:pt x="59" y="134"/>
                    <a:pt x="62" y="132"/>
                  </a:cubicBezTo>
                  <a:cubicBezTo>
                    <a:pt x="59" y="131"/>
                    <a:pt x="56" y="134"/>
                    <a:pt x="55" y="131"/>
                  </a:cubicBezTo>
                  <a:cubicBezTo>
                    <a:pt x="55" y="123"/>
                    <a:pt x="74" y="134"/>
                    <a:pt x="74" y="127"/>
                  </a:cubicBezTo>
                  <a:close/>
                  <a:moveTo>
                    <a:pt x="82" y="127"/>
                  </a:moveTo>
                  <a:cubicBezTo>
                    <a:pt x="79" y="128"/>
                    <a:pt x="76" y="129"/>
                    <a:pt x="74" y="132"/>
                  </a:cubicBezTo>
                  <a:cubicBezTo>
                    <a:pt x="77" y="132"/>
                    <a:pt x="79" y="131"/>
                    <a:pt x="82" y="131"/>
                  </a:cubicBezTo>
                  <a:cubicBezTo>
                    <a:pt x="82" y="130"/>
                    <a:pt x="82" y="128"/>
                    <a:pt x="82" y="127"/>
                  </a:cubicBezTo>
                  <a:close/>
                  <a:moveTo>
                    <a:pt x="86" y="108"/>
                  </a:moveTo>
                  <a:cubicBezTo>
                    <a:pt x="83" y="107"/>
                    <a:pt x="84" y="112"/>
                    <a:pt x="85" y="112"/>
                  </a:cubicBezTo>
                  <a:cubicBezTo>
                    <a:pt x="86" y="111"/>
                    <a:pt x="86" y="109"/>
                    <a:pt x="86" y="108"/>
                  </a:cubicBezTo>
                  <a:close/>
                  <a:moveTo>
                    <a:pt x="115" y="322"/>
                  </a:moveTo>
                  <a:cubicBezTo>
                    <a:pt x="127" y="326"/>
                    <a:pt x="145" y="326"/>
                    <a:pt x="160" y="327"/>
                  </a:cubicBezTo>
                  <a:cubicBezTo>
                    <a:pt x="161" y="326"/>
                    <a:pt x="161" y="324"/>
                    <a:pt x="161" y="322"/>
                  </a:cubicBezTo>
                  <a:cubicBezTo>
                    <a:pt x="144" y="321"/>
                    <a:pt x="129" y="321"/>
                    <a:pt x="115" y="322"/>
                  </a:cubicBezTo>
                  <a:close/>
                  <a:moveTo>
                    <a:pt x="128" y="346"/>
                  </a:moveTo>
                  <a:cubicBezTo>
                    <a:pt x="138" y="347"/>
                    <a:pt x="150" y="348"/>
                    <a:pt x="161" y="348"/>
                  </a:cubicBezTo>
                  <a:cubicBezTo>
                    <a:pt x="161" y="347"/>
                    <a:pt x="161" y="345"/>
                    <a:pt x="161" y="343"/>
                  </a:cubicBezTo>
                  <a:cubicBezTo>
                    <a:pt x="150" y="344"/>
                    <a:pt x="138" y="344"/>
                    <a:pt x="128" y="346"/>
                  </a:cubicBezTo>
                  <a:close/>
                  <a:moveTo>
                    <a:pt x="160" y="338"/>
                  </a:moveTo>
                  <a:cubicBezTo>
                    <a:pt x="161" y="337"/>
                    <a:pt x="161" y="333"/>
                    <a:pt x="161" y="332"/>
                  </a:cubicBezTo>
                  <a:cubicBezTo>
                    <a:pt x="147" y="332"/>
                    <a:pt x="129" y="333"/>
                    <a:pt x="115" y="335"/>
                  </a:cubicBezTo>
                  <a:cubicBezTo>
                    <a:pt x="128" y="338"/>
                    <a:pt x="145" y="339"/>
                    <a:pt x="160" y="338"/>
                  </a:cubicBezTo>
                  <a:close/>
                  <a:moveTo>
                    <a:pt x="160" y="310"/>
                  </a:moveTo>
                  <a:cubicBezTo>
                    <a:pt x="146" y="310"/>
                    <a:pt x="131" y="311"/>
                    <a:pt x="118" y="313"/>
                  </a:cubicBezTo>
                  <a:cubicBezTo>
                    <a:pt x="131" y="315"/>
                    <a:pt x="147" y="315"/>
                    <a:pt x="160" y="317"/>
                  </a:cubicBezTo>
                  <a:cubicBezTo>
                    <a:pt x="161" y="314"/>
                    <a:pt x="160" y="312"/>
                    <a:pt x="160" y="310"/>
                  </a:cubicBezTo>
                  <a:close/>
                  <a:moveTo>
                    <a:pt x="92" y="205"/>
                  </a:moveTo>
                  <a:cubicBezTo>
                    <a:pt x="92" y="208"/>
                    <a:pt x="91" y="214"/>
                    <a:pt x="92" y="217"/>
                  </a:cubicBezTo>
                  <a:cubicBezTo>
                    <a:pt x="105" y="218"/>
                    <a:pt x="119" y="217"/>
                    <a:pt x="131" y="216"/>
                  </a:cubicBezTo>
                  <a:cubicBezTo>
                    <a:pt x="122" y="215"/>
                    <a:pt x="115" y="214"/>
                    <a:pt x="108" y="213"/>
                  </a:cubicBezTo>
                  <a:cubicBezTo>
                    <a:pt x="106" y="213"/>
                    <a:pt x="98" y="212"/>
                    <a:pt x="99" y="209"/>
                  </a:cubicBezTo>
                  <a:cubicBezTo>
                    <a:pt x="100" y="207"/>
                    <a:pt x="108" y="207"/>
                    <a:pt x="110" y="207"/>
                  </a:cubicBezTo>
                  <a:cubicBezTo>
                    <a:pt x="118" y="207"/>
                    <a:pt x="126" y="206"/>
                    <a:pt x="134" y="205"/>
                  </a:cubicBezTo>
                  <a:cubicBezTo>
                    <a:pt x="122" y="203"/>
                    <a:pt x="104" y="201"/>
                    <a:pt x="92" y="200"/>
                  </a:cubicBezTo>
                  <a:cubicBezTo>
                    <a:pt x="91" y="200"/>
                    <a:pt x="92" y="204"/>
                    <a:pt x="92" y="205"/>
                  </a:cubicBezTo>
                  <a:close/>
                  <a:moveTo>
                    <a:pt x="94" y="264"/>
                  </a:moveTo>
                  <a:cubicBezTo>
                    <a:pt x="110" y="263"/>
                    <a:pt x="126" y="262"/>
                    <a:pt x="142" y="261"/>
                  </a:cubicBezTo>
                  <a:cubicBezTo>
                    <a:pt x="134" y="257"/>
                    <a:pt x="118" y="256"/>
                    <a:pt x="107" y="257"/>
                  </a:cubicBezTo>
                  <a:cubicBezTo>
                    <a:pt x="105" y="257"/>
                    <a:pt x="100" y="258"/>
                    <a:pt x="101" y="254"/>
                  </a:cubicBezTo>
                  <a:cubicBezTo>
                    <a:pt x="101" y="251"/>
                    <a:pt x="111" y="252"/>
                    <a:pt x="114" y="252"/>
                  </a:cubicBezTo>
                  <a:cubicBezTo>
                    <a:pt x="121" y="252"/>
                    <a:pt x="131" y="253"/>
                    <a:pt x="137" y="252"/>
                  </a:cubicBezTo>
                  <a:cubicBezTo>
                    <a:pt x="126" y="250"/>
                    <a:pt x="115" y="249"/>
                    <a:pt x="105" y="247"/>
                  </a:cubicBezTo>
                  <a:cubicBezTo>
                    <a:pt x="104" y="247"/>
                    <a:pt x="100" y="245"/>
                    <a:pt x="100" y="244"/>
                  </a:cubicBezTo>
                  <a:cubicBezTo>
                    <a:pt x="100" y="240"/>
                    <a:pt x="110" y="241"/>
                    <a:pt x="115" y="241"/>
                  </a:cubicBezTo>
                  <a:cubicBezTo>
                    <a:pt x="122" y="240"/>
                    <a:pt x="130" y="240"/>
                    <a:pt x="136" y="239"/>
                  </a:cubicBezTo>
                  <a:cubicBezTo>
                    <a:pt x="127" y="237"/>
                    <a:pt x="116" y="236"/>
                    <a:pt x="106" y="235"/>
                  </a:cubicBezTo>
                  <a:cubicBezTo>
                    <a:pt x="105" y="235"/>
                    <a:pt x="94" y="234"/>
                    <a:pt x="95" y="231"/>
                  </a:cubicBezTo>
                  <a:cubicBezTo>
                    <a:pt x="95" y="229"/>
                    <a:pt x="102" y="229"/>
                    <a:pt x="104" y="229"/>
                  </a:cubicBezTo>
                  <a:cubicBezTo>
                    <a:pt x="116" y="228"/>
                    <a:pt x="132" y="230"/>
                    <a:pt x="144" y="227"/>
                  </a:cubicBezTo>
                  <a:cubicBezTo>
                    <a:pt x="126" y="226"/>
                    <a:pt x="110" y="225"/>
                    <a:pt x="92" y="223"/>
                  </a:cubicBezTo>
                  <a:cubicBezTo>
                    <a:pt x="90" y="235"/>
                    <a:pt x="93" y="251"/>
                    <a:pt x="94" y="264"/>
                  </a:cubicBezTo>
                  <a:close/>
                  <a:moveTo>
                    <a:pt x="159" y="229"/>
                  </a:moveTo>
                  <a:cubicBezTo>
                    <a:pt x="159" y="229"/>
                    <a:pt x="159" y="229"/>
                    <a:pt x="159" y="229"/>
                  </a:cubicBezTo>
                  <a:cubicBezTo>
                    <a:pt x="147" y="234"/>
                    <a:pt x="127" y="230"/>
                    <a:pt x="114" y="233"/>
                  </a:cubicBezTo>
                  <a:cubicBezTo>
                    <a:pt x="124" y="234"/>
                    <a:pt x="135" y="235"/>
                    <a:pt x="145" y="236"/>
                  </a:cubicBezTo>
                  <a:cubicBezTo>
                    <a:pt x="147" y="236"/>
                    <a:pt x="156" y="236"/>
                    <a:pt x="156" y="239"/>
                  </a:cubicBezTo>
                  <a:cubicBezTo>
                    <a:pt x="157" y="244"/>
                    <a:pt x="143" y="242"/>
                    <a:pt x="140" y="242"/>
                  </a:cubicBezTo>
                  <a:cubicBezTo>
                    <a:pt x="132" y="243"/>
                    <a:pt x="121" y="244"/>
                    <a:pt x="114" y="245"/>
                  </a:cubicBezTo>
                  <a:cubicBezTo>
                    <a:pt x="128" y="247"/>
                    <a:pt x="145" y="250"/>
                    <a:pt x="158" y="249"/>
                  </a:cubicBezTo>
                  <a:cubicBezTo>
                    <a:pt x="160" y="243"/>
                    <a:pt x="159" y="236"/>
                    <a:pt x="159" y="229"/>
                  </a:cubicBezTo>
                  <a:close/>
                  <a:moveTo>
                    <a:pt x="108" y="266"/>
                  </a:moveTo>
                  <a:cubicBezTo>
                    <a:pt x="123" y="270"/>
                    <a:pt x="140" y="270"/>
                    <a:pt x="157" y="272"/>
                  </a:cubicBezTo>
                  <a:cubicBezTo>
                    <a:pt x="158" y="270"/>
                    <a:pt x="158" y="267"/>
                    <a:pt x="158" y="265"/>
                  </a:cubicBezTo>
                  <a:cubicBezTo>
                    <a:pt x="141" y="265"/>
                    <a:pt x="124" y="263"/>
                    <a:pt x="108" y="266"/>
                  </a:cubicBezTo>
                  <a:close/>
                  <a:moveTo>
                    <a:pt x="157" y="260"/>
                  </a:moveTo>
                  <a:cubicBezTo>
                    <a:pt x="158" y="258"/>
                    <a:pt x="158" y="256"/>
                    <a:pt x="157" y="255"/>
                  </a:cubicBezTo>
                  <a:cubicBezTo>
                    <a:pt x="152" y="255"/>
                    <a:pt x="144" y="255"/>
                    <a:pt x="140" y="256"/>
                  </a:cubicBezTo>
                  <a:cubicBezTo>
                    <a:pt x="144" y="258"/>
                    <a:pt x="152" y="258"/>
                    <a:pt x="157" y="260"/>
                  </a:cubicBezTo>
                  <a:close/>
                  <a:moveTo>
                    <a:pt x="111" y="278"/>
                  </a:moveTo>
                  <a:cubicBezTo>
                    <a:pt x="124" y="282"/>
                    <a:pt x="142" y="283"/>
                    <a:pt x="158" y="284"/>
                  </a:cubicBezTo>
                  <a:cubicBezTo>
                    <a:pt x="158" y="282"/>
                    <a:pt x="158" y="280"/>
                    <a:pt x="158" y="278"/>
                  </a:cubicBezTo>
                  <a:cubicBezTo>
                    <a:pt x="143" y="277"/>
                    <a:pt x="125" y="276"/>
                    <a:pt x="111" y="278"/>
                  </a:cubicBezTo>
                  <a:close/>
                  <a:moveTo>
                    <a:pt x="94" y="275"/>
                  </a:moveTo>
                  <a:cubicBezTo>
                    <a:pt x="108" y="275"/>
                    <a:pt x="121" y="274"/>
                    <a:pt x="135" y="273"/>
                  </a:cubicBezTo>
                  <a:cubicBezTo>
                    <a:pt x="121" y="272"/>
                    <a:pt x="107" y="270"/>
                    <a:pt x="94" y="268"/>
                  </a:cubicBezTo>
                  <a:cubicBezTo>
                    <a:pt x="94" y="270"/>
                    <a:pt x="94" y="273"/>
                    <a:pt x="94" y="275"/>
                  </a:cubicBezTo>
                  <a:close/>
                  <a:moveTo>
                    <a:pt x="95" y="286"/>
                  </a:moveTo>
                  <a:cubicBezTo>
                    <a:pt x="105" y="287"/>
                    <a:pt x="118" y="286"/>
                    <a:pt x="128" y="285"/>
                  </a:cubicBezTo>
                  <a:cubicBezTo>
                    <a:pt x="117" y="283"/>
                    <a:pt x="105" y="281"/>
                    <a:pt x="95" y="279"/>
                  </a:cubicBezTo>
                  <a:cubicBezTo>
                    <a:pt x="94" y="281"/>
                    <a:pt x="94" y="284"/>
                    <a:pt x="95" y="286"/>
                  </a:cubicBezTo>
                  <a:close/>
                  <a:moveTo>
                    <a:pt x="113" y="289"/>
                  </a:moveTo>
                  <a:cubicBezTo>
                    <a:pt x="126" y="294"/>
                    <a:pt x="145" y="294"/>
                    <a:pt x="159" y="296"/>
                  </a:cubicBezTo>
                  <a:cubicBezTo>
                    <a:pt x="159" y="294"/>
                    <a:pt x="159" y="291"/>
                    <a:pt x="158" y="289"/>
                  </a:cubicBezTo>
                  <a:cubicBezTo>
                    <a:pt x="144" y="287"/>
                    <a:pt x="127" y="288"/>
                    <a:pt x="113" y="289"/>
                  </a:cubicBezTo>
                  <a:close/>
                  <a:moveTo>
                    <a:pt x="112" y="301"/>
                  </a:moveTo>
                  <a:cubicBezTo>
                    <a:pt x="126" y="305"/>
                    <a:pt x="144" y="305"/>
                    <a:pt x="159" y="305"/>
                  </a:cubicBezTo>
                  <a:cubicBezTo>
                    <a:pt x="159" y="304"/>
                    <a:pt x="159" y="302"/>
                    <a:pt x="159" y="302"/>
                  </a:cubicBezTo>
                  <a:cubicBezTo>
                    <a:pt x="143" y="301"/>
                    <a:pt x="127" y="299"/>
                    <a:pt x="112" y="301"/>
                  </a:cubicBezTo>
                  <a:close/>
                  <a:moveTo>
                    <a:pt x="158" y="145"/>
                  </a:moveTo>
                  <a:cubicBezTo>
                    <a:pt x="157" y="149"/>
                    <a:pt x="157" y="155"/>
                    <a:pt x="155" y="159"/>
                  </a:cubicBezTo>
                  <a:cubicBezTo>
                    <a:pt x="153" y="151"/>
                    <a:pt x="156" y="143"/>
                    <a:pt x="156" y="135"/>
                  </a:cubicBezTo>
                  <a:cubicBezTo>
                    <a:pt x="135" y="132"/>
                    <a:pt x="109" y="133"/>
                    <a:pt x="89" y="134"/>
                  </a:cubicBezTo>
                  <a:cubicBezTo>
                    <a:pt x="88" y="137"/>
                    <a:pt x="90" y="137"/>
                    <a:pt x="92" y="138"/>
                  </a:cubicBezTo>
                  <a:cubicBezTo>
                    <a:pt x="105" y="140"/>
                    <a:pt x="119" y="142"/>
                    <a:pt x="130" y="143"/>
                  </a:cubicBezTo>
                  <a:cubicBezTo>
                    <a:pt x="134" y="143"/>
                    <a:pt x="150" y="142"/>
                    <a:pt x="151" y="146"/>
                  </a:cubicBezTo>
                  <a:cubicBezTo>
                    <a:pt x="151" y="149"/>
                    <a:pt x="147" y="149"/>
                    <a:pt x="143" y="150"/>
                  </a:cubicBezTo>
                  <a:cubicBezTo>
                    <a:pt x="132" y="151"/>
                    <a:pt x="120" y="152"/>
                    <a:pt x="110" y="153"/>
                  </a:cubicBezTo>
                  <a:cubicBezTo>
                    <a:pt x="120" y="155"/>
                    <a:pt x="130" y="156"/>
                    <a:pt x="141" y="157"/>
                  </a:cubicBezTo>
                  <a:cubicBezTo>
                    <a:pt x="145" y="158"/>
                    <a:pt x="160" y="158"/>
                    <a:pt x="153" y="163"/>
                  </a:cubicBezTo>
                  <a:cubicBezTo>
                    <a:pt x="145" y="167"/>
                    <a:pt x="129" y="164"/>
                    <a:pt x="120" y="167"/>
                  </a:cubicBezTo>
                  <a:cubicBezTo>
                    <a:pt x="125" y="168"/>
                    <a:pt x="132" y="169"/>
                    <a:pt x="137" y="170"/>
                  </a:cubicBezTo>
                  <a:cubicBezTo>
                    <a:pt x="140" y="170"/>
                    <a:pt x="155" y="170"/>
                    <a:pt x="155" y="173"/>
                  </a:cubicBezTo>
                  <a:cubicBezTo>
                    <a:pt x="156" y="175"/>
                    <a:pt x="153" y="176"/>
                    <a:pt x="150" y="176"/>
                  </a:cubicBezTo>
                  <a:cubicBezTo>
                    <a:pt x="136" y="177"/>
                    <a:pt x="119" y="176"/>
                    <a:pt x="108" y="178"/>
                  </a:cubicBezTo>
                  <a:cubicBezTo>
                    <a:pt x="119" y="182"/>
                    <a:pt x="131" y="183"/>
                    <a:pt x="144" y="184"/>
                  </a:cubicBezTo>
                  <a:cubicBezTo>
                    <a:pt x="146" y="184"/>
                    <a:pt x="153" y="185"/>
                    <a:pt x="154" y="187"/>
                  </a:cubicBezTo>
                  <a:cubicBezTo>
                    <a:pt x="155" y="191"/>
                    <a:pt x="138" y="190"/>
                    <a:pt x="134" y="190"/>
                  </a:cubicBezTo>
                  <a:cubicBezTo>
                    <a:pt x="129" y="190"/>
                    <a:pt x="123" y="190"/>
                    <a:pt x="118" y="191"/>
                  </a:cubicBezTo>
                  <a:cubicBezTo>
                    <a:pt x="128" y="192"/>
                    <a:pt x="142" y="193"/>
                    <a:pt x="153" y="194"/>
                  </a:cubicBezTo>
                  <a:cubicBezTo>
                    <a:pt x="159" y="195"/>
                    <a:pt x="158" y="199"/>
                    <a:pt x="153" y="199"/>
                  </a:cubicBezTo>
                  <a:cubicBezTo>
                    <a:pt x="142" y="200"/>
                    <a:pt x="130" y="198"/>
                    <a:pt x="120" y="200"/>
                  </a:cubicBezTo>
                  <a:cubicBezTo>
                    <a:pt x="128" y="201"/>
                    <a:pt x="138" y="202"/>
                    <a:pt x="146" y="203"/>
                  </a:cubicBezTo>
                  <a:cubicBezTo>
                    <a:pt x="148" y="203"/>
                    <a:pt x="154" y="202"/>
                    <a:pt x="155" y="205"/>
                  </a:cubicBezTo>
                  <a:cubicBezTo>
                    <a:pt x="155" y="208"/>
                    <a:pt x="151" y="208"/>
                    <a:pt x="149" y="209"/>
                  </a:cubicBezTo>
                  <a:cubicBezTo>
                    <a:pt x="140" y="209"/>
                    <a:pt x="126" y="208"/>
                    <a:pt x="117" y="211"/>
                  </a:cubicBezTo>
                  <a:cubicBezTo>
                    <a:pt x="124" y="211"/>
                    <a:pt x="132" y="213"/>
                    <a:pt x="139" y="214"/>
                  </a:cubicBezTo>
                  <a:cubicBezTo>
                    <a:pt x="141" y="214"/>
                    <a:pt x="149" y="214"/>
                    <a:pt x="149" y="217"/>
                  </a:cubicBezTo>
                  <a:cubicBezTo>
                    <a:pt x="149" y="221"/>
                    <a:pt x="138" y="221"/>
                    <a:pt x="135" y="221"/>
                  </a:cubicBezTo>
                  <a:cubicBezTo>
                    <a:pt x="127" y="221"/>
                    <a:pt x="118" y="219"/>
                    <a:pt x="111" y="221"/>
                  </a:cubicBezTo>
                  <a:cubicBezTo>
                    <a:pt x="125" y="225"/>
                    <a:pt x="145" y="223"/>
                    <a:pt x="159" y="226"/>
                  </a:cubicBezTo>
                  <a:cubicBezTo>
                    <a:pt x="161" y="199"/>
                    <a:pt x="160" y="170"/>
                    <a:pt x="158" y="145"/>
                  </a:cubicBezTo>
                  <a:close/>
                  <a:moveTo>
                    <a:pt x="137" y="146"/>
                  </a:moveTo>
                  <a:cubicBezTo>
                    <a:pt x="122" y="144"/>
                    <a:pt x="105" y="142"/>
                    <a:pt x="89" y="140"/>
                  </a:cubicBezTo>
                  <a:cubicBezTo>
                    <a:pt x="89" y="143"/>
                    <a:pt x="89" y="148"/>
                    <a:pt x="89" y="151"/>
                  </a:cubicBezTo>
                  <a:cubicBezTo>
                    <a:pt x="106" y="149"/>
                    <a:pt x="122" y="149"/>
                    <a:pt x="137" y="146"/>
                  </a:cubicBezTo>
                  <a:close/>
                  <a:moveTo>
                    <a:pt x="157" y="76"/>
                  </a:moveTo>
                  <a:cubicBezTo>
                    <a:pt x="153" y="76"/>
                    <a:pt x="154" y="81"/>
                    <a:pt x="151" y="82"/>
                  </a:cubicBezTo>
                  <a:cubicBezTo>
                    <a:pt x="156" y="91"/>
                    <a:pt x="141" y="89"/>
                    <a:pt x="136" y="91"/>
                  </a:cubicBezTo>
                  <a:cubicBezTo>
                    <a:pt x="138" y="92"/>
                    <a:pt x="139" y="92"/>
                    <a:pt x="141" y="92"/>
                  </a:cubicBezTo>
                  <a:cubicBezTo>
                    <a:pt x="146" y="92"/>
                    <a:pt x="163" y="92"/>
                    <a:pt x="154" y="97"/>
                  </a:cubicBezTo>
                  <a:cubicBezTo>
                    <a:pt x="148" y="101"/>
                    <a:pt x="135" y="96"/>
                    <a:pt x="127" y="99"/>
                  </a:cubicBezTo>
                  <a:cubicBezTo>
                    <a:pt x="136" y="100"/>
                    <a:pt x="148" y="101"/>
                    <a:pt x="157" y="100"/>
                  </a:cubicBezTo>
                  <a:cubicBezTo>
                    <a:pt x="157" y="92"/>
                    <a:pt x="159" y="83"/>
                    <a:pt x="157" y="76"/>
                  </a:cubicBezTo>
                  <a:close/>
                  <a:moveTo>
                    <a:pt x="112" y="104"/>
                  </a:moveTo>
                  <a:cubicBezTo>
                    <a:pt x="106" y="104"/>
                    <a:pt x="103" y="104"/>
                    <a:pt x="97" y="105"/>
                  </a:cubicBezTo>
                  <a:cubicBezTo>
                    <a:pt x="103" y="104"/>
                    <a:pt x="110" y="108"/>
                    <a:pt x="112" y="104"/>
                  </a:cubicBezTo>
                  <a:close/>
                  <a:moveTo>
                    <a:pt x="110" y="111"/>
                  </a:moveTo>
                  <a:cubicBezTo>
                    <a:pt x="117" y="111"/>
                    <a:pt x="127" y="111"/>
                    <a:pt x="135" y="111"/>
                  </a:cubicBezTo>
                  <a:cubicBezTo>
                    <a:pt x="128" y="110"/>
                    <a:pt x="114" y="107"/>
                    <a:pt x="110" y="111"/>
                  </a:cubicBezTo>
                  <a:close/>
                  <a:moveTo>
                    <a:pt x="101" y="117"/>
                  </a:moveTo>
                  <a:cubicBezTo>
                    <a:pt x="119" y="118"/>
                    <a:pt x="138" y="117"/>
                    <a:pt x="156" y="118"/>
                  </a:cubicBezTo>
                  <a:cubicBezTo>
                    <a:pt x="157" y="117"/>
                    <a:pt x="156" y="116"/>
                    <a:pt x="156" y="114"/>
                  </a:cubicBezTo>
                  <a:cubicBezTo>
                    <a:pt x="143" y="114"/>
                    <a:pt x="129" y="114"/>
                    <a:pt x="116" y="114"/>
                  </a:cubicBezTo>
                  <a:cubicBezTo>
                    <a:pt x="111" y="114"/>
                    <a:pt x="103" y="113"/>
                    <a:pt x="101" y="117"/>
                  </a:cubicBezTo>
                  <a:close/>
                  <a:moveTo>
                    <a:pt x="156" y="105"/>
                  </a:moveTo>
                  <a:cubicBezTo>
                    <a:pt x="148" y="105"/>
                    <a:pt x="139" y="105"/>
                    <a:pt x="131" y="105"/>
                  </a:cubicBezTo>
                  <a:cubicBezTo>
                    <a:pt x="126" y="105"/>
                    <a:pt x="120" y="103"/>
                    <a:pt x="117" y="106"/>
                  </a:cubicBezTo>
                  <a:cubicBezTo>
                    <a:pt x="131" y="106"/>
                    <a:pt x="143" y="108"/>
                    <a:pt x="156" y="108"/>
                  </a:cubicBezTo>
                  <a:cubicBezTo>
                    <a:pt x="157" y="108"/>
                    <a:pt x="157" y="106"/>
                    <a:pt x="156" y="105"/>
                  </a:cubicBezTo>
                  <a:close/>
                  <a:moveTo>
                    <a:pt x="146" y="68"/>
                  </a:moveTo>
                  <a:cubicBezTo>
                    <a:pt x="149" y="69"/>
                    <a:pt x="153" y="69"/>
                    <a:pt x="157" y="69"/>
                  </a:cubicBezTo>
                  <a:cubicBezTo>
                    <a:pt x="157" y="68"/>
                    <a:pt x="158" y="66"/>
                    <a:pt x="158" y="64"/>
                  </a:cubicBezTo>
                  <a:cubicBezTo>
                    <a:pt x="152" y="62"/>
                    <a:pt x="149" y="66"/>
                    <a:pt x="146" y="68"/>
                  </a:cubicBezTo>
                  <a:close/>
                  <a:moveTo>
                    <a:pt x="130" y="78"/>
                  </a:moveTo>
                  <a:cubicBezTo>
                    <a:pt x="133" y="76"/>
                    <a:pt x="138" y="75"/>
                    <a:pt x="142" y="74"/>
                  </a:cubicBezTo>
                  <a:cubicBezTo>
                    <a:pt x="138" y="70"/>
                    <a:pt x="132" y="75"/>
                    <a:pt x="130" y="78"/>
                  </a:cubicBezTo>
                  <a:close/>
                  <a:moveTo>
                    <a:pt x="110" y="89"/>
                  </a:moveTo>
                  <a:cubicBezTo>
                    <a:pt x="120" y="88"/>
                    <a:pt x="131" y="88"/>
                    <a:pt x="140" y="85"/>
                  </a:cubicBezTo>
                  <a:cubicBezTo>
                    <a:pt x="136" y="82"/>
                    <a:pt x="126" y="86"/>
                    <a:pt x="126" y="80"/>
                  </a:cubicBezTo>
                  <a:cubicBezTo>
                    <a:pt x="120" y="82"/>
                    <a:pt x="113" y="84"/>
                    <a:pt x="110" y="89"/>
                  </a:cubicBezTo>
                  <a:close/>
                  <a:moveTo>
                    <a:pt x="98" y="96"/>
                  </a:moveTo>
                  <a:cubicBezTo>
                    <a:pt x="103" y="96"/>
                    <a:pt x="110" y="95"/>
                    <a:pt x="116" y="94"/>
                  </a:cubicBezTo>
                  <a:cubicBezTo>
                    <a:pt x="109" y="95"/>
                    <a:pt x="101" y="91"/>
                    <a:pt x="98" y="96"/>
                  </a:cubicBezTo>
                  <a:close/>
                  <a:moveTo>
                    <a:pt x="90" y="94"/>
                  </a:moveTo>
                  <a:cubicBezTo>
                    <a:pt x="94" y="93"/>
                    <a:pt x="98" y="91"/>
                    <a:pt x="100" y="89"/>
                  </a:cubicBezTo>
                  <a:cubicBezTo>
                    <a:pt x="96" y="89"/>
                    <a:pt x="93" y="92"/>
                    <a:pt x="90" y="94"/>
                  </a:cubicBezTo>
                  <a:close/>
                  <a:moveTo>
                    <a:pt x="89" y="112"/>
                  </a:moveTo>
                  <a:cubicBezTo>
                    <a:pt x="95" y="112"/>
                    <a:pt x="103" y="113"/>
                    <a:pt x="106" y="109"/>
                  </a:cubicBezTo>
                  <a:cubicBezTo>
                    <a:pt x="100" y="110"/>
                    <a:pt x="87" y="104"/>
                    <a:pt x="89" y="112"/>
                  </a:cubicBezTo>
                  <a:close/>
                  <a:moveTo>
                    <a:pt x="89" y="115"/>
                  </a:moveTo>
                  <a:cubicBezTo>
                    <a:pt x="89" y="116"/>
                    <a:pt x="89" y="116"/>
                    <a:pt x="89" y="117"/>
                  </a:cubicBezTo>
                  <a:cubicBezTo>
                    <a:pt x="92" y="117"/>
                    <a:pt x="94" y="117"/>
                    <a:pt x="95" y="115"/>
                  </a:cubicBezTo>
                  <a:cubicBezTo>
                    <a:pt x="93" y="115"/>
                    <a:pt x="91" y="115"/>
                    <a:pt x="89" y="115"/>
                  </a:cubicBezTo>
                  <a:close/>
                  <a:moveTo>
                    <a:pt x="89" y="131"/>
                  </a:moveTo>
                  <a:cubicBezTo>
                    <a:pt x="110" y="131"/>
                    <a:pt x="134" y="130"/>
                    <a:pt x="156" y="132"/>
                  </a:cubicBezTo>
                  <a:cubicBezTo>
                    <a:pt x="157" y="129"/>
                    <a:pt x="157" y="125"/>
                    <a:pt x="157" y="122"/>
                  </a:cubicBezTo>
                  <a:cubicBezTo>
                    <a:pt x="142" y="122"/>
                    <a:pt x="126" y="122"/>
                    <a:pt x="111" y="122"/>
                  </a:cubicBezTo>
                  <a:cubicBezTo>
                    <a:pt x="103" y="122"/>
                    <a:pt x="95" y="122"/>
                    <a:pt x="89" y="124"/>
                  </a:cubicBezTo>
                  <a:cubicBezTo>
                    <a:pt x="101" y="126"/>
                    <a:pt x="116" y="126"/>
                    <a:pt x="129" y="129"/>
                  </a:cubicBezTo>
                  <a:cubicBezTo>
                    <a:pt x="115" y="129"/>
                    <a:pt x="102" y="127"/>
                    <a:pt x="89" y="127"/>
                  </a:cubicBezTo>
                  <a:cubicBezTo>
                    <a:pt x="89" y="128"/>
                    <a:pt x="89" y="130"/>
                    <a:pt x="89" y="131"/>
                  </a:cubicBezTo>
                  <a:close/>
                  <a:moveTo>
                    <a:pt x="90" y="175"/>
                  </a:moveTo>
                  <a:cubicBezTo>
                    <a:pt x="105" y="175"/>
                    <a:pt x="122" y="174"/>
                    <a:pt x="137" y="173"/>
                  </a:cubicBezTo>
                  <a:cubicBezTo>
                    <a:pt x="131" y="172"/>
                    <a:pt x="122" y="170"/>
                    <a:pt x="115" y="169"/>
                  </a:cubicBezTo>
                  <a:cubicBezTo>
                    <a:pt x="112" y="169"/>
                    <a:pt x="98" y="168"/>
                    <a:pt x="100" y="164"/>
                  </a:cubicBezTo>
                  <a:cubicBezTo>
                    <a:pt x="100" y="163"/>
                    <a:pt x="108" y="163"/>
                    <a:pt x="110" y="163"/>
                  </a:cubicBezTo>
                  <a:cubicBezTo>
                    <a:pt x="121" y="162"/>
                    <a:pt x="132" y="163"/>
                    <a:pt x="142" y="161"/>
                  </a:cubicBezTo>
                  <a:cubicBezTo>
                    <a:pt x="136" y="159"/>
                    <a:pt x="127" y="158"/>
                    <a:pt x="120" y="157"/>
                  </a:cubicBezTo>
                  <a:cubicBezTo>
                    <a:pt x="110" y="156"/>
                    <a:pt x="98" y="155"/>
                    <a:pt x="90" y="156"/>
                  </a:cubicBezTo>
                  <a:cubicBezTo>
                    <a:pt x="90" y="156"/>
                    <a:pt x="90" y="156"/>
                    <a:pt x="90" y="156"/>
                  </a:cubicBezTo>
                  <a:cubicBezTo>
                    <a:pt x="87" y="157"/>
                    <a:pt x="91" y="171"/>
                    <a:pt x="90" y="175"/>
                  </a:cubicBezTo>
                  <a:close/>
                  <a:moveTo>
                    <a:pt x="81" y="367"/>
                  </a:moveTo>
                  <a:cubicBezTo>
                    <a:pt x="84" y="366"/>
                    <a:pt x="86" y="363"/>
                    <a:pt x="85" y="360"/>
                  </a:cubicBezTo>
                  <a:cubicBezTo>
                    <a:pt x="84" y="362"/>
                    <a:pt x="82" y="364"/>
                    <a:pt x="81" y="367"/>
                  </a:cubicBezTo>
                  <a:close/>
                  <a:moveTo>
                    <a:pt x="88" y="392"/>
                  </a:moveTo>
                  <a:cubicBezTo>
                    <a:pt x="78" y="389"/>
                    <a:pt x="62" y="390"/>
                    <a:pt x="55" y="384"/>
                  </a:cubicBezTo>
                  <a:cubicBezTo>
                    <a:pt x="54" y="386"/>
                    <a:pt x="54" y="389"/>
                    <a:pt x="55" y="392"/>
                  </a:cubicBezTo>
                  <a:cubicBezTo>
                    <a:pt x="59" y="392"/>
                    <a:pt x="64" y="394"/>
                    <a:pt x="69" y="395"/>
                  </a:cubicBezTo>
                  <a:cubicBezTo>
                    <a:pt x="74" y="396"/>
                    <a:pt x="86" y="396"/>
                    <a:pt x="88" y="392"/>
                  </a:cubicBezTo>
                  <a:close/>
                  <a:moveTo>
                    <a:pt x="89" y="385"/>
                  </a:moveTo>
                  <a:cubicBezTo>
                    <a:pt x="83" y="384"/>
                    <a:pt x="75" y="384"/>
                    <a:pt x="69" y="386"/>
                  </a:cubicBezTo>
                  <a:cubicBezTo>
                    <a:pt x="74" y="385"/>
                    <a:pt x="89" y="392"/>
                    <a:pt x="89" y="385"/>
                  </a:cubicBezTo>
                  <a:close/>
                  <a:moveTo>
                    <a:pt x="89" y="377"/>
                  </a:moveTo>
                  <a:cubicBezTo>
                    <a:pt x="81" y="376"/>
                    <a:pt x="73" y="377"/>
                    <a:pt x="68" y="380"/>
                  </a:cubicBezTo>
                  <a:cubicBezTo>
                    <a:pt x="75" y="381"/>
                    <a:pt x="81" y="379"/>
                    <a:pt x="89" y="379"/>
                  </a:cubicBezTo>
                  <a:cubicBezTo>
                    <a:pt x="89" y="379"/>
                    <a:pt x="89" y="378"/>
                    <a:pt x="89" y="377"/>
                  </a:cubicBezTo>
                  <a:close/>
                  <a:moveTo>
                    <a:pt x="89" y="367"/>
                  </a:moveTo>
                  <a:cubicBezTo>
                    <a:pt x="88" y="368"/>
                    <a:pt x="88" y="370"/>
                    <a:pt x="87" y="371"/>
                  </a:cubicBezTo>
                  <a:cubicBezTo>
                    <a:pt x="89" y="371"/>
                    <a:pt x="89" y="371"/>
                    <a:pt x="89" y="371"/>
                  </a:cubicBezTo>
                  <a:cubicBezTo>
                    <a:pt x="89" y="370"/>
                    <a:pt x="90" y="368"/>
                    <a:pt x="89" y="367"/>
                  </a:cubicBezTo>
                  <a:close/>
                  <a:moveTo>
                    <a:pt x="91" y="196"/>
                  </a:moveTo>
                  <a:cubicBezTo>
                    <a:pt x="104" y="195"/>
                    <a:pt x="118" y="197"/>
                    <a:pt x="132" y="196"/>
                  </a:cubicBezTo>
                  <a:cubicBezTo>
                    <a:pt x="124" y="194"/>
                    <a:pt x="118" y="194"/>
                    <a:pt x="110" y="193"/>
                  </a:cubicBezTo>
                  <a:cubicBezTo>
                    <a:pt x="106" y="193"/>
                    <a:pt x="90" y="192"/>
                    <a:pt x="91" y="189"/>
                  </a:cubicBezTo>
                  <a:cubicBezTo>
                    <a:pt x="92" y="187"/>
                    <a:pt x="94" y="188"/>
                    <a:pt x="96" y="188"/>
                  </a:cubicBezTo>
                  <a:cubicBezTo>
                    <a:pt x="105" y="187"/>
                    <a:pt x="119" y="187"/>
                    <a:pt x="129" y="186"/>
                  </a:cubicBezTo>
                  <a:cubicBezTo>
                    <a:pt x="117" y="182"/>
                    <a:pt x="103" y="181"/>
                    <a:pt x="90" y="178"/>
                  </a:cubicBezTo>
                  <a:cubicBezTo>
                    <a:pt x="89" y="185"/>
                    <a:pt x="91" y="190"/>
                    <a:pt x="91" y="196"/>
                  </a:cubicBezTo>
                  <a:close/>
                  <a:moveTo>
                    <a:pt x="91" y="285"/>
                  </a:moveTo>
                  <a:cubicBezTo>
                    <a:pt x="89" y="291"/>
                    <a:pt x="90" y="299"/>
                    <a:pt x="91" y="305"/>
                  </a:cubicBezTo>
                  <a:cubicBezTo>
                    <a:pt x="92" y="299"/>
                    <a:pt x="92" y="291"/>
                    <a:pt x="91" y="285"/>
                  </a:cubicBezTo>
                  <a:close/>
                  <a:moveTo>
                    <a:pt x="108" y="369"/>
                  </a:moveTo>
                  <a:cubicBezTo>
                    <a:pt x="117" y="369"/>
                    <a:pt x="125" y="368"/>
                    <a:pt x="133" y="368"/>
                  </a:cubicBezTo>
                  <a:cubicBezTo>
                    <a:pt x="128" y="367"/>
                    <a:pt x="123" y="366"/>
                    <a:pt x="117" y="365"/>
                  </a:cubicBezTo>
                  <a:cubicBezTo>
                    <a:pt x="113" y="365"/>
                    <a:pt x="97" y="365"/>
                    <a:pt x="97" y="361"/>
                  </a:cubicBezTo>
                  <a:cubicBezTo>
                    <a:pt x="98" y="359"/>
                    <a:pt x="101" y="360"/>
                    <a:pt x="102" y="360"/>
                  </a:cubicBezTo>
                  <a:cubicBezTo>
                    <a:pt x="108" y="360"/>
                    <a:pt x="117" y="359"/>
                    <a:pt x="122" y="358"/>
                  </a:cubicBezTo>
                  <a:cubicBezTo>
                    <a:pt x="118" y="355"/>
                    <a:pt x="102" y="357"/>
                    <a:pt x="102" y="352"/>
                  </a:cubicBezTo>
                  <a:cubicBezTo>
                    <a:pt x="103" y="349"/>
                    <a:pt x="111" y="351"/>
                    <a:pt x="114" y="349"/>
                  </a:cubicBezTo>
                  <a:cubicBezTo>
                    <a:pt x="110" y="348"/>
                    <a:pt x="97" y="349"/>
                    <a:pt x="98" y="345"/>
                  </a:cubicBezTo>
                  <a:cubicBezTo>
                    <a:pt x="98" y="342"/>
                    <a:pt x="105" y="344"/>
                    <a:pt x="108" y="343"/>
                  </a:cubicBezTo>
                  <a:cubicBezTo>
                    <a:pt x="115" y="343"/>
                    <a:pt x="127" y="342"/>
                    <a:pt x="133" y="341"/>
                  </a:cubicBezTo>
                  <a:cubicBezTo>
                    <a:pt x="127" y="340"/>
                    <a:pt x="121" y="339"/>
                    <a:pt x="116" y="339"/>
                  </a:cubicBezTo>
                  <a:cubicBezTo>
                    <a:pt x="113" y="338"/>
                    <a:pt x="101" y="339"/>
                    <a:pt x="102" y="335"/>
                  </a:cubicBezTo>
                  <a:cubicBezTo>
                    <a:pt x="102" y="333"/>
                    <a:pt x="111" y="332"/>
                    <a:pt x="113" y="331"/>
                  </a:cubicBezTo>
                  <a:cubicBezTo>
                    <a:pt x="121" y="331"/>
                    <a:pt x="129" y="331"/>
                    <a:pt x="136" y="329"/>
                  </a:cubicBezTo>
                  <a:cubicBezTo>
                    <a:pt x="131" y="328"/>
                    <a:pt x="125" y="328"/>
                    <a:pt x="120" y="327"/>
                  </a:cubicBezTo>
                  <a:cubicBezTo>
                    <a:pt x="116" y="327"/>
                    <a:pt x="100" y="325"/>
                    <a:pt x="102" y="321"/>
                  </a:cubicBezTo>
                  <a:cubicBezTo>
                    <a:pt x="102" y="319"/>
                    <a:pt x="110" y="319"/>
                    <a:pt x="112" y="319"/>
                  </a:cubicBezTo>
                  <a:cubicBezTo>
                    <a:pt x="119" y="318"/>
                    <a:pt x="124" y="318"/>
                    <a:pt x="129" y="318"/>
                  </a:cubicBezTo>
                  <a:cubicBezTo>
                    <a:pt x="123" y="315"/>
                    <a:pt x="106" y="318"/>
                    <a:pt x="99" y="315"/>
                  </a:cubicBezTo>
                  <a:cubicBezTo>
                    <a:pt x="99" y="315"/>
                    <a:pt x="98" y="314"/>
                    <a:pt x="98" y="313"/>
                  </a:cubicBezTo>
                  <a:cubicBezTo>
                    <a:pt x="98" y="311"/>
                    <a:pt x="110" y="310"/>
                    <a:pt x="112" y="310"/>
                  </a:cubicBezTo>
                  <a:cubicBezTo>
                    <a:pt x="119" y="309"/>
                    <a:pt x="125" y="310"/>
                    <a:pt x="129" y="307"/>
                  </a:cubicBezTo>
                  <a:cubicBezTo>
                    <a:pt x="123" y="307"/>
                    <a:pt x="118" y="306"/>
                    <a:pt x="113" y="305"/>
                  </a:cubicBezTo>
                  <a:cubicBezTo>
                    <a:pt x="109" y="304"/>
                    <a:pt x="99" y="304"/>
                    <a:pt x="99" y="300"/>
                  </a:cubicBezTo>
                  <a:cubicBezTo>
                    <a:pt x="100" y="298"/>
                    <a:pt x="111" y="297"/>
                    <a:pt x="114" y="298"/>
                  </a:cubicBezTo>
                  <a:cubicBezTo>
                    <a:pt x="122" y="298"/>
                    <a:pt x="131" y="298"/>
                    <a:pt x="137" y="297"/>
                  </a:cubicBezTo>
                  <a:cubicBezTo>
                    <a:pt x="124" y="295"/>
                    <a:pt x="109" y="293"/>
                    <a:pt x="95" y="291"/>
                  </a:cubicBezTo>
                  <a:cubicBezTo>
                    <a:pt x="95" y="293"/>
                    <a:pt x="96" y="297"/>
                    <a:pt x="95" y="301"/>
                  </a:cubicBezTo>
                  <a:cubicBezTo>
                    <a:pt x="95" y="308"/>
                    <a:pt x="93" y="316"/>
                    <a:pt x="94" y="322"/>
                  </a:cubicBezTo>
                  <a:cubicBezTo>
                    <a:pt x="95" y="323"/>
                    <a:pt x="95" y="324"/>
                    <a:pt x="95" y="325"/>
                  </a:cubicBezTo>
                  <a:cubicBezTo>
                    <a:pt x="96" y="332"/>
                    <a:pt x="92" y="339"/>
                    <a:pt x="94" y="346"/>
                  </a:cubicBezTo>
                  <a:cubicBezTo>
                    <a:pt x="94" y="347"/>
                    <a:pt x="96" y="348"/>
                    <a:pt x="96" y="350"/>
                  </a:cubicBezTo>
                  <a:cubicBezTo>
                    <a:pt x="96" y="352"/>
                    <a:pt x="94" y="354"/>
                    <a:pt x="94" y="355"/>
                  </a:cubicBezTo>
                  <a:cubicBezTo>
                    <a:pt x="93" y="360"/>
                    <a:pt x="94" y="366"/>
                    <a:pt x="95" y="371"/>
                  </a:cubicBezTo>
                  <a:cubicBezTo>
                    <a:pt x="96" y="366"/>
                    <a:pt x="102" y="368"/>
                    <a:pt x="108" y="369"/>
                  </a:cubicBezTo>
                  <a:close/>
                  <a:moveTo>
                    <a:pt x="122" y="362"/>
                  </a:moveTo>
                  <a:cubicBezTo>
                    <a:pt x="133" y="365"/>
                    <a:pt x="147" y="366"/>
                    <a:pt x="160" y="366"/>
                  </a:cubicBezTo>
                  <a:cubicBezTo>
                    <a:pt x="161" y="365"/>
                    <a:pt x="161" y="364"/>
                    <a:pt x="161" y="362"/>
                  </a:cubicBezTo>
                  <a:cubicBezTo>
                    <a:pt x="149" y="360"/>
                    <a:pt x="134" y="361"/>
                    <a:pt x="122" y="362"/>
                  </a:cubicBezTo>
                  <a:close/>
                  <a:moveTo>
                    <a:pt x="112" y="380"/>
                  </a:moveTo>
                  <a:cubicBezTo>
                    <a:pt x="127" y="379"/>
                    <a:pt x="143" y="379"/>
                    <a:pt x="157" y="378"/>
                  </a:cubicBezTo>
                  <a:cubicBezTo>
                    <a:pt x="137" y="376"/>
                    <a:pt x="115" y="375"/>
                    <a:pt x="95" y="376"/>
                  </a:cubicBezTo>
                  <a:cubicBezTo>
                    <a:pt x="94" y="382"/>
                    <a:pt x="107" y="380"/>
                    <a:pt x="112" y="380"/>
                  </a:cubicBezTo>
                  <a:close/>
                  <a:moveTo>
                    <a:pt x="133" y="382"/>
                  </a:moveTo>
                  <a:cubicBezTo>
                    <a:pt x="137" y="383"/>
                    <a:pt x="141" y="383"/>
                    <a:pt x="145" y="383"/>
                  </a:cubicBezTo>
                  <a:cubicBezTo>
                    <a:pt x="145" y="382"/>
                    <a:pt x="146" y="382"/>
                    <a:pt x="146" y="381"/>
                  </a:cubicBezTo>
                  <a:cubicBezTo>
                    <a:pt x="141" y="381"/>
                    <a:pt x="137" y="382"/>
                    <a:pt x="133" y="382"/>
                  </a:cubicBezTo>
                  <a:close/>
                  <a:moveTo>
                    <a:pt x="146" y="392"/>
                  </a:moveTo>
                  <a:cubicBezTo>
                    <a:pt x="131" y="394"/>
                    <a:pt x="114" y="391"/>
                    <a:pt x="99" y="391"/>
                  </a:cubicBezTo>
                  <a:cubicBezTo>
                    <a:pt x="98" y="391"/>
                    <a:pt x="96" y="391"/>
                    <a:pt x="96" y="392"/>
                  </a:cubicBezTo>
                  <a:cubicBezTo>
                    <a:pt x="95" y="394"/>
                    <a:pt x="101" y="393"/>
                    <a:pt x="101" y="393"/>
                  </a:cubicBezTo>
                  <a:cubicBezTo>
                    <a:pt x="115" y="393"/>
                    <a:pt x="134" y="395"/>
                    <a:pt x="146" y="392"/>
                  </a:cubicBezTo>
                  <a:close/>
                  <a:moveTo>
                    <a:pt x="158" y="393"/>
                  </a:moveTo>
                  <a:cubicBezTo>
                    <a:pt x="156" y="391"/>
                    <a:pt x="151" y="392"/>
                    <a:pt x="148" y="392"/>
                  </a:cubicBezTo>
                  <a:cubicBezTo>
                    <a:pt x="151" y="393"/>
                    <a:pt x="155" y="393"/>
                    <a:pt x="158" y="393"/>
                  </a:cubicBezTo>
                  <a:close/>
                  <a:moveTo>
                    <a:pt x="161" y="388"/>
                  </a:moveTo>
                  <a:cubicBezTo>
                    <a:pt x="140" y="386"/>
                    <a:pt x="116" y="388"/>
                    <a:pt x="96" y="385"/>
                  </a:cubicBezTo>
                  <a:cubicBezTo>
                    <a:pt x="95" y="386"/>
                    <a:pt x="95" y="388"/>
                    <a:pt x="95" y="388"/>
                  </a:cubicBezTo>
                  <a:cubicBezTo>
                    <a:pt x="115" y="390"/>
                    <a:pt x="139" y="390"/>
                    <a:pt x="161" y="388"/>
                  </a:cubicBezTo>
                  <a:close/>
                  <a:moveTo>
                    <a:pt x="161" y="381"/>
                  </a:moveTo>
                  <a:cubicBezTo>
                    <a:pt x="157" y="380"/>
                    <a:pt x="153" y="381"/>
                    <a:pt x="149" y="381"/>
                  </a:cubicBezTo>
                  <a:cubicBezTo>
                    <a:pt x="149" y="386"/>
                    <a:pt x="157" y="383"/>
                    <a:pt x="161" y="384"/>
                  </a:cubicBezTo>
                  <a:cubicBezTo>
                    <a:pt x="161" y="383"/>
                    <a:pt x="161" y="382"/>
                    <a:pt x="161" y="381"/>
                  </a:cubicBezTo>
                  <a:close/>
                  <a:moveTo>
                    <a:pt x="161" y="353"/>
                  </a:moveTo>
                  <a:cubicBezTo>
                    <a:pt x="148" y="352"/>
                    <a:pt x="131" y="351"/>
                    <a:pt x="119" y="353"/>
                  </a:cubicBezTo>
                  <a:cubicBezTo>
                    <a:pt x="131" y="357"/>
                    <a:pt x="146" y="358"/>
                    <a:pt x="161" y="357"/>
                  </a:cubicBezTo>
                  <a:cubicBezTo>
                    <a:pt x="162" y="356"/>
                    <a:pt x="161" y="354"/>
                    <a:pt x="161" y="353"/>
                  </a:cubicBezTo>
                  <a:close/>
                  <a:moveTo>
                    <a:pt x="171" y="364"/>
                  </a:moveTo>
                  <a:cubicBezTo>
                    <a:pt x="172" y="365"/>
                    <a:pt x="172" y="366"/>
                    <a:pt x="172" y="367"/>
                  </a:cubicBezTo>
                  <a:cubicBezTo>
                    <a:pt x="172" y="367"/>
                    <a:pt x="172" y="367"/>
                    <a:pt x="173" y="367"/>
                  </a:cubicBezTo>
                  <a:cubicBezTo>
                    <a:pt x="174" y="366"/>
                    <a:pt x="173" y="364"/>
                    <a:pt x="171" y="364"/>
                  </a:cubicBezTo>
                  <a:close/>
                  <a:moveTo>
                    <a:pt x="171" y="380"/>
                  </a:moveTo>
                  <a:cubicBezTo>
                    <a:pt x="171" y="382"/>
                    <a:pt x="171" y="383"/>
                    <a:pt x="172" y="384"/>
                  </a:cubicBezTo>
                  <a:cubicBezTo>
                    <a:pt x="185" y="384"/>
                    <a:pt x="198" y="385"/>
                    <a:pt x="209" y="382"/>
                  </a:cubicBezTo>
                  <a:cubicBezTo>
                    <a:pt x="199" y="379"/>
                    <a:pt x="181" y="376"/>
                    <a:pt x="171" y="380"/>
                  </a:cubicBezTo>
                  <a:close/>
                  <a:moveTo>
                    <a:pt x="167" y="358"/>
                  </a:moveTo>
                  <a:cubicBezTo>
                    <a:pt x="167" y="356"/>
                    <a:pt x="167" y="352"/>
                    <a:pt x="166" y="351"/>
                  </a:cubicBezTo>
                  <a:cubicBezTo>
                    <a:pt x="165" y="353"/>
                    <a:pt x="164" y="358"/>
                    <a:pt x="167" y="358"/>
                  </a:cubicBezTo>
                  <a:close/>
                  <a:moveTo>
                    <a:pt x="168" y="380"/>
                  </a:moveTo>
                  <a:cubicBezTo>
                    <a:pt x="167" y="380"/>
                    <a:pt x="166" y="380"/>
                    <a:pt x="166" y="380"/>
                  </a:cubicBezTo>
                  <a:cubicBezTo>
                    <a:pt x="166" y="382"/>
                    <a:pt x="166" y="383"/>
                    <a:pt x="166" y="384"/>
                  </a:cubicBezTo>
                  <a:cubicBezTo>
                    <a:pt x="168" y="384"/>
                    <a:pt x="168" y="382"/>
                    <a:pt x="168" y="380"/>
                  </a:cubicBezTo>
                  <a:close/>
                  <a:moveTo>
                    <a:pt x="168" y="367"/>
                  </a:moveTo>
                  <a:cubicBezTo>
                    <a:pt x="167" y="365"/>
                    <a:pt x="168" y="363"/>
                    <a:pt x="167" y="361"/>
                  </a:cubicBezTo>
                  <a:cubicBezTo>
                    <a:pt x="166" y="361"/>
                    <a:pt x="166" y="362"/>
                    <a:pt x="165" y="362"/>
                  </a:cubicBezTo>
                  <a:cubicBezTo>
                    <a:pt x="165" y="367"/>
                    <a:pt x="165" y="367"/>
                    <a:pt x="165" y="367"/>
                  </a:cubicBezTo>
                  <a:cubicBezTo>
                    <a:pt x="166" y="367"/>
                    <a:pt x="167" y="367"/>
                    <a:pt x="168" y="367"/>
                  </a:cubicBezTo>
                  <a:close/>
                  <a:moveTo>
                    <a:pt x="166" y="295"/>
                  </a:moveTo>
                  <a:cubicBezTo>
                    <a:pt x="167" y="305"/>
                    <a:pt x="167" y="314"/>
                    <a:pt x="170" y="324"/>
                  </a:cubicBezTo>
                  <a:cubicBezTo>
                    <a:pt x="172" y="314"/>
                    <a:pt x="168" y="303"/>
                    <a:pt x="166" y="295"/>
                  </a:cubicBezTo>
                  <a:close/>
                  <a:moveTo>
                    <a:pt x="182" y="398"/>
                  </a:moveTo>
                  <a:cubicBezTo>
                    <a:pt x="178" y="398"/>
                    <a:pt x="175" y="398"/>
                    <a:pt x="171" y="398"/>
                  </a:cubicBezTo>
                  <a:cubicBezTo>
                    <a:pt x="170" y="399"/>
                    <a:pt x="170" y="400"/>
                    <a:pt x="170" y="402"/>
                  </a:cubicBezTo>
                  <a:cubicBezTo>
                    <a:pt x="175" y="401"/>
                    <a:pt x="179" y="400"/>
                    <a:pt x="182" y="398"/>
                  </a:cubicBezTo>
                  <a:close/>
                  <a:moveTo>
                    <a:pt x="212" y="390"/>
                  </a:moveTo>
                  <a:cubicBezTo>
                    <a:pt x="204" y="389"/>
                    <a:pt x="195" y="389"/>
                    <a:pt x="186" y="389"/>
                  </a:cubicBezTo>
                  <a:cubicBezTo>
                    <a:pt x="182" y="389"/>
                    <a:pt x="175" y="391"/>
                    <a:pt x="171" y="392"/>
                  </a:cubicBezTo>
                  <a:cubicBezTo>
                    <a:pt x="177" y="394"/>
                    <a:pt x="184" y="392"/>
                    <a:pt x="191" y="392"/>
                  </a:cubicBezTo>
                  <a:cubicBezTo>
                    <a:pt x="198" y="391"/>
                    <a:pt x="207" y="393"/>
                    <a:pt x="212" y="39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0" name="Freeform 14"/>
            <p:cNvSpPr>
              <a:spLocks noEditPoints="1"/>
            </p:cNvSpPr>
            <p:nvPr/>
          </p:nvSpPr>
          <p:spPr bwMode="auto">
            <a:xfrm>
              <a:off x="1830660" y="2671354"/>
              <a:ext cx="1295400" cy="1571625"/>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51" name="组合 50"/>
          <p:cNvGrpSpPr/>
          <p:nvPr/>
        </p:nvGrpSpPr>
        <p:grpSpPr>
          <a:xfrm>
            <a:off x="1907704" y="1923678"/>
            <a:ext cx="914541" cy="675878"/>
            <a:chOff x="1613958" y="1985514"/>
            <a:chExt cx="3041516" cy="2247788"/>
          </a:xfrm>
          <a:solidFill>
            <a:schemeClr val="bg1"/>
          </a:solidFill>
        </p:grpSpPr>
        <p:sp>
          <p:nvSpPr>
            <p:cNvPr id="52"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3" name="Freeform 6"/>
            <p:cNvSpPr>
              <a:spLocks noEditPoints="1"/>
            </p:cNvSpPr>
            <p:nvPr/>
          </p:nvSpPr>
          <p:spPr bwMode="auto">
            <a:xfrm>
              <a:off x="3055253" y="1985514"/>
              <a:ext cx="1600221" cy="2247788"/>
            </a:xfrm>
            <a:custGeom>
              <a:avLst/>
              <a:gdLst>
                <a:gd name="T0" fmla="*/ 340 w 344"/>
                <a:gd name="T1" fmla="*/ 329 h 482"/>
                <a:gd name="T2" fmla="*/ 292 w 344"/>
                <a:gd name="T3" fmla="*/ 322 h 482"/>
                <a:gd name="T4" fmla="*/ 320 w 344"/>
                <a:gd name="T5" fmla="*/ 102 h 482"/>
                <a:gd name="T6" fmla="*/ 270 w 344"/>
                <a:gd name="T7" fmla="*/ 38 h 482"/>
                <a:gd name="T8" fmla="*/ 80 w 344"/>
                <a:gd name="T9" fmla="*/ 171 h 482"/>
                <a:gd name="T10" fmla="*/ 73 w 344"/>
                <a:gd name="T11" fmla="*/ 87 h 482"/>
                <a:gd name="T12" fmla="*/ 37 w 344"/>
                <a:gd name="T13" fmla="*/ 189 h 482"/>
                <a:gd name="T14" fmla="*/ 137 w 344"/>
                <a:gd name="T15" fmla="*/ 211 h 482"/>
                <a:gd name="T16" fmla="*/ 194 w 344"/>
                <a:gd name="T17" fmla="*/ 219 h 482"/>
                <a:gd name="T18" fmla="*/ 168 w 344"/>
                <a:gd name="T19" fmla="*/ 298 h 482"/>
                <a:gd name="T20" fmla="*/ 70 w 344"/>
                <a:gd name="T21" fmla="*/ 332 h 482"/>
                <a:gd name="T22" fmla="*/ 6 w 344"/>
                <a:gd name="T23" fmla="*/ 422 h 482"/>
                <a:gd name="T24" fmla="*/ 65 w 344"/>
                <a:gd name="T25" fmla="*/ 429 h 482"/>
                <a:gd name="T26" fmla="*/ 116 w 344"/>
                <a:gd name="T27" fmla="*/ 431 h 482"/>
                <a:gd name="T28" fmla="*/ 231 w 344"/>
                <a:gd name="T29" fmla="*/ 447 h 482"/>
                <a:gd name="T30" fmla="*/ 267 w 344"/>
                <a:gd name="T31" fmla="*/ 431 h 482"/>
                <a:gd name="T32" fmla="*/ 315 w 344"/>
                <a:gd name="T33" fmla="*/ 433 h 482"/>
                <a:gd name="T34" fmla="*/ 330 w 344"/>
                <a:gd name="T35" fmla="*/ 364 h 482"/>
                <a:gd name="T36" fmla="*/ 297 w 344"/>
                <a:gd name="T37" fmla="*/ 335 h 482"/>
                <a:gd name="T38" fmla="*/ 251 w 344"/>
                <a:gd name="T39" fmla="*/ 332 h 482"/>
                <a:gd name="T40" fmla="*/ 173 w 344"/>
                <a:gd name="T41" fmla="*/ 359 h 482"/>
                <a:gd name="T42" fmla="*/ 262 w 344"/>
                <a:gd name="T43" fmla="*/ 220 h 482"/>
                <a:gd name="T44" fmla="*/ 232 w 344"/>
                <a:gd name="T45" fmla="*/ 372 h 482"/>
                <a:gd name="T46" fmla="*/ 224 w 344"/>
                <a:gd name="T47" fmla="*/ 378 h 482"/>
                <a:gd name="T48" fmla="*/ 272 w 344"/>
                <a:gd name="T49" fmla="*/ 362 h 482"/>
                <a:gd name="T50" fmla="*/ 191 w 344"/>
                <a:gd name="T51" fmla="*/ 281 h 482"/>
                <a:gd name="T52" fmla="*/ 246 w 344"/>
                <a:gd name="T53" fmla="*/ 188 h 482"/>
                <a:gd name="T54" fmla="*/ 234 w 344"/>
                <a:gd name="T55" fmla="*/ 124 h 482"/>
                <a:gd name="T56" fmla="*/ 251 w 344"/>
                <a:gd name="T57" fmla="*/ 146 h 482"/>
                <a:gd name="T58" fmla="*/ 248 w 344"/>
                <a:gd name="T59" fmla="*/ 209 h 482"/>
                <a:gd name="T60" fmla="*/ 219 w 344"/>
                <a:gd name="T61" fmla="*/ 205 h 482"/>
                <a:gd name="T62" fmla="*/ 199 w 344"/>
                <a:gd name="T63" fmla="*/ 220 h 482"/>
                <a:gd name="T64" fmla="*/ 205 w 344"/>
                <a:gd name="T65" fmla="*/ 253 h 482"/>
                <a:gd name="T66" fmla="*/ 235 w 344"/>
                <a:gd name="T67" fmla="*/ 260 h 482"/>
                <a:gd name="T68" fmla="*/ 219 w 344"/>
                <a:gd name="T69" fmla="*/ 191 h 482"/>
                <a:gd name="T70" fmla="*/ 220 w 344"/>
                <a:gd name="T71" fmla="*/ 259 h 482"/>
                <a:gd name="T72" fmla="*/ 261 w 344"/>
                <a:gd name="T73" fmla="*/ 205 h 482"/>
                <a:gd name="T74" fmla="*/ 202 w 344"/>
                <a:gd name="T75" fmla="*/ 95 h 482"/>
                <a:gd name="T76" fmla="*/ 203 w 344"/>
                <a:gd name="T77" fmla="*/ 106 h 482"/>
                <a:gd name="T78" fmla="*/ 164 w 344"/>
                <a:gd name="T79" fmla="*/ 115 h 482"/>
                <a:gd name="T80" fmla="*/ 132 w 344"/>
                <a:gd name="T81" fmla="*/ 127 h 482"/>
                <a:gd name="T82" fmla="*/ 108 w 344"/>
                <a:gd name="T83" fmla="*/ 149 h 482"/>
                <a:gd name="T84" fmla="*/ 92 w 344"/>
                <a:gd name="T85" fmla="*/ 168 h 482"/>
                <a:gd name="T86" fmla="*/ 127 w 344"/>
                <a:gd name="T87" fmla="*/ 147 h 482"/>
                <a:gd name="T88" fmla="*/ 146 w 344"/>
                <a:gd name="T89" fmla="*/ 135 h 482"/>
                <a:gd name="T90" fmla="*/ 191 w 344"/>
                <a:gd name="T91" fmla="*/ 184 h 482"/>
                <a:gd name="T92" fmla="*/ 212 w 344"/>
                <a:gd name="T93" fmla="*/ 276 h 482"/>
                <a:gd name="T94" fmla="*/ 198 w 344"/>
                <a:gd name="T95" fmla="*/ 294 h 482"/>
                <a:gd name="T96" fmla="*/ 176 w 344"/>
                <a:gd name="T97" fmla="*/ 318 h 482"/>
                <a:gd name="T98" fmla="*/ 148 w 344"/>
                <a:gd name="T99" fmla="*/ 337 h 482"/>
                <a:gd name="T100" fmla="*/ 154 w 344"/>
                <a:gd name="T101" fmla="*/ 356 h 482"/>
                <a:gd name="T102" fmla="*/ 122 w 344"/>
                <a:gd name="T103" fmla="*/ 378 h 482"/>
                <a:gd name="T104" fmla="*/ 73 w 344"/>
                <a:gd name="T105" fmla="*/ 463 h 482"/>
                <a:gd name="T106" fmla="*/ 93 w 344"/>
                <a:gd name="T107" fmla="*/ 407 h 482"/>
                <a:gd name="T108" fmla="*/ 93 w 344"/>
                <a:gd name="T109" fmla="*/ 407 h 482"/>
                <a:gd name="T110" fmla="*/ 131 w 344"/>
                <a:gd name="T111" fmla="*/ 420 h 482"/>
                <a:gd name="T112" fmla="*/ 185 w 344"/>
                <a:gd name="T113" fmla="*/ 416 h 482"/>
                <a:gd name="T114" fmla="*/ 230 w 344"/>
                <a:gd name="T115" fmla="*/ 413 h 482"/>
                <a:gd name="T116" fmla="*/ 139 w 344"/>
                <a:gd name="T117" fmla="*/ 392 h 482"/>
                <a:gd name="T118" fmla="*/ 141 w 344"/>
                <a:gd name="T119" fmla="*/ 383 h 482"/>
                <a:gd name="T120" fmla="*/ 239 w 344"/>
                <a:gd name="T121" fmla="*/ 420 h 482"/>
                <a:gd name="T122" fmla="*/ 282 w 344"/>
                <a:gd name="T123" fmla="*/ 349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 h="482">
                  <a:moveTo>
                    <a:pt x="322" y="361"/>
                  </a:moveTo>
                  <a:cubicBezTo>
                    <a:pt x="314" y="360"/>
                    <a:pt x="306" y="360"/>
                    <a:pt x="299" y="359"/>
                  </a:cubicBezTo>
                  <a:cubicBezTo>
                    <a:pt x="301" y="352"/>
                    <a:pt x="304" y="347"/>
                    <a:pt x="307" y="342"/>
                  </a:cubicBezTo>
                  <a:cubicBezTo>
                    <a:pt x="309" y="347"/>
                    <a:pt x="322" y="349"/>
                    <a:pt x="322" y="343"/>
                  </a:cubicBezTo>
                  <a:cubicBezTo>
                    <a:pt x="324" y="343"/>
                    <a:pt x="326" y="341"/>
                    <a:pt x="326" y="340"/>
                  </a:cubicBezTo>
                  <a:cubicBezTo>
                    <a:pt x="325" y="337"/>
                    <a:pt x="313" y="340"/>
                    <a:pt x="309" y="338"/>
                  </a:cubicBezTo>
                  <a:cubicBezTo>
                    <a:pt x="311" y="335"/>
                    <a:pt x="311" y="332"/>
                    <a:pt x="316" y="332"/>
                  </a:cubicBezTo>
                  <a:cubicBezTo>
                    <a:pt x="319" y="332"/>
                    <a:pt x="324" y="334"/>
                    <a:pt x="330" y="335"/>
                  </a:cubicBezTo>
                  <a:cubicBezTo>
                    <a:pt x="334" y="335"/>
                    <a:pt x="344" y="337"/>
                    <a:pt x="344" y="334"/>
                  </a:cubicBezTo>
                  <a:cubicBezTo>
                    <a:pt x="344" y="332"/>
                    <a:pt x="341" y="330"/>
                    <a:pt x="340" y="329"/>
                  </a:cubicBezTo>
                  <a:cubicBezTo>
                    <a:pt x="334" y="327"/>
                    <a:pt x="321" y="328"/>
                    <a:pt x="315" y="327"/>
                  </a:cubicBezTo>
                  <a:cubicBezTo>
                    <a:pt x="317" y="321"/>
                    <a:pt x="321" y="315"/>
                    <a:pt x="324" y="309"/>
                  </a:cubicBezTo>
                  <a:cubicBezTo>
                    <a:pt x="324" y="308"/>
                    <a:pt x="327" y="299"/>
                    <a:pt x="324" y="299"/>
                  </a:cubicBezTo>
                  <a:cubicBezTo>
                    <a:pt x="321" y="299"/>
                    <a:pt x="322" y="301"/>
                    <a:pt x="322" y="304"/>
                  </a:cubicBezTo>
                  <a:cubicBezTo>
                    <a:pt x="321" y="307"/>
                    <a:pt x="320" y="310"/>
                    <a:pt x="319" y="313"/>
                  </a:cubicBezTo>
                  <a:cubicBezTo>
                    <a:pt x="317" y="319"/>
                    <a:pt x="313" y="326"/>
                    <a:pt x="308" y="327"/>
                  </a:cubicBezTo>
                  <a:cubicBezTo>
                    <a:pt x="308" y="320"/>
                    <a:pt x="302" y="325"/>
                    <a:pt x="299" y="327"/>
                  </a:cubicBezTo>
                  <a:cubicBezTo>
                    <a:pt x="301" y="326"/>
                    <a:pt x="307" y="317"/>
                    <a:pt x="301" y="318"/>
                  </a:cubicBezTo>
                  <a:cubicBezTo>
                    <a:pt x="297" y="319"/>
                    <a:pt x="297" y="329"/>
                    <a:pt x="291" y="326"/>
                  </a:cubicBezTo>
                  <a:cubicBezTo>
                    <a:pt x="291" y="325"/>
                    <a:pt x="293" y="323"/>
                    <a:pt x="292" y="322"/>
                  </a:cubicBezTo>
                  <a:cubicBezTo>
                    <a:pt x="288" y="316"/>
                    <a:pt x="285" y="333"/>
                    <a:pt x="280" y="328"/>
                  </a:cubicBezTo>
                  <a:cubicBezTo>
                    <a:pt x="279" y="302"/>
                    <a:pt x="277" y="278"/>
                    <a:pt x="276" y="251"/>
                  </a:cubicBezTo>
                  <a:cubicBezTo>
                    <a:pt x="276" y="234"/>
                    <a:pt x="278" y="215"/>
                    <a:pt x="277" y="200"/>
                  </a:cubicBezTo>
                  <a:cubicBezTo>
                    <a:pt x="277" y="194"/>
                    <a:pt x="277" y="192"/>
                    <a:pt x="280" y="188"/>
                  </a:cubicBezTo>
                  <a:cubicBezTo>
                    <a:pt x="288" y="176"/>
                    <a:pt x="300" y="163"/>
                    <a:pt x="309" y="152"/>
                  </a:cubicBezTo>
                  <a:cubicBezTo>
                    <a:pt x="310" y="151"/>
                    <a:pt x="315" y="145"/>
                    <a:pt x="312" y="144"/>
                  </a:cubicBezTo>
                  <a:cubicBezTo>
                    <a:pt x="309" y="142"/>
                    <a:pt x="307" y="149"/>
                    <a:pt x="306" y="151"/>
                  </a:cubicBezTo>
                  <a:cubicBezTo>
                    <a:pt x="297" y="162"/>
                    <a:pt x="286" y="175"/>
                    <a:pt x="277" y="186"/>
                  </a:cubicBezTo>
                  <a:cubicBezTo>
                    <a:pt x="278" y="157"/>
                    <a:pt x="275" y="126"/>
                    <a:pt x="276" y="99"/>
                  </a:cubicBezTo>
                  <a:cubicBezTo>
                    <a:pt x="290" y="100"/>
                    <a:pt x="307" y="100"/>
                    <a:pt x="320" y="102"/>
                  </a:cubicBezTo>
                  <a:cubicBezTo>
                    <a:pt x="320" y="104"/>
                    <a:pt x="318" y="103"/>
                    <a:pt x="318" y="105"/>
                  </a:cubicBezTo>
                  <a:cubicBezTo>
                    <a:pt x="322" y="103"/>
                    <a:pt x="338" y="106"/>
                    <a:pt x="338" y="101"/>
                  </a:cubicBezTo>
                  <a:cubicBezTo>
                    <a:pt x="338" y="98"/>
                    <a:pt x="325" y="98"/>
                    <a:pt x="320" y="98"/>
                  </a:cubicBezTo>
                  <a:cubicBezTo>
                    <a:pt x="305" y="98"/>
                    <a:pt x="289" y="98"/>
                    <a:pt x="276" y="95"/>
                  </a:cubicBezTo>
                  <a:cubicBezTo>
                    <a:pt x="275" y="81"/>
                    <a:pt x="274" y="61"/>
                    <a:pt x="273" y="47"/>
                  </a:cubicBezTo>
                  <a:cubicBezTo>
                    <a:pt x="272" y="40"/>
                    <a:pt x="273" y="31"/>
                    <a:pt x="273" y="24"/>
                  </a:cubicBezTo>
                  <a:cubicBezTo>
                    <a:pt x="273" y="18"/>
                    <a:pt x="272" y="12"/>
                    <a:pt x="273" y="6"/>
                  </a:cubicBezTo>
                  <a:cubicBezTo>
                    <a:pt x="273" y="5"/>
                    <a:pt x="275" y="3"/>
                    <a:pt x="274" y="2"/>
                  </a:cubicBezTo>
                  <a:cubicBezTo>
                    <a:pt x="272" y="0"/>
                    <a:pt x="270" y="4"/>
                    <a:pt x="270" y="5"/>
                  </a:cubicBezTo>
                  <a:cubicBezTo>
                    <a:pt x="269" y="14"/>
                    <a:pt x="269" y="29"/>
                    <a:pt x="270" y="38"/>
                  </a:cubicBezTo>
                  <a:cubicBezTo>
                    <a:pt x="272" y="56"/>
                    <a:pt x="272" y="77"/>
                    <a:pt x="272" y="95"/>
                  </a:cubicBezTo>
                  <a:cubicBezTo>
                    <a:pt x="243" y="96"/>
                    <a:pt x="214" y="94"/>
                    <a:pt x="186" y="92"/>
                  </a:cubicBezTo>
                  <a:cubicBezTo>
                    <a:pt x="185" y="90"/>
                    <a:pt x="184" y="88"/>
                    <a:pt x="181" y="88"/>
                  </a:cubicBezTo>
                  <a:cubicBezTo>
                    <a:pt x="169" y="86"/>
                    <a:pt x="157" y="93"/>
                    <a:pt x="147" y="92"/>
                  </a:cubicBezTo>
                  <a:cubicBezTo>
                    <a:pt x="148" y="93"/>
                    <a:pt x="151" y="92"/>
                    <a:pt x="153" y="93"/>
                  </a:cubicBezTo>
                  <a:cubicBezTo>
                    <a:pt x="138" y="102"/>
                    <a:pt x="125" y="114"/>
                    <a:pt x="115" y="127"/>
                  </a:cubicBezTo>
                  <a:cubicBezTo>
                    <a:pt x="111" y="132"/>
                    <a:pt x="106" y="136"/>
                    <a:pt x="103" y="140"/>
                  </a:cubicBezTo>
                  <a:cubicBezTo>
                    <a:pt x="101" y="142"/>
                    <a:pt x="100" y="145"/>
                    <a:pt x="98" y="147"/>
                  </a:cubicBezTo>
                  <a:cubicBezTo>
                    <a:pt x="97" y="147"/>
                    <a:pt x="96" y="147"/>
                    <a:pt x="95" y="148"/>
                  </a:cubicBezTo>
                  <a:cubicBezTo>
                    <a:pt x="88" y="151"/>
                    <a:pt x="85" y="163"/>
                    <a:pt x="80" y="171"/>
                  </a:cubicBezTo>
                  <a:cubicBezTo>
                    <a:pt x="78" y="174"/>
                    <a:pt x="76" y="178"/>
                    <a:pt x="74" y="180"/>
                  </a:cubicBezTo>
                  <a:cubicBezTo>
                    <a:pt x="73" y="181"/>
                    <a:pt x="72" y="181"/>
                    <a:pt x="71" y="182"/>
                  </a:cubicBezTo>
                  <a:cubicBezTo>
                    <a:pt x="70" y="184"/>
                    <a:pt x="70" y="189"/>
                    <a:pt x="68" y="190"/>
                  </a:cubicBezTo>
                  <a:cubicBezTo>
                    <a:pt x="69" y="155"/>
                    <a:pt x="73" y="123"/>
                    <a:pt x="77" y="89"/>
                  </a:cubicBezTo>
                  <a:cubicBezTo>
                    <a:pt x="89" y="89"/>
                    <a:pt x="101" y="91"/>
                    <a:pt x="113" y="91"/>
                  </a:cubicBezTo>
                  <a:cubicBezTo>
                    <a:pt x="103" y="87"/>
                    <a:pt x="88" y="89"/>
                    <a:pt x="77" y="87"/>
                  </a:cubicBezTo>
                  <a:cubicBezTo>
                    <a:pt x="78" y="76"/>
                    <a:pt x="78" y="60"/>
                    <a:pt x="80" y="49"/>
                  </a:cubicBezTo>
                  <a:cubicBezTo>
                    <a:pt x="80" y="46"/>
                    <a:pt x="83" y="39"/>
                    <a:pt x="79" y="39"/>
                  </a:cubicBezTo>
                  <a:cubicBezTo>
                    <a:pt x="74" y="38"/>
                    <a:pt x="76" y="50"/>
                    <a:pt x="76" y="55"/>
                  </a:cubicBezTo>
                  <a:cubicBezTo>
                    <a:pt x="75" y="66"/>
                    <a:pt x="76" y="78"/>
                    <a:pt x="73" y="87"/>
                  </a:cubicBezTo>
                  <a:cubicBezTo>
                    <a:pt x="51" y="88"/>
                    <a:pt x="25" y="82"/>
                    <a:pt x="3" y="86"/>
                  </a:cubicBezTo>
                  <a:cubicBezTo>
                    <a:pt x="2" y="86"/>
                    <a:pt x="1" y="87"/>
                    <a:pt x="0" y="88"/>
                  </a:cubicBezTo>
                  <a:cubicBezTo>
                    <a:pt x="8" y="89"/>
                    <a:pt x="16" y="87"/>
                    <a:pt x="25" y="87"/>
                  </a:cubicBezTo>
                  <a:cubicBezTo>
                    <a:pt x="41" y="87"/>
                    <a:pt x="58" y="88"/>
                    <a:pt x="73" y="90"/>
                  </a:cubicBezTo>
                  <a:cubicBezTo>
                    <a:pt x="71" y="124"/>
                    <a:pt x="68" y="158"/>
                    <a:pt x="65" y="191"/>
                  </a:cubicBezTo>
                  <a:cubicBezTo>
                    <a:pt x="52" y="191"/>
                    <a:pt x="43" y="185"/>
                    <a:pt x="32" y="185"/>
                  </a:cubicBezTo>
                  <a:cubicBezTo>
                    <a:pt x="25" y="185"/>
                    <a:pt x="14" y="181"/>
                    <a:pt x="8" y="178"/>
                  </a:cubicBezTo>
                  <a:cubicBezTo>
                    <a:pt x="7" y="178"/>
                    <a:pt x="2" y="174"/>
                    <a:pt x="1" y="177"/>
                  </a:cubicBezTo>
                  <a:cubicBezTo>
                    <a:pt x="1" y="179"/>
                    <a:pt x="3" y="179"/>
                    <a:pt x="5" y="180"/>
                  </a:cubicBezTo>
                  <a:cubicBezTo>
                    <a:pt x="14" y="183"/>
                    <a:pt x="28" y="187"/>
                    <a:pt x="37" y="189"/>
                  </a:cubicBezTo>
                  <a:cubicBezTo>
                    <a:pt x="33" y="195"/>
                    <a:pt x="46" y="196"/>
                    <a:pt x="50" y="197"/>
                  </a:cubicBezTo>
                  <a:cubicBezTo>
                    <a:pt x="53" y="198"/>
                    <a:pt x="63" y="201"/>
                    <a:pt x="64" y="202"/>
                  </a:cubicBezTo>
                  <a:cubicBezTo>
                    <a:pt x="65" y="205"/>
                    <a:pt x="64" y="214"/>
                    <a:pt x="63" y="218"/>
                  </a:cubicBezTo>
                  <a:cubicBezTo>
                    <a:pt x="63" y="229"/>
                    <a:pt x="61" y="240"/>
                    <a:pt x="63" y="249"/>
                  </a:cubicBezTo>
                  <a:cubicBezTo>
                    <a:pt x="65" y="233"/>
                    <a:pt x="65" y="218"/>
                    <a:pt x="67" y="203"/>
                  </a:cubicBezTo>
                  <a:cubicBezTo>
                    <a:pt x="72" y="204"/>
                    <a:pt x="77" y="205"/>
                    <a:pt x="79" y="208"/>
                  </a:cubicBezTo>
                  <a:cubicBezTo>
                    <a:pt x="83" y="203"/>
                    <a:pt x="94" y="212"/>
                    <a:pt x="99" y="212"/>
                  </a:cubicBezTo>
                  <a:cubicBezTo>
                    <a:pt x="101" y="212"/>
                    <a:pt x="108" y="210"/>
                    <a:pt x="108" y="209"/>
                  </a:cubicBezTo>
                  <a:cubicBezTo>
                    <a:pt x="108" y="204"/>
                    <a:pt x="98" y="203"/>
                    <a:pt x="96" y="201"/>
                  </a:cubicBezTo>
                  <a:cubicBezTo>
                    <a:pt x="109" y="204"/>
                    <a:pt x="124" y="208"/>
                    <a:pt x="137" y="211"/>
                  </a:cubicBezTo>
                  <a:cubicBezTo>
                    <a:pt x="141" y="212"/>
                    <a:pt x="144" y="214"/>
                    <a:pt x="148" y="212"/>
                  </a:cubicBezTo>
                  <a:cubicBezTo>
                    <a:pt x="131" y="206"/>
                    <a:pt x="110" y="202"/>
                    <a:pt x="92" y="197"/>
                  </a:cubicBezTo>
                  <a:cubicBezTo>
                    <a:pt x="92" y="195"/>
                    <a:pt x="92" y="194"/>
                    <a:pt x="91" y="193"/>
                  </a:cubicBezTo>
                  <a:cubicBezTo>
                    <a:pt x="104" y="175"/>
                    <a:pt x="124" y="161"/>
                    <a:pt x="152" y="159"/>
                  </a:cubicBezTo>
                  <a:cubicBezTo>
                    <a:pt x="164" y="158"/>
                    <a:pt x="170" y="163"/>
                    <a:pt x="175" y="170"/>
                  </a:cubicBezTo>
                  <a:cubicBezTo>
                    <a:pt x="180" y="175"/>
                    <a:pt x="186" y="181"/>
                    <a:pt x="188" y="188"/>
                  </a:cubicBezTo>
                  <a:cubicBezTo>
                    <a:pt x="189" y="192"/>
                    <a:pt x="188" y="196"/>
                    <a:pt x="190" y="201"/>
                  </a:cubicBezTo>
                  <a:cubicBezTo>
                    <a:pt x="191" y="203"/>
                    <a:pt x="195" y="207"/>
                    <a:pt x="193" y="212"/>
                  </a:cubicBezTo>
                  <a:cubicBezTo>
                    <a:pt x="193" y="213"/>
                    <a:pt x="191" y="213"/>
                    <a:pt x="191" y="215"/>
                  </a:cubicBezTo>
                  <a:cubicBezTo>
                    <a:pt x="191" y="217"/>
                    <a:pt x="194" y="218"/>
                    <a:pt x="194" y="219"/>
                  </a:cubicBezTo>
                  <a:cubicBezTo>
                    <a:pt x="195" y="221"/>
                    <a:pt x="195" y="225"/>
                    <a:pt x="194" y="227"/>
                  </a:cubicBezTo>
                  <a:cubicBezTo>
                    <a:pt x="193" y="233"/>
                    <a:pt x="193" y="242"/>
                    <a:pt x="190" y="246"/>
                  </a:cubicBezTo>
                  <a:cubicBezTo>
                    <a:pt x="190" y="247"/>
                    <a:pt x="188" y="248"/>
                    <a:pt x="187" y="249"/>
                  </a:cubicBezTo>
                  <a:cubicBezTo>
                    <a:pt x="187" y="250"/>
                    <a:pt x="189" y="251"/>
                    <a:pt x="189" y="252"/>
                  </a:cubicBezTo>
                  <a:cubicBezTo>
                    <a:pt x="189" y="254"/>
                    <a:pt x="187" y="257"/>
                    <a:pt x="186" y="260"/>
                  </a:cubicBezTo>
                  <a:cubicBezTo>
                    <a:pt x="186" y="262"/>
                    <a:pt x="184" y="266"/>
                    <a:pt x="183" y="269"/>
                  </a:cubicBezTo>
                  <a:cubicBezTo>
                    <a:pt x="180" y="274"/>
                    <a:pt x="175" y="280"/>
                    <a:pt x="175" y="284"/>
                  </a:cubicBezTo>
                  <a:cubicBezTo>
                    <a:pt x="175" y="285"/>
                    <a:pt x="175" y="286"/>
                    <a:pt x="175" y="286"/>
                  </a:cubicBezTo>
                  <a:cubicBezTo>
                    <a:pt x="175" y="291"/>
                    <a:pt x="169" y="293"/>
                    <a:pt x="167" y="295"/>
                  </a:cubicBezTo>
                  <a:cubicBezTo>
                    <a:pt x="167" y="296"/>
                    <a:pt x="168" y="297"/>
                    <a:pt x="168" y="298"/>
                  </a:cubicBezTo>
                  <a:cubicBezTo>
                    <a:pt x="167" y="301"/>
                    <a:pt x="164" y="305"/>
                    <a:pt x="162" y="306"/>
                  </a:cubicBezTo>
                  <a:cubicBezTo>
                    <a:pt x="160" y="307"/>
                    <a:pt x="158" y="307"/>
                    <a:pt x="157" y="309"/>
                  </a:cubicBezTo>
                  <a:cubicBezTo>
                    <a:pt x="157" y="309"/>
                    <a:pt x="158" y="311"/>
                    <a:pt x="158" y="312"/>
                  </a:cubicBezTo>
                  <a:cubicBezTo>
                    <a:pt x="157" y="316"/>
                    <a:pt x="152" y="320"/>
                    <a:pt x="149" y="324"/>
                  </a:cubicBezTo>
                  <a:cubicBezTo>
                    <a:pt x="147" y="328"/>
                    <a:pt x="143" y="330"/>
                    <a:pt x="139" y="333"/>
                  </a:cubicBezTo>
                  <a:cubicBezTo>
                    <a:pt x="134" y="338"/>
                    <a:pt x="130" y="345"/>
                    <a:pt x="127" y="351"/>
                  </a:cubicBezTo>
                  <a:cubicBezTo>
                    <a:pt x="126" y="354"/>
                    <a:pt x="121" y="359"/>
                    <a:pt x="119" y="360"/>
                  </a:cubicBezTo>
                  <a:cubicBezTo>
                    <a:pt x="103" y="363"/>
                    <a:pt x="87" y="358"/>
                    <a:pt x="72" y="358"/>
                  </a:cubicBezTo>
                  <a:cubicBezTo>
                    <a:pt x="72" y="337"/>
                    <a:pt x="73" y="320"/>
                    <a:pt x="72" y="300"/>
                  </a:cubicBezTo>
                  <a:cubicBezTo>
                    <a:pt x="68" y="308"/>
                    <a:pt x="70" y="321"/>
                    <a:pt x="70" y="332"/>
                  </a:cubicBezTo>
                  <a:cubicBezTo>
                    <a:pt x="71" y="340"/>
                    <a:pt x="69" y="350"/>
                    <a:pt x="69" y="357"/>
                  </a:cubicBezTo>
                  <a:cubicBezTo>
                    <a:pt x="67" y="354"/>
                    <a:pt x="56" y="354"/>
                    <a:pt x="58" y="359"/>
                  </a:cubicBezTo>
                  <a:cubicBezTo>
                    <a:pt x="59" y="363"/>
                    <a:pt x="67" y="359"/>
                    <a:pt x="69" y="361"/>
                  </a:cubicBezTo>
                  <a:cubicBezTo>
                    <a:pt x="70" y="363"/>
                    <a:pt x="70" y="369"/>
                    <a:pt x="70" y="372"/>
                  </a:cubicBezTo>
                  <a:cubicBezTo>
                    <a:pt x="71" y="382"/>
                    <a:pt x="70" y="388"/>
                    <a:pt x="70" y="398"/>
                  </a:cubicBezTo>
                  <a:cubicBezTo>
                    <a:pt x="70" y="404"/>
                    <a:pt x="72" y="417"/>
                    <a:pt x="69" y="420"/>
                  </a:cubicBezTo>
                  <a:cubicBezTo>
                    <a:pt x="68" y="422"/>
                    <a:pt x="53" y="423"/>
                    <a:pt x="51" y="423"/>
                  </a:cubicBezTo>
                  <a:cubicBezTo>
                    <a:pt x="44" y="423"/>
                    <a:pt x="34" y="420"/>
                    <a:pt x="26" y="421"/>
                  </a:cubicBezTo>
                  <a:cubicBezTo>
                    <a:pt x="22" y="421"/>
                    <a:pt x="16" y="422"/>
                    <a:pt x="11" y="422"/>
                  </a:cubicBezTo>
                  <a:cubicBezTo>
                    <a:pt x="10" y="422"/>
                    <a:pt x="7" y="422"/>
                    <a:pt x="6" y="422"/>
                  </a:cubicBezTo>
                  <a:cubicBezTo>
                    <a:pt x="5" y="422"/>
                    <a:pt x="5" y="423"/>
                    <a:pt x="4" y="423"/>
                  </a:cubicBezTo>
                  <a:cubicBezTo>
                    <a:pt x="3" y="423"/>
                    <a:pt x="3" y="424"/>
                    <a:pt x="2" y="424"/>
                  </a:cubicBezTo>
                  <a:cubicBezTo>
                    <a:pt x="2" y="425"/>
                    <a:pt x="2" y="425"/>
                    <a:pt x="2" y="426"/>
                  </a:cubicBezTo>
                  <a:cubicBezTo>
                    <a:pt x="3" y="427"/>
                    <a:pt x="4" y="427"/>
                    <a:pt x="4" y="428"/>
                  </a:cubicBezTo>
                  <a:cubicBezTo>
                    <a:pt x="12" y="427"/>
                    <a:pt x="21" y="428"/>
                    <a:pt x="28" y="428"/>
                  </a:cubicBezTo>
                  <a:cubicBezTo>
                    <a:pt x="33" y="427"/>
                    <a:pt x="37" y="426"/>
                    <a:pt x="41" y="427"/>
                  </a:cubicBezTo>
                  <a:cubicBezTo>
                    <a:pt x="42" y="428"/>
                    <a:pt x="43" y="429"/>
                    <a:pt x="44" y="429"/>
                  </a:cubicBezTo>
                  <a:cubicBezTo>
                    <a:pt x="49" y="430"/>
                    <a:pt x="54" y="428"/>
                    <a:pt x="58" y="430"/>
                  </a:cubicBezTo>
                  <a:cubicBezTo>
                    <a:pt x="58" y="432"/>
                    <a:pt x="56" y="433"/>
                    <a:pt x="57" y="435"/>
                  </a:cubicBezTo>
                  <a:cubicBezTo>
                    <a:pt x="62" y="436"/>
                    <a:pt x="59" y="428"/>
                    <a:pt x="65" y="429"/>
                  </a:cubicBezTo>
                  <a:cubicBezTo>
                    <a:pt x="69" y="436"/>
                    <a:pt x="63" y="440"/>
                    <a:pt x="59" y="444"/>
                  </a:cubicBezTo>
                  <a:cubicBezTo>
                    <a:pt x="54" y="451"/>
                    <a:pt x="46" y="458"/>
                    <a:pt x="43" y="466"/>
                  </a:cubicBezTo>
                  <a:cubicBezTo>
                    <a:pt x="54" y="460"/>
                    <a:pt x="60" y="447"/>
                    <a:pt x="69" y="439"/>
                  </a:cubicBezTo>
                  <a:cubicBezTo>
                    <a:pt x="69" y="448"/>
                    <a:pt x="70" y="456"/>
                    <a:pt x="69" y="465"/>
                  </a:cubicBezTo>
                  <a:cubicBezTo>
                    <a:pt x="69" y="467"/>
                    <a:pt x="64" y="482"/>
                    <a:pt x="70" y="481"/>
                  </a:cubicBezTo>
                  <a:cubicBezTo>
                    <a:pt x="74" y="480"/>
                    <a:pt x="73" y="473"/>
                    <a:pt x="73" y="470"/>
                  </a:cubicBezTo>
                  <a:cubicBezTo>
                    <a:pt x="73" y="466"/>
                    <a:pt x="80" y="460"/>
                    <a:pt x="84" y="455"/>
                  </a:cubicBezTo>
                  <a:cubicBezTo>
                    <a:pt x="86" y="451"/>
                    <a:pt x="89" y="448"/>
                    <a:pt x="90" y="443"/>
                  </a:cubicBezTo>
                  <a:cubicBezTo>
                    <a:pt x="96" y="442"/>
                    <a:pt x="96" y="432"/>
                    <a:pt x="101" y="431"/>
                  </a:cubicBezTo>
                  <a:cubicBezTo>
                    <a:pt x="105" y="430"/>
                    <a:pt x="111" y="431"/>
                    <a:pt x="116" y="431"/>
                  </a:cubicBezTo>
                  <a:cubicBezTo>
                    <a:pt x="126" y="430"/>
                    <a:pt x="139" y="431"/>
                    <a:pt x="149" y="429"/>
                  </a:cubicBezTo>
                  <a:cubicBezTo>
                    <a:pt x="149" y="431"/>
                    <a:pt x="153" y="431"/>
                    <a:pt x="156" y="431"/>
                  </a:cubicBezTo>
                  <a:cubicBezTo>
                    <a:pt x="169" y="433"/>
                    <a:pt x="193" y="433"/>
                    <a:pt x="206" y="431"/>
                  </a:cubicBezTo>
                  <a:cubicBezTo>
                    <a:pt x="190" y="430"/>
                    <a:pt x="173" y="431"/>
                    <a:pt x="156" y="429"/>
                  </a:cubicBezTo>
                  <a:cubicBezTo>
                    <a:pt x="169" y="426"/>
                    <a:pt x="188" y="428"/>
                    <a:pt x="204" y="428"/>
                  </a:cubicBezTo>
                  <a:cubicBezTo>
                    <a:pt x="212" y="429"/>
                    <a:pt x="221" y="427"/>
                    <a:pt x="228" y="429"/>
                  </a:cubicBezTo>
                  <a:cubicBezTo>
                    <a:pt x="229" y="429"/>
                    <a:pt x="229" y="431"/>
                    <a:pt x="230" y="431"/>
                  </a:cubicBezTo>
                  <a:cubicBezTo>
                    <a:pt x="232" y="431"/>
                    <a:pt x="234" y="428"/>
                    <a:pt x="235" y="430"/>
                  </a:cubicBezTo>
                  <a:cubicBezTo>
                    <a:pt x="236" y="430"/>
                    <a:pt x="233" y="437"/>
                    <a:pt x="233" y="439"/>
                  </a:cubicBezTo>
                  <a:cubicBezTo>
                    <a:pt x="232" y="441"/>
                    <a:pt x="228" y="446"/>
                    <a:pt x="231" y="447"/>
                  </a:cubicBezTo>
                  <a:cubicBezTo>
                    <a:pt x="234" y="448"/>
                    <a:pt x="236" y="438"/>
                    <a:pt x="239" y="438"/>
                  </a:cubicBezTo>
                  <a:cubicBezTo>
                    <a:pt x="239" y="439"/>
                    <a:pt x="240" y="440"/>
                    <a:pt x="241" y="440"/>
                  </a:cubicBezTo>
                  <a:cubicBezTo>
                    <a:pt x="246" y="441"/>
                    <a:pt x="250" y="425"/>
                    <a:pt x="258" y="430"/>
                  </a:cubicBezTo>
                  <a:cubicBezTo>
                    <a:pt x="254" y="441"/>
                    <a:pt x="248" y="451"/>
                    <a:pt x="244" y="463"/>
                  </a:cubicBezTo>
                  <a:cubicBezTo>
                    <a:pt x="243" y="466"/>
                    <a:pt x="241" y="473"/>
                    <a:pt x="245" y="473"/>
                  </a:cubicBezTo>
                  <a:cubicBezTo>
                    <a:pt x="247" y="473"/>
                    <a:pt x="247" y="470"/>
                    <a:pt x="249" y="468"/>
                  </a:cubicBezTo>
                  <a:cubicBezTo>
                    <a:pt x="251" y="465"/>
                    <a:pt x="259" y="455"/>
                    <a:pt x="251" y="456"/>
                  </a:cubicBezTo>
                  <a:cubicBezTo>
                    <a:pt x="252" y="451"/>
                    <a:pt x="254" y="446"/>
                    <a:pt x="257" y="441"/>
                  </a:cubicBezTo>
                  <a:cubicBezTo>
                    <a:pt x="258" y="439"/>
                    <a:pt x="261" y="431"/>
                    <a:pt x="263" y="430"/>
                  </a:cubicBezTo>
                  <a:cubicBezTo>
                    <a:pt x="263" y="430"/>
                    <a:pt x="266" y="431"/>
                    <a:pt x="267" y="431"/>
                  </a:cubicBezTo>
                  <a:cubicBezTo>
                    <a:pt x="271" y="432"/>
                    <a:pt x="282" y="431"/>
                    <a:pt x="279" y="436"/>
                  </a:cubicBezTo>
                  <a:cubicBezTo>
                    <a:pt x="273" y="438"/>
                    <a:pt x="269" y="429"/>
                    <a:pt x="264" y="433"/>
                  </a:cubicBezTo>
                  <a:cubicBezTo>
                    <a:pt x="267" y="434"/>
                    <a:pt x="270" y="437"/>
                    <a:pt x="273" y="438"/>
                  </a:cubicBezTo>
                  <a:cubicBezTo>
                    <a:pt x="274" y="439"/>
                    <a:pt x="278" y="439"/>
                    <a:pt x="280" y="441"/>
                  </a:cubicBezTo>
                  <a:cubicBezTo>
                    <a:pt x="281" y="443"/>
                    <a:pt x="280" y="448"/>
                    <a:pt x="280" y="451"/>
                  </a:cubicBezTo>
                  <a:cubicBezTo>
                    <a:pt x="280" y="459"/>
                    <a:pt x="283" y="467"/>
                    <a:pt x="282" y="476"/>
                  </a:cubicBezTo>
                  <a:cubicBezTo>
                    <a:pt x="286" y="479"/>
                    <a:pt x="286" y="473"/>
                    <a:pt x="286" y="469"/>
                  </a:cubicBezTo>
                  <a:cubicBezTo>
                    <a:pt x="285" y="461"/>
                    <a:pt x="282" y="449"/>
                    <a:pt x="283" y="440"/>
                  </a:cubicBezTo>
                  <a:cubicBezTo>
                    <a:pt x="290" y="444"/>
                    <a:pt x="306" y="435"/>
                    <a:pt x="295" y="431"/>
                  </a:cubicBezTo>
                  <a:cubicBezTo>
                    <a:pt x="301" y="430"/>
                    <a:pt x="310" y="431"/>
                    <a:pt x="315" y="433"/>
                  </a:cubicBezTo>
                  <a:cubicBezTo>
                    <a:pt x="315" y="434"/>
                    <a:pt x="314" y="434"/>
                    <a:pt x="314" y="435"/>
                  </a:cubicBezTo>
                  <a:cubicBezTo>
                    <a:pt x="316" y="438"/>
                    <a:pt x="325" y="438"/>
                    <a:pt x="325" y="434"/>
                  </a:cubicBezTo>
                  <a:cubicBezTo>
                    <a:pt x="325" y="429"/>
                    <a:pt x="311" y="427"/>
                    <a:pt x="304" y="427"/>
                  </a:cubicBezTo>
                  <a:cubicBezTo>
                    <a:pt x="296" y="427"/>
                    <a:pt x="289" y="426"/>
                    <a:pt x="283" y="426"/>
                  </a:cubicBezTo>
                  <a:cubicBezTo>
                    <a:pt x="283" y="415"/>
                    <a:pt x="278" y="401"/>
                    <a:pt x="282" y="391"/>
                  </a:cubicBezTo>
                  <a:cubicBezTo>
                    <a:pt x="285" y="384"/>
                    <a:pt x="290" y="374"/>
                    <a:pt x="294" y="367"/>
                  </a:cubicBezTo>
                  <a:cubicBezTo>
                    <a:pt x="294" y="366"/>
                    <a:pt x="296" y="362"/>
                    <a:pt x="297" y="362"/>
                  </a:cubicBezTo>
                  <a:cubicBezTo>
                    <a:pt x="301" y="361"/>
                    <a:pt x="315" y="363"/>
                    <a:pt x="319" y="365"/>
                  </a:cubicBezTo>
                  <a:cubicBezTo>
                    <a:pt x="321" y="366"/>
                    <a:pt x="321" y="367"/>
                    <a:pt x="323" y="367"/>
                  </a:cubicBezTo>
                  <a:cubicBezTo>
                    <a:pt x="324" y="368"/>
                    <a:pt x="332" y="367"/>
                    <a:pt x="330" y="364"/>
                  </a:cubicBezTo>
                  <a:cubicBezTo>
                    <a:pt x="330" y="362"/>
                    <a:pt x="324" y="361"/>
                    <a:pt x="322" y="361"/>
                  </a:cubicBezTo>
                  <a:close/>
                  <a:moveTo>
                    <a:pt x="284" y="434"/>
                  </a:moveTo>
                  <a:cubicBezTo>
                    <a:pt x="287" y="434"/>
                    <a:pt x="290" y="435"/>
                    <a:pt x="292" y="436"/>
                  </a:cubicBezTo>
                  <a:cubicBezTo>
                    <a:pt x="290" y="437"/>
                    <a:pt x="286" y="438"/>
                    <a:pt x="284" y="437"/>
                  </a:cubicBezTo>
                  <a:lnTo>
                    <a:pt x="284" y="434"/>
                  </a:lnTo>
                  <a:close/>
                  <a:moveTo>
                    <a:pt x="309" y="332"/>
                  </a:moveTo>
                  <a:cubicBezTo>
                    <a:pt x="308" y="335"/>
                    <a:pt x="307" y="338"/>
                    <a:pt x="304" y="338"/>
                  </a:cubicBezTo>
                  <a:cubicBezTo>
                    <a:pt x="306" y="336"/>
                    <a:pt x="304" y="330"/>
                    <a:pt x="309" y="332"/>
                  </a:cubicBezTo>
                  <a:close/>
                  <a:moveTo>
                    <a:pt x="299" y="331"/>
                  </a:moveTo>
                  <a:cubicBezTo>
                    <a:pt x="299" y="333"/>
                    <a:pt x="298" y="334"/>
                    <a:pt x="297" y="335"/>
                  </a:cubicBezTo>
                  <a:cubicBezTo>
                    <a:pt x="294" y="334"/>
                    <a:pt x="297" y="329"/>
                    <a:pt x="299" y="331"/>
                  </a:cubicBezTo>
                  <a:close/>
                  <a:moveTo>
                    <a:pt x="286" y="334"/>
                  </a:moveTo>
                  <a:cubicBezTo>
                    <a:pt x="288" y="336"/>
                    <a:pt x="285" y="339"/>
                    <a:pt x="282" y="339"/>
                  </a:cubicBezTo>
                  <a:cubicBezTo>
                    <a:pt x="283" y="337"/>
                    <a:pt x="285" y="336"/>
                    <a:pt x="286" y="334"/>
                  </a:cubicBezTo>
                  <a:close/>
                  <a:moveTo>
                    <a:pt x="276" y="309"/>
                  </a:moveTo>
                  <a:cubicBezTo>
                    <a:pt x="276" y="314"/>
                    <a:pt x="278" y="326"/>
                    <a:pt x="276" y="328"/>
                  </a:cubicBezTo>
                  <a:cubicBezTo>
                    <a:pt x="275" y="329"/>
                    <a:pt x="272" y="328"/>
                    <a:pt x="269" y="329"/>
                  </a:cubicBezTo>
                  <a:cubicBezTo>
                    <a:pt x="263" y="329"/>
                    <a:pt x="250" y="329"/>
                    <a:pt x="243" y="330"/>
                  </a:cubicBezTo>
                  <a:cubicBezTo>
                    <a:pt x="243" y="330"/>
                    <a:pt x="239" y="331"/>
                    <a:pt x="240" y="333"/>
                  </a:cubicBezTo>
                  <a:cubicBezTo>
                    <a:pt x="241" y="335"/>
                    <a:pt x="249" y="332"/>
                    <a:pt x="251" y="332"/>
                  </a:cubicBezTo>
                  <a:cubicBezTo>
                    <a:pt x="255" y="332"/>
                    <a:pt x="260" y="332"/>
                    <a:pt x="264" y="332"/>
                  </a:cubicBezTo>
                  <a:cubicBezTo>
                    <a:pt x="254" y="335"/>
                    <a:pt x="240" y="335"/>
                    <a:pt x="232" y="340"/>
                  </a:cubicBezTo>
                  <a:cubicBezTo>
                    <a:pt x="247" y="339"/>
                    <a:pt x="261" y="334"/>
                    <a:pt x="276" y="333"/>
                  </a:cubicBezTo>
                  <a:cubicBezTo>
                    <a:pt x="280" y="342"/>
                    <a:pt x="268" y="341"/>
                    <a:pt x="262" y="342"/>
                  </a:cubicBezTo>
                  <a:cubicBezTo>
                    <a:pt x="256" y="343"/>
                    <a:pt x="247" y="343"/>
                    <a:pt x="242" y="345"/>
                  </a:cubicBezTo>
                  <a:cubicBezTo>
                    <a:pt x="240" y="346"/>
                    <a:pt x="237" y="348"/>
                    <a:pt x="234" y="348"/>
                  </a:cubicBezTo>
                  <a:cubicBezTo>
                    <a:pt x="247" y="348"/>
                    <a:pt x="258" y="344"/>
                    <a:pt x="272" y="344"/>
                  </a:cubicBezTo>
                  <a:cubicBezTo>
                    <a:pt x="268" y="349"/>
                    <a:pt x="264" y="356"/>
                    <a:pt x="256" y="357"/>
                  </a:cubicBezTo>
                  <a:cubicBezTo>
                    <a:pt x="249" y="358"/>
                    <a:pt x="239" y="357"/>
                    <a:pt x="231" y="357"/>
                  </a:cubicBezTo>
                  <a:cubicBezTo>
                    <a:pt x="213" y="358"/>
                    <a:pt x="190" y="360"/>
                    <a:pt x="173" y="359"/>
                  </a:cubicBezTo>
                  <a:cubicBezTo>
                    <a:pt x="174" y="358"/>
                    <a:pt x="175" y="358"/>
                    <a:pt x="176" y="358"/>
                  </a:cubicBezTo>
                  <a:cubicBezTo>
                    <a:pt x="167" y="356"/>
                    <a:pt x="173" y="349"/>
                    <a:pt x="177" y="344"/>
                  </a:cubicBezTo>
                  <a:cubicBezTo>
                    <a:pt x="188" y="329"/>
                    <a:pt x="202" y="315"/>
                    <a:pt x="213" y="299"/>
                  </a:cubicBezTo>
                  <a:cubicBezTo>
                    <a:pt x="212" y="298"/>
                    <a:pt x="210" y="301"/>
                    <a:pt x="210" y="301"/>
                  </a:cubicBezTo>
                  <a:cubicBezTo>
                    <a:pt x="215" y="293"/>
                    <a:pt x="223" y="288"/>
                    <a:pt x="228" y="281"/>
                  </a:cubicBezTo>
                  <a:cubicBezTo>
                    <a:pt x="219" y="308"/>
                    <a:pt x="200" y="326"/>
                    <a:pt x="184" y="346"/>
                  </a:cubicBezTo>
                  <a:cubicBezTo>
                    <a:pt x="197" y="336"/>
                    <a:pt x="208" y="323"/>
                    <a:pt x="217" y="309"/>
                  </a:cubicBezTo>
                  <a:cubicBezTo>
                    <a:pt x="224" y="298"/>
                    <a:pt x="231" y="286"/>
                    <a:pt x="235" y="273"/>
                  </a:cubicBezTo>
                  <a:cubicBezTo>
                    <a:pt x="238" y="266"/>
                    <a:pt x="241" y="258"/>
                    <a:pt x="246" y="252"/>
                  </a:cubicBezTo>
                  <a:cubicBezTo>
                    <a:pt x="253" y="243"/>
                    <a:pt x="258" y="232"/>
                    <a:pt x="262" y="220"/>
                  </a:cubicBezTo>
                  <a:cubicBezTo>
                    <a:pt x="265" y="211"/>
                    <a:pt x="266" y="200"/>
                    <a:pt x="275" y="196"/>
                  </a:cubicBezTo>
                  <a:cubicBezTo>
                    <a:pt x="274" y="217"/>
                    <a:pt x="275" y="240"/>
                    <a:pt x="274" y="263"/>
                  </a:cubicBezTo>
                  <a:cubicBezTo>
                    <a:pt x="274" y="279"/>
                    <a:pt x="277" y="292"/>
                    <a:pt x="276" y="309"/>
                  </a:cubicBezTo>
                  <a:close/>
                  <a:moveTo>
                    <a:pt x="232" y="372"/>
                  </a:moveTo>
                  <a:cubicBezTo>
                    <a:pt x="212" y="371"/>
                    <a:pt x="191" y="372"/>
                    <a:pt x="171" y="370"/>
                  </a:cubicBezTo>
                  <a:cubicBezTo>
                    <a:pt x="173" y="369"/>
                    <a:pt x="171" y="366"/>
                    <a:pt x="172" y="366"/>
                  </a:cubicBezTo>
                  <a:cubicBezTo>
                    <a:pt x="173" y="366"/>
                    <a:pt x="173" y="369"/>
                    <a:pt x="175" y="369"/>
                  </a:cubicBezTo>
                  <a:cubicBezTo>
                    <a:pt x="177" y="370"/>
                    <a:pt x="183" y="366"/>
                    <a:pt x="186" y="366"/>
                  </a:cubicBezTo>
                  <a:cubicBezTo>
                    <a:pt x="205" y="363"/>
                    <a:pt x="233" y="368"/>
                    <a:pt x="251" y="367"/>
                  </a:cubicBezTo>
                  <a:cubicBezTo>
                    <a:pt x="250" y="375"/>
                    <a:pt x="240" y="372"/>
                    <a:pt x="232" y="372"/>
                  </a:cubicBezTo>
                  <a:close/>
                  <a:moveTo>
                    <a:pt x="240" y="375"/>
                  </a:moveTo>
                  <a:cubicBezTo>
                    <a:pt x="239" y="376"/>
                    <a:pt x="236" y="376"/>
                    <a:pt x="236" y="375"/>
                  </a:cubicBezTo>
                  <a:cubicBezTo>
                    <a:pt x="237" y="375"/>
                    <a:pt x="239" y="375"/>
                    <a:pt x="240" y="375"/>
                  </a:cubicBezTo>
                  <a:close/>
                  <a:moveTo>
                    <a:pt x="235" y="375"/>
                  </a:moveTo>
                  <a:cubicBezTo>
                    <a:pt x="233" y="375"/>
                    <a:pt x="230" y="376"/>
                    <a:pt x="229" y="375"/>
                  </a:cubicBezTo>
                  <a:cubicBezTo>
                    <a:pt x="231" y="375"/>
                    <a:pt x="233" y="374"/>
                    <a:pt x="235" y="375"/>
                  </a:cubicBezTo>
                  <a:close/>
                  <a:moveTo>
                    <a:pt x="224" y="378"/>
                  </a:moveTo>
                  <a:cubicBezTo>
                    <a:pt x="205" y="378"/>
                    <a:pt x="185" y="377"/>
                    <a:pt x="167" y="375"/>
                  </a:cubicBezTo>
                  <a:cubicBezTo>
                    <a:pt x="167" y="374"/>
                    <a:pt x="167" y="374"/>
                    <a:pt x="167" y="374"/>
                  </a:cubicBezTo>
                  <a:cubicBezTo>
                    <a:pt x="186" y="375"/>
                    <a:pt x="206" y="376"/>
                    <a:pt x="224" y="378"/>
                  </a:cubicBezTo>
                  <a:close/>
                  <a:moveTo>
                    <a:pt x="258" y="381"/>
                  </a:moveTo>
                  <a:cubicBezTo>
                    <a:pt x="258" y="384"/>
                    <a:pt x="253" y="382"/>
                    <a:pt x="250" y="382"/>
                  </a:cubicBezTo>
                  <a:cubicBezTo>
                    <a:pt x="252" y="382"/>
                    <a:pt x="256" y="381"/>
                    <a:pt x="258" y="381"/>
                  </a:cubicBezTo>
                  <a:close/>
                  <a:moveTo>
                    <a:pt x="257" y="377"/>
                  </a:moveTo>
                  <a:cubicBezTo>
                    <a:pt x="258" y="377"/>
                    <a:pt x="260" y="376"/>
                    <a:pt x="261" y="377"/>
                  </a:cubicBezTo>
                  <a:cubicBezTo>
                    <a:pt x="262" y="378"/>
                    <a:pt x="261" y="378"/>
                    <a:pt x="260" y="379"/>
                  </a:cubicBezTo>
                  <a:cubicBezTo>
                    <a:pt x="259" y="378"/>
                    <a:pt x="258" y="378"/>
                    <a:pt x="257" y="377"/>
                  </a:cubicBezTo>
                  <a:close/>
                  <a:moveTo>
                    <a:pt x="253" y="372"/>
                  </a:moveTo>
                  <a:cubicBezTo>
                    <a:pt x="254" y="364"/>
                    <a:pt x="269" y="369"/>
                    <a:pt x="272" y="362"/>
                  </a:cubicBezTo>
                  <a:cubicBezTo>
                    <a:pt x="272" y="362"/>
                    <a:pt x="272" y="362"/>
                    <a:pt x="272" y="362"/>
                  </a:cubicBezTo>
                  <a:cubicBezTo>
                    <a:pt x="270" y="364"/>
                    <a:pt x="269" y="371"/>
                    <a:pt x="266" y="372"/>
                  </a:cubicBezTo>
                  <a:cubicBezTo>
                    <a:pt x="263" y="374"/>
                    <a:pt x="257" y="373"/>
                    <a:pt x="253" y="372"/>
                  </a:cubicBezTo>
                  <a:close/>
                  <a:moveTo>
                    <a:pt x="267" y="358"/>
                  </a:moveTo>
                  <a:cubicBezTo>
                    <a:pt x="269" y="356"/>
                    <a:pt x="272" y="354"/>
                    <a:pt x="276" y="353"/>
                  </a:cubicBezTo>
                  <a:cubicBezTo>
                    <a:pt x="279" y="359"/>
                    <a:pt x="271" y="359"/>
                    <a:pt x="267" y="358"/>
                  </a:cubicBezTo>
                  <a:close/>
                  <a:moveTo>
                    <a:pt x="190" y="323"/>
                  </a:moveTo>
                  <a:cubicBezTo>
                    <a:pt x="191" y="320"/>
                    <a:pt x="193" y="318"/>
                    <a:pt x="195" y="315"/>
                  </a:cubicBezTo>
                  <a:cubicBezTo>
                    <a:pt x="196" y="315"/>
                    <a:pt x="196" y="315"/>
                    <a:pt x="196" y="315"/>
                  </a:cubicBezTo>
                  <a:cubicBezTo>
                    <a:pt x="194" y="318"/>
                    <a:pt x="192" y="321"/>
                    <a:pt x="190" y="323"/>
                  </a:cubicBezTo>
                  <a:close/>
                  <a:moveTo>
                    <a:pt x="191" y="281"/>
                  </a:moveTo>
                  <a:cubicBezTo>
                    <a:pt x="196" y="280"/>
                    <a:pt x="203" y="280"/>
                    <a:pt x="209" y="280"/>
                  </a:cubicBezTo>
                  <a:cubicBezTo>
                    <a:pt x="207" y="289"/>
                    <a:pt x="196" y="283"/>
                    <a:pt x="191" y="281"/>
                  </a:cubicBezTo>
                  <a:close/>
                  <a:moveTo>
                    <a:pt x="247" y="181"/>
                  </a:moveTo>
                  <a:cubicBezTo>
                    <a:pt x="244" y="180"/>
                    <a:pt x="241" y="180"/>
                    <a:pt x="239" y="179"/>
                  </a:cubicBezTo>
                  <a:cubicBezTo>
                    <a:pt x="222" y="176"/>
                    <a:pt x="204" y="172"/>
                    <a:pt x="190" y="168"/>
                  </a:cubicBezTo>
                  <a:cubicBezTo>
                    <a:pt x="190" y="168"/>
                    <a:pt x="190" y="167"/>
                    <a:pt x="190" y="167"/>
                  </a:cubicBezTo>
                  <a:cubicBezTo>
                    <a:pt x="210" y="167"/>
                    <a:pt x="233" y="169"/>
                    <a:pt x="255" y="168"/>
                  </a:cubicBezTo>
                  <a:cubicBezTo>
                    <a:pt x="257" y="177"/>
                    <a:pt x="257" y="188"/>
                    <a:pt x="255" y="196"/>
                  </a:cubicBezTo>
                  <a:cubicBezTo>
                    <a:pt x="252" y="196"/>
                    <a:pt x="247" y="195"/>
                    <a:pt x="243" y="194"/>
                  </a:cubicBezTo>
                  <a:cubicBezTo>
                    <a:pt x="244" y="192"/>
                    <a:pt x="245" y="190"/>
                    <a:pt x="246" y="188"/>
                  </a:cubicBezTo>
                  <a:cubicBezTo>
                    <a:pt x="248" y="188"/>
                    <a:pt x="254" y="188"/>
                    <a:pt x="254" y="186"/>
                  </a:cubicBezTo>
                  <a:cubicBezTo>
                    <a:pt x="255" y="183"/>
                    <a:pt x="249" y="182"/>
                    <a:pt x="247" y="181"/>
                  </a:cubicBezTo>
                  <a:close/>
                  <a:moveTo>
                    <a:pt x="240" y="133"/>
                  </a:moveTo>
                  <a:cubicBezTo>
                    <a:pt x="238" y="134"/>
                    <a:pt x="235" y="133"/>
                    <a:pt x="233" y="132"/>
                  </a:cubicBezTo>
                  <a:cubicBezTo>
                    <a:pt x="236" y="133"/>
                    <a:pt x="240" y="130"/>
                    <a:pt x="240" y="133"/>
                  </a:cubicBezTo>
                  <a:close/>
                  <a:moveTo>
                    <a:pt x="237" y="120"/>
                  </a:moveTo>
                  <a:cubicBezTo>
                    <a:pt x="240" y="122"/>
                    <a:pt x="244" y="124"/>
                    <a:pt x="244" y="130"/>
                  </a:cubicBezTo>
                  <a:cubicBezTo>
                    <a:pt x="241" y="127"/>
                    <a:pt x="239" y="124"/>
                    <a:pt x="237" y="120"/>
                  </a:cubicBezTo>
                  <a:close/>
                  <a:moveTo>
                    <a:pt x="211" y="119"/>
                  </a:moveTo>
                  <a:cubicBezTo>
                    <a:pt x="218" y="120"/>
                    <a:pt x="231" y="117"/>
                    <a:pt x="234" y="124"/>
                  </a:cubicBezTo>
                  <a:cubicBezTo>
                    <a:pt x="225" y="123"/>
                    <a:pt x="218" y="121"/>
                    <a:pt x="211" y="119"/>
                  </a:cubicBezTo>
                  <a:close/>
                  <a:moveTo>
                    <a:pt x="244" y="139"/>
                  </a:moveTo>
                  <a:cubicBezTo>
                    <a:pt x="245" y="140"/>
                    <a:pt x="247" y="142"/>
                    <a:pt x="247" y="145"/>
                  </a:cubicBezTo>
                  <a:cubicBezTo>
                    <a:pt x="227" y="142"/>
                    <a:pt x="203" y="141"/>
                    <a:pt x="183" y="137"/>
                  </a:cubicBezTo>
                  <a:cubicBezTo>
                    <a:pt x="203" y="138"/>
                    <a:pt x="225" y="140"/>
                    <a:pt x="244" y="139"/>
                  </a:cubicBezTo>
                  <a:close/>
                  <a:moveTo>
                    <a:pt x="251" y="146"/>
                  </a:moveTo>
                  <a:cubicBezTo>
                    <a:pt x="254" y="150"/>
                    <a:pt x="254" y="155"/>
                    <a:pt x="254" y="162"/>
                  </a:cubicBezTo>
                  <a:cubicBezTo>
                    <a:pt x="230" y="159"/>
                    <a:pt x="208" y="154"/>
                    <a:pt x="185" y="150"/>
                  </a:cubicBezTo>
                  <a:cubicBezTo>
                    <a:pt x="203" y="150"/>
                    <a:pt x="228" y="150"/>
                    <a:pt x="247" y="150"/>
                  </a:cubicBezTo>
                  <a:cubicBezTo>
                    <a:pt x="250" y="150"/>
                    <a:pt x="252" y="150"/>
                    <a:pt x="251" y="146"/>
                  </a:cubicBezTo>
                  <a:close/>
                  <a:moveTo>
                    <a:pt x="258" y="216"/>
                  </a:moveTo>
                  <a:cubicBezTo>
                    <a:pt x="258" y="220"/>
                    <a:pt x="256" y="224"/>
                    <a:pt x="254" y="227"/>
                  </a:cubicBezTo>
                  <a:cubicBezTo>
                    <a:pt x="255" y="223"/>
                    <a:pt x="256" y="218"/>
                    <a:pt x="258" y="216"/>
                  </a:cubicBezTo>
                  <a:close/>
                  <a:moveTo>
                    <a:pt x="258" y="155"/>
                  </a:moveTo>
                  <a:cubicBezTo>
                    <a:pt x="259" y="157"/>
                    <a:pt x="259" y="159"/>
                    <a:pt x="259" y="162"/>
                  </a:cubicBezTo>
                  <a:cubicBezTo>
                    <a:pt x="257" y="160"/>
                    <a:pt x="258" y="157"/>
                    <a:pt x="258" y="155"/>
                  </a:cubicBezTo>
                  <a:close/>
                  <a:moveTo>
                    <a:pt x="254" y="200"/>
                  </a:moveTo>
                  <a:cubicBezTo>
                    <a:pt x="255" y="207"/>
                    <a:pt x="254" y="214"/>
                    <a:pt x="251" y="218"/>
                  </a:cubicBezTo>
                  <a:cubicBezTo>
                    <a:pt x="253" y="216"/>
                    <a:pt x="255" y="203"/>
                    <a:pt x="251" y="202"/>
                  </a:cubicBezTo>
                  <a:cubicBezTo>
                    <a:pt x="249" y="202"/>
                    <a:pt x="249" y="207"/>
                    <a:pt x="248" y="209"/>
                  </a:cubicBezTo>
                  <a:cubicBezTo>
                    <a:pt x="244" y="209"/>
                    <a:pt x="239" y="208"/>
                    <a:pt x="235" y="208"/>
                  </a:cubicBezTo>
                  <a:cubicBezTo>
                    <a:pt x="236" y="205"/>
                    <a:pt x="237" y="201"/>
                    <a:pt x="239" y="200"/>
                  </a:cubicBezTo>
                  <a:cubicBezTo>
                    <a:pt x="243" y="198"/>
                    <a:pt x="250" y="201"/>
                    <a:pt x="254" y="200"/>
                  </a:cubicBezTo>
                  <a:close/>
                  <a:moveTo>
                    <a:pt x="227" y="210"/>
                  </a:moveTo>
                  <a:cubicBezTo>
                    <a:pt x="218" y="211"/>
                    <a:pt x="208" y="212"/>
                    <a:pt x="200" y="211"/>
                  </a:cubicBezTo>
                  <a:cubicBezTo>
                    <a:pt x="199" y="209"/>
                    <a:pt x="199" y="207"/>
                    <a:pt x="200" y="204"/>
                  </a:cubicBezTo>
                  <a:cubicBezTo>
                    <a:pt x="208" y="207"/>
                    <a:pt x="219" y="207"/>
                    <a:pt x="227" y="210"/>
                  </a:cubicBezTo>
                  <a:close/>
                  <a:moveTo>
                    <a:pt x="201" y="201"/>
                  </a:moveTo>
                  <a:cubicBezTo>
                    <a:pt x="212" y="199"/>
                    <a:pt x="223" y="200"/>
                    <a:pt x="234" y="200"/>
                  </a:cubicBezTo>
                  <a:cubicBezTo>
                    <a:pt x="233" y="208"/>
                    <a:pt x="227" y="206"/>
                    <a:pt x="219" y="205"/>
                  </a:cubicBezTo>
                  <a:cubicBezTo>
                    <a:pt x="213" y="204"/>
                    <a:pt x="206" y="202"/>
                    <a:pt x="201" y="201"/>
                  </a:cubicBezTo>
                  <a:close/>
                  <a:moveTo>
                    <a:pt x="226" y="214"/>
                  </a:moveTo>
                  <a:cubicBezTo>
                    <a:pt x="225" y="227"/>
                    <a:pt x="206" y="219"/>
                    <a:pt x="199" y="215"/>
                  </a:cubicBezTo>
                  <a:cubicBezTo>
                    <a:pt x="207" y="213"/>
                    <a:pt x="218" y="214"/>
                    <a:pt x="226" y="214"/>
                  </a:cubicBezTo>
                  <a:close/>
                  <a:moveTo>
                    <a:pt x="236" y="228"/>
                  </a:moveTo>
                  <a:cubicBezTo>
                    <a:pt x="232" y="229"/>
                    <a:pt x="226" y="228"/>
                    <a:pt x="222" y="228"/>
                  </a:cubicBezTo>
                  <a:cubicBezTo>
                    <a:pt x="224" y="223"/>
                    <a:pt x="232" y="228"/>
                    <a:pt x="236" y="228"/>
                  </a:cubicBezTo>
                  <a:close/>
                  <a:moveTo>
                    <a:pt x="219" y="225"/>
                  </a:moveTo>
                  <a:cubicBezTo>
                    <a:pt x="217" y="232"/>
                    <a:pt x="205" y="228"/>
                    <a:pt x="198" y="229"/>
                  </a:cubicBezTo>
                  <a:cubicBezTo>
                    <a:pt x="198" y="226"/>
                    <a:pt x="198" y="222"/>
                    <a:pt x="199" y="220"/>
                  </a:cubicBezTo>
                  <a:cubicBezTo>
                    <a:pt x="206" y="222"/>
                    <a:pt x="213" y="223"/>
                    <a:pt x="219" y="225"/>
                  </a:cubicBezTo>
                  <a:close/>
                  <a:moveTo>
                    <a:pt x="215" y="232"/>
                  </a:moveTo>
                  <a:cubicBezTo>
                    <a:pt x="214" y="238"/>
                    <a:pt x="207" y="234"/>
                    <a:pt x="204" y="232"/>
                  </a:cubicBezTo>
                  <a:cubicBezTo>
                    <a:pt x="206" y="231"/>
                    <a:pt x="212" y="231"/>
                    <a:pt x="215" y="232"/>
                  </a:cubicBezTo>
                  <a:close/>
                  <a:moveTo>
                    <a:pt x="230" y="243"/>
                  </a:moveTo>
                  <a:cubicBezTo>
                    <a:pt x="225" y="246"/>
                    <a:pt x="218" y="245"/>
                    <a:pt x="210" y="245"/>
                  </a:cubicBezTo>
                  <a:cubicBezTo>
                    <a:pt x="212" y="236"/>
                    <a:pt x="223" y="242"/>
                    <a:pt x="230" y="243"/>
                  </a:cubicBezTo>
                  <a:close/>
                  <a:moveTo>
                    <a:pt x="231" y="247"/>
                  </a:moveTo>
                  <a:cubicBezTo>
                    <a:pt x="229" y="250"/>
                    <a:pt x="228" y="255"/>
                    <a:pt x="225" y="256"/>
                  </a:cubicBezTo>
                  <a:cubicBezTo>
                    <a:pt x="220" y="258"/>
                    <a:pt x="210" y="252"/>
                    <a:pt x="205" y="253"/>
                  </a:cubicBezTo>
                  <a:cubicBezTo>
                    <a:pt x="207" y="244"/>
                    <a:pt x="221" y="249"/>
                    <a:pt x="231" y="247"/>
                  </a:cubicBezTo>
                  <a:close/>
                  <a:moveTo>
                    <a:pt x="234" y="262"/>
                  </a:moveTo>
                  <a:cubicBezTo>
                    <a:pt x="233" y="266"/>
                    <a:pt x="230" y="270"/>
                    <a:pt x="227" y="273"/>
                  </a:cubicBezTo>
                  <a:cubicBezTo>
                    <a:pt x="229" y="269"/>
                    <a:pt x="230" y="263"/>
                    <a:pt x="234" y="262"/>
                  </a:cubicBezTo>
                  <a:close/>
                  <a:moveTo>
                    <a:pt x="217" y="237"/>
                  </a:moveTo>
                  <a:cubicBezTo>
                    <a:pt x="218" y="228"/>
                    <a:pt x="231" y="232"/>
                    <a:pt x="239" y="232"/>
                  </a:cubicBezTo>
                  <a:cubicBezTo>
                    <a:pt x="238" y="235"/>
                    <a:pt x="237" y="240"/>
                    <a:pt x="234" y="241"/>
                  </a:cubicBezTo>
                  <a:cubicBezTo>
                    <a:pt x="229" y="242"/>
                    <a:pt x="221" y="237"/>
                    <a:pt x="217" y="237"/>
                  </a:cubicBezTo>
                  <a:close/>
                  <a:moveTo>
                    <a:pt x="243" y="247"/>
                  </a:moveTo>
                  <a:cubicBezTo>
                    <a:pt x="241" y="253"/>
                    <a:pt x="239" y="257"/>
                    <a:pt x="235" y="260"/>
                  </a:cubicBezTo>
                  <a:cubicBezTo>
                    <a:pt x="235" y="255"/>
                    <a:pt x="239" y="249"/>
                    <a:pt x="243" y="247"/>
                  </a:cubicBezTo>
                  <a:close/>
                  <a:moveTo>
                    <a:pt x="242" y="226"/>
                  </a:moveTo>
                  <a:cubicBezTo>
                    <a:pt x="237" y="225"/>
                    <a:pt x="231" y="224"/>
                    <a:pt x="226" y="223"/>
                  </a:cubicBezTo>
                  <a:cubicBezTo>
                    <a:pt x="228" y="220"/>
                    <a:pt x="228" y="215"/>
                    <a:pt x="231" y="213"/>
                  </a:cubicBezTo>
                  <a:cubicBezTo>
                    <a:pt x="235" y="211"/>
                    <a:pt x="242" y="215"/>
                    <a:pt x="248" y="214"/>
                  </a:cubicBezTo>
                  <a:cubicBezTo>
                    <a:pt x="247" y="218"/>
                    <a:pt x="244" y="222"/>
                    <a:pt x="242" y="226"/>
                  </a:cubicBezTo>
                  <a:close/>
                  <a:moveTo>
                    <a:pt x="219" y="191"/>
                  </a:moveTo>
                  <a:cubicBezTo>
                    <a:pt x="214" y="190"/>
                    <a:pt x="208" y="190"/>
                    <a:pt x="204" y="188"/>
                  </a:cubicBezTo>
                  <a:cubicBezTo>
                    <a:pt x="215" y="188"/>
                    <a:pt x="230" y="187"/>
                    <a:pt x="241" y="189"/>
                  </a:cubicBezTo>
                  <a:cubicBezTo>
                    <a:pt x="240" y="198"/>
                    <a:pt x="229" y="192"/>
                    <a:pt x="219" y="191"/>
                  </a:cubicBezTo>
                  <a:close/>
                  <a:moveTo>
                    <a:pt x="229" y="197"/>
                  </a:moveTo>
                  <a:cubicBezTo>
                    <a:pt x="219" y="198"/>
                    <a:pt x="208" y="197"/>
                    <a:pt x="198" y="197"/>
                  </a:cubicBezTo>
                  <a:cubicBezTo>
                    <a:pt x="197" y="195"/>
                    <a:pt x="196" y="192"/>
                    <a:pt x="195" y="190"/>
                  </a:cubicBezTo>
                  <a:cubicBezTo>
                    <a:pt x="206" y="192"/>
                    <a:pt x="219" y="193"/>
                    <a:pt x="229" y="197"/>
                  </a:cubicBezTo>
                  <a:close/>
                  <a:moveTo>
                    <a:pt x="197" y="233"/>
                  </a:moveTo>
                  <a:cubicBezTo>
                    <a:pt x="199" y="236"/>
                    <a:pt x="209" y="236"/>
                    <a:pt x="209" y="239"/>
                  </a:cubicBezTo>
                  <a:cubicBezTo>
                    <a:pt x="209" y="240"/>
                    <a:pt x="206" y="245"/>
                    <a:pt x="204" y="245"/>
                  </a:cubicBezTo>
                  <a:cubicBezTo>
                    <a:pt x="201" y="247"/>
                    <a:pt x="198" y="245"/>
                    <a:pt x="195" y="246"/>
                  </a:cubicBezTo>
                  <a:cubicBezTo>
                    <a:pt x="195" y="241"/>
                    <a:pt x="197" y="238"/>
                    <a:pt x="197" y="233"/>
                  </a:cubicBezTo>
                  <a:close/>
                  <a:moveTo>
                    <a:pt x="220" y="259"/>
                  </a:moveTo>
                  <a:cubicBezTo>
                    <a:pt x="214" y="261"/>
                    <a:pt x="204" y="261"/>
                    <a:pt x="199" y="261"/>
                  </a:cubicBezTo>
                  <a:cubicBezTo>
                    <a:pt x="200" y="251"/>
                    <a:pt x="213" y="259"/>
                    <a:pt x="220" y="259"/>
                  </a:cubicBezTo>
                  <a:close/>
                  <a:moveTo>
                    <a:pt x="221" y="263"/>
                  </a:moveTo>
                  <a:cubicBezTo>
                    <a:pt x="218" y="265"/>
                    <a:pt x="218" y="271"/>
                    <a:pt x="214" y="272"/>
                  </a:cubicBezTo>
                  <a:cubicBezTo>
                    <a:pt x="207" y="274"/>
                    <a:pt x="200" y="269"/>
                    <a:pt x="195" y="268"/>
                  </a:cubicBezTo>
                  <a:cubicBezTo>
                    <a:pt x="195" y="267"/>
                    <a:pt x="196" y="266"/>
                    <a:pt x="196" y="265"/>
                  </a:cubicBezTo>
                  <a:cubicBezTo>
                    <a:pt x="205" y="263"/>
                    <a:pt x="212" y="263"/>
                    <a:pt x="221" y="263"/>
                  </a:cubicBezTo>
                  <a:close/>
                  <a:moveTo>
                    <a:pt x="261" y="205"/>
                  </a:moveTo>
                  <a:cubicBezTo>
                    <a:pt x="261" y="202"/>
                    <a:pt x="261" y="199"/>
                    <a:pt x="262" y="196"/>
                  </a:cubicBezTo>
                  <a:cubicBezTo>
                    <a:pt x="263" y="199"/>
                    <a:pt x="264" y="204"/>
                    <a:pt x="261" y="205"/>
                  </a:cubicBezTo>
                  <a:close/>
                  <a:moveTo>
                    <a:pt x="273" y="99"/>
                  </a:moveTo>
                  <a:cubicBezTo>
                    <a:pt x="273" y="123"/>
                    <a:pt x="275" y="152"/>
                    <a:pt x="274" y="178"/>
                  </a:cubicBezTo>
                  <a:cubicBezTo>
                    <a:pt x="274" y="187"/>
                    <a:pt x="275" y="195"/>
                    <a:pt x="267" y="197"/>
                  </a:cubicBezTo>
                  <a:cubicBezTo>
                    <a:pt x="269" y="185"/>
                    <a:pt x="268" y="176"/>
                    <a:pt x="265" y="165"/>
                  </a:cubicBezTo>
                  <a:cubicBezTo>
                    <a:pt x="263" y="159"/>
                    <a:pt x="265" y="152"/>
                    <a:pt x="264" y="147"/>
                  </a:cubicBezTo>
                  <a:cubicBezTo>
                    <a:pt x="262" y="138"/>
                    <a:pt x="257" y="131"/>
                    <a:pt x="252" y="125"/>
                  </a:cubicBezTo>
                  <a:cubicBezTo>
                    <a:pt x="250" y="123"/>
                    <a:pt x="248" y="120"/>
                    <a:pt x="247" y="118"/>
                  </a:cubicBezTo>
                  <a:cubicBezTo>
                    <a:pt x="242" y="113"/>
                    <a:pt x="235" y="111"/>
                    <a:pt x="229" y="108"/>
                  </a:cubicBezTo>
                  <a:cubicBezTo>
                    <a:pt x="226" y="107"/>
                    <a:pt x="225" y="104"/>
                    <a:pt x="222" y="103"/>
                  </a:cubicBezTo>
                  <a:cubicBezTo>
                    <a:pt x="216" y="100"/>
                    <a:pt x="208" y="99"/>
                    <a:pt x="202" y="95"/>
                  </a:cubicBezTo>
                  <a:cubicBezTo>
                    <a:pt x="224" y="97"/>
                    <a:pt x="249" y="97"/>
                    <a:pt x="273" y="99"/>
                  </a:cubicBezTo>
                  <a:close/>
                  <a:moveTo>
                    <a:pt x="168" y="94"/>
                  </a:moveTo>
                  <a:cubicBezTo>
                    <a:pt x="154" y="100"/>
                    <a:pt x="141" y="108"/>
                    <a:pt x="129" y="118"/>
                  </a:cubicBezTo>
                  <a:cubicBezTo>
                    <a:pt x="139" y="107"/>
                    <a:pt x="152" y="97"/>
                    <a:pt x="168" y="94"/>
                  </a:cubicBezTo>
                  <a:close/>
                  <a:moveTo>
                    <a:pt x="144" y="115"/>
                  </a:moveTo>
                  <a:cubicBezTo>
                    <a:pt x="146" y="113"/>
                    <a:pt x="149" y="113"/>
                    <a:pt x="153" y="111"/>
                  </a:cubicBezTo>
                  <a:cubicBezTo>
                    <a:pt x="156" y="109"/>
                    <a:pt x="160" y="108"/>
                    <a:pt x="163" y="108"/>
                  </a:cubicBezTo>
                  <a:cubicBezTo>
                    <a:pt x="166" y="108"/>
                    <a:pt x="169" y="109"/>
                    <a:pt x="172" y="109"/>
                  </a:cubicBezTo>
                  <a:cubicBezTo>
                    <a:pt x="179" y="109"/>
                    <a:pt x="185" y="105"/>
                    <a:pt x="190" y="106"/>
                  </a:cubicBezTo>
                  <a:cubicBezTo>
                    <a:pt x="194" y="106"/>
                    <a:pt x="200" y="108"/>
                    <a:pt x="203" y="106"/>
                  </a:cubicBezTo>
                  <a:cubicBezTo>
                    <a:pt x="205" y="105"/>
                    <a:pt x="207" y="107"/>
                    <a:pt x="209" y="108"/>
                  </a:cubicBezTo>
                  <a:cubicBezTo>
                    <a:pt x="208" y="110"/>
                    <a:pt x="205" y="109"/>
                    <a:pt x="206" y="111"/>
                  </a:cubicBezTo>
                  <a:cubicBezTo>
                    <a:pt x="207" y="114"/>
                    <a:pt x="211" y="111"/>
                    <a:pt x="213" y="111"/>
                  </a:cubicBezTo>
                  <a:cubicBezTo>
                    <a:pt x="217" y="112"/>
                    <a:pt x="220" y="115"/>
                    <a:pt x="222" y="115"/>
                  </a:cubicBezTo>
                  <a:cubicBezTo>
                    <a:pt x="215" y="116"/>
                    <a:pt x="206" y="114"/>
                    <a:pt x="197" y="114"/>
                  </a:cubicBezTo>
                  <a:cubicBezTo>
                    <a:pt x="192" y="113"/>
                    <a:pt x="185" y="110"/>
                    <a:pt x="181" y="111"/>
                  </a:cubicBezTo>
                  <a:cubicBezTo>
                    <a:pt x="179" y="111"/>
                    <a:pt x="179" y="113"/>
                    <a:pt x="178" y="113"/>
                  </a:cubicBezTo>
                  <a:cubicBezTo>
                    <a:pt x="172" y="115"/>
                    <a:pt x="163" y="109"/>
                    <a:pt x="157" y="111"/>
                  </a:cubicBezTo>
                  <a:cubicBezTo>
                    <a:pt x="156" y="111"/>
                    <a:pt x="155" y="112"/>
                    <a:pt x="155" y="113"/>
                  </a:cubicBezTo>
                  <a:cubicBezTo>
                    <a:pt x="155" y="115"/>
                    <a:pt x="161" y="115"/>
                    <a:pt x="164" y="115"/>
                  </a:cubicBezTo>
                  <a:cubicBezTo>
                    <a:pt x="184" y="119"/>
                    <a:pt x="209" y="121"/>
                    <a:pt x="228" y="127"/>
                  </a:cubicBezTo>
                  <a:cubicBezTo>
                    <a:pt x="215" y="128"/>
                    <a:pt x="197" y="126"/>
                    <a:pt x="185" y="124"/>
                  </a:cubicBezTo>
                  <a:cubicBezTo>
                    <a:pt x="187" y="124"/>
                    <a:pt x="194" y="125"/>
                    <a:pt x="194" y="123"/>
                  </a:cubicBezTo>
                  <a:cubicBezTo>
                    <a:pt x="195" y="120"/>
                    <a:pt x="185" y="121"/>
                    <a:pt x="181" y="121"/>
                  </a:cubicBezTo>
                  <a:cubicBezTo>
                    <a:pt x="176" y="121"/>
                    <a:pt x="170" y="120"/>
                    <a:pt x="166" y="120"/>
                  </a:cubicBezTo>
                  <a:cubicBezTo>
                    <a:pt x="165" y="120"/>
                    <a:pt x="166" y="122"/>
                    <a:pt x="166" y="122"/>
                  </a:cubicBezTo>
                  <a:cubicBezTo>
                    <a:pt x="162" y="122"/>
                    <a:pt x="160" y="121"/>
                    <a:pt x="158" y="123"/>
                  </a:cubicBezTo>
                  <a:cubicBezTo>
                    <a:pt x="158" y="124"/>
                    <a:pt x="158" y="125"/>
                    <a:pt x="158" y="126"/>
                  </a:cubicBezTo>
                  <a:cubicBezTo>
                    <a:pt x="154" y="126"/>
                    <a:pt x="149" y="125"/>
                    <a:pt x="143" y="125"/>
                  </a:cubicBezTo>
                  <a:cubicBezTo>
                    <a:pt x="140" y="125"/>
                    <a:pt x="132" y="125"/>
                    <a:pt x="132" y="127"/>
                  </a:cubicBezTo>
                  <a:cubicBezTo>
                    <a:pt x="132" y="130"/>
                    <a:pt x="138" y="129"/>
                    <a:pt x="141" y="129"/>
                  </a:cubicBezTo>
                  <a:cubicBezTo>
                    <a:pt x="135" y="133"/>
                    <a:pt x="127" y="133"/>
                    <a:pt x="120" y="135"/>
                  </a:cubicBezTo>
                  <a:cubicBezTo>
                    <a:pt x="126" y="128"/>
                    <a:pt x="134" y="119"/>
                    <a:pt x="144" y="115"/>
                  </a:cubicBezTo>
                  <a:close/>
                  <a:moveTo>
                    <a:pt x="127" y="143"/>
                  </a:moveTo>
                  <a:cubicBezTo>
                    <a:pt x="123" y="144"/>
                    <a:pt x="117" y="145"/>
                    <a:pt x="112" y="145"/>
                  </a:cubicBezTo>
                  <a:cubicBezTo>
                    <a:pt x="113" y="137"/>
                    <a:pt x="122" y="143"/>
                    <a:pt x="127" y="143"/>
                  </a:cubicBezTo>
                  <a:close/>
                  <a:moveTo>
                    <a:pt x="108" y="149"/>
                  </a:moveTo>
                  <a:cubicBezTo>
                    <a:pt x="116" y="150"/>
                    <a:pt x="124" y="150"/>
                    <a:pt x="131" y="152"/>
                  </a:cubicBezTo>
                  <a:cubicBezTo>
                    <a:pt x="122" y="154"/>
                    <a:pt x="110" y="155"/>
                    <a:pt x="100" y="155"/>
                  </a:cubicBezTo>
                  <a:cubicBezTo>
                    <a:pt x="100" y="148"/>
                    <a:pt x="107" y="154"/>
                    <a:pt x="108" y="149"/>
                  </a:cubicBezTo>
                  <a:close/>
                  <a:moveTo>
                    <a:pt x="89" y="185"/>
                  </a:moveTo>
                  <a:cubicBezTo>
                    <a:pt x="86" y="189"/>
                    <a:pt x="83" y="197"/>
                    <a:pt x="76" y="193"/>
                  </a:cubicBezTo>
                  <a:cubicBezTo>
                    <a:pt x="79" y="187"/>
                    <a:pt x="83" y="181"/>
                    <a:pt x="86" y="175"/>
                  </a:cubicBezTo>
                  <a:cubicBezTo>
                    <a:pt x="84" y="185"/>
                    <a:pt x="93" y="179"/>
                    <a:pt x="92" y="172"/>
                  </a:cubicBezTo>
                  <a:cubicBezTo>
                    <a:pt x="96" y="171"/>
                    <a:pt x="99" y="170"/>
                    <a:pt x="103" y="169"/>
                  </a:cubicBezTo>
                  <a:cubicBezTo>
                    <a:pt x="100" y="174"/>
                    <a:pt x="94" y="179"/>
                    <a:pt x="89" y="185"/>
                  </a:cubicBezTo>
                  <a:close/>
                  <a:moveTo>
                    <a:pt x="92" y="168"/>
                  </a:moveTo>
                  <a:cubicBezTo>
                    <a:pt x="94" y="165"/>
                    <a:pt x="94" y="160"/>
                    <a:pt x="97" y="159"/>
                  </a:cubicBezTo>
                  <a:cubicBezTo>
                    <a:pt x="100" y="158"/>
                    <a:pt x="106" y="163"/>
                    <a:pt x="110" y="163"/>
                  </a:cubicBezTo>
                  <a:cubicBezTo>
                    <a:pt x="105" y="165"/>
                    <a:pt x="99" y="168"/>
                    <a:pt x="92" y="168"/>
                  </a:cubicBezTo>
                  <a:close/>
                  <a:moveTo>
                    <a:pt x="112" y="158"/>
                  </a:moveTo>
                  <a:cubicBezTo>
                    <a:pt x="113" y="157"/>
                    <a:pt x="118" y="157"/>
                    <a:pt x="120" y="157"/>
                  </a:cubicBezTo>
                  <a:cubicBezTo>
                    <a:pt x="118" y="160"/>
                    <a:pt x="114" y="160"/>
                    <a:pt x="112" y="158"/>
                  </a:cubicBezTo>
                  <a:close/>
                  <a:moveTo>
                    <a:pt x="122" y="162"/>
                  </a:moveTo>
                  <a:cubicBezTo>
                    <a:pt x="125" y="159"/>
                    <a:pt x="130" y="158"/>
                    <a:pt x="134" y="156"/>
                  </a:cubicBezTo>
                  <a:cubicBezTo>
                    <a:pt x="130" y="158"/>
                    <a:pt x="126" y="160"/>
                    <a:pt x="122" y="162"/>
                  </a:cubicBezTo>
                  <a:close/>
                  <a:moveTo>
                    <a:pt x="173" y="160"/>
                  </a:moveTo>
                  <a:cubicBezTo>
                    <a:pt x="170" y="157"/>
                    <a:pt x="164" y="153"/>
                    <a:pt x="160" y="152"/>
                  </a:cubicBezTo>
                  <a:cubicBezTo>
                    <a:pt x="155" y="150"/>
                    <a:pt x="148" y="152"/>
                    <a:pt x="143" y="152"/>
                  </a:cubicBezTo>
                  <a:cubicBezTo>
                    <a:pt x="137" y="151"/>
                    <a:pt x="133" y="147"/>
                    <a:pt x="127" y="147"/>
                  </a:cubicBezTo>
                  <a:cubicBezTo>
                    <a:pt x="133" y="146"/>
                    <a:pt x="139" y="146"/>
                    <a:pt x="145" y="146"/>
                  </a:cubicBezTo>
                  <a:cubicBezTo>
                    <a:pt x="147" y="146"/>
                    <a:pt x="152" y="146"/>
                    <a:pt x="152" y="143"/>
                  </a:cubicBezTo>
                  <a:cubicBezTo>
                    <a:pt x="152" y="140"/>
                    <a:pt x="142" y="141"/>
                    <a:pt x="138" y="140"/>
                  </a:cubicBezTo>
                  <a:cubicBezTo>
                    <a:pt x="132" y="140"/>
                    <a:pt x="128" y="140"/>
                    <a:pt x="123" y="138"/>
                  </a:cubicBezTo>
                  <a:cubicBezTo>
                    <a:pt x="130" y="135"/>
                    <a:pt x="141" y="134"/>
                    <a:pt x="151" y="131"/>
                  </a:cubicBezTo>
                  <a:cubicBezTo>
                    <a:pt x="154" y="131"/>
                    <a:pt x="163" y="130"/>
                    <a:pt x="160" y="126"/>
                  </a:cubicBezTo>
                  <a:cubicBezTo>
                    <a:pt x="182" y="128"/>
                    <a:pt x="205" y="131"/>
                    <a:pt x="226" y="135"/>
                  </a:cubicBezTo>
                  <a:cubicBezTo>
                    <a:pt x="220" y="136"/>
                    <a:pt x="210" y="136"/>
                    <a:pt x="203" y="135"/>
                  </a:cubicBezTo>
                  <a:cubicBezTo>
                    <a:pt x="188" y="135"/>
                    <a:pt x="175" y="133"/>
                    <a:pt x="159" y="133"/>
                  </a:cubicBezTo>
                  <a:cubicBezTo>
                    <a:pt x="156" y="133"/>
                    <a:pt x="146" y="132"/>
                    <a:pt x="146" y="135"/>
                  </a:cubicBezTo>
                  <a:cubicBezTo>
                    <a:pt x="146" y="138"/>
                    <a:pt x="161" y="139"/>
                    <a:pt x="163" y="139"/>
                  </a:cubicBezTo>
                  <a:cubicBezTo>
                    <a:pt x="188" y="141"/>
                    <a:pt x="212" y="144"/>
                    <a:pt x="236" y="147"/>
                  </a:cubicBezTo>
                  <a:cubicBezTo>
                    <a:pt x="218" y="148"/>
                    <a:pt x="193" y="148"/>
                    <a:pt x="174" y="148"/>
                  </a:cubicBezTo>
                  <a:cubicBezTo>
                    <a:pt x="174" y="148"/>
                    <a:pt x="166" y="146"/>
                    <a:pt x="166" y="149"/>
                  </a:cubicBezTo>
                  <a:cubicBezTo>
                    <a:pt x="166" y="151"/>
                    <a:pt x="172" y="152"/>
                    <a:pt x="173" y="152"/>
                  </a:cubicBezTo>
                  <a:cubicBezTo>
                    <a:pt x="198" y="156"/>
                    <a:pt x="224" y="159"/>
                    <a:pt x="246" y="165"/>
                  </a:cubicBezTo>
                  <a:cubicBezTo>
                    <a:pt x="229" y="166"/>
                    <a:pt x="212" y="165"/>
                    <a:pt x="194" y="165"/>
                  </a:cubicBezTo>
                  <a:cubicBezTo>
                    <a:pt x="189" y="164"/>
                    <a:pt x="182" y="165"/>
                    <a:pt x="178" y="164"/>
                  </a:cubicBezTo>
                  <a:cubicBezTo>
                    <a:pt x="176" y="164"/>
                    <a:pt x="175" y="161"/>
                    <a:pt x="173" y="160"/>
                  </a:cubicBezTo>
                  <a:close/>
                  <a:moveTo>
                    <a:pt x="191" y="184"/>
                  </a:moveTo>
                  <a:cubicBezTo>
                    <a:pt x="189" y="179"/>
                    <a:pt x="186" y="175"/>
                    <a:pt x="183" y="170"/>
                  </a:cubicBezTo>
                  <a:cubicBezTo>
                    <a:pt x="204" y="174"/>
                    <a:pt x="224" y="179"/>
                    <a:pt x="244" y="184"/>
                  </a:cubicBezTo>
                  <a:cubicBezTo>
                    <a:pt x="227" y="186"/>
                    <a:pt x="209" y="185"/>
                    <a:pt x="191" y="184"/>
                  </a:cubicBezTo>
                  <a:close/>
                  <a:moveTo>
                    <a:pt x="202" y="249"/>
                  </a:moveTo>
                  <a:cubicBezTo>
                    <a:pt x="201" y="252"/>
                    <a:pt x="196" y="251"/>
                    <a:pt x="194" y="249"/>
                  </a:cubicBezTo>
                  <a:cubicBezTo>
                    <a:pt x="196" y="248"/>
                    <a:pt x="199" y="249"/>
                    <a:pt x="202" y="249"/>
                  </a:cubicBezTo>
                  <a:close/>
                  <a:moveTo>
                    <a:pt x="197" y="254"/>
                  </a:moveTo>
                  <a:cubicBezTo>
                    <a:pt x="196" y="258"/>
                    <a:pt x="195" y="262"/>
                    <a:pt x="191" y="262"/>
                  </a:cubicBezTo>
                  <a:cubicBezTo>
                    <a:pt x="192" y="259"/>
                    <a:pt x="192" y="251"/>
                    <a:pt x="197" y="254"/>
                  </a:cubicBezTo>
                  <a:close/>
                  <a:moveTo>
                    <a:pt x="212" y="276"/>
                  </a:moveTo>
                  <a:cubicBezTo>
                    <a:pt x="206" y="279"/>
                    <a:pt x="196" y="277"/>
                    <a:pt x="189" y="277"/>
                  </a:cubicBezTo>
                  <a:cubicBezTo>
                    <a:pt x="190" y="266"/>
                    <a:pt x="204" y="275"/>
                    <a:pt x="212" y="276"/>
                  </a:cubicBezTo>
                  <a:close/>
                  <a:moveTo>
                    <a:pt x="185" y="283"/>
                  </a:moveTo>
                  <a:cubicBezTo>
                    <a:pt x="190" y="285"/>
                    <a:pt x="198" y="287"/>
                    <a:pt x="202" y="289"/>
                  </a:cubicBezTo>
                  <a:cubicBezTo>
                    <a:pt x="197" y="292"/>
                    <a:pt x="187" y="291"/>
                    <a:pt x="180" y="291"/>
                  </a:cubicBezTo>
                  <a:cubicBezTo>
                    <a:pt x="181" y="290"/>
                    <a:pt x="183" y="283"/>
                    <a:pt x="185" y="283"/>
                  </a:cubicBezTo>
                  <a:close/>
                  <a:moveTo>
                    <a:pt x="198" y="294"/>
                  </a:moveTo>
                  <a:cubicBezTo>
                    <a:pt x="197" y="296"/>
                    <a:pt x="196" y="301"/>
                    <a:pt x="194" y="302"/>
                  </a:cubicBezTo>
                  <a:cubicBezTo>
                    <a:pt x="189" y="303"/>
                    <a:pt x="180" y="297"/>
                    <a:pt x="176" y="297"/>
                  </a:cubicBezTo>
                  <a:cubicBezTo>
                    <a:pt x="180" y="292"/>
                    <a:pt x="192" y="295"/>
                    <a:pt x="198" y="294"/>
                  </a:cubicBezTo>
                  <a:close/>
                  <a:moveTo>
                    <a:pt x="186" y="304"/>
                  </a:moveTo>
                  <a:cubicBezTo>
                    <a:pt x="181" y="305"/>
                    <a:pt x="174" y="306"/>
                    <a:pt x="170" y="305"/>
                  </a:cubicBezTo>
                  <a:cubicBezTo>
                    <a:pt x="171" y="297"/>
                    <a:pt x="181" y="303"/>
                    <a:pt x="186" y="304"/>
                  </a:cubicBezTo>
                  <a:close/>
                  <a:moveTo>
                    <a:pt x="184" y="308"/>
                  </a:moveTo>
                  <a:cubicBezTo>
                    <a:pt x="186" y="308"/>
                    <a:pt x="187" y="308"/>
                    <a:pt x="189" y="308"/>
                  </a:cubicBezTo>
                  <a:cubicBezTo>
                    <a:pt x="187" y="310"/>
                    <a:pt x="186" y="315"/>
                    <a:pt x="183" y="316"/>
                  </a:cubicBezTo>
                  <a:cubicBezTo>
                    <a:pt x="181" y="316"/>
                    <a:pt x="176" y="314"/>
                    <a:pt x="174" y="314"/>
                  </a:cubicBezTo>
                  <a:cubicBezTo>
                    <a:pt x="172" y="313"/>
                    <a:pt x="167" y="312"/>
                    <a:pt x="166" y="310"/>
                  </a:cubicBezTo>
                  <a:cubicBezTo>
                    <a:pt x="166" y="308"/>
                    <a:pt x="180" y="308"/>
                    <a:pt x="184" y="308"/>
                  </a:cubicBezTo>
                  <a:close/>
                  <a:moveTo>
                    <a:pt x="176" y="318"/>
                  </a:moveTo>
                  <a:cubicBezTo>
                    <a:pt x="172" y="320"/>
                    <a:pt x="165" y="319"/>
                    <a:pt x="161" y="319"/>
                  </a:cubicBezTo>
                  <a:cubicBezTo>
                    <a:pt x="162" y="310"/>
                    <a:pt x="170" y="317"/>
                    <a:pt x="176" y="318"/>
                  </a:cubicBezTo>
                  <a:close/>
                  <a:moveTo>
                    <a:pt x="178" y="322"/>
                  </a:moveTo>
                  <a:cubicBezTo>
                    <a:pt x="177" y="332"/>
                    <a:pt x="164" y="325"/>
                    <a:pt x="160" y="322"/>
                  </a:cubicBezTo>
                  <a:cubicBezTo>
                    <a:pt x="165" y="321"/>
                    <a:pt x="172" y="322"/>
                    <a:pt x="178" y="322"/>
                  </a:cubicBezTo>
                  <a:close/>
                  <a:moveTo>
                    <a:pt x="171" y="331"/>
                  </a:moveTo>
                  <a:cubicBezTo>
                    <a:pt x="165" y="332"/>
                    <a:pt x="157" y="333"/>
                    <a:pt x="151" y="333"/>
                  </a:cubicBezTo>
                  <a:cubicBezTo>
                    <a:pt x="152" y="322"/>
                    <a:pt x="164" y="328"/>
                    <a:pt x="171" y="331"/>
                  </a:cubicBezTo>
                  <a:close/>
                  <a:moveTo>
                    <a:pt x="169" y="335"/>
                  </a:moveTo>
                  <a:cubicBezTo>
                    <a:pt x="168" y="344"/>
                    <a:pt x="154" y="339"/>
                    <a:pt x="148" y="337"/>
                  </a:cubicBezTo>
                  <a:cubicBezTo>
                    <a:pt x="154" y="335"/>
                    <a:pt x="162" y="335"/>
                    <a:pt x="169" y="335"/>
                  </a:cubicBezTo>
                  <a:close/>
                  <a:moveTo>
                    <a:pt x="156" y="343"/>
                  </a:moveTo>
                  <a:cubicBezTo>
                    <a:pt x="151" y="344"/>
                    <a:pt x="148" y="344"/>
                    <a:pt x="143" y="344"/>
                  </a:cubicBezTo>
                  <a:cubicBezTo>
                    <a:pt x="144" y="338"/>
                    <a:pt x="152" y="342"/>
                    <a:pt x="156" y="343"/>
                  </a:cubicBezTo>
                  <a:close/>
                  <a:moveTo>
                    <a:pt x="161" y="347"/>
                  </a:moveTo>
                  <a:cubicBezTo>
                    <a:pt x="160" y="357"/>
                    <a:pt x="146" y="350"/>
                    <a:pt x="140" y="348"/>
                  </a:cubicBezTo>
                  <a:cubicBezTo>
                    <a:pt x="145" y="346"/>
                    <a:pt x="154" y="346"/>
                    <a:pt x="161" y="347"/>
                  </a:cubicBezTo>
                  <a:close/>
                  <a:moveTo>
                    <a:pt x="154" y="356"/>
                  </a:moveTo>
                  <a:cubicBezTo>
                    <a:pt x="147" y="357"/>
                    <a:pt x="140" y="357"/>
                    <a:pt x="133" y="357"/>
                  </a:cubicBezTo>
                  <a:cubicBezTo>
                    <a:pt x="135" y="347"/>
                    <a:pt x="147" y="355"/>
                    <a:pt x="154" y="356"/>
                  </a:cubicBezTo>
                  <a:close/>
                  <a:moveTo>
                    <a:pt x="153" y="380"/>
                  </a:moveTo>
                  <a:cubicBezTo>
                    <a:pt x="150" y="381"/>
                    <a:pt x="146" y="381"/>
                    <a:pt x="143" y="380"/>
                  </a:cubicBezTo>
                  <a:cubicBezTo>
                    <a:pt x="145" y="379"/>
                    <a:pt x="150" y="380"/>
                    <a:pt x="153" y="380"/>
                  </a:cubicBezTo>
                  <a:close/>
                  <a:moveTo>
                    <a:pt x="142" y="365"/>
                  </a:moveTo>
                  <a:cubicBezTo>
                    <a:pt x="137" y="366"/>
                    <a:pt x="131" y="365"/>
                    <a:pt x="125" y="366"/>
                  </a:cubicBezTo>
                  <a:cubicBezTo>
                    <a:pt x="127" y="359"/>
                    <a:pt x="137" y="364"/>
                    <a:pt x="142" y="365"/>
                  </a:cubicBezTo>
                  <a:close/>
                  <a:moveTo>
                    <a:pt x="121" y="371"/>
                  </a:moveTo>
                  <a:cubicBezTo>
                    <a:pt x="125" y="370"/>
                    <a:pt x="133" y="375"/>
                    <a:pt x="138" y="374"/>
                  </a:cubicBezTo>
                  <a:cubicBezTo>
                    <a:pt x="136" y="375"/>
                    <a:pt x="130" y="375"/>
                    <a:pt x="126" y="375"/>
                  </a:cubicBezTo>
                  <a:cubicBezTo>
                    <a:pt x="124" y="375"/>
                    <a:pt x="117" y="376"/>
                    <a:pt x="122" y="378"/>
                  </a:cubicBezTo>
                  <a:cubicBezTo>
                    <a:pt x="126" y="379"/>
                    <a:pt x="134" y="378"/>
                    <a:pt x="138" y="380"/>
                  </a:cubicBezTo>
                  <a:cubicBezTo>
                    <a:pt x="131" y="382"/>
                    <a:pt x="122" y="380"/>
                    <a:pt x="115" y="380"/>
                  </a:cubicBezTo>
                  <a:cubicBezTo>
                    <a:pt x="117" y="378"/>
                    <a:pt x="118" y="371"/>
                    <a:pt x="121" y="371"/>
                  </a:cubicBezTo>
                  <a:close/>
                  <a:moveTo>
                    <a:pt x="73" y="361"/>
                  </a:moveTo>
                  <a:cubicBezTo>
                    <a:pt x="89" y="362"/>
                    <a:pt x="103" y="364"/>
                    <a:pt x="118" y="363"/>
                  </a:cubicBezTo>
                  <a:cubicBezTo>
                    <a:pt x="111" y="376"/>
                    <a:pt x="98" y="388"/>
                    <a:pt x="90" y="401"/>
                  </a:cubicBezTo>
                  <a:cubicBezTo>
                    <a:pt x="88" y="404"/>
                    <a:pt x="87" y="407"/>
                    <a:pt x="84" y="409"/>
                  </a:cubicBezTo>
                  <a:cubicBezTo>
                    <a:pt x="81" y="413"/>
                    <a:pt x="79" y="418"/>
                    <a:pt x="73" y="417"/>
                  </a:cubicBezTo>
                  <a:cubicBezTo>
                    <a:pt x="73" y="397"/>
                    <a:pt x="73" y="379"/>
                    <a:pt x="73" y="361"/>
                  </a:cubicBezTo>
                  <a:close/>
                  <a:moveTo>
                    <a:pt x="73" y="463"/>
                  </a:moveTo>
                  <a:cubicBezTo>
                    <a:pt x="73" y="458"/>
                    <a:pt x="72" y="451"/>
                    <a:pt x="72" y="446"/>
                  </a:cubicBezTo>
                  <a:cubicBezTo>
                    <a:pt x="72" y="444"/>
                    <a:pt x="72" y="435"/>
                    <a:pt x="73" y="433"/>
                  </a:cubicBezTo>
                  <a:cubicBezTo>
                    <a:pt x="75" y="431"/>
                    <a:pt x="81" y="433"/>
                    <a:pt x="83" y="432"/>
                  </a:cubicBezTo>
                  <a:cubicBezTo>
                    <a:pt x="87" y="432"/>
                    <a:pt x="91" y="431"/>
                    <a:pt x="95" y="432"/>
                  </a:cubicBezTo>
                  <a:cubicBezTo>
                    <a:pt x="88" y="443"/>
                    <a:pt x="81" y="453"/>
                    <a:pt x="73" y="463"/>
                  </a:cubicBezTo>
                  <a:close/>
                  <a:moveTo>
                    <a:pt x="84" y="418"/>
                  </a:moveTo>
                  <a:cubicBezTo>
                    <a:pt x="85" y="416"/>
                    <a:pt x="88" y="410"/>
                    <a:pt x="91" y="409"/>
                  </a:cubicBezTo>
                  <a:cubicBezTo>
                    <a:pt x="96" y="408"/>
                    <a:pt x="106" y="412"/>
                    <a:pt x="112" y="412"/>
                  </a:cubicBezTo>
                  <a:cubicBezTo>
                    <a:pt x="108" y="419"/>
                    <a:pt x="93" y="420"/>
                    <a:pt x="84" y="418"/>
                  </a:cubicBezTo>
                  <a:close/>
                  <a:moveTo>
                    <a:pt x="93" y="407"/>
                  </a:moveTo>
                  <a:cubicBezTo>
                    <a:pt x="100" y="400"/>
                    <a:pt x="104" y="390"/>
                    <a:pt x="111" y="384"/>
                  </a:cubicBezTo>
                  <a:cubicBezTo>
                    <a:pt x="112" y="384"/>
                    <a:pt x="112" y="384"/>
                    <a:pt x="112" y="384"/>
                  </a:cubicBezTo>
                  <a:cubicBezTo>
                    <a:pt x="118" y="384"/>
                    <a:pt x="126" y="386"/>
                    <a:pt x="133" y="386"/>
                  </a:cubicBezTo>
                  <a:cubicBezTo>
                    <a:pt x="131" y="396"/>
                    <a:pt x="114" y="389"/>
                    <a:pt x="107" y="392"/>
                  </a:cubicBezTo>
                  <a:cubicBezTo>
                    <a:pt x="109" y="397"/>
                    <a:pt x="119" y="394"/>
                    <a:pt x="123" y="397"/>
                  </a:cubicBezTo>
                  <a:cubicBezTo>
                    <a:pt x="119" y="398"/>
                    <a:pt x="114" y="398"/>
                    <a:pt x="109" y="398"/>
                  </a:cubicBezTo>
                  <a:cubicBezTo>
                    <a:pt x="107" y="398"/>
                    <a:pt x="101" y="398"/>
                    <a:pt x="100" y="400"/>
                  </a:cubicBezTo>
                  <a:cubicBezTo>
                    <a:pt x="100" y="402"/>
                    <a:pt x="107" y="403"/>
                    <a:pt x="110" y="404"/>
                  </a:cubicBezTo>
                  <a:cubicBezTo>
                    <a:pt x="113" y="404"/>
                    <a:pt x="115" y="404"/>
                    <a:pt x="118" y="404"/>
                  </a:cubicBezTo>
                  <a:cubicBezTo>
                    <a:pt x="116" y="412"/>
                    <a:pt x="100" y="408"/>
                    <a:pt x="93" y="407"/>
                  </a:cubicBezTo>
                  <a:close/>
                  <a:moveTo>
                    <a:pt x="151" y="399"/>
                  </a:moveTo>
                  <a:cubicBezTo>
                    <a:pt x="144" y="399"/>
                    <a:pt x="135" y="399"/>
                    <a:pt x="129" y="397"/>
                  </a:cubicBezTo>
                  <a:cubicBezTo>
                    <a:pt x="136" y="397"/>
                    <a:pt x="144" y="399"/>
                    <a:pt x="151" y="399"/>
                  </a:cubicBezTo>
                  <a:close/>
                  <a:moveTo>
                    <a:pt x="123" y="427"/>
                  </a:moveTo>
                  <a:cubicBezTo>
                    <a:pt x="124" y="427"/>
                    <a:pt x="128" y="427"/>
                    <a:pt x="129" y="427"/>
                  </a:cubicBezTo>
                  <a:cubicBezTo>
                    <a:pt x="127" y="428"/>
                    <a:pt x="125" y="427"/>
                    <a:pt x="123" y="427"/>
                  </a:cubicBezTo>
                  <a:close/>
                  <a:moveTo>
                    <a:pt x="131" y="420"/>
                  </a:moveTo>
                  <a:cubicBezTo>
                    <a:pt x="129" y="419"/>
                    <a:pt x="127" y="422"/>
                    <a:pt x="126" y="419"/>
                  </a:cubicBezTo>
                  <a:cubicBezTo>
                    <a:pt x="128" y="420"/>
                    <a:pt x="130" y="419"/>
                    <a:pt x="131" y="419"/>
                  </a:cubicBezTo>
                  <a:cubicBezTo>
                    <a:pt x="132" y="420"/>
                    <a:pt x="131" y="420"/>
                    <a:pt x="131" y="420"/>
                  </a:cubicBezTo>
                  <a:close/>
                  <a:moveTo>
                    <a:pt x="139" y="420"/>
                  </a:moveTo>
                  <a:cubicBezTo>
                    <a:pt x="145" y="419"/>
                    <a:pt x="153" y="419"/>
                    <a:pt x="160" y="419"/>
                  </a:cubicBezTo>
                  <a:cubicBezTo>
                    <a:pt x="154" y="421"/>
                    <a:pt x="146" y="420"/>
                    <a:pt x="139" y="420"/>
                  </a:cubicBezTo>
                  <a:close/>
                  <a:moveTo>
                    <a:pt x="170" y="419"/>
                  </a:moveTo>
                  <a:cubicBezTo>
                    <a:pt x="173" y="419"/>
                    <a:pt x="176" y="419"/>
                    <a:pt x="179" y="419"/>
                  </a:cubicBezTo>
                  <a:cubicBezTo>
                    <a:pt x="176" y="420"/>
                    <a:pt x="172" y="420"/>
                    <a:pt x="170" y="419"/>
                  </a:cubicBezTo>
                  <a:close/>
                  <a:moveTo>
                    <a:pt x="138" y="417"/>
                  </a:moveTo>
                  <a:cubicBezTo>
                    <a:pt x="129" y="417"/>
                    <a:pt x="119" y="419"/>
                    <a:pt x="114" y="415"/>
                  </a:cubicBezTo>
                  <a:cubicBezTo>
                    <a:pt x="114" y="412"/>
                    <a:pt x="116" y="411"/>
                    <a:pt x="117" y="411"/>
                  </a:cubicBezTo>
                  <a:cubicBezTo>
                    <a:pt x="138" y="412"/>
                    <a:pt x="165" y="414"/>
                    <a:pt x="185" y="416"/>
                  </a:cubicBezTo>
                  <a:cubicBezTo>
                    <a:pt x="171" y="417"/>
                    <a:pt x="154" y="417"/>
                    <a:pt x="138" y="417"/>
                  </a:cubicBezTo>
                  <a:close/>
                  <a:moveTo>
                    <a:pt x="230" y="422"/>
                  </a:moveTo>
                  <a:cubicBezTo>
                    <a:pt x="217" y="423"/>
                    <a:pt x="203" y="419"/>
                    <a:pt x="191" y="419"/>
                  </a:cubicBezTo>
                  <a:cubicBezTo>
                    <a:pt x="199" y="417"/>
                    <a:pt x="211" y="421"/>
                    <a:pt x="218" y="417"/>
                  </a:cubicBezTo>
                  <a:cubicBezTo>
                    <a:pt x="210" y="413"/>
                    <a:pt x="200" y="413"/>
                    <a:pt x="191" y="413"/>
                  </a:cubicBezTo>
                  <a:cubicBezTo>
                    <a:pt x="168" y="413"/>
                    <a:pt x="143" y="410"/>
                    <a:pt x="119" y="409"/>
                  </a:cubicBezTo>
                  <a:cubicBezTo>
                    <a:pt x="120" y="406"/>
                    <a:pt x="122" y="404"/>
                    <a:pt x="127" y="404"/>
                  </a:cubicBezTo>
                  <a:cubicBezTo>
                    <a:pt x="155" y="405"/>
                    <a:pt x="187" y="406"/>
                    <a:pt x="213" y="409"/>
                  </a:cubicBezTo>
                  <a:cubicBezTo>
                    <a:pt x="198" y="410"/>
                    <a:pt x="179" y="408"/>
                    <a:pt x="166" y="409"/>
                  </a:cubicBezTo>
                  <a:cubicBezTo>
                    <a:pt x="183" y="411"/>
                    <a:pt x="207" y="413"/>
                    <a:pt x="230" y="413"/>
                  </a:cubicBezTo>
                  <a:cubicBezTo>
                    <a:pt x="230" y="413"/>
                    <a:pt x="237" y="414"/>
                    <a:pt x="237" y="412"/>
                  </a:cubicBezTo>
                  <a:cubicBezTo>
                    <a:pt x="237" y="409"/>
                    <a:pt x="227" y="409"/>
                    <a:pt x="225" y="408"/>
                  </a:cubicBezTo>
                  <a:cubicBezTo>
                    <a:pt x="218" y="407"/>
                    <a:pt x="209" y="406"/>
                    <a:pt x="202" y="405"/>
                  </a:cubicBezTo>
                  <a:cubicBezTo>
                    <a:pt x="175" y="404"/>
                    <a:pt x="149" y="403"/>
                    <a:pt x="126" y="401"/>
                  </a:cubicBezTo>
                  <a:cubicBezTo>
                    <a:pt x="145" y="400"/>
                    <a:pt x="166" y="401"/>
                    <a:pt x="188" y="402"/>
                  </a:cubicBezTo>
                  <a:cubicBezTo>
                    <a:pt x="203" y="403"/>
                    <a:pt x="218" y="405"/>
                    <a:pt x="233" y="404"/>
                  </a:cubicBezTo>
                  <a:cubicBezTo>
                    <a:pt x="230" y="401"/>
                    <a:pt x="224" y="401"/>
                    <a:pt x="219" y="401"/>
                  </a:cubicBezTo>
                  <a:cubicBezTo>
                    <a:pt x="194" y="399"/>
                    <a:pt x="164" y="398"/>
                    <a:pt x="139" y="395"/>
                  </a:cubicBezTo>
                  <a:cubicBezTo>
                    <a:pt x="138" y="395"/>
                    <a:pt x="132" y="395"/>
                    <a:pt x="132" y="393"/>
                  </a:cubicBezTo>
                  <a:cubicBezTo>
                    <a:pt x="131" y="391"/>
                    <a:pt x="137" y="392"/>
                    <a:pt x="139" y="392"/>
                  </a:cubicBezTo>
                  <a:cubicBezTo>
                    <a:pt x="139" y="390"/>
                    <a:pt x="135" y="392"/>
                    <a:pt x="134" y="391"/>
                  </a:cubicBezTo>
                  <a:cubicBezTo>
                    <a:pt x="134" y="391"/>
                    <a:pt x="136" y="387"/>
                    <a:pt x="137" y="386"/>
                  </a:cubicBezTo>
                  <a:cubicBezTo>
                    <a:pt x="141" y="385"/>
                    <a:pt x="150" y="387"/>
                    <a:pt x="155" y="387"/>
                  </a:cubicBezTo>
                  <a:cubicBezTo>
                    <a:pt x="170" y="388"/>
                    <a:pt x="188" y="388"/>
                    <a:pt x="202" y="390"/>
                  </a:cubicBezTo>
                  <a:cubicBezTo>
                    <a:pt x="179" y="392"/>
                    <a:pt x="161" y="391"/>
                    <a:pt x="139" y="391"/>
                  </a:cubicBezTo>
                  <a:cubicBezTo>
                    <a:pt x="165" y="394"/>
                    <a:pt x="192" y="392"/>
                    <a:pt x="219" y="393"/>
                  </a:cubicBezTo>
                  <a:cubicBezTo>
                    <a:pt x="224" y="393"/>
                    <a:pt x="235" y="393"/>
                    <a:pt x="241" y="393"/>
                  </a:cubicBezTo>
                  <a:cubicBezTo>
                    <a:pt x="243" y="393"/>
                    <a:pt x="246" y="393"/>
                    <a:pt x="247" y="392"/>
                  </a:cubicBezTo>
                  <a:cubicBezTo>
                    <a:pt x="247" y="390"/>
                    <a:pt x="241" y="390"/>
                    <a:pt x="242" y="390"/>
                  </a:cubicBezTo>
                  <a:cubicBezTo>
                    <a:pt x="209" y="388"/>
                    <a:pt x="173" y="386"/>
                    <a:pt x="141" y="383"/>
                  </a:cubicBezTo>
                  <a:cubicBezTo>
                    <a:pt x="152" y="381"/>
                    <a:pt x="163" y="383"/>
                    <a:pt x="176" y="383"/>
                  </a:cubicBezTo>
                  <a:cubicBezTo>
                    <a:pt x="202" y="382"/>
                    <a:pt x="230" y="385"/>
                    <a:pt x="254" y="387"/>
                  </a:cubicBezTo>
                  <a:cubicBezTo>
                    <a:pt x="251" y="395"/>
                    <a:pt x="246" y="402"/>
                    <a:pt x="241" y="409"/>
                  </a:cubicBezTo>
                  <a:cubicBezTo>
                    <a:pt x="238" y="414"/>
                    <a:pt x="235" y="421"/>
                    <a:pt x="230" y="422"/>
                  </a:cubicBezTo>
                  <a:close/>
                  <a:moveTo>
                    <a:pt x="239" y="420"/>
                  </a:moveTo>
                  <a:cubicBezTo>
                    <a:pt x="245" y="407"/>
                    <a:pt x="252" y="395"/>
                    <a:pt x="261" y="385"/>
                  </a:cubicBezTo>
                  <a:cubicBezTo>
                    <a:pt x="261" y="385"/>
                    <a:pt x="261" y="385"/>
                    <a:pt x="261" y="385"/>
                  </a:cubicBezTo>
                  <a:cubicBezTo>
                    <a:pt x="261" y="385"/>
                    <a:pt x="261" y="385"/>
                    <a:pt x="261" y="385"/>
                  </a:cubicBezTo>
                  <a:cubicBezTo>
                    <a:pt x="258" y="391"/>
                    <a:pt x="255" y="399"/>
                    <a:pt x="252" y="405"/>
                  </a:cubicBezTo>
                  <a:cubicBezTo>
                    <a:pt x="249" y="411"/>
                    <a:pt x="246" y="420"/>
                    <a:pt x="239" y="420"/>
                  </a:cubicBezTo>
                  <a:close/>
                  <a:moveTo>
                    <a:pt x="255" y="424"/>
                  </a:moveTo>
                  <a:cubicBezTo>
                    <a:pt x="262" y="409"/>
                    <a:pt x="270" y="395"/>
                    <a:pt x="277" y="380"/>
                  </a:cubicBezTo>
                  <a:cubicBezTo>
                    <a:pt x="281" y="393"/>
                    <a:pt x="273" y="405"/>
                    <a:pt x="268" y="414"/>
                  </a:cubicBezTo>
                  <a:cubicBezTo>
                    <a:pt x="265" y="419"/>
                    <a:pt x="262" y="427"/>
                    <a:pt x="255" y="424"/>
                  </a:cubicBezTo>
                  <a:close/>
                  <a:moveTo>
                    <a:pt x="279" y="426"/>
                  </a:moveTo>
                  <a:cubicBezTo>
                    <a:pt x="276" y="428"/>
                    <a:pt x="268" y="424"/>
                    <a:pt x="265" y="424"/>
                  </a:cubicBezTo>
                  <a:cubicBezTo>
                    <a:pt x="269" y="417"/>
                    <a:pt x="273" y="409"/>
                    <a:pt x="278" y="402"/>
                  </a:cubicBezTo>
                  <a:cubicBezTo>
                    <a:pt x="277" y="406"/>
                    <a:pt x="281" y="423"/>
                    <a:pt x="279" y="426"/>
                  </a:cubicBezTo>
                  <a:close/>
                  <a:moveTo>
                    <a:pt x="280" y="353"/>
                  </a:moveTo>
                  <a:cubicBezTo>
                    <a:pt x="279" y="351"/>
                    <a:pt x="281" y="350"/>
                    <a:pt x="282" y="349"/>
                  </a:cubicBezTo>
                  <a:cubicBezTo>
                    <a:pt x="282" y="351"/>
                    <a:pt x="281" y="352"/>
                    <a:pt x="280" y="353"/>
                  </a:cubicBezTo>
                  <a:close/>
                  <a:moveTo>
                    <a:pt x="281" y="386"/>
                  </a:moveTo>
                  <a:cubicBezTo>
                    <a:pt x="279" y="376"/>
                    <a:pt x="279" y="358"/>
                    <a:pt x="293" y="362"/>
                  </a:cubicBezTo>
                  <a:cubicBezTo>
                    <a:pt x="289" y="370"/>
                    <a:pt x="286" y="379"/>
                    <a:pt x="281" y="386"/>
                  </a:cubicBezTo>
                  <a:close/>
                  <a:moveTo>
                    <a:pt x="289" y="358"/>
                  </a:moveTo>
                  <a:cubicBezTo>
                    <a:pt x="294" y="353"/>
                    <a:pt x="295" y="343"/>
                    <a:pt x="303" y="342"/>
                  </a:cubicBezTo>
                  <a:cubicBezTo>
                    <a:pt x="300" y="348"/>
                    <a:pt x="300" y="361"/>
                    <a:pt x="289" y="35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54" name="组合 53"/>
          <p:cNvGrpSpPr/>
          <p:nvPr/>
        </p:nvGrpSpPr>
        <p:grpSpPr>
          <a:xfrm>
            <a:off x="1907704" y="2933265"/>
            <a:ext cx="964103" cy="621429"/>
            <a:chOff x="1613958" y="2225645"/>
            <a:chExt cx="3206347" cy="2066706"/>
          </a:xfrm>
          <a:solidFill>
            <a:schemeClr val="bg1"/>
          </a:solidFill>
        </p:grpSpPr>
        <p:sp>
          <p:nvSpPr>
            <p:cNvPr id="55"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6" name="Freeform 7"/>
            <p:cNvSpPr>
              <a:spLocks noEditPoints="1"/>
            </p:cNvSpPr>
            <p:nvPr/>
          </p:nvSpPr>
          <p:spPr bwMode="auto">
            <a:xfrm>
              <a:off x="3220084" y="2225645"/>
              <a:ext cx="1600221" cy="2066706"/>
            </a:xfrm>
            <a:custGeom>
              <a:avLst/>
              <a:gdLst>
                <a:gd name="T0" fmla="*/ 193 w 344"/>
                <a:gd name="T1" fmla="*/ 57 h 443"/>
                <a:gd name="T2" fmla="*/ 113 w 344"/>
                <a:gd name="T3" fmla="*/ 59 h 443"/>
                <a:gd name="T4" fmla="*/ 63 w 344"/>
                <a:gd name="T5" fmla="*/ 94 h 443"/>
                <a:gd name="T6" fmla="*/ 65 w 344"/>
                <a:gd name="T7" fmla="*/ 150 h 443"/>
                <a:gd name="T8" fmla="*/ 118 w 344"/>
                <a:gd name="T9" fmla="*/ 202 h 443"/>
                <a:gd name="T10" fmla="*/ 37 w 344"/>
                <a:gd name="T11" fmla="*/ 169 h 443"/>
                <a:gd name="T12" fmla="*/ 75 w 344"/>
                <a:gd name="T13" fmla="*/ 273 h 443"/>
                <a:gd name="T14" fmla="*/ 46 w 344"/>
                <a:gd name="T15" fmla="*/ 347 h 443"/>
                <a:gd name="T16" fmla="*/ 2 w 344"/>
                <a:gd name="T17" fmla="*/ 397 h 443"/>
                <a:gd name="T18" fmla="*/ 63 w 344"/>
                <a:gd name="T19" fmla="*/ 403 h 443"/>
                <a:gd name="T20" fmla="*/ 121 w 344"/>
                <a:gd name="T21" fmla="*/ 420 h 443"/>
                <a:gd name="T22" fmla="*/ 338 w 344"/>
                <a:gd name="T23" fmla="*/ 393 h 443"/>
                <a:gd name="T24" fmla="*/ 266 w 344"/>
                <a:gd name="T25" fmla="*/ 302 h 443"/>
                <a:gd name="T26" fmla="*/ 262 w 344"/>
                <a:gd name="T27" fmla="*/ 231 h 443"/>
                <a:gd name="T28" fmla="*/ 254 w 344"/>
                <a:gd name="T29" fmla="*/ 158 h 443"/>
                <a:gd name="T30" fmla="*/ 116 w 344"/>
                <a:gd name="T31" fmla="*/ 58 h 443"/>
                <a:gd name="T32" fmla="*/ 187 w 344"/>
                <a:gd name="T33" fmla="*/ 69 h 443"/>
                <a:gd name="T34" fmla="*/ 221 w 344"/>
                <a:gd name="T35" fmla="*/ 80 h 443"/>
                <a:gd name="T36" fmla="*/ 219 w 344"/>
                <a:gd name="T37" fmla="*/ 85 h 443"/>
                <a:gd name="T38" fmla="*/ 194 w 344"/>
                <a:gd name="T39" fmla="*/ 93 h 443"/>
                <a:gd name="T40" fmla="*/ 90 w 344"/>
                <a:gd name="T41" fmla="*/ 97 h 443"/>
                <a:gd name="T42" fmla="*/ 153 w 344"/>
                <a:gd name="T43" fmla="*/ 157 h 443"/>
                <a:gd name="T44" fmla="*/ 102 w 344"/>
                <a:gd name="T45" fmla="*/ 106 h 443"/>
                <a:gd name="T46" fmla="*/ 70 w 344"/>
                <a:gd name="T47" fmla="*/ 120 h 443"/>
                <a:gd name="T48" fmla="*/ 235 w 344"/>
                <a:gd name="T49" fmla="*/ 127 h 443"/>
                <a:gd name="T50" fmla="*/ 232 w 344"/>
                <a:gd name="T51" fmla="*/ 153 h 443"/>
                <a:gd name="T52" fmla="*/ 235 w 344"/>
                <a:gd name="T53" fmla="*/ 131 h 443"/>
                <a:gd name="T54" fmla="*/ 120 w 344"/>
                <a:gd name="T55" fmla="*/ 196 h 443"/>
                <a:gd name="T56" fmla="*/ 189 w 344"/>
                <a:gd name="T57" fmla="*/ 154 h 443"/>
                <a:gd name="T58" fmla="*/ 213 w 344"/>
                <a:gd name="T59" fmla="*/ 175 h 443"/>
                <a:gd name="T60" fmla="*/ 235 w 344"/>
                <a:gd name="T61" fmla="*/ 209 h 443"/>
                <a:gd name="T62" fmla="*/ 174 w 344"/>
                <a:gd name="T63" fmla="*/ 191 h 443"/>
                <a:gd name="T64" fmla="*/ 168 w 344"/>
                <a:gd name="T65" fmla="*/ 197 h 443"/>
                <a:gd name="T66" fmla="*/ 192 w 344"/>
                <a:gd name="T67" fmla="*/ 207 h 443"/>
                <a:gd name="T68" fmla="*/ 112 w 344"/>
                <a:gd name="T69" fmla="*/ 227 h 443"/>
                <a:gd name="T70" fmla="*/ 88 w 344"/>
                <a:gd name="T71" fmla="*/ 291 h 443"/>
                <a:gd name="T72" fmla="*/ 112 w 344"/>
                <a:gd name="T73" fmla="*/ 227 h 443"/>
                <a:gd name="T74" fmla="*/ 193 w 344"/>
                <a:gd name="T75" fmla="*/ 270 h 443"/>
                <a:gd name="T76" fmla="*/ 241 w 344"/>
                <a:gd name="T77" fmla="*/ 227 h 443"/>
                <a:gd name="T78" fmla="*/ 183 w 344"/>
                <a:gd name="T79" fmla="*/ 291 h 443"/>
                <a:gd name="T80" fmla="*/ 122 w 344"/>
                <a:gd name="T81" fmla="*/ 234 h 443"/>
                <a:gd name="T82" fmla="*/ 203 w 344"/>
                <a:gd name="T83" fmla="*/ 273 h 443"/>
                <a:gd name="T84" fmla="*/ 92 w 344"/>
                <a:gd name="T85" fmla="*/ 274 h 443"/>
                <a:gd name="T86" fmla="*/ 81 w 344"/>
                <a:gd name="T87" fmla="*/ 283 h 443"/>
                <a:gd name="T88" fmla="*/ 220 w 344"/>
                <a:gd name="T89" fmla="*/ 288 h 443"/>
                <a:gd name="T90" fmla="*/ 250 w 344"/>
                <a:gd name="T91" fmla="*/ 303 h 443"/>
                <a:gd name="T92" fmla="*/ 73 w 344"/>
                <a:gd name="T93" fmla="*/ 312 h 443"/>
                <a:gd name="T94" fmla="*/ 208 w 344"/>
                <a:gd name="T95" fmla="*/ 316 h 443"/>
                <a:gd name="T96" fmla="*/ 203 w 344"/>
                <a:gd name="T97" fmla="*/ 319 h 443"/>
                <a:gd name="T98" fmla="*/ 209 w 344"/>
                <a:gd name="T99" fmla="*/ 331 h 443"/>
                <a:gd name="T100" fmla="*/ 229 w 344"/>
                <a:gd name="T101" fmla="*/ 387 h 443"/>
                <a:gd name="T102" fmla="*/ 225 w 344"/>
                <a:gd name="T103" fmla="*/ 342 h 443"/>
                <a:gd name="T104" fmla="*/ 81 w 344"/>
                <a:gd name="T105" fmla="*/ 347 h 443"/>
                <a:gd name="T106" fmla="*/ 216 w 344"/>
                <a:gd name="T107" fmla="*/ 355 h 443"/>
                <a:gd name="T108" fmla="*/ 105 w 344"/>
                <a:gd name="T109" fmla="*/ 357 h 443"/>
                <a:gd name="T110" fmla="*/ 118 w 344"/>
                <a:gd name="T111" fmla="*/ 395 h 443"/>
                <a:gd name="T112" fmla="*/ 119 w 344"/>
                <a:gd name="T113" fmla="*/ 378 h 443"/>
                <a:gd name="T114" fmla="*/ 197 w 344"/>
                <a:gd name="T115" fmla="*/ 373 h 443"/>
                <a:gd name="T116" fmla="*/ 183 w 344"/>
                <a:gd name="T117" fmla="*/ 383 h 443"/>
                <a:gd name="T118" fmla="*/ 32 w 344"/>
                <a:gd name="T119" fmla="*/ 393 h 443"/>
                <a:gd name="T120" fmla="*/ 106 w 344"/>
                <a:gd name="T121" fmla="*/ 39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 h="443">
                  <a:moveTo>
                    <a:pt x="250" y="109"/>
                  </a:moveTo>
                  <a:cubicBezTo>
                    <a:pt x="251" y="106"/>
                    <a:pt x="240" y="106"/>
                    <a:pt x="239" y="105"/>
                  </a:cubicBezTo>
                  <a:cubicBezTo>
                    <a:pt x="239" y="104"/>
                    <a:pt x="239" y="101"/>
                    <a:pt x="239" y="99"/>
                  </a:cubicBezTo>
                  <a:cubicBezTo>
                    <a:pt x="238" y="92"/>
                    <a:pt x="238" y="81"/>
                    <a:pt x="239" y="74"/>
                  </a:cubicBezTo>
                  <a:cubicBezTo>
                    <a:pt x="240" y="56"/>
                    <a:pt x="241" y="36"/>
                    <a:pt x="240" y="21"/>
                  </a:cubicBezTo>
                  <a:cubicBezTo>
                    <a:pt x="240" y="18"/>
                    <a:pt x="241" y="1"/>
                    <a:pt x="238" y="1"/>
                  </a:cubicBezTo>
                  <a:cubicBezTo>
                    <a:pt x="234" y="0"/>
                    <a:pt x="232" y="9"/>
                    <a:pt x="232" y="13"/>
                  </a:cubicBezTo>
                  <a:cubicBezTo>
                    <a:pt x="232" y="15"/>
                    <a:pt x="232" y="18"/>
                    <a:pt x="234" y="18"/>
                  </a:cubicBezTo>
                  <a:cubicBezTo>
                    <a:pt x="236" y="18"/>
                    <a:pt x="235" y="11"/>
                    <a:pt x="237" y="10"/>
                  </a:cubicBezTo>
                  <a:cubicBezTo>
                    <a:pt x="240" y="36"/>
                    <a:pt x="237" y="66"/>
                    <a:pt x="236" y="92"/>
                  </a:cubicBezTo>
                  <a:cubicBezTo>
                    <a:pt x="228" y="75"/>
                    <a:pt x="212" y="63"/>
                    <a:pt x="193" y="57"/>
                  </a:cubicBezTo>
                  <a:cubicBezTo>
                    <a:pt x="201" y="57"/>
                    <a:pt x="210" y="55"/>
                    <a:pt x="218" y="54"/>
                  </a:cubicBezTo>
                  <a:cubicBezTo>
                    <a:pt x="199" y="53"/>
                    <a:pt x="179" y="55"/>
                    <a:pt x="161" y="54"/>
                  </a:cubicBezTo>
                  <a:cubicBezTo>
                    <a:pt x="160" y="40"/>
                    <a:pt x="147" y="53"/>
                    <a:pt x="141" y="54"/>
                  </a:cubicBezTo>
                  <a:cubicBezTo>
                    <a:pt x="132" y="56"/>
                    <a:pt x="124" y="57"/>
                    <a:pt x="116" y="56"/>
                  </a:cubicBezTo>
                  <a:cubicBezTo>
                    <a:pt x="116" y="47"/>
                    <a:pt x="115" y="34"/>
                    <a:pt x="116" y="25"/>
                  </a:cubicBezTo>
                  <a:cubicBezTo>
                    <a:pt x="116" y="24"/>
                    <a:pt x="118" y="9"/>
                    <a:pt x="113" y="12"/>
                  </a:cubicBezTo>
                  <a:cubicBezTo>
                    <a:pt x="112" y="13"/>
                    <a:pt x="113" y="22"/>
                    <a:pt x="112" y="26"/>
                  </a:cubicBezTo>
                  <a:cubicBezTo>
                    <a:pt x="112" y="38"/>
                    <a:pt x="114" y="46"/>
                    <a:pt x="113" y="56"/>
                  </a:cubicBezTo>
                  <a:cubicBezTo>
                    <a:pt x="103" y="57"/>
                    <a:pt x="92" y="56"/>
                    <a:pt x="82" y="58"/>
                  </a:cubicBezTo>
                  <a:cubicBezTo>
                    <a:pt x="87" y="58"/>
                    <a:pt x="93" y="58"/>
                    <a:pt x="98" y="58"/>
                  </a:cubicBezTo>
                  <a:cubicBezTo>
                    <a:pt x="101" y="58"/>
                    <a:pt x="112" y="57"/>
                    <a:pt x="113" y="59"/>
                  </a:cubicBezTo>
                  <a:cubicBezTo>
                    <a:pt x="115" y="62"/>
                    <a:pt x="109" y="64"/>
                    <a:pt x="109" y="65"/>
                  </a:cubicBezTo>
                  <a:cubicBezTo>
                    <a:pt x="99" y="70"/>
                    <a:pt x="92" y="77"/>
                    <a:pt x="85" y="85"/>
                  </a:cubicBezTo>
                  <a:cubicBezTo>
                    <a:pt x="83" y="88"/>
                    <a:pt x="75" y="96"/>
                    <a:pt x="72" y="96"/>
                  </a:cubicBezTo>
                  <a:cubicBezTo>
                    <a:pt x="69" y="96"/>
                    <a:pt x="61" y="88"/>
                    <a:pt x="58" y="86"/>
                  </a:cubicBezTo>
                  <a:cubicBezTo>
                    <a:pt x="53" y="83"/>
                    <a:pt x="50" y="82"/>
                    <a:pt x="47" y="80"/>
                  </a:cubicBezTo>
                  <a:cubicBezTo>
                    <a:pt x="44" y="79"/>
                    <a:pt x="41" y="75"/>
                    <a:pt x="38" y="76"/>
                  </a:cubicBezTo>
                  <a:cubicBezTo>
                    <a:pt x="36" y="76"/>
                    <a:pt x="36" y="81"/>
                    <a:pt x="37" y="83"/>
                  </a:cubicBezTo>
                  <a:cubicBezTo>
                    <a:pt x="38" y="85"/>
                    <a:pt x="40" y="85"/>
                    <a:pt x="42" y="85"/>
                  </a:cubicBezTo>
                  <a:cubicBezTo>
                    <a:pt x="44" y="86"/>
                    <a:pt x="50" y="95"/>
                    <a:pt x="54" y="94"/>
                  </a:cubicBezTo>
                  <a:cubicBezTo>
                    <a:pt x="55" y="94"/>
                    <a:pt x="55" y="91"/>
                    <a:pt x="56" y="91"/>
                  </a:cubicBezTo>
                  <a:cubicBezTo>
                    <a:pt x="58" y="89"/>
                    <a:pt x="61" y="93"/>
                    <a:pt x="63" y="94"/>
                  </a:cubicBezTo>
                  <a:cubicBezTo>
                    <a:pt x="64" y="95"/>
                    <a:pt x="69" y="97"/>
                    <a:pt x="69" y="99"/>
                  </a:cubicBezTo>
                  <a:cubicBezTo>
                    <a:pt x="69" y="102"/>
                    <a:pt x="62" y="107"/>
                    <a:pt x="59" y="109"/>
                  </a:cubicBezTo>
                  <a:cubicBezTo>
                    <a:pt x="56" y="113"/>
                    <a:pt x="53" y="120"/>
                    <a:pt x="48" y="119"/>
                  </a:cubicBezTo>
                  <a:cubicBezTo>
                    <a:pt x="47" y="121"/>
                    <a:pt x="48" y="123"/>
                    <a:pt x="46" y="125"/>
                  </a:cubicBezTo>
                  <a:cubicBezTo>
                    <a:pt x="42" y="123"/>
                    <a:pt x="39" y="118"/>
                    <a:pt x="35" y="117"/>
                  </a:cubicBezTo>
                  <a:cubicBezTo>
                    <a:pt x="26" y="114"/>
                    <a:pt x="29" y="122"/>
                    <a:pt x="32" y="125"/>
                  </a:cubicBezTo>
                  <a:cubicBezTo>
                    <a:pt x="35" y="129"/>
                    <a:pt x="42" y="133"/>
                    <a:pt x="47" y="137"/>
                  </a:cubicBezTo>
                  <a:cubicBezTo>
                    <a:pt x="48" y="139"/>
                    <a:pt x="52" y="140"/>
                    <a:pt x="52" y="142"/>
                  </a:cubicBezTo>
                  <a:cubicBezTo>
                    <a:pt x="53" y="142"/>
                    <a:pt x="52" y="144"/>
                    <a:pt x="52" y="145"/>
                  </a:cubicBezTo>
                  <a:cubicBezTo>
                    <a:pt x="53" y="147"/>
                    <a:pt x="60" y="154"/>
                    <a:pt x="61" y="154"/>
                  </a:cubicBezTo>
                  <a:cubicBezTo>
                    <a:pt x="63" y="154"/>
                    <a:pt x="63" y="151"/>
                    <a:pt x="65" y="150"/>
                  </a:cubicBezTo>
                  <a:cubicBezTo>
                    <a:pt x="69" y="153"/>
                    <a:pt x="83" y="165"/>
                    <a:pt x="79" y="153"/>
                  </a:cubicBezTo>
                  <a:cubicBezTo>
                    <a:pt x="88" y="157"/>
                    <a:pt x="95" y="165"/>
                    <a:pt x="104" y="167"/>
                  </a:cubicBezTo>
                  <a:cubicBezTo>
                    <a:pt x="95" y="156"/>
                    <a:pt x="79" y="152"/>
                    <a:pt x="68" y="143"/>
                  </a:cubicBezTo>
                  <a:cubicBezTo>
                    <a:pt x="69" y="141"/>
                    <a:pt x="71" y="138"/>
                    <a:pt x="69" y="136"/>
                  </a:cubicBezTo>
                  <a:cubicBezTo>
                    <a:pt x="74" y="129"/>
                    <a:pt x="79" y="125"/>
                    <a:pt x="85" y="119"/>
                  </a:cubicBezTo>
                  <a:cubicBezTo>
                    <a:pt x="87" y="118"/>
                    <a:pt x="90" y="114"/>
                    <a:pt x="92" y="114"/>
                  </a:cubicBezTo>
                  <a:cubicBezTo>
                    <a:pt x="93" y="114"/>
                    <a:pt x="100" y="120"/>
                    <a:pt x="102" y="121"/>
                  </a:cubicBezTo>
                  <a:cubicBezTo>
                    <a:pt x="104" y="123"/>
                    <a:pt x="106" y="125"/>
                    <a:pt x="109" y="127"/>
                  </a:cubicBezTo>
                  <a:cubicBezTo>
                    <a:pt x="110" y="128"/>
                    <a:pt x="115" y="131"/>
                    <a:pt x="115" y="133"/>
                  </a:cubicBezTo>
                  <a:cubicBezTo>
                    <a:pt x="117" y="136"/>
                    <a:pt x="116" y="143"/>
                    <a:pt x="116" y="148"/>
                  </a:cubicBezTo>
                  <a:cubicBezTo>
                    <a:pt x="118" y="166"/>
                    <a:pt x="118" y="184"/>
                    <a:pt x="118" y="202"/>
                  </a:cubicBezTo>
                  <a:cubicBezTo>
                    <a:pt x="119" y="205"/>
                    <a:pt x="119" y="209"/>
                    <a:pt x="118" y="210"/>
                  </a:cubicBezTo>
                  <a:cubicBezTo>
                    <a:pt x="118" y="212"/>
                    <a:pt x="116" y="212"/>
                    <a:pt x="116" y="213"/>
                  </a:cubicBezTo>
                  <a:cubicBezTo>
                    <a:pt x="116" y="215"/>
                    <a:pt x="119" y="216"/>
                    <a:pt x="118" y="219"/>
                  </a:cubicBezTo>
                  <a:cubicBezTo>
                    <a:pt x="118" y="220"/>
                    <a:pt x="116" y="220"/>
                    <a:pt x="116" y="221"/>
                  </a:cubicBezTo>
                  <a:cubicBezTo>
                    <a:pt x="115" y="224"/>
                    <a:pt x="117" y="225"/>
                    <a:pt x="115" y="225"/>
                  </a:cubicBezTo>
                  <a:cubicBezTo>
                    <a:pt x="113" y="226"/>
                    <a:pt x="103" y="219"/>
                    <a:pt x="103" y="217"/>
                  </a:cubicBezTo>
                  <a:cubicBezTo>
                    <a:pt x="103" y="214"/>
                    <a:pt x="107" y="214"/>
                    <a:pt x="107" y="211"/>
                  </a:cubicBezTo>
                  <a:cubicBezTo>
                    <a:pt x="106" y="205"/>
                    <a:pt x="98" y="215"/>
                    <a:pt x="98" y="215"/>
                  </a:cubicBezTo>
                  <a:cubicBezTo>
                    <a:pt x="95" y="215"/>
                    <a:pt x="88" y="209"/>
                    <a:pt x="87" y="207"/>
                  </a:cubicBezTo>
                  <a:cubicBezTo>
                    <a:pt x="78" y="201"/>
                    <a:pt x="72" y="196"/>
                    <a:pt x="64" y="190"/>
                  </a:cubicBezTo>
                  <a:cubicBezTo>
                    <a:pt x="56" y="182"/>
                    <a:pt x="45" y="176"/>
                    <a:pt x="37" y="169"/>
                  </a:cubicBezTo>
                  <a:cubicBezTo>
                    <a:pt x="32" y="165"/>
                    <a:pt x="28" y="160"/>
                    <a:pt x="22" y="158"/>
                  </a:cubicBezTo>
                  <a:cubicBezTo>
                    <a:pt x="32" y="170"/>
                    <a:pt x="47" y="179"/>
                    <a:pt x="60" y="189"/>
                  </a:cubicBezTo>
                  <a:cubicBezTo>
                    <a:pt x="69" y="197"/>
                    <a:pt x="79" y="205"/>
                    <a:pt x="89" y="212"/>
                  </a:cubicBezTo>
                  <a:cubicBezTo>
                    <a:pt x="91" y="214"/>
                    <a:pt x="98" y="217"/>
                    <a:pt x="99" y="220"/>
                  </a:cubicBezTo>
                  <a:cubicBezTo>
                    <a:pt x="99" y="223"/>
                    <a:pt x="96" y="229"/>
                    <a:pt x="94" y="233"/>
                  </a:cubicBezTo>
                  <a:cubicBezTo>
                    <a:pt x="91" y="241"/>
                    <a:pt x="87" y="248"/>
                    <a:pt x="84" y="256"/>
                  </a:cubicBezTo>
                  <a:cubicBezTo>
                    <a:pt x="83" y="258"/>
                    <a:pt x="80" y="265"/>
                    <a:pt x="79" y="265"/>
                  </a:cubicBezTo>
                  <a:cubicBezTo>
                    <a:pt x="76" y="265"/>
                    <a:pt x="73" y="261"/>
                    <a:pt x="71" y="260"/>
                  </a:cubicBezTo>
                  <a:cubicBezTo>
                    <a:pt x="66" y="258"/>
                    <a:pt x="67" y="264"/>
                    <a:pt x="70" y="265"/>
                  </a:cubicBezTo>
                  <a:cubicBezTo>
                    <a:pt x="68" y="268"/>
                    <a:pt x="70" y="276"/>
                    <a:pt x="73" y="275"/>
                  </a:cubicBezTo>
                  <a:cubicBezTo>
                    <a:pt x="74" y="275"/>
                    <a:pt x="73" y="273"/>
                    <a:pt x="75" y="273"/>
                  </a:cubicBezTo>
                  <a:cubicBezTo>
                    <a:pt x="73" y="282"/>
                    <a:pt x="69" y="292"/>
                    <a:pt x="65" y="300"/>
                  </a:cubicBezTo>
                  <a:cubicBezTo>
                    <a:pt x="55" y="292"/>
                    <a:pt x="43" y="281"/>
                    <a:pt x="34" y="272"/>
                  </a:cubicBezTo>
                  <a:cubicBezTo>
                    <a:pt x="34" y="272"/>
                    <a:pt x="29" y="264"/>
                    <a:pt x="27" y="268"/>
                  </a:cubicBezTo>
                  <a:cubicBezTo>
                    <a:pt x="24" y="271"/>
                    <a:pt x="33" y="273"/>
                    <a:pt x="33" y="276"/>
                  </a:cubicBezTo>
                  <a:cubicBezTo>
                    <a:pt x="31" y="276"/>
                    <a:pt x="32" y="278"/>
                    <a:pt x="30" y="279"/>
                  </a:cubicBezTo>
                  <a:cubicBezTo>
                    <a:pt x="33" y="280"/>
                    <a:pt x="31" y="284"/>
                    <a:pt x="33" y="285"/>
                  </a:cubicBezTo>
                  <a:cubicBezTo>
                    <a:pt x="35" y="286"/>
                    <a:pt x="38" y="285"/>
                    <a:pt x="40" y="284"/>
                  </a:cubicBezTo>
                  <a:cubicBezTo>
                    <a:pt x="45" y="286"/>
                    <a:pt x="49" y="290"/>
                    <a:pt x="54" y="294"/>
                  </a:cubicBezTo>
                  <a:cubicBezTo>
                    <a:pt x="56" y="296"/>
                    <a:pt x="64" y="300"/>
                    <a:pt x="64" y="303"/>
                  </a:cubicBezTo>
                  <a:cubicBezTo>
                    <a:pt x="64" y="307"/>
                    <a:pt x="60" y="315"/>
                    <a:pt x="58" y="320"/>
                  </a:cubicBezTo>
                  <a:cubicBezTo>
                    <a:pt x="53" y="329"/>
                    <a:pt x="51" y="339"/>
                    <a:pt x="46" y="347"/>
                  </a:cubicBezTo>
                  <a:cubicBezTo>
                    <a:pt x="42" y="355"/>
                    <a:pt x="38" y="364"/>
                    <a:pt x="34" y="372"/>
                  </a:cubicBezTo>
                  <a:cubicBezTo>
                    <a:pt x="33" y="374"/>
                    <a:pt x="30" y="377"/>
                    <a:pt x="30" y="380"/>
                  </a:cubicBezTo>
                  <a:cubicBezTo>
                    <a:pt x="30" y="381"/>
                    <a:pt x="32" y="382"/>
                    <a:pt x="32" y="383"/>
                  </a:cubicBezTo>
                  <a:cubicBezTo>
                    <a:pt x="31" y="386"/>
                    <a:pt x="24" y="381"/>
                    <a:pt x="22" y="380"/>
                  </a:cubicBezTo>
                  <a:cubicBezTo>
                    <a:pt x="17" y="377"/>
                    <a:pt x="12" y="375"/>
                    <a:pt x="7" y="372"/>
                  </a:cubicBezTo>
                  <a:cubicBezTo>
                    <a:pt x="7" y="372"/>
                    <a:pt x="0" y="366"/>
                    <a:pt x="0" y="371"/>
                  </a:cubicBezTo>
                  <a:cubicBezTo>
                    <a:pt x="0" y="372"/>
                    <a:pt x="2" y="372"/>
                    <a:pt x="5" y="374"/>
                  </a:cubicBezTo>
                  <a:cubicBezTo>
                    <a:pt x="9" y="375"/>
                    <a:pt x="13" y="378"/>
                    <a:pt x="17" y="380"/>
                  </a:cubicBezTo>
                  <a:cubicBezTo>
                    <a:pt x="20" y="381"/>
                    <a:pt x="29" y="386"/>
                    <a:pt x="30" y="388"/>
                  </a:cubicBezTo>
                  <a:cubicBezTo>
                    <a:pt x="30" y="390"/>
                    <a:pt x="28" y="395"/>
                    <a:pt x="27" y="396"/>
                  </a:cubicBezTo>
                  <a:cubicBezTo>
                    <a:pt x="23" y="397"/>
                    <a:pt x="3" y="393"/>
                    <a:pt x="2" y="397"/>
                  </a:cubicBezTo>
                  <a:cubicBezTo>
                    <a:pt x="2" y="401"/>
                    <a:pt x="15" y="399"/>
                    <a:pt x="19" y="399"/>
                  </a:cubicBezTo>
                  <a:cubicBezTo>
                    <a:pt x="20" y="399"/>
                    <a:pt x="25" y="399"/>
                    <a:pt x="26" y="399"/>
                  </a:cubicBezTo>
                  <a:cubicBezTo>
                    <a:pt x="21" y="411"/>
                    <a:pt x="15" y="422"/>
                    <a:pt x="9" y="432"/>
                  </a:cubicBezTo>
                  <a:cubicBezTo>
                    <a:pt x="8" y="433"/>
                    <a:pt x="5" y="439"/>
                    <a:pt x="8" y="440"/>
                  </a:cubicBezTo>
                  <a:cubicBezTo>
                    <a:pt x="11" y="441"/>
                    <a:pt x="11" y="437"/>
                    <a:pt x="12" y="435"/>
                  </a:cubicBezTo>
                  <a:cubicBezTo>
                    <a:pt x="14" y="430"/>
                    <a:pt x="16" y="427"/>
                    <a:pt x="18" y="422"/>
                  </a:cubicBezTo>
                  <a:cubicBezTo>
                    <a:pt x="19" y="420"/>
                    <a:pt x="20" y="418"/>
                    <a:pt x="21" y="416"/>
                  </a:cubicBezTo>
                  <a:cubicBezTo>
                    <a:pt x="22" y="412"/>
                    <a:pt x="26" y="400"/>
                    <a:pt x="29" y="399"/>
                  </a:cubicBezTo>
                  <a:cubicBezTo>
                    <a:pt x="33" y="397"/>
                    <a:pt x="33" y="402"/>
                    <a:pt x="36" y="402"/>
                  </a:cubicBezTo>
                  <a:cubicBezTo>
                    <a:pt x="37" y="402"/>
                    <a:pt x="38" y="399"/>
                    <a:pt x="39" y="399"/>
                  </a:cubicBezTo>
                  <a:cubicBezTo>
                    <a:pt x="47" y="397"/>
                    <a:pt x="60" y="400"/>
                    <a:pt x="63" y="403"/>
                  </a:cubicBezTo>
                  <a:cubicBezTo>
                    <a:pt x="65" y="404"/>
                    <a:pt x="64" y="406"/>
                    <a:pt x="66" y="407"/>
                  </a:cubicBezTo>
                  <a:cubicBezTo>
                    <a:pt x="68" y="407"/>
                    <a:pt x="75" y="406"/>
                    <a:pt x="74" y="403"/>
                  </a:cubicBezTo>
                  <a:cubicBezTo>
                    <a:pt x="73" y="400"/>
                    <a:pt x="66" y="402"/>
                    <a:pt x="64" y="399"/>
                  </a:cubicBezTo>
                  <a:cubicBezTo>
                    <a:pt x="76" y="397"/>
                    <a:pt x="88" y="400"/>
                    <a:pt x="100" y="399"/>
                  </a:cubicBezTo>
                  <a:cubicBezTo>
                    <a:pt x="103" y="402"/>
                    <a:pt x="106" y="403"/>
                    <a:pt x="110" y="405"/>
                  </a:cubicBezTo>
                  <a:cubicBezTo>
                    <a:pt x="112" y="406"/>
                    <a:pt x="118" y="407"/>
                    <a:pt x="118" y="408"/>
                  </a:cubicBezTo>
                  <a:cubicBezTo>
                    <a:pt x="119" y="409"/>
                    <a:pt x="118" y="414"/>
                    <a:pt x="118" y="416"/>
                  </a:cubicBezTo>
                  <a:cubicBezTo>
                    <a:pt x="117" y="422"/>
                    <a:pt x="117" y="431"/>
                    <a:pt x="116" y="434"/>
                  </a:cubicBezTo>
                  <a:cubicBezTo>
                    <a:pt x="116" y="435"/>
                    <a:pt x="115" y="436"/>
                    <a:pt x="115" y="437"/>
                  </a:cubicBezTo>
                  <a:cubicBezTo>
                    <a:pt x="115" y="440"/>
                    <a:pt x="118" y="443"/>
                    <a:pt x="120" y="440"/>
                  </a:cubicBezTo>
                  <a:cubicBezTo>
                    <a:pt x="122" y="436"/>
                    <a:pt x="121" y="425"/>
                    <a:pt x="121" y="420"/>
                  </a:cubicBezTo>
                  <a:cubicBezTo>
                    <a:pt x="121" y="420"/>
                    <a:pt x="119" y="409"/>
                    <a:pt x="122" y="408"/>
                  </a:cubicBezTo>
                  <a:cubicBezTo>
                    <a:pt x="124" y="407"/>
                    <a:pt x="131" y="408"/>
                    <a:pt x="134" y="408"/>
                  </a:cubicBezTo>
                  <a:cubicBezTo>
                    <a:pt x="152" y="409"/>
                    <a:pt x="165" y="404"/>
                    <a:pt x="179" y="398"/>
                  </a:cubicBezTo>
                  <a:cubicBezTo>
                    <a:pt x="185" y="396"/>
                    <a:pt x="196" y="392"/>
                    <a:pt x="201" y="393"/>
                  </a:cubicBezTo>
                  <a:cubicBezTo>
                    <a:pt x="205" y="393"/>
                    <a:pt x="209" y="393"/>
                    <a:pt x="213" y="394"/>
                  </a:cubicBezTo>
                  <a:cubicBezTo>
                    <a:pt x="227" y="394"/>
                    <a:pt x="240" y="392"/>
                    <a:pt x="254" y="393"/>
                  </a:cubicBezTo>
                  <a:cubicBezTo>
                    <a:pt x="254" y="399"/>
                    <a:pt x="254" y="404"/>
                    <a:pt x="255" y="410"/>
                  </a:cubicBezTo>
                  <a:cubicBezTo>
                    <a:pt x="255" y="414"/>
                    <a:pt x="256" y="430"/>
                    <a:pt x="260" y="429"/>
                  </a:cubicBezTo>
                  <a:cubicBezTo>
                    <a:pt x="262" y="428"/>
                    <a:pt x="261" y="426"/>
                    <a:pt x="261" y="424"/>
                  </a:cubicBezTo>
                  <a:cubicBezTo>
                    <a:pt x="261" y="415"/>
                    <a:pt x="261" y="402"/>
                    <a:pt x="261" y="391"/>
                  </a:cubicBezTo>
                  <a:cubicBezTo>
                    <a:pt x="286" y="392"/>
                    <a:pt x="314" y="397"/>
                    <a:pt x="338" y="393"/>
                  </a:cubicBezTo>
                  <a:cubicBezTo>
                    <a:pt x="338" y="393"/>
                    <a:pt x="337" y="392"/>
                    <a:pt x="338" y="391"/>
                  </a:cubicBezTo>
                  <a:cubicBezTo>
                    <a:pt x="340" y="393"/>
                    <a:pt x="342" y="390"/>
                    <a:pt x="344" y="389"/>
                  </a:cubicBezTo>
                  <a:cubicBezTo>
                    <a:pt x="343" y="389"/>
                    <a:pt x="340" y="390"/>
                    <a:pt x="338" y="389"/>
                  </a:cubicBezTo>
                  <a:cubicBezTo>
                    <a:pt x="328" y="395"/>
                    <a:pt x="314" y="393"/>
                    <a:pt x="302" y="392"/>
                  </a:cubicBezTo>
                  <a:cubicBezTo>
                    <a:pt x="288" y="391"/>
                    <a:pt x="274" y="390"/>
                    <a:pt x="261" y="389"/>
                  </a:cubicBezTo>
                  <a:cubicBezTo>
                    <a:pt x="260" y="368"/>
                    <a:pt x="261" y="348"/>
                    <a:pt x="262" y="329"/>
                  </a:cubicBezTo>
                  <a:cubicBezTo>
                    <a:pt x="268" y="332"/>
                    <a:pt x="274" y="338"/>
                    <a:pt x="280" y="339"/>
                  </a:cubicBezTo>
                  <a:cubicBezTo>
                    <a:pt x="278" y="334"/>
                    <a:pt x="275" y="334"/>
                    <a:pt x="271" y="332"/>
                  </a:cubicBezTo>
                  <a:cubicBezTo>
                    <a:pt x="270" y="331"/>
                    <a:pt x="263" y="328"/>
                    <a:pt x="262" y="325"/>
                  </a:cubicBezTo>
                  <a:cubicBezTo>
                    <a:pt x="261" y="322"/>
                    <a:pt x="264" y="317"/>
                    <a:pt x="265" y="312"/>
                  </a:cubicBezTo>
                  <a:cubicBezTo>
                    <a:pt x="265" y="308"/>
                    <a:pt x="266" y="304"/>
                    <a:pt x="266" y="302"/>
                  </a:cubicBezTo>
                  <a:cubicBezTo>
                    <a:pt x="266" y="300"/>
                    <a:pt x="265" y="294"/>
                    <a:pt x="267" y="293"/>
                  </a:cubicBezTo>
                  <a:cubicBezTo>
                    <a:pt x="271" y="291"/>
                    <a:pt x="276" y="296"/>
                    <a:pt x="278" y="292"/>
                  </a:cubicBezTo>
                  <a:cubicBezTo>
                    <a:pt x="277" y="288"/>
                    <a:pt x="268" y="290"/>
                    <a:pt x="267" y="286"/>
                  </a:cubicBezTo>
                  <a:cubicBezTo>
                    <a:pt x="265" y="282"/>
                    <a:pt x="267" y="276"/>
                    <a:pt x="267" y="271"/>
                  </a:cubicBezTo>
                  <a:cubicBezTo>
                    <a:pt x="267" y="262"/>
                    <a:pt x="267" y="252"/>
                    <a:pt x="265" y="245"/>
                  </a:cubicBezTo>
                  <a:cubicBezTo>
                    <a:pt x="264" y="241"/>
                    <a:pt x="261" y="240"/>
                    <a:pt x="262" y="236"/>
                  </a:cubicBezTo>
                  <a:cubicBezTo>
                    <a:pt x="272" y="242"/>
                    <a:pt x="280" y="251"/>
                    <a:pt x="289" y="258"/>
                  </a:cubicBezTo>
                  <a:cubicBezTo>
                    <a:pt x="294" y="261"/>
                    <a:pt x="298" y="265"/>
                    <a:pt x="304" y="267"/>
                  </a:cubicBezTo>
                  <a:cubicBezTo>
                    <a:pt x="305" y="264"/>
                    <a:pt x="302" y="263"/>
                    <a:pt x="300" y="262"/>
                  </a:cubicBezTo>
                  <a:cubicBezTo>
                    <a:pt x="291" y="256"/>
                    <a:pt x="284" y="249"/>
                    <a:pt x="275" y="242"/>
                  </a:cubicBezTo>
                  <a:cubicBezTo>
                    <a:pt x="271" y="239"/>
                    <a:pt x="263" y="235"/>
                    <a:pt x="262" y="231"/>
                  </a:cubicBezTo>
                  <a:cubicBezTo>
                    <a:pt x="260" y="225"/>
                    <a:pt x="263" y="213"/>
                    <a:pt x="263" y="207"/>
                  </a:cubicBezTo>
                  <a:cubicBezTo>
                    <a:pt x="262" y="201"/>
                    <a:pt x="262" y="193"/>
                    <a:pt x="262" y="186"/>
                  </a:cubicBezTo>
                  <a:cubicBezTo>
                    <a:pt x="262" y="181"/>
                    <a:pt x="263" y="176"/>
                    <a:pt x="263" y="170"/>
                  </a:cubicBezTo>
                  <a:cubicBezTo>
                    <a:pt x="263" y="157"/>
                    <a:pt x="253" y="169"/>
                    <a:pt x="258" y="175"/>
                  </a:cubicBezTo>
                  <a:cubicBezTo>
                    <a:pt x="259" y="174"/>
                    <a:pt x="259" y="172"/>
                    <a:pt x="260" y="172"/>
                  </a:cubicBezTo>
                  <a:cubicBezTo>
                    <a:pt x="260" y="190"/>
                    <a:pt x="262" y="212"/>
                    <a:pt x="259" y="229"/>
                  </a:cubicBezTo>
                  <a:cubicBezTo>
                    <a:pt x="253" y="226"/>
                    <a:pt x="249" y="221"/>
                    <a:pt x="245" y="217"/>
                  </a:cubicBezTo>
                  <a:cubicBezTo>
                    <a:pt x="243" y="215"/>
                    <a:pt x="240" y="214"/>
                    <a:pt x="239" y="211"/>
                  </a:cubicBezTo>
                  <a:cubicBezTo>
                    <a:pt x="236" y="204"/>
                    <a:pt x="238" y="187"/>
                    <a:pt x="238" y="179"/>
                  </a:cubicBezTo>
                  <a:cubicBezTo>
                    <a:pt x="237" y="174"/>
                    <a:pt x="237" y="160"/>
                    <a:pt x="242" y="159"/>
                  </a:cubicBezTo>
                  <a:cubicBezTo>
                    <a:pt x="246" y="158"/>
                    <a:pt x="252" y="162"/>
                    <a:pt x="254" y="158"/>
                  </a:cubicBezTo>
                  <a:cubicBezTo>
                    <a:pt x="255" y="154"/>
                    <a:pt x="245" y="154"/>
                    <a:pt x="244" y="152"/>
                  </a:cubicBezTo>
                  <a:cubicBezTo>
                    <a:pt x="243" y="149"/>
                    <a:pt x="246" y="144"/>
                    <a:pt x="247" y="141"/>
                  </a:cubicBezTo>
                  <a:cubicBezTo>
                    <a:pt x="249" y="131"/>
                    <a:pt x="248" y="117"/>
                    <a:pt x="243" y="111"/>
                  </a:cubicBezTo>
                  <a:cubicBezTo>
                    <a:pt x="246" y="111"/>
                    <a:pt x="250" y="112"/>
                    <a:pt x="250" y="109"/>
                  </a:cubicBezTo>
                  <a:close/>
                  <a:moveTo>
                    <a:pt x="205" y="68"/>
                  </a:moveTo>
                  <a:cubicBezTo>
                    <a:pt x="190" y="67"/>
                    <a:pt x="180" y="60"/>
                    <a:pt x="165" y="58"/>
                  </a:cubicBezTo>
                  <a:cubicBezTo>
                    <a:pt x="180" y="57"/>
                    <a:pt x="195" y="62"/>
                    <a:pt x="205" y="68"/>
                  </a:cubicBezTo>
                  <a:close/>
                  <a:moveTo>
                    <a:pt x="116" y="58"/>
                  </a:moveTo>
                  <a:cubicBezTo>
                    <a:pt x="118" y="58"/>
                    <a:pt x="118" y="59"/>
                    <a:pt x="119" y="59"/>
                  </a:cubicBezTo>
                  <a:cubicBezTo>
                    <a:pt x="119" y="59"/>
                    <a:pt x="118" y="60"/>
                    <a:pt x="116" y="60"/>
                  </a:cubicBezTo>
                  <a:cubicBezTo>
                    <a:pt x="116" y="59"/>
                    <a:pt x="116" y="59"/>
                    <a:pt x="116" y="58"/>
                  </a:cubicBezTo>
                  <a:close/>
                  <a:moveTo>
                    <a:pt x="128" y="60"/>
                  </a:moveTo>
                  <a:cubicBezTo>
                    <a:pt x="125" y="63"/>
                    <a:pt x="121" y="66"/>
                    <a:pt x="117" y="68"/>
                  </a:cubicBezTo>
                  <a:cubicBezTo>
                    <a:pt x="116" y="67"/>
                    <a:pt x="116" y="66"/>
                    <a:pt x="116" y="65"/>
                  </a:cubicBezTo>
                  <a:cubicBezTo>
                    <a:pt x="120" y="63"/>
                    <a:pt x="124" y="61"/>
                    <a:pt x="128" y="60"/>
                  </a:cubicBezTo>
                  <a:close/>
                  <a:moveTo>
                    <a:pt x="147" y="64"/>
                  </a:moveTo>
                  <a:cubicBezTo>
                    <a:pt x="147" y="66"/>
                    <a:pt x="148" y="67"/>
                    <a:pt x="148" y="68"/>
                  </a:cubicBezTo>
                  <a:cubicBezTo>
                    <a:pt x="144" y="68"/>
                    <a:pt x="139" y="68"/>
                    <a:pt x="135" y="67"/>
                  </a:cubicBezTo>
                  <a:cubicBezTo>
                    <a:pt x="138" y="65"/>
                    <a:pt x="142" y="65"/>
                    <a:pt x="147" y="64"/>
                  </a:cubicBezTo>
                  <a:close/>
                  <a:moveTo>
                    <a:pt x="187" y="69"/>
                  </a:moveTo>
                  <a:cubicBezTo>
                    <a:pt x="177" y="69"/>
                    <a:pt x="165" y="71"/>
                    <a:pt x="159" y="67"/>
                  </a:cubicBezTo>
                  <a:cubicBezTo>
                    <a:pt x="168" y="66"/>
                    <a:pt x="180" y="67"/>
                    <a:pt x="187" y="69"/>
                  </a:cubicBezTo>
                  <a:close/>
                  <a:moveTo>
                    <a:pt x="161" y="78"/>
                  </a:moveTo>
                  <a:cubicBezTo>
                    <a:pt x="149" y="78"/>
                    <a:pt x="132" y="78"/>
                    <a:pt x="118" y="76"/>
                  </a:cubicBezTo>
                  <a:cubicBezTo>
                    <a:pt x="121" y="75"/>
                    <a:pt x="120" y="71"/>
                    <a:pt x="124" y="71"/>
                  </a:cubicBezTo>
                  <a:cubicBezTo>
                    <a:pt x="134" y="72"/>
                    <a:pt x="150" y="77"/>
                    <a:pt x="161" y="78"/>
                  </a:cubicBezTo>
                  <a:close/>
                  <a:moveTo>
                    <a:pt x="152" y="72"/>
                  </a:moveTo>
                  <a:cubicBezTo>
                    <a:pt x="174" y="74"/>
                    <a:pt x="201" y="69"/>
                    <a:pt x="213" y="81"/>
                  </a:cubicBezTo>
                  <a:cubicBezTo>
                    <a:pt x="193" y="78"/>
                    <a:pt x="170" y="77"/>
                    <a:pt x="152" y="72"/>
                  </a:cubicBezTo>
                  <a:close/>
                  <a:moveTo>
                    <a:pt x="103" y="73"/>
                  </a:moveTo>
                  <a:cubicBezTo>
                    <a:pt x="102" y="75"/>
                    <a:pt x="100" y="76"/>
                    <a:pt x="98" y="77"/>
                  </a:cubicBezTo>
                  <a:cubicBezTo>
                    <a:pt x="99" y="76"/>
                    <a:pt x="101" y="74"/>
                    <a:pt x="103" y="73"/>
                  </a:cubicBezTo>
                  <a:close/>
                  <a:moveTo>
                    <a:pt x="221" y="80"/>
                  </a:moveTo>
                  <a:cubicBezTo>
                    <a:pt x="218" y="78"/>
                    <a:pt x="215" y="76"/>
                    <a:pt x="212" y="74"/>
                  </a:cubicBezTo>
                  <a:cubicBezTo>
                    <a:pt x="212" y="74"/>
                    <a:pt x="212" y="74"/>
                    <a:pt x="212" y="74"/>
                  </a:cubicBezTo>
                  <a:cubicBezTo>
                    <a:pt x="218" y="72"/>
                    <a:pt x="220" y="78"/>
                    <a:pt x="221" y="80"/>
                  </a:cubicBezTo>
                  <a:close/>
                  <a:moveTo>
                    <a:pt x="114" y="88"/>
                  </a:moveTo>
                  <a:cubicBezTo>
                    <a:pt x="108" y="91"/>
                    <a:pt x="102" y="94"/>
                    <a:pt x="96" y="97"/>
                  </a:cubicBezTo>
                  <a:cubicBezTo>
                    <a:pt x="97" y="93"/>
                    <a:pt x="102" y="89"/>
                    <a:pt x="105" y="85"/>
                  </a:cubicBezTo>
                  <a:cubicBezTo>
                    <a:pt x="109" y="80"/>
                    <a:pt x="115" y="76"/>
                    <a:pt x="114" y="88"/>
                  </a:cubicBezTo>
                  <a:close/>
                  <a:moveTo>
                    <a:pt x="145" y="81"/>
                  </a:moveTo>
                  <a:cubicBezTo>
                    <a:pt x="156" y="81"/>
                    <a:pt x="169" y="82"/>
                    <a:pt x="181" y="82"/>
                  </a:cubicBezTo>
                  <a:cubicBezTo>
                    <a:pt x="193" y="83"/>
                    <a:pt x="206" y="86"/>
                    <a:pt x="216" y="86"/>
                  </a:cubicBezTo>
                  <a:cubicBezTo>
                    <a:pt x="217" y="86"/>
                    <a:pt x="218" y="85"/>
                    <a:pt x="219" y="85"/>
                  </a:cubicBezTo>
                  <a:cubicBezTo>
                    <a:pt x="222" y="85"/>
                    <a:pt x="224" y="90"/>
                    <a:pt x="225" y="93"/>
                  </a:cubicBezTo>
                  <a:cubicBezTo>
                    <a:pt x="197" y="91"/>
                    <a:pt x="169" y="87"/>
                    <a:pt x="145" y="81"/>
                  </a:cubicBezTo>
                  <a:close/>
                  <a:moveTo>
                    <a:pt x="117" y="81"/>
                  </a:moveTo>
                  <a:cubicBezTo>
                    <a:pt x="120" y="81"/>
                    <a:pt x="123" y="82"/>
                    <a:pt x="125" y="83"/>
                  </a:cubicBezTo>
                  <a:cubicBezTo>
                    <a:pt x="124" y="85"/>
                    <a:pt x="121" y="87"/>
                    <a:pt x="118" y="88"/>
                  </a:cubicBezTo>
                  <a:cubicBezTo>
                    <a:pt x="117" y="86"/>
                    <a:pt x="117" y="83"/>
                    <a:pt x="117" y="81"/>
                  </a:cubicBezTo>
                  <a:close/>
                  <a:moveTo>
                    <a:pt x="194" y="93"/>
                  </a:moveTo>
                  <a:cubicBezTo>
                    <a:pt x="171" y="94"/>
                    <a:pt x="148" y="90"/>
                    <a:pt x="126" y="88"/>
                  </a:cubicBezTo>
                  <a:cubicBezTo>
                    <a:pt x="127" y="87"/>
                    <a:pt x="130" y="83"/>
                    <a:pt x="132" y="83"/>
                  </a:cubicBezTo>
                  <a:cubicBezTo>
                    <a:pt x="142" y="83"/>
                    <a:pt x="153" y="86"/>
                    <a:pt x="164" y="88"/>
                  </a:cubicBezTo>
                  <a:cubicBezTo>
                    <a:pt x="174" y="90"/>
                    <a:pt x="185" y="91"/>
                    <a:pt x="194" y="93"/>
                  </a:cubicBezTo>
                  <a:close/>
                  <a:moveTo>
                    <a:pt x="137" y="95"/>
                  </a:moveTo>
                  <a:cubicBezTo>
                    <a:pt x="131" y="95"/>
                    <a:pt x="123" y="94"/>
                    <a:pt x="118" y="94"/>
                  </a:cubicBezTo>
                  <a:cubicBezTo>
                    <a:pt x="123" y="92"/>
                    <a:pt x="132" y="94"/>
                    <a:pt x="137" y="95"/>
                  </a:cubicBezTo>
                  <a:close/>
                  <a:moveTo>
                    <a:pt x="154" y="100"/>
                  </a:moveTo>
                  <a:cubicBezTo>
                    <a:pt x="150" y="98"/>
                    <a:pt x="143" y="97"/>
                    <a:pt x="138" y="95"/>
                  </a:cubicBezTo>
                  <a:cubicBezTo>
                    <a:pt x="144" y="94"/>
                    <a:pt x="150" y="97"/>
                    <a:pt x="154" y="100"/>
                  </a:cubicBezTo>
                  <a:close/>
                  <a:moveTo>
                    <a:pt x="233" y="104"/>
                  </a:moveTo>
                  <a:cubicBezTo>
                    <a:pt x="211" y="102"/>
                    <a:pt x="188" y="99"/>
                    <a:pt x="169" y="95"/>
                  </a:cubicBezTo>
                  <a:cubicBezTo>
                    <a:pt x="178" y="96"/>
                    <a:pt x="191" y="96"/>
                    <a:pt x="204" y="96"/>
                  </a:cubicBezTo>
                  <a:cubicBezTo>
                    <a:pt x="215" y="97"/>
                    <a:pt x="232" y="94"/>
                    <a:pt x="233" y="104"/>
                  </a:cubicBezTo>
                  <a:close/>
                  <a:moveTo>
                    <a:pt x="90" y="97"/>
                  </a:moveTo>
                  <a:cubicBezTo>
                    <a:pt x="89" y="99"/>
                    <a:pt x="86" y="106"/>
                    <a:pt x="82" y="104"/>
                  </a:cubicBezTo>
                  <a:cubicBezTo>
                    <a:pt x="84" y="101"/>
                    <a:pt x="87" y="99"/>
                    <a:pt x="90" y="97"/>
                  </a:cubicBezTo>
                  <a:close/>
                  <a:moveTo>
                    <a:pt x="218" y="106"/>
                  </a:moveTo>
                  <a:cubicBezTo>
                    <a:pt x="199" y="104"/>
                    <a:pt x="177" y="105"/>
                    <a:pt x="163" y="98"/>
                  </a:cubicBezTo>
                  <a:cubicBezTo>
                    <a:pt x="181" y="100"/>
                    <a:pt x="199" y="104"/>
                    <a:pt x="218" y="106"/>
                  </a:cubicBezTo>
                  <a:close/>
                  <a:moveTo>
                    <a:pt x="117" y="100"/>
                  </a:moveTo>
                  <a:cubicBezTo>
                    <a:pt x="138" y="96"/>
                    <a:pt x="158" y="106"/>
                    <a:pt x="167" y="117"/>
                  </a:cubicBezTo>
                  <a:cubicBezTo>
                    <a:pt x="173" y="125"/>
                    <a:pt x="174" y="136"/>
                    <a:pt x="172" y="149"/>
                  </a:cubicBezTo>
                  <a:cubicBezTo>
                    <a:pt x="172" y="151"/>
                    <a:pt x="170" y="154"/>
                    <a:pt x="169" y="157"/>
                  </a:cubicBezTo>
                  <a:cubicBezTo>
                    <a:pt x="168" y="159"/>
                    <a:pt x="167" y="164"/>
                    <a:pt x="165" y="165"/>
                  </a:cubicBezTo>
                  <a:cubicBezTo>
                    <a:pt x="163" y="165"/>
                    <a:pt x="155" y="158"/>
                    <a:pt x="153" y="157"/>
                  </a:cubicBezTo>
                  <a:cubicBezTo>
                    <a:pt x="144" y="151"/>
                    <a:pt x="138" y="145"/>
                    <a:pt x="130" y="139"/>
                  </a:cubicBezTo>
                  <a:cubicBezTo>
                    <a:pt x="127" y="137"/>
                    <a:pt x="119" y="133"/>
                    <a:pt x="118" y="131"/>
                  </a:cubicBezTo>
                  <a:cubicBezTo>
                    <a:pt x="115" y="124"/>
                    <a:pt x="120" y="109"/>
                    <a:pt x="117" y="100"/>
                  </a:cubicBezTo>
                  <a:close/>
                  <a:moveTo>
                    <a:pt x="155" y="100"/>
                  </a:moveTo>
                  <a:cubicBezTo>
                    <a:pt x="157" y="101"/>
                    <a:pt x="159" y="101"/>
                    <a:pt x="160" y="104"/>
                  </a:cubicBezTo>
                  <a:cubicBezTo>
                    <a:pt x="158" y="103"/>
                    <a:pt x="156" y="101"/>
                    <a:pt x="155" y="100"/>
                  </a:cubicBezTo>
                  <a:close/>
                  <a:moveTo>
                    <a:pt x="114" y="100"/>
                  </a:moveTo>
                  <a:cubicBezTo>
                    <a:pt x="115" y="109"/>
                    <a:pt x="116" y="119"/>
                    <a:pt x="115" y="128"/>
                  </a:cubicBezTo>
                  <a:cubicBezTo>
                    <a:pt x="109" y="125"/>
                    <a:pt x="105" y="120"/>
                    <a:pt x="99" y="116"/>
                  </a:cubicBezTo>
                  <a:cubicBezTo>
                    <a:pt x="98" y="115"/>
                    <a:pt x="94" y="113"/>
                    <a:pt x="94" y="112"/>
                  </a:cubicBezTo>
                  <a:cubicBezTo>
                    <a:pt x="94" y="111"/>
                    <a:pt x="101" y="107"/>
                    <a:pt x="102" y="106"/>
                  </a:cubicBezTo>
                  <a:cubicBezTo>
                    <a:pt x="106" y="103"/>
                    <a:pt x="110" y="101"/>
                    <a:pt x="114" y="100"/>
                  </a:cubicBezTo>
                  <a:close/>
                  <a:moveTo>
                    <a:pt x="98" y="103"/>
                  </a:moveTo>
                  <a:cubicBezTo>
                    <a:pt x="96" y="105"/>
                    <a:pt x="93" y="107"/>
                    <a:pt x="89" y="108"/>
                  </a:cubicBezTo>
                  <a:cubicBezTo>
                    <a:pt x="91" y="106"/>
                    <a:pt x="95" y="104"/>
                    <a:pt x="98" y="103"/>
                  </a:cubicBezTo>
                  <a:close/>
                  <a:moveTo>
                    <a:pt x="160" y="105"/>
                  </a:moveTo>
                  <a:cubicBezTo>
                    <a:pt x="167" y="105"/>
                    <a:pt x="173" y="111"/>
                    <a:pt x="173" y="117"/>
                  </a:cubicBezTo>
                  <a:cubicBezTo>
                    <a:pt x="170" y="113"/>
                    <a:pt x="165" y="109"/>
                    <a:pt x="160" y="105"/>
                  </a:cubicBezTo>
                  <a:close/>
                  <a:moveTo>
                    <a:pt x="70" y="120"/>
                  </a:moveTo>
                  <a:cubicBezTo>
                    <a:pt x="69" y="120"/>
                    <a:pt x="69" y="119"/>
                    <a:pt x="66" y="119"/>
                  </a:cubicBezTo>
                  <a:cubicBezTo>
                    <a:pt x="69" y="113"/>
                    <a:pt x="75" y="111"/>
                    <a:pt x="79" y="106"/>
                  </a:cubicBezTo>
                  <a:cubicBezTo>
                    <a:pt x="85" y="109"/>
                    <a:pt x="73" y="117"/>
                    <a:pt x="70" y="120"/>
                  </a:cubicBezTo>
                  <a:close/>
                  <a:moveTo>
                    <a:pt x="175" y="107"/>
                  </a:moveTo>
                  <a:cubicBezTo>
                    <a:pt x="191" y="110"/>
                    <a:pt x="206" y="113"/>
                    <a:pt x="221" y="115"/>
                  </a:cubicBezTo>
                  <a:cubicBezTo>
                    <a:pt x="212" y="116"/>
                    <a:pt x="196" y="114"/>
                    <a:pt x="184" y="114"/>
                  </a:cubicBezTo>
                  <a:cubicBezTo>
                    <a:pt x="178" y="113"/>
                    <a:pt x="177" y="111"/>
                    <a:pt x="175" y="107"/>
                  </a:cubicBezTo>
                  <a:close/>
                  <a:moveTo>
                    <a:pt x="235" y="110"/>
                  </a:moveTo>
                  <a:cubicBezTo>
                    <a:pt x="236" y="111"/>
                    <a:pt x="236" y="113"/>
                    <a:pt x="235" y="114"/>
                  </a:cubicBezTo>
                  <a:cubicBezTo>
                    <a:pt x="225" y="112"/>
                    <a:pt x="214" y="112"/>
                    <a:pt x="205" y="109"/>
                  </a:cubicBezTo>
                  <a:cubicBezTo>
                    <a:pt x="205" y="109"/>
                    <a:pt x="205" y="109"/>
                    <a:pt x="205" y="109"/>
                  </a:cubicBezTo>
                  <a:cubicBezTo>
                    <a:pt x="215" y="109"/>
                    <a:pt x="226" y="110"/>
                    <a:pt x="235" y="110"/>
                  </a:cubicBezTo>
                  <a:close/>
                  <a:moveTo>
                    <a:pt x="235" y="120"/>
                  </a:moveTo>
                  <a:cubicBezTo>
                    <a:pt x="236" y="122"/>
                    <a:pt x="236" y="125"/>
                    <a:pt x="235" y="127"/>
                  </a:cubicBezTo>
                  <a:cubicBezTo>
                    <a:pt x="220" y="124"/>
                    <a:pt x="203" y="123"/>
                    <a:pt x="191" y="117"/>
                  </a:cubicBezTo>
                  <a:cubicBezTo>
                    <a:pt x="206" y="117"/>
                    <a:pt x="221" y="119"/>
                    <a:pt x="235" y="120"/>
                  </a:cubicBezTo>
                  <a:close/>
                  <a:moveTo>
                    <a:pt x="204" y="125"/>
                  </a:moveTo>
                  <a:cubicBezTo>
                    <a:pt x="200" y="126"/>
                    <a:pt x="198" y="126"/>
                    <a:pt x="193" y="126"/>
                  </a:cubicBezTo>
                  <a:cubicBezTo>
                    <a:pt x="190" y="126"/>
                    <a:pt x="183" y="125"/>
                    <a:pt x="183" y="128"/>
                  </a:cubicBezTo>
                  <a:cubicBezTo>
                    <a:pt x="183" y="130"/>
                    <a:pt x="189" y="131"/>
                    <a:pt x="190" y="132"/>
                  </a:cubicBezTo>
                  <a:cubicBezTo>
                    <a:pt x="201" y="134"/>
                    <a:pt x="216" y="136"/>
                    <a:pt x="226" y="139"/>
                  </a:cubicBezTo>
                  <a:cubicBezTo>
                    <a:pt x="219" y="140"/>
                    <a:pt x="209" y="140"/>
                    <a:pt x="199" y="140"/>
                  </a:cubicBezTo>
                  <a:cubicBezTo>
                    <a:pt x="197" y="140"/>
                    <a:pt x="189" y="139"/>
                    <a:pt x="189" y="141"/>
                  </a:cubicBezTo>
                  <a:cubicBezTo>
                    <a:pt x="188" y="145"/>
                    <a:pt x="199" y="147"/>
                    <a:pt x="202" y="148"/>
                  </a:cubicBezTo>
                  <a:cubicBezTo>
                    <a:pt x="212" y="150"/>
                    <a:pt x="222" y="151"/>
                    <a:pt x="232" y="153"/>
                  </a:cubicBezTo>
                  <a:cubicBezTo>
                    <a:pt x="216" y="155"/>
                    <a:pt x="198" y="150"/>
                    <a:pt x="181" y="151"/>
                  </a:cubicBezTo>
                  <a:cubicBezTo>
                    <a:pt x="182" y="140"/>
                    <a:pt x="179" y="130"/>
                    <a:pt x="179" y="119"/>
                  </a:cubicBezTo>
                  <a:cubicBezTo>
                    <a:pt x="188" y="121"/>
                    <a:pt x="197" y="123"/>
                    <a:pt x="204" y="125"/>
                  </a:cubicBezTo>
                  <a:close/>
                  <a:moveTo>
                    <a:pt x="66" y="126"/>
                  </a:moveTo>
                  <a:cubicBezTo>
                    <a:pt x="64" y="129"/>
                    <a:pt x="63" y="136"/>
                    <a:pt x="60" y="136"/>
                  </a:cubicBezTo>
                  <a:cubicBezTo>
                    <a:pt x="59" y="136"/>
                    <a:pt x="57" y="135"/>
                    <a:pt x="57" y="135"/>
                  </a:cubicBezTo>
                  <a:cubicBezTo>
                    <a:pt x="57" y="132"/>
                    <a:pt x="65" y="128"/>
                    <a:pt x="66" y="126"/>
                  </a:cubicBezTo>
                  <a:close/>
                  <a:moveTo>
                    <a:pt x="242" y="129"/>
                  </a:moveTo>
                  <a:cubicBezTo>
                    <a:pt x="243" y="131"/>
                    <a:pt x="244" y="137"/>
                    <a:pt x="241" y="138"/>
                  </a:cubicBezTo>
                  <a:cubicBezTo>
                    <a:pt x="241" y="134"/>
                    <a:pt x="242" y="132"/>
                    <a:pt x="242" y="129"/>
                  </a:cubicBezTo>
                  <a:close/>
                  <a:moveTo>
                    <a:pt x="235" y="131"/>
                  </a:moveTo>
                  <a:cubicBezTo>
                    <a:pt x="235" y="133"/>
                    <a:pt x="236" y="136"/>
                    <a:pt x="235" y="137"/>
                  </a:cubicBezTo>
                  <a:cubicBezTo>
                    <a:pt x="223" y="135"/>
                    <a:pt x="211" y="132"/>
                    <a:pt x="200" y="130"/>
                  </a:cubicBezTo>
                  <a:cubicBezTo>
                    <a:pt x="210" y="128"/>
                    <a:pt x="224" y="130"/>
                    <a:pt x="235" y="131"/>
                  </a:cubicBezTo>
                  <a:close/>
                  <a:moveTo>
                    <a:pt x="118" y="135"/>
                  </a:moveTo>
                  <a:cubicBezTo>
                    <a:pt x="131" y="143"/>
                    <a:pt x="147" y="157"/>
                    <a:pt x="160" y="165"/>
                  </a:cubicBezTo>
                  <a:cubicBezTo>
                    <a:pt x="162" y="166"/>
                    <a:pt x="164" y="167"/>
                    <a:pt x="164" y="168"/>
                  </a:cubicBezTo>
                  <a:cubicBezTo>
                    <a:pt x="165" y="169"/>
                    <a:pt x="161" y="176"/>
                    <a:pt x="160" y="178"/>
                  </a:cubicBezTo>
                  <a:cubicBezTo>
                    <a:pt x="153" y="191"/>
                    <a:pt x="144" y="201"/>
                    <a:pt x="134" y="211"/>
                  </a:cubicBezTo>
                  <a:cubicBezTo>
                    <a:pt x="131" y="215"/>
                    <a:pt x="125" y="222"/>
                    <a:pt x="122" y="215"/>
                  </a:cubicBezTo>
                  <a:cubicBezTo>
                    <a:pt x="121" y="214"/>
                    <a:pt x="121" y="212"/>
                    <a:pt x="121" y="211"/>
                  </a:cubicBezTo>
                  <a:cubicBezTo>
                    <a:pt x="120" y="207"/>
                    <a:pt x="120" y="201"/>
                    <a:pt x="120" y="196"/>
                  </a:cubicBezTo>
                  <a:cubicBezTo>
                    <a:pt x="121" y="177"/>
                    <a:pt x="118" y="155"/>
                    <a:pt x="118" y="135"/>
                  </a:cubicBezTo>
                  <a:close/>
                  <a:moveTo>
                    <a:pt x="235" y="144"/>
                  </a:moveTo>
                  <a:cubicBezTo>
                    <a:pt x="234" y="146"/>
                    <a:pt x="234" y="148"/>
                    <a:pt x="233" y="150"/>
                  </a:cubicBezTo>
                  <a:cubicBezTo>
                    <a:pt x="221" y="149"/>
                    <a:pt x="208" y="147"/>
                    <a:pt x="198" y="143"/>
                  </a:cubicBezTo>
                  <a:cubicBezTo>
                    <a:pt x="210" y="142"/>
                    <a:pt x="223" y="142"/>
                    <a:pt x="235" y="144"/>
                  </a:cubicBezTo>
                  <a:close/>
                  <a:moveTo>
                    <a:pt x="240" y="144"/>
                  </a:moveTo>
                  <a:cubicBezTo>
                    <a:pt x="241" y="145"/>
                    <a:pt x="240" y="147"/>
                    <a:pt x="239" y="148"/>
                  </a:cubicBezTo>
                  <a:cubicBezTo>
                    <a:pt x="238" y="147"/>
                    <a:pt x="240" y="145"/>
                    <a:pt x="240" y="144"/>
                  </a:cubicBezTo>
                  <a:close/>
                  <a:moveTo>
                    <a:pt x="230" y="157"/>
                  </a:moveTo>
                  <a:cubicBezTo>
                    <a:pt x="230" y="160"/>
                    <a:pt x="229" y="162"/>
                    <a:pt x="227" y="163"/>
                  </a:cubicBezTo>
                  <a:cubicBezTo>
                    <a:pt x="214" y="160"/>
                    <a:pt x="200" y="159"/>
                    <a:pt x="189" y="154"/>
                  </a:cubicBezTo>
                  <a:cubicBezTo>
                    <a:pt x="203" y="154"/>
                    <a:pt x="216" y="156"/>
                    <a:pt x="230" y="157"/>
                  </a:cubicBezTo>
                  <a:close/>
                  <a:moveTo>
                    <a:pt x="215" y="165"/>
                  </a:moveTo>
                  <a:cubicBezTo>
                    <a:pt x="202" y="165"/>
                    <a:pt x="190" y="165"/>
                    <a:pt x="179" y="163"/>
                  </a:cubicBezTo>
                  <a:cubicBezTo>
                    <a:pt x="180" y="161"/>
                    <a:pt x="180" y="158"/>
                    <a:pt x="181" y="156"/>
                  </a:cubicBezTo>
                  <a:cubicBezTo>
                    <a:pt x="191" y="160"/>
                    <a:pt x="205" y="160"/>
                    <a:pt x="215" y="165"/>
                  </a:cubicBezTo>
                  <a:close/>
                  <a:moveTo>
                    <a:pt x="174" y="157"/>
                  </a:moveTo>
                  <a:cubicBezTo>
                    <a:pt x="175" y="161"/>
                    <a:pt x="173" y="165"/>
                    <a:pt x="171" y="168"/>
                  </a:cubicBezTo>
                  <a:cubicBezTo>
                    <a:pt x="170" y="164"/>
                    <a:pt x="173" y="161"/>
                    <a:pt x="174" y="157"/>
                  </a:cubicBezTo>
                  <a:close/>
                  <a:moveTo>
                    <a:pt x="225" y="169"/>
                  </a:moveTo>
                  <a:cubicBezTo>
                    <a:pt x="224" y="171"/>
                    <a:pt x="223" y="176"/>
                    <a:pt x="221" y="177"/>
                  </a:cubicBezTo>
                  <a:cubicBezTo>
                    <a:pt x="219" y="177"/>
                    <a:pt x="215" y="175"/>
                    <a:pt x="213" y="175"/>
                  </a:cubicBezTo>
                  <a:cubicBezTo>
                    <a:pt x="204" y="172"/>
                    <a:pt x="193" y="171"/>
                    <a:pt x="186" y="168"/>
                  </a:cubicBezTo>
                  <a:cubicBezTo>
                    <a:pt x="198" y="167"/>
                    <a:pt x="213" y="168"/>
                    <a:pt x="225" y="169"/>
                  </a:cubicBezTo>
                  <a:close/>
                  <a:moveTo>
                    <a:pt x="206" y="177"/>
                  </a:moveTo>
                  <a:cubicBezTo>
                    <a:pt x="198" y="176"/>
                    <a:pt x="173" y="179"/>
                    <a:pt x="177" y="169"/>
                  </a:cubicBezTo>
                  <a:cubicBezTo>
                    <a:pt x="186" y="172"/>
                    <a:pt x="196" y="175"/>
                    <a:pt x="206" y="177"/>
                  </a:cubicBezTo>
                  <a:close/>
                  <a:moveTo>
                    <a:pt x="169" y="171"/>
                  </a:moveTo>
                  <a:cubicBezTo>
                    <a:pt x="169" y="177"/>
                    <a:pt x="164" y="185"/>
                    <a:pt x="160" y="190"/>
                  </a:cubicBezTo>
                  <a:cubicBezTo>
                    <a:pt x="160" y="192"/>
                    <a:pt x="158" y="194"/>
                    <a:pt x="156" y="193"/>
                  </a:cubicBezTo>
                  <a:cubicBezTo>
                    <a:pt x="161" y="187"/>
                    <a:pt x="164" y="178"/>
                    <a:pt x="169" y="171"/>
                  </a:cubicBezTo>
                  <a:close/>
                  <a:moveTo>
                    <a:pt x="235" y="171"/>
                  </a:moveTo>
                  <a:cubicBezTo>
                    <a:pt x="235" y="183"/>
                    <a:pt x="236" y="197"/>
                    <a:pt x="235" y="209"/>
                  </a:cubicBezTo>
                  <a:cubicBezTo>
                    <a:pt x="226" y="206"/>
                    <a:pt x="217" y="204"/>
                    <a:pt x="212" y="198"/>
                  </a:cubicBezTo>
                  <a:cubicBezTo>
                    <a:pt x="221" y="191"/>
                    <a:pt x="227" y="180"/>
                    <a:pt x="235" y="171"/>
                  </a:cubicBezTo>
                  <a:close/>
                  <a:moveTo>
                    <a:pt x="186" y="179"/>
                  </a:moveTo>
                  <a:cubicBezTo>
                    <a:pt x="198" y="180"/>
                    <a:pt x="206" y="180"/>
                    <a:pt x="216" y="182"/>
                  </a:cubicBezTo>
                  <a:cubicBezTo>
                    <a:pt x="215" y="183"/>
                    <a:pt x="214" y="186"/>
                    <a:pt x="211" y="187"/>
                  </a:cubicBezTo>
                  <a:cubicBezTo>
                    <a:pt x="207" y="188"/>
                    <a:pt x="189" y="182"/>
                    <a:pt x="186" y="179"/>
                  </a:cubicBezTo>
                  <a:close/>
                  <a:moveTo>
                    <a:pt x="190" y="187"/>
                  </a:moveTo>
                  <a:cubicBezTo>
                    <a:pt x="183" y="187"/>
                    <a:pt x="175" y="187"/>
                    <a:pt x="168" y="187"/>
                  </a:cubicBezTo>
                  <a:cubicBezTo>
                    <a:pt x="169" y="186"/>
                    <a:pt x="171" y="179"/>
                    <a:pt x="172" y="180"/>
                  </a:cubicBezTo>
                  <a:cubicBezTo>
                    <a:pt x="177" y="181"/>
                    <a:pt x="186" y="184"/>
                    <a:pt x="190" y="187"/>
                  </a:cubicBezTo>
                  <a:close/>
                  <a:moveTo>
                    <a:pt x="174" y="191"/>
                  </a:moveTo>
                  <a:cubicBezTo>
                    <a:pt x="179" y="189"/>
                    <a:pt x="191" y="189"/>
                    <a:pt x="196" y="190"/>
                  </a:cubicBezTo>
                  <a:cubicBezTo>
                    <a:pt x="200" y="192"/>
                    <a:pt x="201" y="196"/>
                    <a:pt x="195" y="197"/>
                  </a:cubicBezTo>
                  <a:cubicBezTo>
                    <a:pt x="188" y="198"/>
                    <a:pt x="180" y="193"/>
                    <a:pt x="174" y="191"/>
                  </a:cubicBezTo>
                  <a:close/>
                  <a:moveTo>
                    <a:pt x="166" y="190"/>
                  </a:moveTo>
                  <a:cubicBezTo>
                    <a:pt x="167" y="191"/>
                    <a:pt x="168" y="192"/>
                    <a:pt x="168" y="193"/>
                  </a:cubicBezTo>
                  <a:cubicBezTo>
                    <a:pt x="168" y="194"/>
                    <a:pt x="166" y="194"/>
                    <a:pt x="165" y="193"/>
                  </a:cubicBezTo>
                  <a:cubicBezTo>
                    <a:pt x="165" y="192"/>
                    <a:pt x="166" y="191"/>
                    <a:pt x="166" y="190"/>
                  </a:cubicBezTo>
                  <a:close/>
                  <a:moveTo>
                    <a:pt x="190" y="200"/>
                  </a:moveTo>
                  <a:cubicBezTo>
                    <a:pt x="189" y="202"/>
                    <a:pt x="188" y="204"/>
                    <a:pt x="190" y="206"/>
                  </a:cubicBezTo>
                  <a:cubicBezTo>
                    <a:pt x="179" y="205"/>
                    <a:pt x="170" y="202"/>
                    <a:pt x="162" y="198"/>
                  </a:cubicBezTo>
                  <a:cubicBezTo>
                    <a:pt x="162" y="196"/>
                    <a:pt x="165" y="196"/>
                    <a:pt x="168" y="197"/>
                  </a:cubicBezTo>
                  <a:cubicBezTo>
                    <a:pt x="174" y="197"/>
                    <a:pt x="185" y="199"/>
                    <a:pt x="190" y="200"/>
                  </a:cubicBezTo>
                  <a:close/>
                  <a:moveTo>
                    <a:pt x="153" y="199"/>
                  </a:moveTo>
                  <a:cubicBezTo>
                    <a:pt x="150" y="204"/>
                    <a:pt x="147" y="208"/>
                    <a:pt x="142" y="211"/>
                  </a:cubicBezTo>
                  <a:cubicBezTo>
                    <a:pt x="145" y="207"/>
                    <a:pt x="148" y="200"/>
                    <a:pt x="153" y="199"/>
                  </a:cubicBezTo>
                  <a:close/>
                  <a:moveTo>
                    <a:pt x="198" y="211"/>
                  </a:moveTo>
                  <a:cubicBezTo>
                    <a:pt x="182" y="212"/>
                    <a:pt x="167" y="212"/>
                    <a:pt x="151" y="210"/>
                  </a:cubicBezTo>
                  <a:cubicBezTo>
                    <a:pt x="154" y="209"/>
                    <a:pt x="155" y="202"/>
                    <a:pt x="159" y="201"/>
                  </a:cubicBezTo>
                  <a:cubicBezTo>
                    <a:pt x="159" y="201"/>
                    <a:pt x="159" y="201"/>
                    <a:pt x="159" y="201"/>
                  </a:cubicBezTo>
                  <a:cubicBezTo>
                    <a:pt x="170" y="203"/>
                    <a:pt x="186" y="209"/>
                    <a:pt x="198" y="211"/>
                  </a:cubicBezTo>
                  <a:close/>
                  <a:moveTo>
                    <a:pt x="217" y="211"/>
                  </a:moveTo>
                  <a:cubicBezTo>
                    <a:pt x="209" y="210"/>
                    <a:pt x="200" y="208"/>
                    <a:pt x="192" y="207"/>
                  </a:cubicBezTo>
                  <a:cubicBezTo>
                    <a:pt x="199" y="204"/>
                    <a:pt x="211" y="207"/>
                    <a:pt x="217" y="211"/>
                  </a:cubicBezTo>
                  <a:close/>
                  <a:moveTo>
                    <a:pt x="159" y="214"/>
                  </a:moveTo>
                  <a:cubicBezTo>
                    <a:pt x="174" y="213"/>
                    <a:pt x="198" y="215"/>
                    <a:pt x="215" y="216"/>
                  </a:cubicBezTo>
                  <a:cubicBezTo>
                    <a:pt x="225" y="216"/>
                    <a:pt x="237" y="216"/>
                    <a:pt x="235" y="228"/>
                  </a:cubicBezTo>
                  <a:cubicBezTo>
                    <a:pt x="209" y="224"/>
                    <a:pt x="184" y="220"/>
                    <a:pt x="159" y="214"/>
                  </a:cubicBezTo>
                  <a:close/>
                  <a:moveTo>
                    <a:pt x="232" y="231"/>
                  </a:moveTo>
                  <a:cubicBezTo>
                    <a:pt x="199" y="230"/>
                    <a:pt x="170" y="225"/>
                    <a:pt x="138" y="222"/>
                  </a:cubicBezTo>
                  <a:cubicBezTo>
                    <a:pt x="140" y="220"/>
                    <a:pt x="142" y="216"/>
                    <a:pt x="146" y="215"/>
                  </a:cubicBezTo>
                  <a:cubicBezTo>
                    <a:pt x="148" y="215"/>
                    <a:pt x="153" y="217"/>
                    <a:pt x="156" y="217"/>
                  </a:cubicBezTo>
                  <a:cubicBezTo>
                    <a:pt x="181" y="221"/>
                    <a:pt x="211" y="226"/>
                    <a:pt x="232" y="231"/>
                  </a:cubicBezTo>
                  <a:close/>
                  <a:moveTo>
                    <a:pt x="112" y="227"/>
                  </a:moveTo>
                  <a:cubicBezTo>
                    <a:pt x="109" y="233"/>
                    <a:pt x="117" y="228"/>
                    <a:pt x="119" y="231"/>
                  </a:cubicBezTo>
                  <a:cubicBezTo>
                    <a:pt x="120" y="235"/>
                    <a:pt x="118" y="248"/>
                    <a:pt x="118" y="253"/>
                  </a:cubicBezTo>
                  <a:cubicBezTo>
                    <a:pt x="116" y="265"/>
                    <a:pt x="117" y="278"/>
                    <a:pt x="116" y="287"/>
                  </a:cubicBezTo>
                  <a:cubicBezTo>
                    <a:pt x="115" y="311"/>
                    <a:pt x="120" y="330"/>
                    <a:pt x="118" y="351"/>
                  </a:cubicBezTo>
                  <a:cubicBezTo>
                    <a:pt x="115" y="349"/>
                    <a:pt x="112" y="351"/>
                    <a:pt x="110" y="351"/>
                  </a:cubicBezTo>
                  <a:cubicBezTo>
                    <a:pt x="104" y="352"/>
                    <a:pt x="99" y="346"/>
                    <a:pt x="96" y="343"/>
                  </a:cubicBezTo>
                  <a:cubicBezTo>
                    <a:pt x="101" y="338"/>
                    <a:pt x="91" y="335"/>
                    <a:pt x="89" y="331"/>
                  </a:cubicBezTo>
                  <a:cubicBezTo>
                    <a:pt x="92" y="328"/>
                    <a:pt x="87" y="327"/>
                    <a:pt x="87" y="323"/>
                  </a:cubicBezTo>
                  <a:cubicBezTo>
                    <a:pt x="91" y="325"/>
                    <a:pt x="93" y="327"/>
                    <a:pt x="96" y="330"/>
                  </a:cubicBezTo>
                  <a:cubicBezTo>
                    <a:pt x="96" y="324"/>
                    <a:pt x="88" y="322"/>
                    <a:pt x="85" y="317"/>
                  </a:cubicBezTo>
                  <a:cubicBezTo>
                    <a:pt x="80" y="308"/>
                    <a:pt x="82" y="297"/>
                    <a:pt x="88" y="291"/>
                  </a:cubicBezTo>
                  <a:cubicBezTo>
                    <a:pt x="89" y="289"/>
                    <a:pt x="90" y="284"/>
                    <a:pt x="92" y="283"/>
                  </a:cubicBezTo>
                  <a:cubicBezTo>
                    <a:pt x="95" y="283"/>
                    <a:pt x="99" y="289"/>
                    <a:pt x="100" y="283"/>
                  </a:cubicBezTo>
                  <a:cubicBezTo>
                    <a:pt x="100" y="280"/>
                    <a:pt x="97" y="281"/>
                    <a:pt x="95" y="279"/>
                  </a:cubicBezTo>
                  <a:cubicBezTo>
                    <a:pt x="93" y="274"/>
                    <a:pt x="99" y="275"/>
                    <a:pt x="102" y="273"/>
                  </a:cubicBezTo>
                  <a:cubicBezTo>
                    <a:pt x="104" y="271"/>
                    <a:pt x="102" y="267"/>
                    <a:pt x="100" y="266"/>
                  </a:cubicBezTo>
                  <a:cubicBezTo>
                    <a:pt x="100" y="262"/>
                    <a:pt x="106" y="260"/>
                    <a:pt x="104" y="255"/>
                  </a:cubicBezTo>
                  <a:cubicBezTo>
                    <a:pt x="103" y="251"/>
                    <a:pt x="97" y="256"/>
                    <a:pt x="97" y="258"/>
                  </a:cubicBezTo>
                  <a:cubicBezTo>
                    <a:pt x="97" y="259"/>
                    <a:pt x="98" y="260"/>
                    <a:pt x="98" y="261"/>
                  </a:cubicBezTo>
                  <a:cubicBezTo>
                    <a:pt x="98" y="269"/>
                    <a:pt x="87" y="270"/>
                    <a:pt x="83" y="265"/>
                  </a:cubicBezTo>
                  <a:cubicBezTo>
                    <a:pt x="89" y="252"/>
                    <a:pt x="95" y="234"/>
                    <a:pt x="101" y="221"/>
                  </a:cubicBezTo>
                  <a:cubicBezTo>
                    <a:pt x="103" y="219"/>
                    <a:pt x="110" y="226"/>
                    <a:pt x="112" y="227"/>
                  </a:cubicBezTo>
                  <a:close/>
                  <a:moveTo>
                    <a:pt x="245" y="224"/>
                  </a:moveTo>
                  <a:cubicBezTo>
                    <a:pt x="247" y="225"/>
                    <a:pt x="249" y="227"/>
                    <a:pt x="250" y="229"/>
                  </a:cubicBezTo>
                  <a:cubicBezTo>
                    <a:pt x="249" y="227"/>
                    <a:pt x="247" y="225"/>
                    <a:pt x="245" y="224"/>
                  </a:cubicBezTo>
                  <a:close/>
                  <a:moveTo>
                    <a:pt x="196" y="238"/>
                  </a:moveTo>
                  <a:cubicBezTo>
                    <a:pt x="184" y="239"/>
                    <a:pt x="172" y="233"/>
                    <a:pt x="158" y="235"/>
                  </a:cubicBezTo>
                  <a:cubicBezTo>
                    <a:pt x="150" y="236"/>
                    <a:pt x="159" y="240"/>
                    <a:pt x="162" y="241"/>
                  </a:cubicBezTo>
                  <a:cubicBezTo>
                    <a:pt x="186" y="247"/>
                    <a:pt x="216" y="250"/>
                    <a:pt x="238" y="257"/>
                  </a:cubicBezTo>
                  <a:cubicBezTo>
                    <a:pt x="215" y="257"/>
                    <a:pt x="191" y="252"/>
                    <a:pt x="168" y="253"/>
                  </a:cubicBezTo>
                  <a:cubicBezTo>
                    <a:pt x="170" y="257"/>
                    <a:pt x="176" y="258"/>
                    <a:pt x="181" y="259"/>
                  </a:cubicBezTo>
                  <a:cubicBezTo>
                    <a:pt x="198" y="263"/>
                    <a:pt x="217" y="266"/>
                    <a:pt x="233" y="272"/>
                  </a:cubicBezTo>
                  <a:cubicBezTo>
                    <a:pt x="221" y="273"/>
                    <a:pt x="205" y="268"/>
                    <a:pt x="193" y="270"/>
                  </a:cubicBezTo>
                  <a:cubicBezTo>
                    <a:pt x="192" y="270"/>
                    <a:pt x="191" y="271"/>
                    <a:pt x="190" y="271"/>
                  </a:cubicBezTo>
                  <a:cubicBezTo>
                    <a:pt x="188" y="271"/>
                    <a:pt x="186" y="268"/>
                    <a:pt x="184" y="270"/>
                  </a:cubicBezTo>
                  <a:cubicBezTo>
                    <a:pt x="166" y="257"/>
                    <a:pt x="147" y="242"/>
                    <a:pt x="133" y="225"/>
                  </a:cubicBezTo>
                  <a:cubicBezTo>
                    <a:pt x="133" y="225"/>
                    <a:pt x="133" y="225"/>
                    <a:pt x="133" y="225"/>
                  </a:cubicBezTo>
                  <a:cubicBezTo>
                    <a:pt x="150" y="232"/>
                    <a:pt x="176" y="233"/>
                    <a:pt x="196" y="238"/>
                  </a:cubicBezTo>
                  <a:close/>
                  <a:moveTo>
                    <a:pt x="152" y="226"/>
                  </a:moveTo>
                  <a:cubicBezTo>
                    <a:pt x="182" y="228"/>
                    <a:pt x="208" y="232"/>
                    <a:pt x="236" y="235"/>
                  </a:cubicBezTo>
                  <a:cubicBezTo>
                    <a:pt x="236" y="239"/>
                    <a:pt x="241" y="240"/>
                    <a:pt x="242" y="235"/>
                  </a:cubicBezTo>
                  <a:cubicBezTo>
                    <a:pt x="250" y="234"/>
                    <a:pt x="253" y="237"/>
                    <a:pt x="254" y="244"/>
                  </a:cubicBezTo>
                  <a:cubicBezTo>
                    <a:pt x="219" y="239"/>
                    <a:pt x="185" y="234"/>
                    <a:pt x="152" y="226"/>
                  </a:cubicBezTo>
                  <a:close/>
                  <a:moveTo>
                    <a:pt x="241" y="227"/>
                  </a:moveTo>
                  <a:cubicBezTo>
                    <a:pt x="242" y="228"/>
                    <a:pt x="244" y="229"/>
                    <a:pt x="244" y="230"/>
                  </a:cubicBezTo>
                  <a:cubicBezTo>
                    <a:pt x="242" y="230"/>
                    <a:pt x="240" y="229"/>
                    <a:pt x="241" y="227"/>
                  </a:cubicBezTo>
                  <a:close/>
                  <a:moveTo>
                    <a:pt x="122" y="229"/>
                  </a:moveTo>
                  <a:cubicBezTo>
                    <a:pt x="123" y="229"/>
                    <a:pt x="124" y="230"/>
                    <a:pt x="125" y="231"/>
                  </a:cubicBezTo>
                  <a:cubicBezTo>
                    <a:pt x="123" y="231"/>
                    <a:pt x="122" y="230"/>
                    <a:pt x="122" y="229"/>
                  </a:cubicBezTo>
                  <a:close/>
                  <a:moveTo>
                    <a:pt x="252" y="230"/>
                  </a:moveTo>
                  <a:cubicBezTo>
                    <a:pt x="254" y="232"/>
                    <a:pt x="256" y="233"/>
                    <a:pt x="256" y="236"/>
                  </a:cubicBezTo>
                  <a:cubicBezTo>
                    <a:pt x="254" y="235"/>
                    <a:pt x="253" y="233"/>
                    <a:pt x="252" y="230"/>
                  </a:cubicBezTo>
                  <a:close/>
                  <a:moveTo>
                    <a:pt x="197" y="298"/>
                  </a:moveTo>
                  <a:cubicBezTo>
                    <a:pt x="195" y="297"/>
                    <a:pt x="192" y="287"/>
                    <a:pt x="190" y="294"/>
                  </a:cubicBezTo>
                  <a:cubicBezTo>
                    <a:pt x="189" y="291"/>
                    <a:pt x="186" y="293"/>
                    <a:pt x="183" y="291"/>
                  </a:cubicBezTo>
                  <a:cubicBezTo>
                    <a:pt x="182" y="291"/>
                    <a:pt x="179" y="285"/>
                    <a:pt x="178" y="289"/>
                  </a:cubicBezTo>
                  <a:cubicBezTo>
                    <a:pt x="177" y="295"/>
                    <a:pt x="190" y="301"/>
                    <a:pt x="190" y="307"/>
                  </a:cubicBezTo>
                  <a:cubicBezTo>
                    <a:pt x="191" y="323"/>
                    <a:pt x="189" y="337"/>
                    <a:pt x="180" y="346"/>
                  </a:cubicBezTo>
                  <a:cubicBezTo>
                    <a:pt x="174" y="353"/>
                    <a:pt x="164" y="360"/>
                    <a:pt x="152" y="359"/>
                  </a:cubicBezTo>
                  <a:cubicBezTo>
                    <a:pt x="151" y="359"/>
                    <a:pt x="149" y="359"/>
                    <a:pt x="147" y="359"/>
                  </a:cubicBezTo>
                  <a:cubicBezTo>
                    <a:pt x="146" y="359"/>
                    <a:pt x="145" y="360"/>
                    <a:pt x="144" y="360"/>
                  </a:cubicBezTo>
                  <a:cubicBezTo>
                    <a:pt x="135" y="362"/>
                    <a:pt x="128" y="356"/>
                    <a:pt x="122" y="352"/>
                  </a:cubicBezTo>
                  <a:cubicBezTo>
                    <a:pt x="121" y="327"/>
                    <a:pt x="117" y="301"/>
                    <a:pt x="120" y="277"/>
                  </a:cubicBezTo>
                  <a:cubicBezTo>
                    <a:pt x="121" y="270"/>
                    <a:pt x="120" y="263"/>
                    <a:pt x="120" y="256"/>
                  </a:cubicBezTo>
                  <a:cubicBezTo>
                    <a:pt x="120" y="248"/>
                    <a:pt x="121" y="239"/>
                    <a:pt x="122" y="233"/>
                  </a:cubicBezTo>
                  <a:cubicBezTo>
                    <a:pt x="122" y="233"/>
                    <a:pt x="122" y="233"/>
                    <a:pt x="122" y="234"/>
                  </a:cubicBezTo>
                  <a:cubicBezTo>
                    <a:pt x="131" y="239"/>
                    <a:pt x="142" y="245"/>
                    <a:pt x="150" y="252"/>
                  </a:cubicBezTo>
                  <a:cubicBezTo>
                    <a:pt x="154" y="255"/>
                    <a:pt x="157" y="259"/>
                    <a:pt x="161" y="262"/>
                  </a:cubicBezTo>
                  <a:cubicBezTo>
                    <a:pt x="166" y="266"/>
                    <a:pt x="174" y="268"/>
                    <a:pt x="177" y="273"/>
                  </a:cubicBezTo>
                  <a:cubicBezTo>
                    <a:pt x="180" y="276"/>
                    <a:pt x="183" y="280"/>
                    <a:pt x="186" y="282"/>
                  </a:cubicBezTo>
                  <a:cubicBezTo>
                    <a:pt x="192" y="286"/>
                    <a:pt x="201" y="287"/>
                    <a:pt x="197" y="298"/>
                  </a:cubicBezTo>
                  <a:close/>
                  <a:moveTo>
                    <a:pt x="165" y="238"/>
                  </a:moveTo>
                  <a:cubicBezTo>
                    <a:pt x="189" y="238"/>
                    <a:pt x="212" y="243"/>
                    <a:pt x="235" y="246"/>
                  </a:cubicBezTo>
                  <a:cubicBezTo>
                    <a:pt x="241" y="247"/>
                    <a:pt x="251" y="247"/>
                    <a:pt x="255" y="249"/>
                  </a:cubicBezTo>
                  <a:cubicBezTo>
                    <a:pt x="260" y="251"/>
                    <a:pt x="261" y="264"/>
                    <a:pt x="261" y="271"/>
                  </a:cubicBezTo>
                  <a:cubicBezTo>
                    <a:pt x="260" y="275"/>
                    <a:pt x="260" y="281"/>
                    <a:pt x="260" y="285"/>
                  </a:cubicBezTo>
                  <a:cubicBezTo>
                    <a:pt x="240" y="282"/>
                    <a:pt x="221" y="278"/>
                    <a:pt x="203" y="273"/>
                  </a:cubicBezTo>
                  <a:cubicBezTo>
                    <a:pt x="214" y="272"/>
                    <a:pt x="225" y="274"/>
                    <a:pt x="236" y="275"/>
                  </a:cubicBezTo>
                  <a:cubicBezTo>
                    <a:pt x="243" y="276"/>
                    <a:pt x="251" y="278"/>
                    <a:pt x="256" y="275"/>
                  </a:cubicBezTo>
                  <a:cubicBezTo>
                    <a:pt x="252" y="272"/>
                    <a:pt x="246" y="272"/>
                    <a:pt x="241" y="271"/>
                  </a:cubicBezTo>
                  <a:cubicBezTo>
                    <a:pt x="222" y="266"/>
                    <a:pt x="201" y="261"/>
                    <a:pt x="183" y="255"/>
                  </a:cubicBezTo>
                  <a:cubicBezTo>
                    <a:pt x="205" y="256"/>
                    <a:pt x="224" y="259"/>
                    <a:pt x="244" y="261"/>
                  </a:cubicBezTo>
                  <a:cubicBezTo>
                    <a:pt x="247" y="261"/>
                    <a:pt x="255" y="262"/>
                    <a:pt x="255" y="259"/>
                  </a:cubicBezTo>
                  <a:cubicBezTo>
                    <a:pt x="256" y="256"/>
                    <a:pt x="246" y="256"/>
                    <a:pt x="243" y="255"/>
                  </a:cubicBezTo>
                  <a:cubicBezTo>
                    <a:pt x="219" y="249"/>
                    <a:pt x="190" y="245"/>
                    <a:pt x="166" y="238"/>
                  </a:cubicBezTo>
                  <a:cubicBezTo>
                    <a:pt x="165" y="239"/>
                    <a:pt x="165" y="238"/>
                    <a:pt x="165" y="238"/>
                  </a:cubicBezTo>
                  <a:close/>
                  <a:moveTo>
                    <a:pt x="92" y="274"/>
                  </a:moveTo>
                  <a:cubicBezTo>
                    <a:pt x="88" y="280"/>
                    <a:pt x="84" y="270"/>
                    <a:pt x="92" y="274"/>
                  </a:cubicBezTo>
                  <a:close/>
                  <a:moveTo>
                    <a:pt x="259" y="288"/>
                  </a:moveTo>
                  <a:cubicBezTo>
                    <a:pt x="249" y="288"/>
                    <a:pt x="234" y="286"/>
                    <a:pt x="223" y="285"/>
                  </a:cubicBezTo>
                  <a:cubicBezTo>
                    <a:pt x="218" y="285"/>
                    <a:pt x="207" y="283"/>
                    <a:pt x="206" y="287"/>
                  </a:cubicBezTo>
                  <a:cubicBezTo>
                    <a:pt x="202" y="283"/>
                    <a:pt x="196" y="281"/>
                    <a:pt x="194" y="275"/>
                  </a:cubicBezTo>
                  <a:cubicBezTo>
                    <a:pt x="215" y="279"/>
                    <a:pt x="237" y="284"/>
                    <a:pt x="259" y="288"/>
                  </a:cubicBezTo>
                  <a:close/>
                  <a:moveTo>
                    <a:pt x="33" y="276"/>
                  </a:moveTo>
                  <a:cubicBezTo>
                    <a:pt x="35" y="277"/>
                    <a:pt x="35" y="278"/>
                    <a:pt x="36" y="279"/>
                  </a:cubicBezTo>
                  <a:cubicBezTo>
                    <a:pt x="36" y="280"/>
                    <a:pt x="34" y="279"/>
                    <a:pt x="33" y="279"/>
                  </a:cubicBezTo>
                  <a:cubicBezTo>
                    <a:pt x="33" y="277"/>
                    <a:pt x="34" y="277"/>
                    <a:pt x="33" y="276"/>
                  </a:cubicBezTo>
                  <a:close/>
                  <a:moveTo>
                    <a:pt x="83" y="287"/>
                  </a:moveTo>
                  <a:cubicBezTo>
                    <a:pt x="83" y="285"/>
                    <a:pt x="82" y="284"/>
                    <a:pt x="81" y="283"/>
                  </a:cubicBezTo>
                  <a:cubicBezTo>
                    <a:pt x="83" y="272"/>
                    <a:pt x="95" y="286"/>
                    <a:pt x="83" y="287"/>
                  </a:cubicBezTo>
                  <a:close/>
                  <a:moveTo>
                    <a:pt x="200" y="285"/>
                  </a:moveTo>
                  <a:cubicBezTo>
                    <a:pt x="204" y="288"/>
                    <a:pt x="209" y="292"/>
                    <a:pt x="213" y="296"/>
                  </a:cubicBezTo>
                  <a:cubicBezTo>
                    <a:pt x="210" y="297"/>
                    <a:pt x="204" y="295"/>
                    <a:pt x="203" y="298"/>
                  </a:cubicBezTo>
                  <a:cubicBezTo>
                    <a:pt x="202" y="302"/>
                    <a:pt x="212" y="306"/>
                    <a:pt x="215" y="307"/>
                  </a:cubicBezTo>
                  <a:cubicBezTo>
                    <a:pt x="223" y="310"/>
                    <a:pt x="233" y="311"/>
                    <a:pt x="238" y="314"/>
                  </a:cubicBezTo>
                  <a:cubicBezTo>
                    <a:pt x="226" y="314"/>
                    <a:pt x="214" y="313"/>
                    <a:pt x="202" y="313"/>
                  </a:cubicBezTo>
                  <a:cubicBezTo>
                    <a:pt x="200" y="304"/>
                    <a:pt x="203" y="293"/>
                    <a:pt x="200" y="285"/>
                  </a:cubicBezTo>
                  <a:close/>
                  <a:moveTo>
                    <a:pt x="250" y="291"/>
                  </a:moveTo>
                  <a:cubicBezTo>
                    <a:pt x="251" y="292"/>
                    <a:pt x="251" y="295"/>
                    <a:pt x="250" y="296"/>
                  </a:cubicBezTo>
                  <a:cubicBezTo>
                    <a:pt x="238" y="295"/>
                    <a:pt x="229" y="292"/>
                    <a:pt x="220" y="288"/>
                  </a:cubicBezTo>
                  <a:cubicBezTo>
                    <a:pt x="230" y="288"/>
                    <a:pt x="240" y="289"/>
                    <a:pt x="250" y="291"/>
                  </a:cubicBezTo>
                  <a:close/>
                  <a:moveTo>
                    <a:pt x="209" y="288"/>
                  </a:moveTo>
                  <a:cubicBezTo>
                    <a:pt x="218" y="291"/>
                    <a:pt x="228" y="295"/>
                    <a:pt x="238" y="298"/>
                  </a:cubicBezTo>
                  <a:cubicBezTo>
                    <a:pt x="225" y="299"/>
                    <a:pt x="214" y="296"/>
                    <a:pt x="209" y="288"/>
                  </a:cubicBezTo>
                  <a:close/>
                  <a:moveTo>
                    <a:pt x="259" y="292"/>
                  </a:moveTo>
                  <a:cubicBezTo>
                    <a:pt x="258" y="294"/>
                    <a:pt x="258" y="297"/>
                    <a:pt x="255" y="298"/>
                  </a:cubicBezTo>
                  <a:cubicBezTo>
                    <a:pt x="254" y="296"/>
                    <a:pt x="255" y="289"/>
                    <a:pt x="259" y="292"/>
                  </a:cubicBezTo>
                  <a:close/>
                  <a:moveTo>
                    <a:pt x="231" y="308"/>
                  </a:moveTo>
                  <a:cubicBezTo>
                    <a:pt x="223" y="306"/>
                    <a:pt x="216" y="304"/>
                    <a:pt x="210" y="300"/>
                  </a:cubicBezTo>
                  <a:cubicBezTo>
                    <a:pt x="220" y="297"/>
                    <a:pt x="226" y="304"/>
                    <a:pt x="231" y="308"/>
                  </a:cubicBezTo>
                  <a:close/>
                  <a:moveTo>
                    <a:pt x="250" y="303"/>
                  </a:moveTo>
                  <a:cubicBezTo>
                    <a:pt x="249" y="306"/>
                    <a:pt x="249" y="310"/>
                    <a:pt x="248" y="313"/>
                  </a:cubicBezTo>
                  <a:cubicBezTo>
                    <a:pt x="237" y="311"/>
                    <a:pt x="232" y="305"/>
                    <a:pt x="225" y="300"/>
                  </a:cubicBezTo>
                  <a:cubicBezTo>
                    <a:pt x="233" y="300"/>
                    <a:pt x="243" y="301"/>
                    <a:pt x="250" y="303"/>
                  </a:cubicBezTo>
                  <a:close/>
                  <a:moveTo>
                    <a:pt x="259" y="304"/>
                  </a:moveTo>
                  <a:cubicBezTo>
                    <a:pt x="261" y="309"/>
                    <a:pt x="260" y="318"/>
                    <a:pt x="258" y="323"/>
                  </a:cubicBezTo>
                  <a:cubicBezTo>
                    <a:pt x="257" y="322"/>
                    <a:pt x="255" y="322"/>
                    <a:pt x="255" y="321"/>
                  </a:cubicBezTo>
                  <a:cubicBezTo>
                    <a:pt x="254" y="319"/>
                    <a:pt x="259" y="306"/>
                    <a:pt x="259" y="304"/>
                  </a:cubicBezTo>
                  <a:close/>
                  <a:moveTo>
                    <a:pt x="76" y="305"/>
                  </a:moveTo>
                  <a:cubicBezTo>
                    <a:pt x="77" y="305"/>
                    <a:pt x="77" y="307"/>
                    <a:pt x="76" y="308"/>
                  </a:cubicBezTo>
                  <a:cubicBezTo>
                    <a:pt x="75" y="307"/>
                    <a:pt x="76" y="306"/>
                    <a:pt x="76" y="305"/>
                  </a:cubicBezTo>
                  <a:close/>
                  <a:moveTo>
                    <a:pt x="73" y="312"/>
                  </a:moveTo>
                  <a:cubicBezTo>
                    <a:pt x="74" y="314"/>
                    <a:pt x="73" y="315"/>
                    <a:pt x="72" y="316"/>
                  </a:cubicBezTo>
                  <a:cubicBezTo>
                    <a:pt x="72" y="315"/>
                    <a:pt x="73" y="313"/>
                    <a:pt x="73" y="312"/>
                  </a:cubicBezTo>
                  <a:close/>
                  <a:moveTo>
                    <a:pt x="77" y="314"/>
                  </a:moveTo>
                  <a:cubicBezTo>
                    <a:pt x="79" y="322"/>
                    <a:pt x="80" y="331"/>
                    <a:pt x="85" y="335"/>
                  </a:cubicBezTo>
                  <a:cubicBezTo>
                    <a:pt x="81" y="344"/>
                    <a:pt x="81" y="327"/>
                    <a:pt x="78" y="327"/>
                  </a:cubicBezTo>
                  <a:cubicBezTo>
                    <a:pt x="75" y="326"/>
                    <a:pt x="76" y="333"/>
                    <a:pt x="77" y="336"/>
                  </a:cubicBezTo>
                  <a:cubicBezTo>
                    <a:pt x="66" y="337"/>
                    <a:pt x="70" y="330"/>
                    <a:pt x="73" y="324"/>
                  </a:cubicBezTo>
                  <a:cubicBezTo>
                    <a:pt x="74" y="320"/>
                    <a:pt x="76" y="317"/>
                    <a:pt x="77" y="314"/>
                  </a:cubicBezTo>
                  <a:close/>
                  <a:moveTo>
                    <a:pt x="236" y="318"/>
                  </a:moveTo>
                  <a:cubicBezTo>
                    <a:pt x="235" y="320"/>
                    <a:pt x="235" y="322"/>
                    <a:pt x="235" y="324"/>
                  </a:cubicBezTo>
                  <a:cubicBezTo>
                    <a:pt x="226" y="323"/>
                    <a:pt x="215" y="320"/>
                    <a:pt x="208" y="316"/>
                  </a:cubicBezTo>
                  <a:cubicBezTo>
                    <a:pt x="216" y="315"/>
                    <a:pt x="227" y="316"/>
                    <a:pt x="236" y="318"/>
                  </a:cubicBezTo>
                  <a:close/>
                  <a:moveTo>
                    <a:pt x="71" y="317"/>
                  </a:moveTo>
                  <a:cubicBezTo>
                    <a:pt x="72" y="320"/>
                    <a:pt x="70" y="323"/>
                    <a:pt x="68" y="325"/>
                  </a:cubicBezTo>
                  <a:cubicBezTo>
                    <a:pt x="68" y="323"/>
                    <a:pt x="70" y="320"/>
                    <a:pt x="71" y="317"/>
                  </a:cubicBezTo>
                  <a:close/>
                  <a:moveTo>
                    <a:pt x="239" y="318"/>
                  </a:moveTo>
                  <a:cubicBezTo>
                    <a:pt x="242" y="319"/>
                    <a:pt x="247" y="318"/>
                    <a:pt x="248" y="320"/>
                  </a:cubicBezTo>
                  <a:cubicBezTo>
                    <a:pt x="250" y="326"/>
                    <a:pt x="244" y="328"/>
                    <a:pt x="239" y="325"/>
                  </a:cubicBezTo>
                  <a:cubicBezTo>
                    <a:pt x="240" y="322"/>
                    <a:pt x="239" y="320"/>
                    <a:pt x="239" y="318"/>
                  </a:cubicBezTo>
                  <a:close/>
                  <a:moveTo>
                    <a:pt x="234" y="328"/>
                  </a:moveTo>
                  <a:cubicBezTo>
                    <a:pt x="224" y="330"/>
                    <a:pt x="213" y="328"/>
                    <a:pt x="202" y="328"/>
                  </a:cubicBezTo>
                  <a:cubicBezTo>
                    <a:pt x="203" y="325"/>
                    <a:pt x="202" y="321"/>
                    <a:pt x="203" y="319"/>
                  </a:cubicBezTo>
                  <a:cubicBezTo>
                    <a:pt x="212" y="323"/>
                    <a:pt x="224" y="324"/>
                    <a:pt x="234" y="328"/>
                  </a:cubicBezTo>
                  <a:close/>
                  <a:moveTo>
                    <a:pt x="196" y="390"/>
                  </a:moveTo>
                  <a:cubicBezTo>
                    <a:pt x="216" y="372"/>
                    <a:pt x="242" y="359"/>
                    <a:pt x="251" y="328"/>
                  </a:cubicBezTo>
                  <a:cubicBezTo>
                    <a:pt x="252" y="327"/>
                    <a:pt x="253" y="325"/>
                    <a:pt x="254" y="323"/>
                  </a:cubicBezTo>
                  <a:cubicBezTo>
                    <a:pt x="258" y="324"/>
                    <a:pt x="258" y="327"/>
                    <a:pt x="256" y="331"/>
                  </a:cubicBezTo>
                  <a:cubicBezTo>
                    <a:pt x="255" y="335"/>
                    <a:pt x="251" y="341"/>
                    <a:pt x="249" y="344"/>
                  </a:cubicBezTo>
                  <a:cubicBezTo>
                    <a:pt x="246" y="349"/>
                    <a:pt x="241" y="355"/>
                    <a:pt x="238" y="359"/>
                  </a:cubicBezTo>
                  <a:cubicBezTo>
                    <a:pt x="227" y="373"/>
                    <a:pt x="211" y="383"/>
                    <a:pt x="196" y="390"/>
                  </a:cubicBezTo>
                  <a:close/>
                  <a:moveTo>
                    <a:pt x="234" y="332"/>
                  </a:moveTo>
                  <a:cubicBezTo>
                    <a:pt x="234" y="335"/>
                    <a:pt x="233" y="336"/>
                    <a:pt x="232" y="337"/>
                  </a:cubicBezTo>
                  <a:cubicBezTo>
                    <a:pt x="223" y="336"/>
                    <a:pt x="215" y="335"/>
                    <a:pt x="209" y="331"/>
                  </a:cubicBezTo>
                  <a:cubicBezTo>
                    <a:pt x="217" y="331"/>
                    <a:pt x="226" y="331"/>
                    <a:pt x="234" y="332"/>
                  </a:cubicBezTo>
                  <a:close/>
                  <a:moveTo>
                    <a:pt x="242" y="332"/>
                  </a:moveTo>
                  <a:cubicBezTo>
                    <a:pt x="241" y="335"/>
                    <a:pt x="240" y="339"/>
                    <a:pt x="237" y="339"/>
                  </a:cubicBezTo>
                  <a:cubicBezTo>
                    <a:pt x="237" y="336"/>
                    <a:pt x="238" y="330"/>
                    <a:pt x="242" y="332"/>
                  </a:cubicBezTo>
                  <a:close/>
                  <a:moveTo>
                    <a:pt x="218" y="338"/>
                  </a:moveTo>
                  <a:cubicBezTo>
                    <a:pt x="212" y="339"/>
                    <a:pt x="204" y="338"/>
                    <a:pt x="198" y="338"/>
                  </a:cubicBezTo>
                  <a:cubicBezTo>
                    <a:pt x="198" y="336"/>
                    <a:pt x="199" y="334"/>
                    <a:pt x="200" y="332"/>
                  </a:cubicBezTo>
                  <a:cubicBezTo>
                    <a:pt x="205" y="335"/>
                    <a:pt x="211" y="337"/>
                    <a:pt x="218" y="338"/>
                  </a:cubicBezTo>
                  <a:close/>
                  <a:moveTo>
                    <a:pt x="255" y="389"/>
                  </a:moveTo>
                  <a:cubicBezTo>
                    <a:pt x="242" y="391"/>
                    <a:pt x="229" y="391"/>
                    <a:pt x="217" y="390"/>
                  </a:cubicBezTo>
                  <a:cubicBezTo>
                    <a:pt x="220" y="388"/>
                    <a:pt x="227" y="390"/>
                    <a:pt x="229" y="387"/>
                  </a:cubicBezTo>
                  <a:cubicBezTo>
                    <a:pt x="225" y="385"/>
                    <a:pt x="219" y="387"/>
                    <a:pt x="213" y="386"/>
                  </a:cubicBezTo>
                  <a:cubicBezTo>
                    <a:pt x="230" y="373"/>
                    <a:pt x="248" y="356"/>
                    <a:pt x="259" y="335"/>
                  </a:cubicBezTo>
                  <a:cubicBezTo>
                    <a:pt x="259" y="353"/>
                    <a:pt x="260" y="375"/>
                    <a:pt x="255" y="389"/>
                  </a:cubicBezTo>
                  <a:close/>
                  <a:moveTo>
                    <a:pt x="221" y="342"/>
                  </a:moveTo>
                  <a:cubicBezTo>
                    <a:pt x="220" y="345"/>
                    <a:pt x="220" y="348"/>
                    <a:pt x="219" y="350"/>
                  </a:cubicBezTo>
                  <a:cubicBezTo>
                    <a:pt x="210" y="348"/>
                    <a:pt x="202" y="346"/>
                    <a:pt x="195" y="342"/>
                  </a:cubicBezTo>
                  <a:cubicBezTo>
                    <a:pt x="202" y="340"/>
                    <a:pt x="213" y="341"/>
                    <a:pt x="221" y="342"/>
                  </a:cubicBezTo>
                  <a:close/>
                  <a:moveTo>
                    <a:pt x="225" y="342"/>
                  </a:moveTo>
                  <a:cubicBezTo>
                    <a:pt x="226" y="342"/>
                    <a:pt x="227" y="343"/>
                    <a:pt x="228" y="343"/>
                  </a:cubicBezTo>
                  <a:cubicBezTo>
                    <a:pt x="227" y="344"/>
                    <a:pt x="227" y="346"/>
                    <a:pt x="225" y="346"/>
                  </a:cubicBezTo>
                  <a:cubicBezTo>
                    <a:pt x="225" y="345"/>
                    <a:pt x="225" y="344"/>
                    <a:pt x="225" y="342"/>
                  </a:cubicBezTo>
                  <a:close/>
                  <a:moveTo>
                    <a:pt x="235" y="344"/>
                  </a:moveTo>
                  <a:cubicBezTo>
                    <a:pt x="233" y="346"/>
                    <a:pt x="232" y="349"/>
                    <a:pt x="229" y="351"/>
                  </a:cubicBezTo>
                  <a:cubicBezTo>
                    <a:pt x="230" y="348"/>
                    <a:pt x="232" y="344"/>
                    <a:pt x="235" y="344"/>
                  </a:cubicBezTo>
                  <a:close/>
                  <a:moveTo>
                    <a:pt x="96" y="349"/>
                  </a:moveTo>
                  <a:cubicBezTo>
                    <a:pt x="92" y="349"/>
                    <a:pt x="87" y="349"/>
                    <a:pt x="86" y="346"/>
                  </a:cubicBezTo>
                  <a:cubicBezTo>
                    <a:pt x="91" y="344"/>
                    <a:pt x="94" y="347"/>
                    <a:pt x="96" y="349"/>
                  </a:cubicBezTo>
                  <a:close/>
                  <a:moveTo>
                    <a:pt x="198" y="348"/>
                  </a:moveTo>
                  <a:cubicBezTo>
                    <a:pt x="196" y="348"/>
                    <a:pt x="192" y="349"/>
                    <a:pt x="190" y="348"/>
                  </a:cubicBezTo>
                  <a:cubicBezTo>
                    <a:pt x="191" y="343"/>
                    <a:pt x="196" y="347"/>
                    <a:pt x="198" y="348"/>
                  </a:cubicBezTo>
                  <a:close/>
                  <a:moveTo>
                    <a:pt x="77" y="346"/>
                  </a:moveTo>
                  <a:cubicBezTo>
                    <a:pt x="78" y="346"/>
                    <a:pt x="80" y="345"/>
                    <a:pt x="81" y="347"/>
                  </a:cubicBezTo>
                  <a:cubicBezTo>
                    <a:pt x="80" y="348"/>
                    <a:pt x="77" y="347"/>
                    <a:pt x="77" y="346"/>
                  </a:cubicBezTo>
                  <a:close/>
                  <a:moveTo>
                    <a:pt x="81" y="352"/>
                  </a:moveTo>
                  <a:cubicBezTo>
                    <a:pt x="78" y="351"/>
                    <a:pt x="65" y="354"/>
                    <a:pt x="72" y="359"/>
                  </a:cubicBezTo>
                  <a:cubicBezTo>
                    <a:pt x="78" y="363"/>
                    <a:pt x="91" y="363"/>
                    <a:pt x="99" y="366"/>
                  </a:cubicBezTo>
                  <a:cubicBezTo>
                    <a:pt x="93" y="365"/>
                    <a:pt x="87" y="368"/>
                    <a:pt x="82" y="368"/>
                  </a:cubicBezTo>
                  <a:cubicBezTo>
                    <a:pt x="75" y="367"/>
                    <a:pt x="69" y="356"/>
                    <a:pt x="66" y="351"/>
                  </a:cubicBezTo>
                  <a:cubicBezTo>
                    <a:pt x="72" y="352"/>
                    <a:pt x="76" y="349"/>
                    <a:pt x="81" y="352"/>
                  </a:cubicBezTo>
                  <a:close/>
                  <a:moveTo>
                    <a:pt x="216" y="355"/>
                  </a:moveTo>
                  <a:cubicBezTo>
                    <a:pt x="216" y="363"/>
                    <a:pt x="208" y="358"/>
                    <a:pt x="201" y="357"/>
                  </a:cubicBezTo>
                  <a:cubicBezTo>
                    <a:pt x="195" y="355"/>
                    <a:pt x="191" y="354"/>
                    <a:pt x="187" y="352"/>
                  </a:cubicBezTo>
                  <a:cubicBezTo>
                    <a:pt x="196" y="350"/>
                    <a:pt x="209" y="352"/>
                    <a:pt x="216" y="355"/>
                  </a:cubicBezTo>
                  <a:close/>
                  <a:moveTo>
                    <a:pt x="200" y="360"/>
                  </a:moveTo>
                  <a:cubicBezTo>
                    <a:pt x="199" y="364"/>
                    <a:pt x="206" y="363"/>
                    <a:pt x="209" y="365"/>
                  </a:cubicBezTo>
                  <a:cubicBezTo>
                    <a:pt x="208" y="370"/>
                    <a:pt x="205" y="368"/>
                    <a:pt x="201" y="368"/>
                  </a:cubicBezTo>
                  <a:cubicBezTo>
                    <a:pt x="193" y="367"/>
                    <a:pt x="182" y="366"/>
                    <a:pt x="174" y="364"/>
                  </a:cubicBezTo>
                  <a:cubicBezTo>
                    <a:pt x="177" y="362"/>
                    <a:pt x="180" y="356"/>
                    <a:pt x="184" y="355"/>
                  </a:cubicBezTo>
                  <a:cubicBezTo>
                    <a:pt x="188" y="354"/>
                    <a:pt x="194" y="359"/>
                    <a:pt x="200" y="360"/>
                  </a:cubicBezTo>
                  <a:close/>
                  <a:moveTo>
                    <a:pt x="114" y="365"/>
                  </a:moveTo>
                  <a:cubicBezTo>
                    <a:pt x="101" y="363"/>
                    <a:pt x="87" y="361"/>
                    <a:pt x="78" y="356"/>
                  </a:cubicBezTo>
                  <a:cubicBezTo>
                    <a:pt x="93" y="354"/>
                    <a:pt x="105" y="360"/>
                    <a:pt x="114" y="365"/>
                  </a:cubicBezTo>
                  <a:close/>
                  <a:moveTo>
                    <a:pt x="113" y="359"/>
                  </a:moveTo>
                  <a:cubicBezTo>
                    <a:pt x="111" y="359"/>
                    <a:pt x="107" y="358"/>
                    <a:pt x="105" y="357"/>
                  </a:cubicBezTo>
                  <a:cubicBezTo>
                    <a:pt x="108" y="355"/>
                    <a:pt x="112" y="356"/>
                    <a:pt x="113" y="359"/>
                  </a:cubicBezTo>
                  <a:close/>
                  <a:moveTo>
                    <a:pt x="118" y="395"/>
                  </a:moveTo>
                  <a:cubicBezTo>
                    <a:pt x="115" y="396"/>
                    <a:pt x="109" y="398"/>
                    <a:pt x="104" y="397"/>
                  </a:cubicBezTo>
                  <a:cubicBezTo>
                    <a:pt x="102" y="396"/>
                    <a:pt x="100" y="393"/>
                    <a:pt x="99" y="397"/>
                  </a:cubicBezTo>
                  <a:cubicBezTo>
                    <a:pt x="89" y="398"/>
                    <a:pt x="78" y="396"/>
                    <a:pt x="68" y="396"/>
                  </a:cubicBezTo>
                  <a:cubicBezTo>
                    <a:pt x="57" y="396"/>
                    <a:pt x="48" y="397"/>
                    <a:pt x="43" y="391"/>
                  </a:cubicBezTo>
                  <a:cubicBezTo>
                    <a:pt x="47" y="390"/>
                    <a:pt x="47" y="386"/>
                    <a:pt x="47" y="382"/>
                  </a:cubicBezTo>
                  <a:cubicBezTo>
                    <a:pt x="47" y="372"/>
                    <a:pt x="55" y="364"/>
                    <a:pt x="58" y="357"/>
                  </a:cubicBezTo>
                  <a:cubicBezTo>
                    <a:pt x="60" y="357"/>
                    <a:pt x="61" y="358"/>
                    <a:pt x="62" y="359"/>
                  </a:cubicBezTo>
                  <a:cubicBezTo>
                    <a:pt x="65" y="364"/>
                    <a:pt x="66" y="369"/>
                    <a:pt x="69" y="373"/>
                  </a:cubicBezTo>
                  <a:cubicBezTo>
                    <a:pt x="81" y="385"/>
                    <a:pt x="98" y="391"/>
                    <a:pt x="118" y="395"/>
                  </a:cubicBezTo>
                  <a:close/>
                  <a:moveTo>
                    <a:pt x="68" y="363"/>
                  </a:moveTo>
                  <a:cubicBezTo>
                    <a:pt x="75" y="370"/>
                    <a:pt x="84" y="374"/>
                    <a:pt x="91" y="381"/>
                  </a:cubicBezTo>
                  <a:cubicBezTo>
                    <a:pt x="80" y="380"/>
                    <a:pt x="73" y="372"/>
                    <a:pt x="68" y="363"/>
                  </a:cubicBezTo>
                  <a:close/>
                  <a:moveTo>
                    <a:pt x="161" y="366"/>
                  </a:moveTo>
                  <a:cubicBezTo>
                    <a:pt x="161" y="367"/>
                    <a:pt x="158" y="368"/>
                    <a:pt x="156" y="367"/>
                  </a:cubicBezTo>
                  <a:cubicBezTo>
                    <a:pt x="157" y="366"/>
                    <a:pt x="160" y="365"/>
                    <a:pt x="161" y="366"/>
                  </a:cubicBezTo>
                  <a:close/>
                  <a:moveTo>
                    <a:pt x="175" y="368"/>
                  </a:moveTo>
                  <a:cubicBezTo>
                    <a:pt x="173" y="368"/>
                    <a:pt x="171" y="368"/>
                    <a:pt x="168" y="368"/>
                  </a:cubicBezTo>
                  <a:cubicBezTo>
                    <a:pt x="168" y="366"/>
                    <a:pt x="173" y="367"/>
                    <a:pt x="175" y="368"/>
                  </a:cubicBezTo>
                  <a:close/>
                  <a:moveTo>
                    <a:pt x="111" y="370"/>
                  </a:moveTo>
                  <a:cubicBezTo>
                    <a:pt x="112" y="374"/>
                    <a:pt x="119" y="373"/>
                    <a:pt x="119" y="378"/>
                  </a:cubicBezTo>
                  <a:cubicBezTo>
                    <a:pt x="108" y="377"/>
                    <a:pt x="97" y="374"/>
                    <a:pt x="89" y="370"/>
                  </a:cubicBezTo>
                  <a:cubicBezTo>
                    <a:pt x="96" y="368"/>
                    <a:pt x="103" y="370"/>
                    <a:pt x="111" y="370"/>
                  </a:cubicBezTo>
                  <a:close/>
                  <a:moveTo>
                    <a:pt x="197" y="373"/>
                  </a:moveTo>
                  <a:cubicBezTo>
                    <a:pt x="197" y="379"/>
                    <a:pt x="190" y="378"/>
                    <a:pt x="184" y="379"/>
                  </a:cubicBezTo>
                  <a:cubicBezTo>
                    <a:pt x="175" y="379"/>
                    <a:pt x="166" y="379"/>
                    <a:pt x="156" y="378"/>
                  </a:cubicBezTo>
                  <a:cubicBezTo>
                    <a:pt x="147" y="377"/>
                    <a:pt x="138" y="376"/>
                    <a:pt x="128" y="374"/>
                  </a:cubicBezTo>
                  <a:cubicBezTo>
                    <a:pt x="128" y="374"/>
                    <a:pt x="122" y="373"/>
                    <a:pt x="122" y="371"/>
                  </a:cubicBezTo>
                  <a:cubicBezTo>
                    <a:pt x="123" y="369"/>
                    <a:pt x="130" y="370"/>
                    <a:pt x="132" y="370"/>
                  </a:cubicBezTo>
                  <a:cubicBezTo>
                    <a:pt x="136" y="370"/>
                    <a:pt x="140" y="374"/>
                    <a:pt x="145" y="374"/>
                  </a:cubicBezTo>
                  <a:cubicBezTo>
                    <a:pt x="152" y="375"/>
                    <a:pt x="156" y="371"/>
                    <a:pt x="163" y="370"/>
                  </a:cubicBezTo>
                  <a:cubicBezTo>
                    <a:pt x="175" y="369"/>
                    <a:pt x="186" y="373"/>
                    <a:pt x="197" y="373"/>
                  </a:cubicBezTo>
                  <a:close/>
                  <a:moveTo>
                    <a:pt x="44" y="370"/>
                  </a:moveTo>
                  <a:cubicBezTo>
                    <a:pt x="43" y="376"/>
                    <a:pt x="40" y="384"/>
                    <a:pt x="36" y="387"/>
                  </a:cubicBezTo>
                  <a:cubicBezTo>
                    <a:pt x="36" y="385"/>
                    <a:pt x="37" y="383"/>
                    <a:pt x="35" y="383"/>
                  </a:cubicBezTo>
                  <a:cubicBezTo>
                    <a:pt x="37" y="378"/>
                    <a:pt x="41" y="374"/>
                    <a:pt x="44" y="370"/>
                  </a:cubicBezTo>
                  <a:close/>
                  <a:moveTo>
                    <a:pt x="122" y="377"/>
                  </a:moveTo>
                  <a:cubicBezTo>
                    <a:pt x="128" y="377"/>
                    <a:pt x="131" y="379"/>
                    <a:pt x="135" y="381"/>
                  </a:cubicBezTo>
                  <a:cubicBezTo>
                    <a:pt x="131" y="380"/>
                    <a:pt x="123" y="382"/>
                    <a:pt x="122" y="377"/>
                  </a:cubicBezTo>
                  <a:close/>
                  <a:moveTo>
                    <a:pt x="95" y="377"/>
                  </a:moveTo>
                  <a:cubicBezTo>
                    <a:pt x="102" y="377"/>
                    <a:pt x="109" y="380"/>
                    <a:pt x="116" y="381"/>
                  </a:cubicBezTo>
                  <a:cubicBezTo>
                    <a:pt x="108" y="383"/>
                    <a:pt x="99" y="383"/>
                    <a:pt x="95" y="377"/>
                  </a:cubicBezTo>
                  <a:close/>
                  <a:moveTo>
                    <a:pt x="183" y="383"/>
                  </a:moveTo>
                  <a:cubicBezTo>
                    <a:pt x="180" y="391"/>
                    <a:pt x="159" y="386"/>
                    <a:pt x="152" y="390"/>
                  </a:cubicBezTo>
                  <a:cubicBezTo>
                    <a:pt x="150" y="391"/>
                    <a:pt x="150" y="392"/>
                    <a:pt x="151" y="393"/>
                  </a:cubicBezTo>
                  <a:cubicBezTo>
                    <a:pt x="142" y="394"/>
                    <a:pt x="121" y="397"/>
                    <a:pt x="122" y="386"/>
                  </a:cubicBezTo>
                  <a:cubicBezTo>
                    <a:pt x="126" y="387"/>
                    <a:pt x="131" y="385"/>
                    <a:pt x="137" y="386"/>
                  </a:cubicBezTo>
                  <a:cubicBezTo>
                    <a:pt x="142" y="387"/>
                    <a:pt x="152" y="393"/>
                    <a:pt x="151" y="386"/>
                  </a:cubicBezTo>
                  <a:cubicBezTo>
                    <a:pt x="153" y="386"/>
                    <a:pt x="154" y="385"/>
                    <a:pt x="155" y="384"/>
                  </a:cubicBezTo>
                  <a:cubicBezTo>
                    <a:pt x="164" y="384"/>
                    <a:pt x="175" y="383"/>
                    <a:pt x="183" y="383"/>
                  </a:cubicBezTo>
                  <a:close/>
                  <a:moveTo>
                    <a:pt x="34" y="392"/>
                  </a:moveTo>
                  <a:cubicBezTo>
                    <a:pt x="35" y="393"/>
                    <a:pt x="34" y="395"/>
                    <a:pt x="33" y="396"/>
                  </a:cubicBezTo>
                  <a:cubicBezTo>
                    <a:pt x="32" y="396"/>
                    <a:pt x="31" y="396"/>
                    <a:pt x="31" y="396"/>
                  </a:cubicBezTo>
                  <a:cubicBezTo>
                    <a:pt x="31" y="394"/>
                    <a:pt x="31" y="394"/>
                    <a:pt x="32" y="393"/>
                  </a:cubicBezTo>
                  <a:cubicBezTo>
                    <a:pt x="33" y="393"/>
                    <a:pt x="34" y="393"/>
                    <a:pt x="34" y="392"/>
                  </a:cubicBezTo>
                  <a:close/>
                  <a:moveTo>
                    <a:pt x="45" y="396"/>
                  </a:moveTo>
                  <a:cubicBezTo>
                    <a:pt x="44" y="396"/>
                    <a:pt x="42" y="397"/>
                    <a:pt x="40" y="396"/>
                  </a:cubicBezTo>
                  <a:cubicBezTo>
                    <a:pt x="40" y="392"/>
                    <a:pt x="44" y="395"/>
                    <a:pt x="45" y="396"/>
                  </a:cubicBezTo>
                  <a:close/>
                  <a:moveTo>
                    <a:pt x="165" y="400"/>
                  </a:moveTo>
                  <a:cubicBezTo>
                    <a:pt x="153" y="405"/>
                    <a:pt x="135" y="407"/>
                    <a:pt x="122" y="405"/>
                  </a:cubicBezTo>
                  <a:cubicBezTo>
                    <a:pt x="121" y="403"/>
                    <a:pt x="121" y="400"/>
                    <a:pt x="122" y="398"/>
                  </a:cubicBezTo>
                  <a:cubicBezTo>
                    <a:pt x="137" y="399"/>
                    <a:pt x="149" y="403"/>
                    <a:pt x="165" y="400"/>
                  </a:cubicBezTo>
                  <a:close/>
                  <a:moveTo>
                    <a:pt x="118" y="399"/>
                  </a:moveTo>
                  <a:cubicBezTo>
                    <a:pt x="119" y="400"/>
                    <a:pt x="119" y="403"/>
                    <a:pt x="118" y="405"/>
                  </a:cubicBezTo>
                  <a:cubicBezTo>
                    <a:pt x="113" y="404"/>
                    <a:pt x="109" y="402"/>
                    <a:pt x="106" y="399"/>
                  </a:cubicBezTo>
                  <a:cubicBezTo>
                    <a:pt x="110" y="399"/>
                    <a:pt x="114" y="399"/>
                    <a:pt x="118" y="39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grpSp>
        <p:nvGrpSpPr>
          <p:cNvPr id="57" name="组合 56"/>
          <p:cNvGrpSpPr/>
          <p:nvPr/>
        </p:nvGrpSpPr>
        <p:grpSpPr>
          <a:xfrm>
            <a:off x="1907705" y="3845984"/>
            <a:ext cx="985324" cy="668775"/>
            <a:chOff x="1613958" y="2146913"/>
            <a:chExt cx="3276926" cy="2224169"/>
          </a:xfrm>
          <a:solidFill>
            <a:schemeClr val="bg1"/>
          </a:solidFill>
        </p:grpSpPr>
        <p:sp>
          <p:nvSpPr>
            <p:cNvPr id="58" name="Freeform 14"/>
            <p:cNvSpPr>
              <a:spLocks noEditPoints="1"/>
            </p:cNvSpPr>
            <p:nvPr/>
          </p:nvSpPr>
          <p:spPr bwMode="auto">
            <a:xfrm>
              <a:off x="1613958" y="2284694"/>
              <a:ext cx="1606126" cy="1948608"/>
            </a:xfrm>
            <a:custGeom>
              <a:avLst/>
              <a:gdLst>
                <a:gd name="T0" fmla="*/ 195 w 345"/>
                <a:gd name="T1" fmla="*/ 44 h 418"/>
                <a:gd name="T2" fmla="*/ 94 w 345"/>
                <a:gd name="T3" fmla="*/ 54 h 418"/>
                <a:gd name="T4" fmla="*/ 33 w 345"/>
                <a:gd name="T5" fmla="*/ 57 h 418"/>
                <a:gd name="T6" fmla="*/ 57 w 345"/>
                <a:gd name="T7" fmla="*/ 352 h 418"/>
                <a:gd name="T8" fmla="*/ 133 w 345"/>
                <a:gd name="T9" fmla="*/ 392 h 418"/>
                <a:gd name="T10" fmla="*/ 289 w 345"/>
                <a:gd name="T11" fmla="*/ 398 h 418"/>
                <a:gd name="T12" fmla="*/ 286 w 345"/>
                <a:gd name="T13" fmla="*/ 296 h 418"/>
                <a:gd name="T14" fmla="*/ 53 w 345"/>
                <a:gd name="T15" fmla="*/ 190 h 418"/>
                <a:gd name="T16" fmla="*/ 216 w 345"/>
                <a:gd name="T17" fmla="*/ 203 h 418"/>
                <a:gd name="T18" fmla="*/ 205 w 345"/>
                <a:gd name="T19" fmla="*/ 354 h 418"/>
                <a:gd name="T20" fmla="*/ 251 w 345"/>
                <a:gd name="T21" fmla="*/ 329 h 418"/>
                <a:gd name="T22" fmla="*/ 268 w 345"/>
                <a:gd name="T23" fmla="*/ 325 h 418"/>
                <a:gd name="T24" fmla="*/ 208 w 345"/>
                <a:gd name="T25" fmla="*/ 89 h 418"/>
                <a:gd name="T26" fmla="*/ 205 w 345"/>
                <a:gd name="T27" fmla="*/ 159 h 418"/>
                <a:gd name="T28" fmla="*/ 239 w 345"/>
                <a:gd name="T29" fmla="*/ 143 h 418"/>
                <a:gd name="T30" fmla="*/ 204 w 345"/>
                <a:gd name="T31" fmla="*/ 134 h 418"/>
                <a:gd name="T32" fmla="*/ 258 w 345"/>
                <a:gd name="T33" fmla="*/ 249 h 418"/>
                <a:gd name="T34" fmla="*/ 202 w 345"/>
                <a:gd name="T35" fmla="*/ 271 h 418"/>
                <a:gd name="T36" fmla="*/ 210 w 345"/>
                <a:gd name="T37" fmla="*/ 317 h 418"/>
                <a:gd name="T38" fmla="*/ 252 w 345"/>
                <a:gd name="T39" fmla="*/ 289 h 418"/>
                <a:gd name="T40" fmla="*/ 213 w 345"/>
                <a:gd name="T41" fmla="*/ 216 h 418"/>
                <a:gd name="T42" fmla="*/ 278 w 345"/>
                <a:gd name="T43" fmla="*/ 171 h 418"/>
                <a:gd name="T44" fmla="*/ 265 w 345"/>
                <a:gd name="T45" fmla="*/ 123 h 418"/>
                <a:gd name="T46" fmla="*/ 226 w 345"/>
                <a:gd name="T47" fmla="*/ 67 h 418"/>
                <a:gd name="T48" fmla="*/ 203 w 345"/>
                <a:gd name="T49" fmla="*/ 113 h 418"/>
                <a:gd name="T50" fmla="*/ 201 w 345"/>
                <a:gd name="T51" fmla="*/ 229 h 418"/>
                <a:gd name="T52" fmla="*/ 196 w 345"/>
                <a:gd name="T53" fmla="*/ 101 h 418"/>
                <a:gd name="T54" fmla="*/ 164 w 345"/>
                <a:gd name="T55" fmla="*/ 363 h 418"/>
                <a:gd name="T56" fmla="*/ 142 w 345"/>
                <a:gd name="T57" fmla="*/ 135 h 418"/>
                <a:gd name="T58" fmla="*/ 143 w 345"/>
                <a:gd name="T59" fmla="*/ 355 h 418"/>
                <a:gd name="T60" fmla="*/ 166 w 345"/>
                <a:gd name="T61" fmla="*/ 59 h 418"/>
                <a:gd name="T62" fmla="*/ 159 w 345"/>
                <a:gd name="T63" fmla="*/ 46 h 418"/>
                <a:gd name="T64" fmla="*/ 190 w 345"/>
                <a:gd name="T65" fmla="*/ 83 h 418"/>
                <a:gd name="T66" fmla="*/ 138 w 345"/>
                <a:gd name="T67" fmla="*/ 203 h 418"/>
                <a:gd name="T68" fmla="*/ 138 w 345"/>
                <a:gd name="T69" fmla="*/ 53 h 418"/>
                <a:gd name="T70" fmla="*/ 135 w 345"/>
                <a:gd name="T71" fmla="*/ 76 h 418"/>
                <a:gd name="T72" fmla="*/ 135 w 345"/>
                <a:gd name="T73" fmla="*/ 203 h 418"/>
                <a:gd name="T74" fmla="*/ 123 w 345"/>
                <a:gd name="T75" fmla="*/ 328 h 418"/>
                <a:gd name="T76" fmla="*/ 91 w 345"/>
                <a:gd name="T77" fmla="*/ 106 h 418"/>
                <a:gd name="T78" fmla="*/ 67 w 345"/>
                <a:gd name="T79" fmla="*/ 181 h 418"/>
                <a:gd name="T80" fmla="*/ 65 w 345"/>
                <a:gd name="T81" fmla="*/ 212 h 418"/>
                <a:gd name="T82" fmla="*/ 65 w 345"/>
                <a:gd name="T83" fmla="*/ 205 h 418"/>
                <a:gd name="T84" fmla="*/ 64 w 345"/>
                <a:gd name="T85" fmla="*/ 281 h 418"/>
                <a:gd name="T86" fmla="*/ 72 w 345"/>
                <a:gd name="T87" fmla="*/ 240 h 418"/>
                <a:gd name="T88" fmla="*/ 129 w 345"/>
                <a:gd name="T89" fmla="*/ 164 h 418"/>
                <a:gd name="T90" fmla="*/ 90 w 345"/>
                <a:gd name="T91" fmla="*/ 134 h 418"/>
                <a:gd name="T92" fmla="*/ 64 w 345"/>
                <a:gd name="T93" fmla="*/ 301 h 418"/>
                <a:gd name="T94" fmla="*/ 92 w 345"/>
                <a:gd name="T95" fmla="*/ 331 h 418"/>
                <a:gd name="T96" fmla="*/ 93 w 345"/>
                <a:gd name="T97" fmla="*/ 96 h 418"/>
                <a:gd name="T98" fmla="*/ 55 w 345"/>
                <a:gd name="T99" fmla="*/ 56 h 418"/>
                <a:gd name="T100" fmla="*/ 74 w 345"/>
                <a:gd name="T101" fmla="*/ 359 h 418"/>
                <a:gd name="T102" fmla="*/ 126 w 345"/>
                <a:gd name="T103" fmla="*/ 353 h 418"/>
                <a:gd name="T104" fmla="*/ 116 w 345"/>
                <a:gd name="T105" fmla="*/ 376 h 418"/>
                <a:gd name="T106" fmla="*/ 139 w 345"/>
                <a:gd name="T107" fmla="*/ 310 h 418"/>
                <a:gd name="T108" fmla="*/ 163 w 345"/>
                <a:gd name="T109" fmla="*/ 382 h 418"/>
                <a:gd name="T110" fmla="*/ 197 w 345"/>
                <a:gd name="T111" fmla="*/ 110 h 418"/>
                <a:gd name="T112" fmla="*/ 280 w 345"/>
                <a:gd name="T113" fmla="*/ 275 h 418"/>
                <a:gd name="T114" fmla="*/ 269 w 345"/>
                <a:gd name="T115" fmla="*/ 11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418">
                  <a:moveTo>
                    <a:pt x="342" y="57"/>
                  </a:moveTo>
                  <a:cubicBezTo>
                    <a:pt x="322" y="58"/>
                    <a:pt x="299" y="59"/>
                    <a:pt x="277" y="57"/>
                  </a:cubicBezTo>
                  <a:cubicBezTo>
                    <a:pt x="275" y="51"/>
                    <a:pt x="274" y="41"/>
                    <a:pt x="274" y="33"/>
                  </a:cubicBezTo>
                  <a:cubicBezTo>
                    <a:pt x="274" y="31"/>
                    <a:pt x="274" y="26"/>
                    <a:pt x="271" y="27"/>
                  </a:cubicBezTo>
                  <a:cubicBezTo>
                    <a:pt x="267" y="28"/>
                    <a:pt x="271" y="35"/>
                    <a:pt x="271" y="36"/>
                  </a:cubicBezTo>
                  <a:cubicBezTo>
                    <a:pt x="272" y="39"/>
                    <a:pt x="272" y="47"/>
                    <a:pt x="273" y="51"/>
                  </a:cubicBezTo>
                  <a:cubicBezTo>
                    <a:pt x="273" y="53"/>
                    <a:pt x="274" y="56"/>
                    <a:pt x="273" y="57"/>
                  </a:cubicBezTo>
                  <a:cubicBezTo>
                    <a:pt x="271" y="59"/>
                    <a:pt x="263" y="57"/>
                    <a:pt x="261" y="56"/>
                  </a:cubicBezTo>
                  <a:cubicBezTo>
                    <a:pt x="244" y="54"/>
                    <a:pt x="221" y="53"/>
                    <a:pt x="206" y="48"/>
                  </a:cubicBezTo>
                  <a:cubicBezTo>
                    <a:pt x="204" y="47"/>
                    <a:pt x="200" y="45"/>
                    <a:pt x="200" y="43"/>
                  </a:cubicBezTo>
                  <a:cubicBezTo>
                    <a:pt x="200" y="41"/>
                    <a:pt x="204" y="36"/>
                    <a:pt x="201" y="33"/>
                  </a:cubicBezTo>
                  <a:cubicBezTo>
                    <a:pt x="197" y="29"/>
                    <a:pt x="194" y="42"/>
                    <a:pt x="195" y="44"/>
                  </a:cubicBezTo>
                  <a:cubicBezTo>
                    <a:pt x="184" y="48"/>
                    <a:pt x="175" y="41"/>
                    <a:pt x="163" y="41"/>
                  </a:cubicBezTo>
                  <a:cubicBezTo>
                    <a:pt x="160" y="41"/>
                    <a:pt x="157" y="41"/>
                    <a:pt x="155" y="42"/>
                  </a:cubicBezTo>
                  <a:cubicBezTo>
                    <a:pt x="152" y="42"/>
                    <a:pt x="146" y="45"/>
                    <a:pt x="144" y="44"/>
                  </a:cubicBezTo>
                  <a:cubicBezTo>
                    <a:pt x="140" y="43"/>
                    <a:pt x="145" y="32"/>
                    <a:pt x="138" y="34"/>
                  </a:cubicBezTo>
                  <a:cubicBezTo>
                    <a:pt x="134" y="35"/>
                    <a:pt x="139" y="41"/>
                    <a:pt x="138" y="43"/>
                  </a:cubicBezTo>
                  <a:cubicBezTo>
                    <a:pt x="138" y="44"/>
                    <a:pt x="132" y="47"/>
                    <a:pt x="130" y="47"/>
                  </a:cubicBezTo>
                  <a:cubicBezTo>
                    <a:pt x="123" y="49"/>
                    <a:pt x="119" y="50"/>
                    <a:pt x="114" y="53"/>
                  </a:cubicBezTo>
                  <a:cubicBezTo>
                    <a:pt x="114" y="53"/>
                    <a:pt x="110" y="56"/>
                    <a:pt x="109" y="54"/>
                  </a:cubicBezTo>
                  <a:cubicBezTo>
                    <a:pt x="107" y="51"/>
                    <a:pt x="116" y="50"/>
                    <a:pt x="116" y="47"/>
                  </a:cubicBezTo>
                  <a:cubicBezTo>
                    <a:pt x="115" y="43"/>
                    <a:pt x="108" y="48"/>
                    <a:pt x="107" y="49"/>
                  </a:cubicBezTo>
                  <a:cubicBezTo>
                    <a:pt x="106" y="50"/>
                    <a:pt x="105" y="54"/>
                    <a:pt x="104" y="54"/>
                  </a:cubicBezTo>
                  <a:cubicBezTo>
                    <a:pt x="101" y="55"/>
                    <a:pt x="97" y="54"/>
                    <a:pt x="94" y="54"/>
                  </a:cubicBezTo>
                  <a:cubicBezTo>
                    <a:pt x="83" y="55"/>
                    <a:pt x="66" y="55"/>
                    <a:pt x="54" y="54"/>
                  </a:cubicBezTo>
                  <a:cubicBezTo>
                    <a:pt x="54" y="42"/>
                    <a:pt x="54" y="25"/>
                    <a:pt x="53" y="13"/>
                  </a:cubicBezTo>
                  <a:cubicBezTo>
                    <a:pt x="53" y="10"/>
                    <a:pt x="52" y="0"/>
                    <a:pt x="49" y="1"/>
                  </a:cubicBezTo>
                  <a:cubicBezTo>
                    <a:pt x="46" y="1"/>
                    <a:pt x="44" y="17"/>
                    <a:pt x="50" y="13"/>
                  </a:cubicBezTo>
                  <a:cubicBezTo>
                    <a:pt x="51" y="22"/>
                    <a:pt x="53" y="33"/>
                    <a:pt x="52" y="41"/>
                  </a:cubicBezTo>
                  <a:cubicBezTo>
                    <a:pt x="52" y="43"/>
                    <a:pt x="53" y="52"/>
                    <a:pt x="52" y="53"/>
                  </a:cubicBezTo>
                  <a:cubicBezTo>
                    <a:pt x="50" y="55"/>
                    <a:pt x="37" y="54"/>
                    <a:pt x="33" y="54"/>
                  </a:cubicBezTo>
                  <a:cubicBezTo>
                    <a:pt x="25" y="54"/>
                    <a:pt x="11" y="52"/>
                    <a:pt x="4" y="55"/>
                  </a:cubicBezTo>
                  <a:cubicBezTo>
                    <a:pt x="0" y="56"/>
                    <a:pt x="2" y="59"/>
                    <a:pt x="2" y="60"/>
                  </a:cubicBezTo>
                  <a:cubicBezTo>
                    <a:pt x="5" y="61"/>
                    <a:pt x="8" y="62"/>
                    <a:pt x="11" y="62"/>
                  </a:cubicBezTo>
                  <a:cubicBezTo>
                    <a:pt x="12" y="62"/>
                    <a:pt x="13" y="61"/>
                    <a:pt x="14" y="60"/>
                  </a:cubicBezTo>
                  <a:cubicBezTo>
                    <a:pt x="21" y="59"/>
                    <a:pt x="32" y="65"/>
                    <a:pt x="33" y="57"/>
                  </a:cubicBezTo>
                  <a:cubicBezTo>
                    <a:pt x="39" y="56"/>
                    <a:pt x="45" y="56"/>
                    <a:pt x="52" y="57"/>
                  </a:cubicBezTo>
                  <a:cubicBezTo>
                    <a:pt x="52" y="77"/>
                    <a:pt x="53" y="96"/>
                    <a:pt x="53" y="116"/>
                  </a:cubicBezTo>
                  <a:cubicBezTo>
                    <a:pt x="53" y="123"/>
                    <a:pt x="53" y="130"/>
                    <a:pt x="53" y="137"/>
                  </a:cubicBezTo>
                  <a:cubicBezTo>
                    <a:pt x="52" y="149"/>
                    <a:pt x="47" y="164"/>
                    <a:pt x="47" y="178"/>
                  </a:cubicBezTo>
                  <a:cubicBezTo>
                    <a:pt x="47" y="184"/>
                    <a:pt x="49" y="198"/>
                    <a:pt x="51" y="201"/>
                  </a:cubicBezTo>
                  <a:cubicBezTo>
                    <a:pt x="52" y="202"/>
                    <a:pt x="53" y="202"/>
                    <a:pt x="54" y="203"/>
                  </a:cubicBezTo>
                  <a:cubicBezTo>
                    <a:pt x="54" y="204"/>
                    <a:pt x="54" y="206"/>
                    <a:pt x="54" y="207"/>
                  </a:cubicBezTo>
                  <a:cubicBezTo>
                    <a:pt x="53" y="221"/>
                    <a:pt x="56" y="236"/>
                    <a:pt x="54" y="250"/>
                  </a:cubicBezTo>
                  <a:cubicBezTo>
                    <a:pt x="53" y="250"/>
                    <a:pt x="52" y="246"/>
                    <a:pt x="52" y="247"/>
                  </a:cubicBezTo>
                  <a:cubicBezTo>
                    <a:pt x="56" y="260"/>
                    <a:pt x="52" y="276"/>
                    <a:pt x="54" y="290"/>
                  </a:cubicBezTo>
                  <a:cubicBezTo>
                    <a:pt x="54" y="294"/>
                    <a:pt x="56" y="297"/>
                    <a:pt x="57" y="300"/>
                  </a:cubicBezTo>
                  <a:cubicBezTo>
                    <a:pt x="59" y="317"/>
                    <a:pt x="57" y="336"/>
                    <a:pt x="57" y="352"/>
                  </a:cubicBezTo>
                  <a:cubicBezTo>
                    <a:pt x="58" y="357"/>
                    <a:pt x="59" y="370"/>
                    <a:pt x="57" y="374"/>
                  </a:cubicBezTo>
                  <a:cubicBezTo>
                    <a:pt x="56" y="375"/>
                    <a:pt x="47" y="377"/>
                    <a:pt x="44" y="377"/>
                  </a:cubicBezTo>
                  <a:cubicBezTo>
                    <a:pt x="37" y="378"/>
                    <a:pt x="31" y="378"/>
                    <a:pt x="24" y="378"/>
                  </a:cubicBezTo>
                  <a:cubicBezTo>
                    <a:pt x="16" y="377"/>
                    <a:pt x="20" y="382"/>
                    <a:pt x="25" y="383"/>
                  </a:cubicBezTo>
                  <a:cubicBezTo>
                    <a:pt x="35" y="384"/>
                    <a:pt x="48" y="380"/>
                    <a:pt x="57" y="382"/>
                  </a:cubicBezTo>
                  <a:cubicBezTo>
                    <a:pt x="57" y="385"/>
                    <a:pt x="55" y="395"/>
                    <a:pt x="58" y="394"/>
                  </a:cubicBezTo>
                  <a:cubicBezTo>
                    <a:pt x="59" y="394"/>
                    <a:pt x="60" y="388"/>
                    <a:pt x="60" y="387"/>
                  </a:cubicBezTo>
                  <a:cubicBezTo>
                    <a:pt x="61" y="380"/>
                    <a:pt x="61" y="382"/>
                    <a:pt x="68" y="381"/>
                  </a:cubicBezTo>
                  <a:cubicBezTo>
                    <a:pt x="77" y="381"/>
                    <a:pt x="90" y="378"/>
                    <a:pt x="98" y="379"/>
                  </a:cubicBezTo>
                  <a:cubicBezTo>
                    <a:pt x="106" y="381"/>
                    <a:pt x="111" y="388"/>
                    <a:pt x="118" y="387"/>
                  </a:cubicBezTo>
                  <a:cubicBezTo>
                    <a:pt x="119" y="387"/>
                    <a:pt x="120" y="386"/>
                    <a:pt x="121" y="386"/>
                  </a:cubicBezTo>
                  <a:cubicBezTo>
                    <a:pt x="125" y="386"/>
                    <a:pt x="129" y="390"/>
                    <a:pt x="133" y="392"/>
                  </a:cubicBezTo>
                  <a:cubicBezTo>
                    <a:pt x="138" y="393"/>
                    <a:pt x="145" y="392"/>
                    <a:pt x="150" y="393"/>
                  </a:cubicBezTo>
                  <a:cubicBezTo>
                    <a:pt x="165" y="394"/>
                    <a:pt x="180" y="388"/>
                    <a:pt x="192" y="386"/>
                  </a:cubicBezTo>
                  <a:cubicBezTo>
                    <a:pt x="195" y="388"/>
                    <a:pt x="193" y="398"/>
                    <a:pt x="197" y="397"/>
                  </a:cubicBezTo>
                  <a:cubicBezTo>
                    <a:pt x="200" y="396"/>
                    <a:pt x="199" y="388"/>
                    <a:pt x="199" y="385"/>
                  </a:cubicBezTo>
                  <a:cubicBezTo>
                    <a:pt x="203" y="383"/>
                    <a:pt x="209" y="380"/>
                    <a:pt x="214" y="380"/>
                  </a:cubicBezTo>
                  <a:cubicBezTo>
                    <a:pt x="211" y="383"/>
                    <a:pt x="204" y="383"/>
                    <a:pt x="204" y="388"/>
                  </a:cubicBezTo>
                  <a:cubicBezTo>
                    <a:pt x="213" y="387"/>
                    <a:pt x="218" y="379"/>
                    <a:pt x="228" y="380"/>
                  </a:cubicBezTo>
                  <a:cubicBezTo>
                    <a:pt x="245" y="381"/>
                    <a:pt x="265" y="380"/>
                    <a:pt x="282" y="382"/>
                  </a:cubicBezTo>
                  <a:cubicBezTo>
                    <a:pt x="281" y="389"/>
                    <a:pt x="281" y="394"/>
                    <a:pt x="281" y="402"/>
                  </a:cubicBezTo>
                  <a:cubicBezTo>
                    <a:pt x="280" y="406"/>
                    <a:pt x="279" y="418"/>
                    <a:pt x="284" y="417"/>
                  </a:cubicBezTo>
                  <a:cubicBezTo>
                    <a:pt x="286" y="417"/>
                    <a:pt x="289" y="407"/>
                    <a:pt x="289" y="404"/>
                  </a:cubicBezTo>
                  <a:cubicBezTo>
                    <a:pt x="289" y="402"/>
                    <a:pt x="289" y="399"/>
                    <a:pt x="289" y="398"/>
                  </a:cubicBezTo>
                  <a:cubicBezTo>
                    <a:pt x="288" y="397"/>
                    <a:pt x="285" y="396"/>
                    <a:pt x="285" y="396"/>
                  </a:cubicBezTo>
                  <a:cubicBezTo>
                    <a:pt x="283" y="392"/>
                    <a:pt x="286" y="385"/>
                    <a:pt x="286" y="382"/>
                  </a:cubicBezTo>
                  <a:cubicBezTo>
                    <a:pt x="290" y="382"/>
                    <a:pt x="294" y="384"/>
                    <a:pt x="298" y="384"/>
                  </a:cubicBezTo>
                  <a:cubicBezTo>
                    <a:pt x="300" y="383"/>
                    <a:pt x="298" y="382"/>
                    <a:pt x="299" y="381"/>
                  </a:cubicBezTo>
                  <a:cubicBezTo>
                    <a:pt x="302" y="381"/>
                    <a:pt x="307" y="382"/>
                    <a:pt x="312" y="382"/>
                  </a:cubicBezTo>
                  <a:cubicBezTo>
                    <a:pt x="316" y="382"/>
                    <a:pt x="325" y="381"/>
                    <a:pt x="323" y="377"/>
                  </a:cubicBezTo>
                  <a:cubicBezTo>
                    <a:pt x="312" y="376"/>
                    <a:pt x="298" y="379"/>
                    <a:pt x="286" y="378"/>
                  </a:cubicBezTo>
                  <a:cubicBezTo>
                    <a:pt x="284" y="361"/>
                    <a:pt x="285" y="343"/>
                    <a:pt x="284" y="326"/>
                  </a:cubicBezTo>
                  <a:cubicBezTo>
                    <a:pt x="290" y="325"/>
                    <a:pt x="285" y="322"/>
                    <a:pt x="284" y="321"/>
                  </a:cubicBezTo>
                  <a:cubicBezTo>
                    <a:pt x="284" y="319"/>
                    <a:pt x="287" y="313"/>
                    <a:pt x="287" y="310"/>
                  </a:cubicBezTo>
                  <a:cubicBezTo>
                    <a:pt x="287" y="307"/>
                    <a:pt x="288" y="304"/>
                    <a:pt x="288" y="302"/>
                  </a:cubicBezTo>
                  <a:cubicBezTo>
                    <a:pt x="287" y="300"/>
                    <a:pt x="286" y="298"/>
                    <a:pt x="286" y="296"/>
                  </a:cubicBezTo>
                  <a:cubicBezTo>
                    <a:pt x="285" y="292"/>
                    <a:pt x="286" y="288"/>
                    <a:pt x="287" y="284"/>
                  </a:cubicBezTo>
                  <a:cubicBezTo>
                    <a:pt x="289" y="259"/>
                    <a:pt x="287" y="231"/>
                    <a:pt x="286" y="204"/>
                  </a:cubicBezTo>
                  <a:cubicBezTo>
                    <a:pt x="286" y="193"/>
                    <a:pt x="284" y="180"/>
                    <a:pt x="286" y="168"/>
                  </a:cubicBezTo>
                  <a:cubicBezTo>
                    <a:pt x="287" y="160"/>
                    <a:pt x="287" y="151"/>
                    <a:pt x="287" y="142"/>
                  </a:cubicBezTo>
                  <a:cubicBezTo>
                    <a:pt x="287" y="135"/>
                    <a:pt x="283" y="126"/>
                    <a:pt x="282" y="119"/>
                  </a:cubicBezTo>
                  <a:cubicBezTo>
                    <a:pt x="281" y="112"/>
                    <a:pt x="282" y="104"/>
                    <a:pt x="281" y="97"/>
                  </a:cubicBezTo>
                  <a:cubicBezTo>
                    <a:pt x="280" y="84"/>
                    <a:pt x="280" y="71"/>
                    <a:pt x="278" y="61"/>
                  </a:cubicBezTo>
                  <a:cubicBezTo>
                    <a:pt x="293" y="60"/>
                    <a:pt x="314" y="63"/>
                    <a:pt x="332" y="62"/>
                  </a:cubicBezTo>
                  <a:cubicBezTo>
                    <a:pt x="336" y="62"/>
                    <a:pt x="345" y="63"/>
                    <a:pt x="342" y="57"/>
                  </a:cubicBezTo>
                  <a:close/>
                  <a:moveTo>
                    <a:pt x="53" y="190"/>
                  </a:moveTo>
                  <a:cubicBezTo>
                    <a:pt x="51" y="188"/>
                    <a:pt x="51" y="183"/>
                    <a:pt x="53" y="180"/>
                  </a:cubicBezTo>
                  <a:cubicBezTo>
                    <a:pt x="54" y="183"/>
                    <a:pt x="53" y="187"/>
                    <a:pt x="53" y="190"/>
                  </a:cubicBezTo>
                  <a:close/>
                  <a:moveTo>
                    <a:pt x="235" y="80"/>
                  </a:moveTo>
                  <a:cubicBezTo>
                    <a:pt x="228" y="83"/>
                    <a:pt x="216" y="84"/>
                    <a:pt x="209" y="81"/>
                  </a:cubicBezTo>
                  <a:cubicBezTo>
                    <a:pt x="216" y="78"/>
                    <a:pt x="230" y="70"/>
                    <a:pt x="235" y="80"/>
                  </a:cubicBezTo>
                  <a:close/>
                  <a:moveTo>
                    <a:pt x="260" y="110"/>
                  </a:moveTo>
                  <a:cubicBezTo>
                    <a:pt x="245" y="111"/>
                    <a:pt x="228" y="110"/>
                    <a:pt x="214" y="108"/>
                  </a:cubicBezTo>
                  <a:cubicBezTo>
                    <a:pt x="223" y="104"/>
                    <a:pt x="238" y="100"/>
                    <a:pt x="249" y="99"/>
                  </a:cubicBezTo>
                  <a:cubicBezTo>
                    <a:pt x="253" y="98"/>
                    <a:pt x="257" y="107"/>
                    <a:pt x="260" y="110"/>
                  </a:cubicBezTo>
                  <a:close/>
                  <a:moveTo>
                    <a:pt x="250" y="88"/>
                  </a:moveTo>
                  <a:cubicBezTo>
                    <a:pt x="252" y="89"/>
                    <a:pt x="254" y="90"/>
                    <a:pt x="255" y="92"/>
                  </a:cubicBezTo>
                  <a:cubicBezTo>
                    <a:pt x="252" y="93"/>
                    <a:pt x="251" y="90"/>
                    <a:pt x="250" y="88"/>
                  </a:cubicBezTo>
                  <a:close/>
                  <a:moveTo>
                    <a:pt x="277" y="204"/>
                  </a:moveTo>
                  <a:cubicBezTo>
                    <a:pt x="257" y="203"/>
                    <a:pt x="236" y="206"/>
                    <a:pt x="216" y="203"/>
                  </a:cubicBezTo>
                  <a:cubicBezTo>
                    <a:pt x="232" y="194"/>
                    <a:pt x="255" y="190"/>
                    <a:pt x="278" y="191"/>
                  </a:cubicBezTo>
                  <a:cubicBezTo>
                    <a:pt x="277" y="196"/>
                    <a:pt x="279" y="200"/>
                    <a:pt x="277" y="204"/>
                  </a:cubicBezTo>
                  <a:close/>
                  <a:moveTo>
                    <a:pt x="203" y="347"/>
                  </a:moveTo>
                  <a:cubicBezTo>
                    <a:pt x="202" y="347"/>
                    <a:pt x="201" y="346"/>
                    <a:pt x="199" y="346"/>
                  </a:cubicBezTo>
                  <a:cubicBezTo>
                    <a:pt x="201" y="343"/>
                    <a:pt x="202" y="337"/>
                    <a:pt x="203" y="333"/>
                  </a:cubicBezTo>
                  <a:cubicBezTo>
                    <a:pt x="206" y="334"/>
                    <a:pt x="210" y="334"/>
                    <a:pt x="214" y="335"/>
                  </a:cubicBezTo>
                  <a:cubicBezTo>
                    <a:pt x="210" y="338"/>
                    <a:pt x="199" y="340"/>
                    <a:pt x="203" y="347"/>
                  </a:cubicBezTo>
                  <a:close/>
                  <a:moveTo>
                    <a:pt x="248" y="352"/>
                  </a:moveTo>
                  <a:cubicBezTo>
                    <a:pt x="248" y="353"/>
                    <a:pt x="246" y="354"/>
                    <a:pt x="246" y="353"/>
                  </a:cubicBezTo>
                  <a:cubicBezTo>
                    <a:pt x="247" y="353"/>
                    <a:pt x="247" y="352"/>
                    <a:pt x="248" y="352"/>
                  </a:cubicBezTo>
                  <a:close/>
                  <a:moveTo>
                    <a:pt x="236" y="350"/>
                  </a:moveTo>
                  <a:cubicBezTo>
                    <a:pt x="227" y="352"/>
                    <a:pt x="216" y="356"/>
                    <a:pt x="205" y="354"/>
                  </a:cubicBezTo>
                  <a:cubicBezTo>
                    <a:pt x="206" y="345"/>
                    <a:pt x="221" y="347"/>
                    <a:pt x="230" y="346"/>
                  </a:cubicBezTo>
                  <a:cubicBezTo>
                    <a:pt x="237" y="345"/>
                    <a:pt x="243" y="346"/>
                    <a:pt x="248" y="345"/>
                  </a:cubicBezTo>
                  <a:cubicBezTo>
                    <a:pt x="246" y="350"/>
                    <a:pt x="241" y="348"/>
                    <a:pt x="236" y="350"/>
                  </a:cubicBezTo>
                  <a:close/>
                  <a:moveTo>
                    <a:pt x="257" y="356"/>
                  </a:moveTo>
                  <a:cubicBezTo>
                    <a:pt x="256" y="359"/>
                    <a:pt x="252" y="362"/>
                    <a:pt x="248" y="364"/>
                  </a:cubicBezTo>
                  <a:cubicBezTo>
                    <a:pt x="251" y="361"/>
                    <a:pt x="254" y="359"/>
                    <a:pt x="257" y="356"/>
                  </a:cubicBezTo>
                  <a:close/>
                  <a:moveTo>
                    <a:pt x="223" y="342"/>
                  </a:moveTo>
                  <a:cubicBezTo>
                    <a:pt x="216" y="343"/>
                    <a:pt x="212" y="345"/>
                    <a:pt x="207" y="343"/>
                  </a:cubicBezTo>
                  <a:cubicBezTo>
                    <a:pt x="218" y="331"/>
                    <a:pt x="243" y="335"/>
                    <a:pt x="260" y="335"/>
                  </a:cubicBezTo>
                  <a:cubicBezTo>
                    <a:pt x="257" y="344"/>
                    <a:pt x="235" y="341"/>
                    <a:pt x="223" y="342"/>
                  </a:cubicBezTo>
                  <a:close/>
                  <a:moveTo>
                    <a:pt x="233" y="332"/>
                  </a:moveTo>
                  <a:cubicBezTo>
                    <a:pt x="238" y="331"/>
                    <a:pt x="245" y="330"/>
                    <a:pt x="251" y="329"/>
                  </a:cubicBezTo>
                  <a:cubicBezTo>
                    <a:pt x="239" y="326"/>
                    <a:pt x="228" y="334"/>
                    <a:pt x="216" y="331"/>
                  </a:cubicBezTo>
                  <a:cubicBezTo>
                    <a:pt x="225" y="329"/>
                    <a:pt x="236" y="328"/>
                    <a:pt x="246" y="326"/>
                  </a:cubicBezTo>
                  <a:cubicBezTo>
                    <a:pt x="231" y="325"/>
                    <a:pt x="217" y="328"/>
                    <a:pt x="203" y="330"/>
                  </a:cubicBezTo>
                  <a:cubicBezTo>
                    <a:pt x="204" y="323"/>
                    <a:pt x="201" y="317"/>
                    <a:pt x="200" y="313"/>
                  </a:cubicBezTo>
                  <a:cubicBezTo>
                    <a:pt x="199" y="312"/>
                    <a:pt x="199" y="307"/>
                    <a:pt x="200" y="307"/>
                  </a:cubicBezTo>
                  <a:cubicBezTo>
                    <a:pt x="202" y="307"/>
                    <a:pt x="203" y="308"/>
                    <a:pt x="204" y="308"/>
                  </a:cubicBezTo>
                  <a:cubicBezTo>
                    <a:pt x="210" y="309"/>
                    <a:pt x="216" y="307"/>
                    <a:pt x="223" y="307"/>
                  </a:cubicBezTo>
                  <a:cubicBezTo>
                    <a:pt x="231" y="307"/>
                    <a:pt x="240" y="308"/>
                    <a:pt x="247" y="308"/>
                  </a:cubicBezTo>
                  <a:cubicBezTo>
                    <a:pt x="239" y="309"/>
                    <a:pt x="231" y="310"/>
                    <a:pt x="222" y="312"/>
                  </a:cubicBezTo>
                  <a:cubicBezTo>
                    <a:pt x="217" y="313"/>
                    <a:pt x="210" y="312"/>
                    <a:pt x="207" y="314"/>
                  </a:cubicBezTo>
                  <a:cubicBezTo>
                    <a:pt x="201" y="319"/>
                    <a:pt x="211" y="320"/>
                    <a:pt x="215" y="321"/>
                  </a:cubicBezTo>
                  <a:cubicBezTo>
                    <a:pt x="231" y="324"/>
                    <a:pt x="249" y="322"/>
                    <a:pt x="268" y="325"/>
                  </a:cubicBezTo>
                  <a:cubicBezTo>
                    <a:pt x="264" y="337"/>
                    <a:pt x="244" y="331"/>
                    <a:pt x="233" y="332"/>
                  </a:cubicBezTo>
                  <a:close/>
                  <a:moveTo>
                    <a:pt x="204" y="220"/>
                  </a:moveTo>
                  <a:cubicBezTo>
                    <a:pt x="220" y="223"/>
                    <a:pt x="240" y="221"/>
                    <a:pt x="256" y="226"/>
                  </a:cubicBezTo>
                  <a:cubicBezTo>
                    <a:pt x="238" y="228"/>
                    <a:pt x="221" y="228"/>
                    <a:pt x="203" y="230"/>
                  </a:cubicBezTo>
                  <a:cubicBezTo>
                    <a:pt x="204" y="227"/>
                    <a:pt x="203" y="223"/>
                    <a:pt x="204" y="220"/>
                  </a:cubicBezTo>
                  <a:close/>
                  <a:moveTo>
                    <a:pt x="216" y="101"/>
                  </a:moveTo>
                  <a:cubicBezTo>
                    <a:pt x="214" y="102"/>
                    <a:pt x="212" y="103"/>
                    <a:pt x="209" y="103"/>
                  </a:cubicBezTo>
                  <a:cubicBezTo>
                    <a:pt x="208" y="102"/>
                    <a:pt x="208" y="101"/>
                    <a:pt x="207" y="99"/>
                  </a:cubicBezTo>
                  <a:cubicBezTo>
                    <a:pt x="210" y="100"/>
                    <a:pt x="213" y="100"/>
                    <a:pt x="216" y="101"/>
                  </a:cubicBezTo>
                  <a:close/>
                  <a:moveTo>
                    <a:pt x="208" y="87"/>
                  </a:moveTo>
                  <a:cubicBezTo>
                    <a:pt x="209" y="87"/>
                    <a:pt x="210" y="88"/>
                    <a:pt x="211" y="88"/>
                  </a:cubicBezTo>
                  <a:cubicBezTo>
                    <a:pt x="210" y="88"/>
                    <a:pt x="209" y="89"/>
                    <a:pt x="208" y="89"/>
                  </a:cubicBezTo>
                  <a:cubicBezTo>
                    <a:pt x="208" y="88"/>
                    <a:pt x="208" y="88"/>
                    <a:pt x="208" y="87"/>
                  </a:cubicBezTo>
                  <a:close/>
                  <a:moveTo>
                    <a:pt x="209" y="188"/>
                  </a:moveTo>
                  <a:cubicBezTo>
                    <a:pt x="216" y="191"/>
                    <a:pt x="227" y="189"/>
                    <a:pt x="236" y="190"/>
                  </a:cubicBezTo>
                  <a:cubicBezTo>
                    <a:pt x="233" y="193"/>
                    <a:pt x="227" y="194"/>
                    <a:pt x="222" y="195"/>
                  </a:cubicBezTo>
                  <a:cubicBezTo>
                    <a:pt x="217" y="196"/>
                    <a:pt x="206" y="198"/>
                    <a:pt x="207" y="204"/>
                  </a:cubicBezTo>
                  <a:cubicBezTo>
                    <a:pt x="208" y="208"/>
                    <a:pt x="215" y="208"/>
                    <a:pt x="218" y="208"/>
                  </a:cubicBezTo>
                  <a:cubicBezTo>
                    <a:pt x="214" y="211"/>
                    <a:pt x="208" y="212"/>
                    <a:pt x="204" y="214"/>
                  </a:cubicBezTo>
                  <a:cubicBezTo>
                    <a:pt x="205" y="203"/>
                    <a:pt x="206" y="190"/>
                    <a:pt x="206" y="178"/>
                  </a:cubicBezTo>
                  <a:cubicBezTo>
                    <a:pt x="211" y="179"/>
                    <a:pt x="218" y="177"/>
                    <a:pt x="223" y="178"/>
                  </a:cubicBezTo>
                  <a:cubicBezTo>
                    <a:pt x="219" y="181"/>
                    <a:pt x="208" y="180"/>
                    <a:pt x="207" y="184"/>
                  </a:cubicBezTo>
                  <a:cubicBezTo>
                    <a:pt x="207" y="185"/>
                    <a:pt x="208" y="187"/>
                    <a:pt x="209" y="188"/>
                  </a:cubicBezTo>
                  <a:close/>
                  <a:moveTo>
                    <a:pt x="205" y="159"/>
                  </a:moveTo>
                  <a:cubicBezTo>
                    <a:pt x="210" y="160"/>
                    <a:pt x="216" y="161"/>
                    <a:pt x="221" y="161"/>
                  </a:cubicBezTo>
                  <a:cubicBezTo>
                    <a:pt x="217" y="164"/>
                    <a:pt x="211" y="164"/>
                    <a:pt x="206" y="166"/>
                  </a:cubicBezTo>
                  <a:cubicBezTo>
                    <a:pt x="205" y="164"/>
                    <a:pt x="205" y="161"/>
                    <a:pt x="205" y="159"/>
                  </a:cubicBezTo>
                  <a:close/>
                  <a:moveTo>
                    <a:pt x="210" y="155"/>
                  </a:moveTo>
                  <a:cubicBezTo>
                    <a:pt x="225" y="149"/>
                    <a:pt x="244" y="147"/>
                    <a:pt x="262" y="145"/>
                  </a:cubicBezTo>
                  <a:cubicBezTo>
                    <a:pt x="264" y="148"/>
                    <a:pt x="272" y="157"/>
                    <a:pt x="262" y="157"/>
                  </a:cubicBezTo>
                  <a:cubicBezTo>
                    <a:pt x="247" y="157"/>
                    <a:pt x="224" y="158"/>
                    <a:pt x="210" y="155"/>
                  </a:cubicBezTo>
                  <a:close/>
                  <a:moveTo>
                    <a:pt x="206" y="150"/>
                  </a:moveTo>
                  <a:cubicBezTo>
                    <a:pt x="204" y="148"/>
                    <a:pt x="205" y="144"/>
                    <a:pt x="205" y="141"/>
                  </a:cubicBezTo>
                  <a:cubicBezTo>
                    <a:pt x="206" y="141"/>
                    <a:pt x="211" y="141"/>
                    <a:pt x="212" y="142"/>
                  </a:cubicBezTo>
                  <a:cubicBezTo>
                    <a:pt x="213" y="142"/>
                    <a:pt x="212" y="141"/>
                    <a:pt x="213" y="141"/>
                  </a:cubicBezTo>
                  <a:cubicBezTo>
                    <a:pt x="221" y="142"/>
                    <a:pt x="230" y="143"/>
                    <a:pt x="239" y="143"/>
                  </a:cubicBezTo>
                  <a:cubicBezTo>
                    <a:pt x="228" y="146"/>
                    <a:pt x="217" y="148"/>
                    <a:pt x="206" y="150"/>
                  </a:cubicBezTo>
                  <a:close/>
                  <a:moveTo>
                    <a:pt x="213" y="132"/>
                  </a:moveTo>
                  <a:cubicBezTo>
                    <a:pt x="213" y="130"/>
                    <a:pt x="213" y="127"/>
                    <a:pt x="213" y="126"/>
                  </a:cubicBezTo>
                  <a:cubicBezTo>
                    <a:pt x="222" y="125"/>
                    <a:pt x="236" y="125"/>
                    <a:pt x="246" y="127"/>
                  </a:cubicBezTo>
                  <a:cubicBezTo>
                    <a:pt x="235" y="129"/>
                    <a:pt x="223" y="131"/>
                    <a:pt x="213" y="132"/>
                  </a:cubicBezTo>
                  <a:close/>
                  <a:moveTo>
                    <a:pt x="212" y="117"/>
                  </a:moveTo>
                  <a:cubicBezTo>
                    <a:pt x="212" y="116"/>
                    <a:pt x="212" y="114"/>
                    <a:pt x="211" y="113"/>
                  </a:cubicBezTo>
                  <a:cubicBezTo>
                    <a:pt x="216" y="114"/>
                    <a:pt x="223" y="113"/>
                    <a:pt x="226" y="115"/>
                  </a:cubicBezTo>
                  <a:cubicBezTo>
                    <a:pt x="221" y="116"/>
                    <a:pt x="216" y="118"/>
                    <a:pt x="212" y="117"/>
                  </a:cubicBezTo>
                  <a:close/>
                  <a:moveTo>
                    <a:pt x="210" y="126"/>
                  </a:moveTo>
                  <a:cubicBezTo>
                    <a:pt x="210" y="128"/>
                    <a:pt x="211" y="131"/>
                    <a:pt x="210" y="133"/>
                  </a:cubicBezTo>
                  <a:cubicBezTo>
                    <a:pt x="209" y="134"/>
                    <a:pt x="207" y="134"/>
                    <a:pt x="204" y="134"/>
                  </a:cubicBezTo>
                  <a:cubicBezTo>
                    <a:pt x="204" y="132"/>
                    <a:pt x="204" y="128"/>
                    <a:pt x="204" y="125"/>
                  </a:cubicBezTo>
                  <a:cubicBezTo>
                    <a:pt x="206" y="125"/>
                    <a:pt x="208" y="125"/>
                    <a:pt x="210" y="126"/>
                  </a:cubicBezTo>
                  <a:close/>
                  <a:moveTo>
                    <a:pt x="204" y="236"/>
                  </a:moveTo>
                  <a:cubicBezTo>
                    <a:pt x="211" y="237"/>
                    <a:pt x="218" y="239"/>
                    <a:pt x="226" y="238"/>
                  </a:cubicBezTo>
                  <a:cubicBezTo>
                    <a:pt x="219" y="241"/>
                    <a:pt x="211" y="244"/>
                    <a:pt x="203" y="246"/>
                  </a:cubicBezTo>
                  <a:cubicBezTo>
                    <a:pt x="202" y="242"/>
                    <a:pt x="202" y="239"/>
                    <a:pt x="204" y="236"/>
                  </a:cubicBezTo>
                  <a:close/>
                  <a:moveTo>
                    <a:pt x="271" y="260"/>
                  </a:moveTo>
                  <a:cubicBezTo>
                    <a:pt x="270" y="262"/>
                    <a:pt x="264" y="262"/>
                    <a:pt x="261" y="262"/>
                  </a:cubicBezTo>
                  <a:cubicBezTo>
                    <a:pt x="247" y="262"/>
                    <a:pt x="231" y="260"/>
                    <a:pt x="216" y="260"/>
                  </a:cubicBezTo>
                  <a:cubicBezTo>
                    <a:pt x="228" y="255"/>
                    <a:pt x="243" y="254"/>
                    <a:pt x="259" y="253"/>
                  </a:cubicBezTo>
                  <a:cubicBezTo>
                    <a:pt x="262" y="253"/>
                    <a:pt x="271" y="254"/>
                    <a:pt x="270" y="249"/>
                  </a:cubicBezTo>
                  <a:cubicBezTo>
                    <a:pt x="269" y="247"/>
                    <a:pt x="261" y="249"/>
                    <a:pt x="258" y="249"/>
                  </a:cubicBezTo>
                  <a:cubicBezTo>
                    <a:pt x="243" y="251"/>
                    <a:pt x="225" y="251"/>
                    <a:pt x="210" y="250"/>
                  </a:cubicBezTo>
                  <a:cubicBezTo>
                    <a:pt x="223" y="240"/>
                    <a:pt x="252" y="239"/>
                    <a:pt x="273" y="242"/>
                  </a:cubicBezTo>
                  <a:cubicBezTo>
                    <a:pt x="270" y="246"/>
                    <a:pt x="275" y="257"/>
                    <a:pt x="271" y="260"/>
                  </a:cubicBezTo>
                  <a:close/>
                  <a:moveTo>
                    <a:pt x="272" y="274"/>
                  </a:moveTo>
                  <a:cubicBezTo>
                    <a:pt x="253" y="277"/>
                    <a:pt x="230" y="276"/>
                    <a:pt x="211" y="275"/>
                  </a:cubicBezTo>
                  <a:cubicBezTo>
                    <a:pt x="229" y="269"/>
                    <a:pt x="250" y="268"/>
                    <a:pt x="272" y="266"/>
                  </a:cubicBezTo>
                  <a:cubicBezTo>
                    <a:pt x="272" y="268"/>
                    <a:pt x="273" y="271"/>
                    <a:pt x="272" y="274"/>
                  </a:cubicBezTo>
                  <a:close/>
                  <a:moveTo>
                    <a:pt x="216" y="254"/>
                  </a:moveTo>
                  <a:cubicBezTo>
                    <a:pt x="212" y="256"/>
                    <a:pt x="207" y="257"/>
                    <a:pt x="203" y="258"/>
                  </a:cubicBezTo>
                  <a:cubicBezTo>
                    <a:pt x="199" y="251"/>
                    <a:pt x="212" y="256"/>
                    <a:pt x="216" y="254"/>
                  </a:cubicBezTo>
                  <a:close/>
                  <a:moveTo>
                    <a:pt x="238" y="265"/>
                  </a:moveTo>
                  <a:cubicBezTo>
                    <a:pt x="227" y="268"/>
                    <a:pt x="214" y="269"/>
                    <a:pt x="202" y="271"/>
                  </a:cubicBezTo>
                  <a:cubicBezTo>
                    <a:pt x="201" y="269"/>
                    <a:pt x="201" y="266"/>
                    <a:pt x="202" y="264"/>
                  </a:cubicBezTo>
                  <a:cubicBezTo>
                    <a:pt x="215" y="264"/>
                    <a:pt x="226" y="264"/>
                    <a:pt x="238" y="265"/>
                  </a:cubicBezTo>
                  <a:close/>
                  <a:moveTo>
                    <a:pt x="221" y="280"/>
                  </a:moveTo>
                  <a:cubicBezTo>
                    <a:pt x="215" y="282"/>
                    <a:pt x="208" y="283"/>
                    <a:pt x="201" y="285"/>
                  </a:cubicBezTo>
                  <a:cubicBezTo>
                    <a:pt x="201" y="284"/>
                    <a:pt x="201" y="281"/>
                    <a:pt x="201" y="280"/>
                  </a:cubicBezTo>
                  <a:cubicBezTo>
                    <a:pt x="207" y="279"/>
                    <a:pt x="214" y="280"/>
                    <a:pt x="221" y="280"/>
                  </a:cubicBezTo>
                  <a:close/>
                  <a:moveTo>
                    <a:pt x="201" y="295"/>
                  </a:moveTo>
                  <a:cubicBezTo>
                    <a:pt x="206" y="295"/>
                    <a:pt x="211" y="294"/>
                    <a:pt x="214" y="295"/>
                  </a:cubicBezTo>
                  <a:cubicBezTo>
                    <a:pt x="211" y="297"/>
                    <a:pt x="205" y="297"/>
                    <a:pt x="201" y="299"/>
                  </a:cubicBezTo>
                  <a:cubicBezTo>
                    <a:pt x="200" y="298"/>
                    <a:pt x="201" y="296"/>
                    <a:pt x="201" y="295"/>
                  </a:cubicBezTo>
                  <a:close/>
                  <a:moveTo>
                    <a:pt x="261" y="322"/>
                  </a:moveTo>
                  <a:cubicBezTo>
                    <a:pt x="245" y="321"/>
                    <a:pt x="225" y="321"/>
                    <a:pt x="210" y="317"/>
                  </a:cubicBezTo>
                  <a:cubicBezTo>
                    <a:pt x="228" y="312"/>
                    <a:pt x="248" y="309"/>
                    <a:pt x="268" y="309"/>
                  </a:cubicBezTo>
                  <a:cubicBezTo>
                    <a:pt x="269" y="317"/>
                    <a:pt x="270" y="322"/>
                    <a:pt x="261" y="322"/>
                  </a:cubicBezTo>
                  <a:close/>
                  <a:moveTo>
                    <a:pt x="212" y="306"/>
                  </a:moveTo>
                  <a:cubicBezTo>
                    <a:pt x="209" y="306"/>
                    <a:pt x="204" y="305"/>
                    <a:pt x="202" y="304"/>
                  </a:cubicBezTo>
                  <a:cubicBezTo>
                    <a:pt x="214" y="296"/>
                    <a:pt x="230" y="295"/>
                    <a:pt x="247" y="294"/>
                  </a:cubicBezTo>
                  <a:cubicBezTo>
                    <a:pt x="254" y="294"/>
                    <a:pt x="263" y="295"/>
                    <a:pt x="271" y="294"/>
                  </a:cubicBezTo>
                  <a:cubicBezTo>
                    <a:pt x="273" y="293"/>
                    <a:pt x="274" y="293"/>
                    <a:pt x="274" y="292"/>
                  </a:cubicBezTo>
                  <a:cubicBezTo>
                    <a:pt x="276" y="295"/>
                    <a:pt x="274" y="300"/>
                    <a:pt x="274" y="304"/>
                  </a:cubicBezTo>
                  <a:cubicBezTo>
                    <a:pt x="253" y="305"/>
                    <a:pt x="232" y="305"/>
                    <a:pt x="212" y="306"/>
                  </a:cubicBezTo>
                  <a:close/>
                  <a:moveTo>
                    <a:pt x="275" y="291"/>
                  </a:moveTo>
                  <a:cubicBezTo>
                    <a:pt x="272" y="284"/>
                    <a:pt x="266" y="288"/>
                    <a:pt x="261" y="289"/>
                  </a:cubicBezTo>
                  <a:cubicBezTo>
                    <a:pt x="261" y="284"/>
                    <a:pt x="256" y="289"/>
                    <a:pt x="252" y="289"/>
                  </a:cubicBezTo>
                  <a:cubicBezTo>
                    <a:pt x="238" y="292"/>
                    <a:pt x="218" y="290"/>
                    <a:pt x="203" y="290"/>
                  </a:cubicBezTo>
                  <a:cubicBezTo>
                    <a:pt x="223" y="281"/>
                    <a:pt x="249" y="279"/>
                    <a:pt x="274" y="279"/>
                  </a:cubicBezTo>
                  <a:cubicBezTo>
                    <a:pt x="275" y="282"/>
                    <a:pt x="275" y="287"/>
                    <a:pt x="275" y="291"/>
                  </a:cubicBezTo>
                  <a:close/>
                  <a:moveTo>
                    <a:pt x="276" y="247"/>
                  </a:moveTo>
                  <a:cubicBezTo>
                    <a:pt x="277" y="251"/>
                    <a:pt x="276" y="256"/>
                    <a:pt x="276" y="260"/>
                  </a:cubicBezTo>
                  <a:cubicBezTo>
                    <a:pt x="274" y="257"/>
                    <a:pt x="275" y="251"/>
                    <a:pt x="276" y="247"/>
                  </a:cubicBezTo>
                  <a:close/>
                  <a:moveTo>
                    <a:pt x="276" y="237"/>
                  </a:moveTo>
                  <a:cubicBezTo>
                    <a:pt x="257" y="237"/>
                    <a:pt x="234" y="234"/>
                    <a:pt x="216" y="234"/>
                  </a:cubicBezTo>
                  <a:cubicBezTo>
                    <a:pt x="231" y="231"/>
                    <a:pt x="252" y="230"/>
                    <a:pt x="268" y="228"/>
                  </a:cubicBezTo>
                  <a:cubicBezTo>
                    <a:pt x="270" y="228"/>
                    <a:pt x="273" y="229"/>
                    <a:pt x="273" y="226"/>
                  </a:cubicBezTo>
                  <a:cubicBezTo>
                    <a:pt x="273" y="222"/>
                    <a:pt x="259" y="221"/>
                    <a:pt x="256" y="221"/>
                  </a:cubicBezTo>
                  <a:cubicBezTo>
                    <a:pt x="242" y="219"/>
                    <a:pt x="226" y="218"/>
                    <a:pt x="213" y="216"/>
                  </a:cubicBezTo>
                  <a:cubicBezTo>
                    <a:pt x="229" y="208"/>
                    <a:pt x="257" y="210"/>
                    <a:pt x="277" y="211"/>
                  </a:cubicBezTo>
                  <a:cubicBezTo>
                    <a:pt x="277" y="219"/>
                    <a:pt x="277" y="229"/>
                    <a:pt x="276" y="237"/>
                  </a:cubicBezTo>
                  <a:close/>
                  <a:moveTo>
                    <a:pt x="278" y="185"/>
                  </a:moveTo>
                  <a:cubicBezTo>
                    <a:pt x="259" y="186"/>
                    <a:pt x="239" y="187"/>
                    <a:pt x="221" y="185"/>
                  </a:cubicBezTo>
                  <a:cubicBezTo>
                    <a:pt x="238" y="179"/>
                    <a:pt x="257" y="177"/>
                    <a:pt x="278" y="177"/>
                  </a:cubicBezTo>
                  <a:cubicBezTo>
                    <a:pt x="278" y="179"/>
                    <a:pt x="278" y="183"/>
                    <a:pt x="278" y="185"/>
                  </a:cubicBezTo>
                  <a:close/>
                  <a:moveTo>
                    <a:pt x="278" y="171"/>
                  </a:moveTo>
                  <a:cubicBezTo>
                    <a:pt x="261" y="173"/>
                    <a:pt x="243" y="174"/>
                    <a:pt x="226" y="174"/>
                  </a:cubicBezTo>
                  <a:cubicBezTo>
                    <a:pt x="220" y="173"/>
                    <a:pt x="211" y="175"/>
                    <a:pt x="206" y="172"/>
                  </a:cubicBezTo>
                  <a:cubicBezTo>
                    <a:pt x="209" y="168"/>
                    <a:pt x="214" y="169"/>
                    <a:pt x="218" y="167"/>
                  </a:cubicBezTo>
                  <a:cubicBezTo>
                    <a:pt x="235" y="163"/>
                    <a:pt x="257" y="160"/>
                    <a:pt x="277" y="163"/>
                  </a:cubicBezTo>
                  <a:cubicBezTo>
                    <a:pt x="277" y="165"/>
                    <a:pt x="278" y="169"/>
                    <a:pt x="278" y="171"/>
                  </a:cubicBezTo>
                  <a:close/>
                  <a:moveTo>
                    <a:pt x="271" y="157"/>
                  </a:moveTo>
                  <a:cubicBezTo>
                    <a:pt x="271" y="152"/>
                    <a:pt x="269" y="148"/>
                    <a:pt x="266" y="145"/>
                  </a:cubicBezTo>
                  <a:cubicBezTo>
                    <a:pt x="268" y="145"/>
                    <a:pt x="270" y="144"/>
                    <a:pt x="271" y="145"/>
                  </a:cubicBezTo>
                  <a:cubicBezTo>
                    <a:pt x="272" y="149"/>
                    <a:pt x="275" y="153"/>
                    <a:pt x="275" y="157"/>
                  </a:cubicBezTo>
                  <a:cubicBezTo>
                    <a:pt x="274" y="157"/>
                    <a:pt x="272" y="157"/>
                    <a:pt x="271" y="157"/>
                  </a:cubicBezTo>
                  <a:close/>
                  <a:moveTo>
                    <a:pt x="219" y="136"/>
                  </a:moveTo>
                  <a:cubicBezTo>
                    <a:pt x="232" y="134"/>
                    <a:pt x="251" y="130"/>
                    <a:pt x="264" y="129"/>
                  </a:cubicBezTo>
                  <a:cubicBezTo>
                    <a:pt x="268" y="128"/>
                    <a:pt x="270" y="136"/>
                    <a:pt x="270" y="139"/>
                  </a:cubicBezTo>
                  <a:cubicBezTo>
                    <a:pt x="253" y="138"/>
                    <a:pt x="234" y="141"/>
                    <a:pt x="219" y="136"/>
                  </a:cubicBezTo>
                  <a:close/>
                  <a:moveTo>
                    <a:pt x="226" y="121"/>
                  </a:moveTo>
                  <a:cubicBezTo>
                    <a:pt x="237" y="118"/>
                    <a:pt x="252" y="116"/>
                    <a:pt x="264" y="115"/>
                  </a:cubicBezTo>
                  <a:cubicBezTo>
                    <a:pt x="265" y="117"/>
                    <a:pt x="265" y="120"/>
                    <a:pt x="265" y="123"/>
                  </a:cubicBezTo>
                  <a:cubicBezTo>
                    <a:pt x="253" y="123"/>
                    <a:pt x="239" y="121"/>
                    <a:pt x="226" y="121"/>
                  </a:cubicBezTo>
                  <a:close/>
                  <a:moveTo>
                    <a:pt x="256" y="97"/>
                  </a:moveTo>
                  <a:cubicBezTo>
                    <a:pt x="262" y="97"/>
                    <a:pt x="262" y="103"/>
                    <a:pt x="265" y="106"/>
                  </a:cubicBezTo>
                  <a:cubicBezTo>
                    <a:pt x="261" y="104"/>
                    <a:pt x="258" y="101"/>
                    <a:pt x="256" y="97"/>
                  </a:cubicBezTo>
                  <a:close/>
                  <a:moveTo>
                    <a:pt x="231" y="96"/>
                  </a:moveTo>
                  <a:cubicBezTo>
                    <a:pt x="224" y="97"/>
                    <a:pt x="217" y="96"/>
                    <a:pt x="212" y="95"/>
                  </a:cubicBezTo>
                  <a:cubicBezTo>
                    <a:pt x="218" y="90"/>
                    <a:pt x="233" y="88"/>
                    <a:pt x="241" y="86"/>
                  </a:cubicBezTo>
                  <a:cubicBezTo>
                    <a:pt x="242" y="86"/>
                    <a:pt x="247" y="92"/>
                    <a:pt x="247" y="93"/>
                  </a:cubicBezTo>
                  <a:cubicBezTo>
                    <a:pt x="246" y="95"/>
                    <a:pt x="234" y="96"/>
                    <a:pt x="231" y="96"/>
                  </a:cubicBezTo>
                  <a:close/>
                  <a:moveTo>
                    <a:pt x="226" y="67"/>
                  </a:moveTo>
                  <a:cubicBezTo>
                    <a:pt x="219" y="66"/>
                    <a:pt x="208" y="65"/>
                    <a:pt x="203" y="61"/>
                  </a:cubicBezTo>
                  <a:cubicBezTo>
                    <a:pt x="212" y="61"/>
                    <a:pt x="221" y="63"/>
                    <a:pt x="226" y="67"/>
                  </a:cubicBezTo>
                  <a:close/>
                  <a:moveTo>
                    <a:pt x="220" y="72"/>
                  </a:moveTo>
                  <a:cubicBezTo>
                    <a:pt x="216" y="74"/>
                    <a:pt x="211" y="74"/>
                    <a:pt x="207" y="76"/>
                  </a:cubicBezTo>
                  <a:cubicBezTo>
                    <a:pt x="205" y="73"/>
                    <a:pt x="204" y="70"/>
                    <a:pt x="203" y="67"/>
                  </a:cubicBezTo>
                  <a:cubicBezTo>
                    <a:pt x="208" y="68"/>
                    <a:pt x="214" y="70"/>
                    <a:pt x="220" y="72"/>
                  </a:cubicBezTo>
                  <a:close/>
                  <a:moveTo>
                    <a:pt x="204" y="92"/>
                  </a:moveTo>
                  <a:cubicBezTo>
                    <a:pt x="202" y="92"/>
                    <a:pt x="201" y="86"/>
                    <a:pt x="202" y="84"/>
                  </a:cubicBezTo>
                  <a:cubicBezTo>
                    <a:pt x="206" y="83"/>
                    <a:pt x="206" y="92"/>
                    <a:pt x="204" y="92"/>
                  </a:cubicBezTo>
                  <a:close/>
                  <a:moveTo>
                    <a:pt x="201" y="69"/>
                  </a:moveTo>
                  <a:cubicBezTo>
                    <a:pt x="203" y="70"/>
                    <a:pt x="206" y="77"/>
                    <a:pt x="201" y="78"/>
                  </a:cubicBezTo>
                  <a:cubicBezTo>
                    <a:pt x="201" y="75"/>
                    <a:pt x="201" y="72"/>
                    <a:pt x="201" y="69"/>
                  </a:cubicBezTo>
                  <a:close/>
                  <a:moveTo>
                    <a:pt x="201" y="97"/>
                  </a:moveTo>
                  <a:cubicBezTo>
                    <a:pt x="206" y="100"/>
                    <a:pt x="200" y="108"/>
                    <a:pt x="203" y="113"/>
                  </a:cubicBezTo>
                  <a:cubicBezTo>
                    <a:pt x="205" y="112"/>
                    <a:pt x="204" y="110"/>
                    <a:pt x="205" y="110"/>
                  </a:cubicBezTo>
                  <a:cubicBezTo>
                    <a:pt x="209" y="112"/>
                    <a:pt x="210" y="120"/>
                    <a:pt x="203" y="120"/>
                  </a:cubicBezTo>
                  <a:cubicBezTo>
                    <a:pt x="202" y="113"/>
                    <a:pt x="200" y="105"/>
                    <a:pt x="201" y="97"/>
                  </a:cubicBezTo>
                  <a:close/>
                  <a:moveTo>
                    <a:pt x="200" y="132"/>
                  </a:moveTo>
                  <a:cubicBezTo>
                    <a:pt x="200" y="137"/>
                    <a:pt x="204" y="147"/>
                    <a:pt x="200" y="152"/>
                  </a:cubicBezTo>
                  <a:cubicBezTo>
                    <a:pt x="199" y="146"/>
                    <a:pt x="200" y="137"/>
                    <a:pt x="200" y="132"/>
                  </a:cubicBezTo>
                  <a:close/>
                  <a:moveTo>
                    <a:pt x="200" y="157"/>
                  </a:moveTo>
                  <a:cubicBezTo>
                    <a:pt x="203" y="158"/>
                    <a:pt x="204" y="168"/>
                    <a:pt x="200" y="169"/>
                  </a:cubicBezTo>
                  <a:cubicBezTo>
                    <a:pt x="200" y="165"/>
                    <a:pt x="200" y="160"/>
                    <a:pt x="200" y="157"/>
                  </a:cubicBezTo>
                  <a:close/>
                  <a:moveTo>
                    <a:pt x="200" y="175"/>
                  </a:moveTo>
                  <a:cubicBezTo>
                    <a:pt x="204" y="176"/>
                    <a:pt x="203" y="186"/>
                    <a:pt x="203" y="192"/>
                  </a:cubicBezTo>
                  <a:cubicBezTo>
                    <a:pt x="202" y="204"/>
                    <a:pt x="202" y="217"/>
                    <a:pt x="201" y="229"/>
                  </a:cubicBezTo>
                  <a:cubicBezTo>
                    <a:pt x="201" y="230"/>
                    <a:pt x="201" y="232"/>
                    <a:pt x="199" y="232"/>
                  </a:cubicBezTo>
                  <a:cubicBezTo>
                    <a:pt x="200" y="212"/>
                    <a:pt x="199" y="194"/>
                    <a:pt x="200" y="175"/>
                  </a:cubicBezTo>
                  <a:close/>
                  <a:moveTo>
                    <a:pt x="199" y="234"/>
                  </a:moveTo>
                  <a:cubicBezTo>
                    <a:pt x="203" y="238"/>
                    <a:pt x="199" y="245"/>
                    <a:pt x="199" y="250"/>
                  </a:cubicBezTo>
                  <a:cubicBezTo>
                    <a:pt x="199" y="245"/>
                    <a:pt x="198" y="239"/>
                    <a:pt x="199" y="234"/>
                  </a:cubicBezTo>
                  <a:close/>
                  <a:moveTo>
                    <a:pt x="195" y="64"/>
                  </a:moveTo>
                  <a:cubicBezTo>
                    <a:pt x="197" y="64"/>
                    <a:pt x="197" y="66"/>
                    <a:pt x="197" y="69"/>
                  </a:cubicBezTo>
                  <a:cubicBezTo>
                    <a:pt x="195" y="69"/>
                    <a:pt x="194" y="66"/>
                    <a:pt x="195" y="64"/>
                  </a:cubicBezTo>
                  <a:close/>
                  <a:moveTo>
                    <a:pt x="194" y="76"/>
                  </a:moveTo>
                  <a:cubicBezTo>
                    <a:pt x="196" y="76"/>
                    <a:pt x="196" y="79"/>
                    <a:pt x="196" y="81"/>
                  </a:cubicBezTo>
                  <a:cubicBezTo>
                    <a:pt x="195" y="80"/>
                    <a:pt x="193" y="78"/>
                    <a:pt x="194" y="76"/>
                  </a:cubicBezTo>
                  <a:close/>
                  <a:moveTo>
                    <a:pt x="196" y="101"/>
                  </a:moveTo>
                  <a:cubicBezTo>
                    <a:pt x="196" y="103"/>
                    <a:pt x="195" y="103"/>
                    <a:pt x="195" y="105"/>
                  </a:cubicBezTo>
                  <a:cubicBezTo>
                    <a:pt x="193" y="104"/>
                    <a:pt x="194" y="101"/>
                    <a:pt x="196" y="101"/>
                  </a:cubicBezTo>
                  <a:close/>
                  <a:moveTo>
                    <a:pt x="190" y="222"/>
                  </a:moveTo>
                  <a:cubicBezTo>
                    <a:pt x="191" y="229"/>
                    <a:pt x="191" y="233"/>
                    <a:pt x="191" y="239"/>
                  </a:cubicBezTo>
                  <a:cubicBezTo>
                    <a:pt x="194" y="266"/>
                    <a:pt x="192" y="291"/>
                    <a:pt x="190" y="314"/>
                  </a:cubicBezTo>
                  <a:cubicBezTo>
                    <a:pt x="190" y="315"/>
                    <a:pt x="190" y="315"/>
                    <a:pt x="189" y="314"/>
                  </a:cubicBezTo>
                  <a:cubicBezTo>
                    <a:pt x="190" y="327"/>
                    <a:pt x="183" y="345"/>
                    <a:pt x="176" y="353"/>
                  </a:cubicBezTo>
                  <a:cubicBezTo>
                    <a:pt x="175" y="354"/>
                    <a:pt x="172" y="357"/>
                    <a:pt x="173" y="358"/>
                  </a:cubicBezTo>
                  <a:cubicBezTo>
                    <a:pt x="174" y="360"/>
                    <a:pt x="179" y="356"/>
                    <a:pt x="180" y="356"/>
                  </a:cubicBezTo>
                  <a:cubicBezTo>
                    <a:pt x="186" y="349"/>
                    <a:pt x="190" y="336"/>
                    <a:pt x="193" y="325"/>
                  </a:cubicBezTo>
                  <a:cubicBezTo>
                    <a:pt x="195" y="338"/>
                    <a:pt x="192" y="352"/>
                    <a:pt x="183" y="356"/>
                  </a:cubicBezTo>
                  <a:cubicBezTo>
                    <a:pt x="178" y="359"/>
                    <a:pt x="171" y="364"/>
                    <a:pt x="164" y="363"/>
                  </a:cubicBezTo>
                  <a:cubicBezTo>
                    <a:pt x="161" y="363"/>
                    <a:pt x="154" y="359"/>
                    <a:pt x="150" y="357"/>
                  </a:cubicBezTo>
                  <a:cubicBezTo>
                    <a:pt x="149" y="356"/>
                    <a:pt x="146" y="352"/>
                    <a:pt x="145" y="350"/>
                  </a:cubicBezTo>
                  <a:cubicBezTo>
                    <a:pt x="143" y="344"/>
                    <a:pt x="145" y="335"/>
                    <a:pt x="146" y="332"/>
                  </a:cubicBezTo>
                  <a:cubicBezTo>
                    <a:pt x="147" y="331"/>
                    <a:pt x="150" y="329"/>
                    <a:pt x="150" y="328"/>
                  </a:cubicBezTo>
                  <a:cubicBezTo>
                    <a:pt x="149" y="324"/>
                    <a:pt x="144" y="328"/>
                    <a:pt x="143" y="329"/>
                  </a:cubicBezTo>
                  <a:cubicBezTo>
                    <a:pt x="140" y="309"/>
                    <a:pt x="170" y="301"/>
                    <a:pt x="185" y="310"/>
                  </a:cubicBezTo>
                  <a:cubicBezTo>
                    <a:pt x="185" y="310"/>
                    <a:pt x="185" y="310"/>
                    <a:pt x="185" y="310"/>
                  </a:cubicBezTo>
                  <a:cubicBezTo>
                    <a:pt x="175" y="299"/>
                    <a:pt x="150" y="304"/>
                    <a:pt x="143" y="314"/>
                  </a:cubicBezTo>
                  <a:cubicBezTo>
                    <a:pt x="140" y="307"/>
                    <a:pt x="147" y="304"/>
                    <a:pt x="152" y="303"/>
                  </a:cubicBezTo>
                  <a:cubicBezTo>
                    <a:pt x="162" y="301"/>
                    <a:pt x="174" y="302"/>
                    <a:pt x="183" y="302"/>
                  </a:cubicBezTo>
                  <a:cubicBezTo>
                    <a:pt x="172" y="299"/>
                    <a:pt x="155" y="299"/>
                    <a:pt x="143" y="302"/>
                  </a:cubicBezTo>
                  <a:cubicBezTo>
                    <a:pt x="140" y="249"/>
                    <a:pt x="142" y="191"/>
                    <a:pt x="142" y="135"/>
                  </a:cubicBezTo>
                  <a:cubicBezTo>
                    <a:pt x="158" y="144"/>
                    <a:pt x="181" y="135"/>
                    <a:pt x="190" y="124"/>
                  </a:cubicBezTo>
                  <a:cubicBezTo>
                    <a:pt x="190" y="154"/>
                    <a:pt x="191" y="181"/>
                    <a:pt x="192" y="209"/>
                  </a:cubicBezTo>
                  <a:cubicBezTo>
                    <a:pt x="186" y="209"/>
                    <a:pt x="190" y="216"/>
                    <a:pt x="190" y="222"/>
                  </a:cubicBezTo>
                  <a:close/>
                  <a:moveTo>
                    <a:pt x="191" y="356"/>
                  </a:moveTo>
                  <a:cubicBezTo>
                    <a:pt x="189" y="358"/>
                    <a:pt x="187" y="364"/>
                    <a:pt x="184" y="363"/>
                  </a:cubicBezTo>
                  <a:cubicBezTo>
                    <a:pt x="180" y="363"/>
                    <a:pt x="189" y="356"/>
                    <a:pt x="191" y="356"/>
                  </a:cubicBezTo>
                  <a:close/>
                  <a:moveTo>
                    <a:pt x="155" y="372"/>
                  </a:moveTo>
                  <a:cubicBezTo>
                    <a:pt x="152" y="373"/>
                    <a:pt x="146" y="372"/>
                    <a:pt x="143" y="370"/>
                  </a:cubicBezTo>
                  <a:cubicBezTo>
                    <a:pt x="147" y="370"/>
                    <a:pt x="152" y="371"/>
                    <a:pt x="155" y="372"/>
                  </a:cubicBezTo>
                  <a:close/>
                  <a:moveTo>
                    <a:pt x="143" y="355"/>
                  </a:moveTo>
                  <a:cubicBezTo>
                    <a:pt x="144" y="356"/>
                    <a:pt x="145" y="358"/>
                    <a:pt x="146" y="359"/>
                  </a:cubicBezTo>
                  <a:cubicBezTo>
                    <a:pt x="143" y="360"/>
                    <a:pt x="142" y="358"/>
                    <a:pt x="143" y="355"/>
                  </a:cubicBezTo>
                  <a:close/>
                  <a:moveTo>
                    <a:pt x="142" y="116"/>
                  </a:moveTo>
                  <a:cubicBezTo>
                    <a:pt x="149" y="124"/>
                    <a:pt x="160" y="130"/>
                    <a:pt x="173" y="130"/>
                  </a:cubicBezTo>
                  <a:cubicBezTo>
                    <a:pt x="167" y="134"/>
                    <a:pt x="146" y="139"/>
                    <a:pt x="143" y="129"/>
                  </a:cubicBezTo>
                  <a:cubicBezTo>
                    <a:pt x="141" y="125"/>
                    <a:pt x="143" y="120"/>
                    <a:pt x="142" y="116"/>
                  </a:cubicBezTo>
                  <a:close/>
                  <a:moveTo>
                    <a:pt x="188" y="51"/>
                  </a:moveTo>
                  <a:cubicBezTo>
                    <a:pt x="186" y="52"/>
                    <a:pt x="186" y="51"/>
                    <a:pt x="184" y="51"/>
                  </a:cubicBezTo>
                  <a:cubicBezTo>
                    <a:pt x="185" y="50"/>
                    <a:pt x="188" y="50"/>
                    <a:pt x="188" y="51"/>
                  </a:cubicBezTo>
                  <a:close/>
                  <a:moveTo>
                    <a:pt x="188" y="55"/>
                  </a:moveTo>
                  <a:cubicBezTo>
                    <a:pt x="187" y="56"/>
                    <a:pt x="185" y="55"/>
                    <a:pt x="183" y="55"/>
                  </a:cubicBezTo>
                  <a:cubicBezTo>
                    <a:pt x="185" y="54"/>
                    <a:pt x="187" y="54"/>
                    <a:pt x="188" y="55"/>
                  </a:cubicBezTo>
                  <a:close/>
                  <a:moveTo>
                    <a:pt x="188" y="62"/>
                  </a:moveTo>
                  <a:cubicBezTo>
                    <a:pt x="181" y="61"/>
                    <a:pt x="170" y="62"/>
                    <a:pt x="166" y="59"/>
                  </a:cubicBezTo>
                  <a:cubicBezTo>
                    <a:pt x="174" y="59"/>
                    <a:pt x="184" y="59"/>
                    <a:pt x="188" y="62"/>
                  </a:cubicBezTo>
                  <a:close/>
                  <a:moveTo>
                    <a:pt x="174" y="65"/>
                  </a:moveTo>
                  <a:cubicBezTo>
                    <a:pt x="179" y="64"/>
                    <a:pt x="184" y="65"/>
                    <a:pt x="188" y="67"/>
                  </a:cubicBezTo>
                  <a:cubicBezTo>
                    <a:pt x="188" y="70"/>
                    <a:pt x="188" y="70"/>
                    <a:pt x="188" y="70"/>
                  </a:cubicBezTo>
                  <a:cubicBezTo>
                    <a:pt x="184" y="67"/>
                    <a:pt x="176" y="69"/>
                    <a:pt x="174" y="65"/>
                  </a:cubicBezTo>
                  <a:close/>
                  <a:moveTo>
                    <a:pt x="180" y="75"/>
                  </a:moveTo>
                  <a:cubicBezTo>
                    <a:pt x="176" y="76"/>
                    <a:pt x="172" y="75"/>
                    <a:pt x="169" y="74"/>
                  </a:cubicBezTo>
                  <a:cubicBezTo>
                    <a:pt x="171" y="72"/>
                    <a:pt x="179" y="71"/>
                    <a:pt x="180" y="75"/>
                  </a:cubicBezTo>
                  <a:close/>
                  <a:moveTo>
                    <a:pt x="159" y="46"/>
                  </a:moveTo>
                  <a:cubicBezTo>
                    <a:pt x="162" y="45"/>
                    <a:pt x="166" y="46"/>
                    <a:pt x="169" y="46"/>
                  </a:cubicBezTo>
                  <a:cubicBezTo>
                    <a:pt x="166" y="48"/>
                    <a:pt x="162" y="48"/>
                    <a:pt x="159" y="49"/>
                  </a:cubicBezTo>
                  <a:cubicBezTo>
                    <a:pt x="159" y="48"/>
                    <a:pt x="159" y="47"/>
                    <a:pt x="159" y="46"/>
                  </a:cubicBezTo>
                  <a:close/>
                  <a:moveTo>
                    <a:pt x="153" y="50"/>
                  </a:moveTo>
                  <a:cubicBezTo>
                    <a:pt x="150" y="52"/>
                    <a:pt x="146" y="53"/>
                    <a:pt x="142" y="54"/>
                  </a:cubicBezTo>
                  <a:cubicBezTo>
                    <a:pt x="142" y="53"/>
                    <a:pt x="142" y="52"/>
                    <a:pt x="142" y="50"/>
                  </a:cubicBezTo>
                  <a:cubicBezTo>
                    <a:pt x="145" y="50"/>
                    <a:pt x="149" y="49"/>
                    <a:pt x="153" y="50"/>
                  </a:cubicBezTo>
                  <a:close/>
                  <a:moveTo>
                    <a:pt x="142" y="64"/>
                  </a:moveTo>
                  <a:cubicBezTo>
                    <a:pt x="144" y="63"/>
                    <a:pt x="145" y="63"/>
                    <a:pt x="147" y="63"/>
                  </a:cubicBezTo>
                  <a:cubicBezTo>
                    <a:pt x="146" y="65"/>
                    <a:pt x="145" y="67"/>
                    <a:pt x="142" y="68"/>
                  </a:cubicBezTo>
                  <a:cubicBezTo>
                    <a:pt x="142" y="67"/>
                    <a:pt x="142" y="65"/>
                    <a:pt x="142" y="64"/>
                  </a:cubicBezTo>
                  <a:close/>
                  <a:moveTo>
                    <a:pt x="144" y="93"/>
                  </a:moveTo>
                  <a:cubicBezTo>
                    <a:pt x="154" y="94"/>
                    <a:pt x="162" y="90"/>
                    <a:pt x="167" y="85"/>
                  </a:cubicBezTo>
                  <a:cubicBezTo>
                    <a:pt x="159" y="84"/>
                    <a:pt x="154" y="91"/>
                    <a:pt x="146" y="89"/>
                  </a:cubicBezTo>
                  <a:cubicBezTo>
                    <a:pt x="150" y="73"/>
                    <a:pt x="178" y="79"/>
                    <a:pt x="190" y="83"/>
                  </a:cubicBezTo>
                  <a:cubicBezTo>
                    <a:pt x="189" y="87"/>
                    <a:pt x="192" y="93"/>
                    <a:pt x="190" y="96"/>
                  </a:cubicBezTo>
                  <a:cubicBezTo>
                    <a:pt x="190" y="97"/>
                    <a:pt x="188" y="96"/>
                    <a:pt x="188" y="97"/>
                  </a:cubicBezTo>
                  <a:cubicBezTo>
                    <a:pt x="187" y="99"/>
                    <a:pt x="189" y="103"/>
                    <a:pt x="190" y="105"/>
                  </a:cubicBezTo>
                  <a:cubicBezTo>
                    <a:pt x="192" y="124"/>
                    <a:pt x="174" y="130"/>
                    <a:pt x="158" y="124"/>
                  </a:cubicBezTo>
                  <a:cubicBezTo>
                    <a:pt x="148" y="121"/>
                    <a:pt x="135" y="107"/>
                    <a:pt x="144" y="93"/>
                  </a:cubicBezTo>
                  <a:close/>
                  <a:moveTo>
                    <a:pt x="139" y="275"/>
                  </a:moveTo>
                  <a:cubicBezTo>
                    <a:pt x="137" y="273"/>
                    <a:pt x="138" y="268"/>
                    <a:pt x="139" y="266"/>
                  </a:cubicBezTo>
                  <a:cubicBezTo>
                    <a:pt x="140" y="268"/>
                    <a:pt x="140" y="273"/>
                    <a:pt x="139" y="275"/>
                  </a:cubicBezTo>
                  <a:close/>
                  <a:moveTo>
                    <a:pt x="137" y="253"/>
                  </a:moveTo>
                  <a:cubicBezTo>
                    <a:pt x="136" y="237"/>
                    <a:pt x="137" y="220"/>
                    <a:pt x="138" y="205"/>
                  </a:cubicBezTo>
                  <a:cubicBezTo>
                    <a:pt x="139" y="220"/>
                    <a:pt x="139" y="238"/>
                    <a:pt x="137" y="253"/>
                  </a:cubicBezTo>
                  <a:close/>
                  <a:moveTo>
                    <a:pt x="138" y="203"/>
                  </a:moveTo>
                  <a:cubicBezTo>
                    <a:pt x="137" y="199"/>
                    <a:pt x="138" y="194"/>
                    <a:pt x="138" y="190"/>
                  </a:cubicBezTo>
                  <a:cubicBezTo>
                    <a:pt x="140" y="194"/>
                    <a:pt x="139" y="199"/>
                    <a:pt x="138" y="203"/>
                  </a:cubicBezTo>
                  <a:close/>
                  <a:moveTo>
                    <a:pt x="138" y="181"/>
                  </a:moveTo>
                  <a:cubicBezTo>
                    <a:pt x="136" y="170"/>
                    <a:pt x="137" y="156"/>
                    <a:pt x="136" y="144"/>
                  </a:cubicBezTo>
                  <a:cubicBezTo>
                    <a:pt x="137" y="143"/>
                    <a:pt x="138" y="143"/>
                    <a:pt x="139" y="142"/>
                  </a:cubicBezTo>
                  <a:cubicBezTo>
                    <a:pt x="139" y="155"/>
                    <a:pt x="138" y="168"/>
                    <a:pt x="138" y="181"/>
                  </a:cubicBezTo>
                  <a:close/>
                  <a:moveTo>
                    <a:pt x="138" y="69"/>
                  </a:moveTo>
                  <a:cubicBezTo>
                    <a:pt x="135" y="69"/>
                    <a:pt x="133" y="70"/>
                    <a:pt x="130" y="69"/>
                  </a:cubicBezTo>
                  <a:cubicBezTo>
                    <a:pt x="133" y="67"/>
                    <a:pt x="135" y="66"/>
                    <a:pt x="139" y="65"/>
                  </a:cubicBezTo>
                  <a:cubicBezTo>
                    <a:pt x="139" y="66"/>
                    <a:pt x="139" y="68"/>
                    <a:pt x="138" y="69"/>
                  </a:cubicBezTo>
                  <a:close/>
                  <a:moveTo>
                    <a:pt x="138" y="51"/>
                  </a:moveTo>
                  <a:cubicBezTo>
                    <a:pt x="138" y="52"/>
                    <a:pt x="138" y="52"/>
                    <a:pt x="138" y="53"/>
                  </a:cubicBezTo>
                  <a:cubicBezTo>
                    <a:pt x="136" y="54"/>
                    <a:pt x="130" y="54"/>
                    <a:pt x="127" y="54"/>
                  </a:cubicBezTo>
                  <a:cubicBezTo>
                    <a:pt x="129" y="52"/>
                    <a:pt x="134" y="52"/>
                    <a:pt x="138" y="51"/>
                  </a:cubicBezTo>
                  <a:close/>
                  <a:moveTo>
                    <a:pt x="119" y="57"/>
                  </a:moveTo>
                  <a:cubicBezTo>
                    <a:pt x="125" y="56"/>
                    <a:pt x="132" y="57"/>
                    <a:pt x="137" y="57"/>
                  </a:cubicBezTo>
                  <a:cubicBezTo>
                    <a:pt x="130" y="62"/>
                    <a:pt x="117" y="61"/>
                    <a:pt x="109" y="65"/>
                  </a:cubicBezTo>
                  <a:cubicBezTo>
                    <a:pt x="108" y="62"/>
                    <a:pt x="115" y="58"/>
                    <a:pt x="119" y="57"/>
                  </a:cubicBezTo>
                  <a:close/>
                  <a:moveTo>
                    <a:pt x="124" y="74"/>
                  </a:moveTo>
                  <a:cubicBezTo>
                    <a:pt x="120" y="77"/>
                    <a:pt x="115" y="78"/>
                    <a:pt x="109" y="79"/>
                  </a:cubicBezTo>
                  <a:cubicBezTo>
                    <a:pt x="113" y="76"/>
                    <a:pt x="118" y="72"/>
                    <a:pt x="124" y="74"/>
                  </a:cubicBezTo>
                  <a:close/>
                  <a:moveTo>
                    <a:pt x="127" y="84"/>
                  </a:moveTo>
                  <a:cubicBezTo>
                    <a:pt x="125" y="79"/>
                    <a:pt x="113" y="86"/>
                    <a:pt x="108" y="85"/>
                  </a:cubicBezTo>
                  <a:cubicBezTo>
                    <a:pt x="114" y="81"/>
                    <a:pt x="128" y="79"/>
                    <a:pt x="135" y="76"/>
                  </a:cubicBezTo>
                  <a:cubicBezTo>
                    <a:pt x="142" y="73"/>
                    <a:pt x="134" y="89"/>
                    <a:pt x="133" y="91"/>
                  </a:cubicBezTo>
                  <a:cubicBezTo>
                    <a:pt x="130" y="98"/>
                    <a:pt x="131" y="106"/>
                    <a:pt x="129" y="114"/>
                  </a:cubicBezTo>
                  <a:cubicBezTo>
                    <a:pt x="117" y="114"/>
                    <a:pt x="101" y="117"/>
                    <a:pt x="88" y="114"/>
                  </a:cubicBezTo>
                  <a:cubicBezTo>
                    <a:pt x="94" y="108"/>
                    <a:pt x="110" y="107"/>
                    <a:pt x="120" y="106"/>
                  </a:cubicBezTo>
                  <a:cubicBezTo>
                    <a:pt x="124" y="105"/>
                    <a:pt x="129" y="106"/>
                    <a:pt x="129" y="102"/>
                  </a:cubicBezTo>
                  <a:cubicBezTo>
                    <a:pt x="129" y="101"/>
                    <a:pt x="127" y="100"/>
                    <a:pt x="126" y="99"/>
                  </a:cubicBezTo>
                  <a:cubicBezTo>
                    <a:pt x="117" y="97"/>
                    <a:pt x="105" y="103"/>
                    <a:pt x="97" y="101"/>
                  </a:cubicBezTo>
                  <a:cubicBezTo>
                    <a:pt x="101" y="97"/>
                    <a:pt x="112" y="94"/>
                    <a:pt x="119" y="91"/>
                  </a:cubicBezTo>
                  <a:cubicBezTo>
                    <a:pt x="122" y="90"/>
                    <a:pt x="128" y="88"/>
                    <a:pt x="127" y="84"/>
                  </a:cubicBezTo>
                  <a:close/>
                  <a:moveTo>
                    <a:pt x="135" y="203"/>
                  </a:moveTo>
                  <a:cubicBezTo>
                    <a:pt x="133" y="202"/>
                    <a:pt x="134" y="200"/>
                    <a:pt x="134" y="198"/>
                  </a:cubicBezTo>
                  <a:cubicBezTo>
                    <a:pt x="135" y="199"/>
                    <a:pt x="135" y="201"/>
                    <a:pt x="135" y="203"/>
                  </a:cubicBezTo>
                  <a:close/>
                  <a:moveTo>
                    <a:pt x="126" y="341"/>
                  </a:moveTo>
                  <a:cubicBezTo>
                    <a:pt x="122" y="336"/>
                    <a:pt x="129" y="329"/>
                    <a:pt x="134" y="333"/>
                  </a:cubicBezTo>
                  <a:cubicBezTo>
                    <a:pt x="135" y="338"/>
                    <a:pt x="129" y="344"/>
                    <a:pt x="126" y="341"/>
                  </a:cubicBezTo>
                  <a:close/>
                  <a:moveTo>
                    <a:pt x="133" y="352"/>
                  </a:moveTo>
                  <a:cubicBezTo>
                    <a:pt x="130" y="351"/>
                    <a:pt x="129" y="349"/>
                    <a:pt x="128" y="346"/>
                  </a:cubicBezTo>
                  <a:cubicBezTo>
                    <a:pt x="129" y="345"/>
                    <a:pt x="131" y="346"/>
                    <a:pt x="132" y="346"/>
                  </a:cubicBezTo>
                  <a:cubicBezTo>
                    <a:pt x="133" y="347"/>
                    <a:pt x="134" y="350"/>
                    <a:pt x="133" y="352"/>
                  </a:cubicBezTo>
                  <a:close/>
                  <a:moveTo>
                    <a:pt x="123" y="328"/>
                  </a:moveTo>
                  <a:cubicBezTo>
                    <a:pt x="121" y="329"/>
                    <a:pt x="116" y="328"/>
                    <a:pt x="114" y="328"/>
                  </a:cubicBezTo>
                  <a:cubicBezTo>
                    <a:pt x="100" y="328"/>
                    <a:pt x="84" y="325"/>
                    <a:pt x="73" y="322"/>
                  </a:cubicBezTo>
                  <a:cubicBezTo>
                    <a:pt x="89" y="316"/>
                    <a:pt x="111" y="316"/>
                    <a:pt x="130" y="314"/>
                  </a:cubicBezTo>
                  <a:cubicBezTo>
                    <a:pt x="127" y="318"/>
                    <a:pt x="127" y="326"/>
                    <a:pt x="123" y="328"/>
                  </a:cubicBezTo>
                  <a:close/>
                  <a:moveTo>
                    <a:pt x="60" y="318"/>
                  </a:moveTo>
                  <a:cubicBezTo>
                    <a:pt x="60" y="316"/>
                    <a:pt x="60" y="313"/>
                    <a:pt x="60" y="311"/>
                  </a:cubicBezTo>
                  <a:cubicBezTo>
                    <a:pt x="63" y="318"/>
                    <a:pt x="65" y="325"/>
                    <a:pt x="67" y="332"/>
                  </a:cubicBezTo>
                  <a:cubicBezTo>
                    <a:pt x="57" y="335"/>
                    <a:pt x="65" y="319"/>
                    <a:pt x="60" y="318"/>
                  </a:cubicBezTo>
                  <a:close/>
                  <a:moveTo>
                    <a:pt x="61" y="192"/>
                  </a:moveTo>
                  <a:cubicBezTo>
                    <a:pt x="63" y="200"/>
                    <a:pt x="63" y="211"/>
                    <a:pt x="62" y="221"/>
                  </a:cubicBezTo>
                  <a:cubicBezTo>
                    <a:pt x="59" y="213"/>
                    <a:pt x="62" y="200"/>
                    <a:pt x="61" y="192"/>
                  </a:cubicBezTo>
                  <a:close/>
                  <a:moveTo>
                    <a:pt x="105" y="120"/>
                  </a:moveTo>
                  <a:cubicBezTo>
                    <a:pt x="97" y="122"/>
                    <a:pt x="87" y="123"/>
                    <a:pt x="79" y="125"/>
                  </a:cubicBezTo>
                  <a:cubicBezTo>
                    <a:pt x="79" y="122"/>
                    <a:pt x="80" y="118"/>
                    <a:pt x="82" y="115"/>
                  </a:cubicBezTo>
                  <a:cubicBezTo>
                    <a:pt x="87" y="120"/>
                    <a:pt x="97" y="119"/>
                    <a:pt x="105" y="120"/>
                  </a:cubicBezTo>
                  <a:close/>
                  <a:moveTo>
                    <a:pt x="91" y="106"/>
                  </a:moveTo>
                  <a:cubicBezTo>
                    <a:pt x="90" y="106"/>
                    <a:pt x="88" y="107"/>
                    <a:pt x="86" y="107"/>
                  </a:cubicBezTo>
                  <a:cubicBezTo>
                    <a:pt x="85" y="103"/>
                    <a:pt x="89" y="103"/>
                    <a:pt x="91" y="106"/>
                  </a:cubicBezTo>
                  <a:close/>
                  <a:moveTo>
                    <a:pt x="79" y="169"/>
                  </a:moveTo>
                  <a:cubicBezTo>
                    <a:pt x="77" y="172"/>
                    <a:pt x="72" y="172"/>
                    <a:pt x="69" y="173"/>
                  </a:cubicBezTo>
                  <a:cubicBezTo>
                    <a:pt x="66" y="165"/>
                    <a:pt x="75" y="169"/>
                    <a:pt x="79" y="169"/>
                  </a:cubicBezTo>
                  <a:close/>
                  <a:moveTo>
                    <a:pt x="72" y="144"/>
                  </a:moveTo>
                  <a:cubicBezTo>
                    <a:pt x="80" y="151"/>
                    <a:pt x="97" y="149"/>
                    <a:pt x="109" y="151"/>
                  </a:cubicBezTo>
                  <a:cubicBezTo>
                    <a:pt x="96" y="155"/>
                    <a:pt x="81" y="156"/>
                    <a:pt x="69" y="160"/>
                  </a:cubicBezTo>
                  <a:cubicBezTo>
                    <a:pt x="67" y="154"/>
                    <a:pt x="70" y="148"/>
                    <a:pt x="72" y="144"/>
                  </a:cubicBezTo>
                  <a:close/>
                  <a:moveTo>
                    <a:pt x="97" y="183"/>
                  </a:moveTo>
                  <a:cubicBezTo>
                    <a:pt x="86" y="186"/>
                    <a:pt x="74" y="188"/>
                    <a:pt x="65" y="192"/>
                  </a:cubicBezTo>
                  <a:cubicBezTo>
                    <a:pt x="63" y="188"/>
                    <a:pt x="64" y="183"/>
                    <a:pt x="67" y="181"/>
                  </a:cubicBezTo>
                  <a:cubicBezTo>
                    <a:pt x="74" y="185"/>
                    <a:pt x="87" y="183"/>
                    <a:pt x="97" y="183"/>
                  </a:cubicBezTo>
                  <a:close/>
                  <a:moveTo>
                    <a:pt x="79" y="232"/>
                  </a:moveTo>
                  <a:cubicBezTo>
                    <a:pt x="75" y="234"/>
                    <a:pt x="70" y="235"/>
                    <a:pt x="65" y="236"/>
                  </a:cubicBezTo>
                  <a:cubicBezTo>
                    <a:pt x="62" y="228"/>
                    <a:pt x="75" y="232"/>
                    <a:pt x="79" y="232"/>
                  </a:cubicBezTo>
                  <a:close/>
                  <a:moveTo>
                    <a:pt x="95" y="246"/>
                  </a:moveTo>
                  <a:cubicBezTo>
                    <a:pt x="86" y="249"/>
                    <a:pt x="73" y="249"/>
                    <a:pt x="64" y="253"/>
                  </a:cubicBezTo>
                  <a:cubicBezTo>
                    <a:pt x="64" y="250"/>
                    <a:pt x="64" y="247"/>
                    <a:pt x="64" y="244"/>
                  </a:cubicBezTo>
                  <a:cubicBezTo>
                    <a:pt x="73" y="246"/>
                    <a:pt x="85" y="245"/>
                    <a:pt x="95" y="246"/>
                  </a:cubicBezTo>
                  <a:close/>
                  <a:moveTo>
                    <a:pt x="65" y="212"/>
                  </a:moveTo>
                  <a:cubicBezTo>
                    <a:pt x="75" y="215"/>
                    <a:pt x="88" y="214"/>
                    <a:pt x="99" y="216"/>
                  </a:cubicBezTo>
                  <a:cubicBezTo>
                    <a:pt x="88" y="219"/>
                    <a:pt x="77" y="222"/>
                    <a:pt x="66" y="223"/>
                  </a:cubicBezTo>
                  <a:cubicBezTo>
                    <a:pt x="65" y="220"/>
                    <a:pt x="65" y="215"/>
                    <a:pt x="65" y="212"/>
                  </a:cubicBezTo>
                  <a:close/>
                  <a:moveTo>
                    <a:pt x="77" y="227"/>
                  </a:moveTo>
                  <a:cubicBezTo>
                    <a:pt x="87" y="223"/>
                    <a:pt x="100" y="220"/>
                    <a:pt x="112" y="219"/>
                  </a:cubicBezTo>
                  <a:cubicBezTo>
                    <a:pt x="115" y="218"/>
                    <a:pt x="131" y="218"/>
                    <a:pt x="127" y="213"/>
                  </a:cubicBezTo>
                  <a:cubicBezTo>
                    <a:pt x="126" y="212"/>
                    <a:pt x="123" y="212"/>
                    <a:pt x="120" y="212"/>
                  </a:cubicBezTo>
                  <a:cubicBezTo>
                    <a:pt x="109" y="211"/>
                    <a:pt x="87" y="212"/>
                    <a:pt x="75" y="209"/>
                  </a:cubicBezTo>
                  <a:cubicBezTo>
                    <a:pt x="91" y="204"/>
                    <a:pt x="113" y="203"/>
                    <a:pt x="131" y="199"/>
                  </a:cubicBezTo>
                  <a:cubicBezTo>
                    <a:pt x="132" y="206"/>
                    <a:pt x="132" y="214"/>
                    <a:pt x="132" y="221"/>
                  </a:cubicBezTo>
                  <a:cubicBezTo>
                    <a:pt x="114" y="224"/>
                    <a:pt x="97" y="229"/>
                    <a:pt x="77" y="227"/>
                  </a:cubicBezTo>
                  <a:close/>
                  <a:moveTo>
                    <a:pt x="65" y="205"/>
                  </a:moveTo>
                  <a:cubicBezTo>
                    <a:pt x="65" y="203"/>
                    <a:pt x="65" y="200"/>
                    <a:pt x="65" y="198"/>
                  </a:cubicBezTo>
                  <a:cubicBezTo>
                    <a:pt x="73" y="201"/>
                    <a:pt x="83" y="201"/>
                    <a:pt x="91" y="200"/>
                  </a:cubicBezTo>
                  <a:cubicBezTo>
                    <a:pt x="83" y="202"/>
                    <a:pt x="74" y="204"/>
                    <a:pt x="65" y="205"/>
                  </a:cubicBezTo>
                  <a:close/>
                  <a:moveTo>
                    <a:pt x="64" y="257"/>
                  </a:moveTo>
                  <a:cubicBezTo>
                    <a:pt x="68" y="261"/>
                    <a:pt x="77" y="261"/>
                    <a:pt x="85" y="261"/>
                  </a:cubicBezTo>
                  <a:cubicBezTo>
                    <a:pt x="79" y="265"/>
                    <a:pt x="72" y="267"/>
                    <a:pt x="64" y="268"/>
                  </a:cubicBezTo>
                  <a:cubicBezTo>
                    <a:pt x="64" y="265"/>
                    <a:pt x="64" y="260"/>
                    <a:pt x="64" y="257"/>
                  </a:cubicBezTo>
                  <a:close/>
                  <a:moveTo>
                    <a:pt x="132" y="259"/>
                  </a:moveTo>
                  <a:cubicBezTo>
                    <a:pt x="131" y="263"/>
                    <a:pt x="132" y="273"/>
                    <a:pt x="129" y="275"/>
                  </a:cubicBezTo>
                  <a:cubicBezTo>
                    <a:pt x="127" y="277"/>
                    <a:pt x="117" y="276"/>
                    <a:pt x="113" y="276"/>
                  </a:cubicBezTo>
                  <a:cubicBezTo>
                    <a:pt x="100" y="275"/>
                    <a:pt x="84" y="273"/>
                    <a:pt x="72" y="272"/>
                  </a:cubicBezTo>
                  <a:cubicBezTo>
                    <a:pt x="88" y="264"/>
                    <a:pt x="110" y="261"/>
                    <a:pt x="132" y="259"/>
                  </a:cubicBezTo>
                  <a:close/>
                  <a:moveTo>
                    <a:pt x="64" y="276"/>
                  </a:moveTo>
                  <a:cubicBezTo>
                    <a:pt x="71" y="277"/>
                    <a:pt x="77" y="276"/>
                    <a:pt x="83" y="278"/>
                  </a:cubicBezTo>
                  <a:cubicBezTo>
                    <a:pt x="77" y="279"/>
                    <a:pt x="71" y="280"/>
                    <a:pt x="64" y="281"/>
                  </a:cubicBezTo>
                  <a:cubicBezTo>
                    <a:pt x="64" y="279"/>
                    <a:pt x="64" y="277"/>
                    <a:pt x="64" y="276"/>
                  </a:cubicBezTo>
                  <a:close/>
                  <a:moveTo>
                    <a:pt x="133" y="280"/>
                  </a:moveTo>
                  <a:cubicBezTo>
                    <a:pt x="133" y="285"/>
                    <a:pt x="134" y="290"/>
                    <a:pt x="133" y="294"/>
                  </a:cubicBezTo>
                  <a:cubicBezTo>
                    <a:pt x="109" y="296"/>
                    <a:pt x="88" y="290"/>
                    <a:pt x="69" y="286"/>
                  </a:cubicBezTo>
                  <a:cubicBezTo>
                    <a:pt x="88" y="280"/>
                    <a:pt x="112" y="281"/>
                    <a:pt x="133" y="280"/>
                  </a:cubicBezTo>
                  <a:close/>
                  <a:moveTo>
                    <a:pt x="132" y="254"/>
                  </a:moveTo>
                  <a:cubicBezTo>
                    <a:pt x="132" y="254"/>
                    <a:pt x="127" y="255"/>
                    <a:pt x="125" y="255"/>
                  </a:cubicBezTo>
                  <a:cubicBezTo>
                    <a:pt x="110" y="256"/>
                    <a:pt x="88" y="258"/>
                    <a:pt x="73" y="256"/>
                  </a:cubicBezTo>
                  <a:cubicBezTo>
                    <a:pt x="88" y="252"/>
                    <a:pt x="106" y="247"/>
                    <a:pt x="121" y="244"/>
                  </a:cubicBezTo>
                  <a:cubicBezTo>
                    <a:pt x="123" y="244"/>
                    <a:pt x="128" y="243"/>
                    <a:pt x="125" y="240"/>
                  </a:cubicBezTo>
                  <a:cubicBezTo>
                    <a:pt x="124" y="238"/>
                    <a:pt x="118" y="240"/>
                    <a:pt x="115" y="240"/>
                  </a:cubicBezTo>
                  <a:cubicBezTo>
                    <a:pt x="102" y="241"/>
                    <a:pt x="84" y="242"/>
                    <a:pt x="72" y="240"/>
                  </a:cubicBezTo>
                  <a:cubicBezTo>
                    <a:pt x="88" y="231"/>
                    <a:pt x="113" y="231"/>
                    <a:pt x="131" y="226"/>
                  </a:cubicBezTo>
                  <a:cubicBezTo>
                    <a:pt x="132" y="227"/>
                    <a:pt x="133" y="233"/>
                    <a:pt x="133" y="236"/>
                  </a:cubicBezTo>
                  <a:cubicBezTo>
                    <a:pt x="133" y="241"/>
                    <a:pt x="135" y="251"/>
                    <a:pt x="132" y="254"/>
                  </a:cubicBezTo>
                  <a:close/>
                  <a:moveTo>
                    <a:pt x="131" y="195"/>
                  </a:moveTo>
                  <a:cubicBezTo>
                    <a:pt x="112" y="194"/>
                    <a:pt x="91" y="198"/>
                    <a:pt x="73" y="195"/>
                  </a:cubicBezTo>
                  <a:cubicBezTo>
                    <a:pt x="83" y="189"/>
                    <a:pt x="99" y="187"/>
                    <a:pt x="112" y="184"/>
                  </a:cubicBezTo>
                  <a:cubicBezTo>
                    <a:pt x="116" y="184"/>
                    <a:pt x="128" y="181"/>
                    <a:pt x="128" y="177"/>
                  </a:cubicBezTo>
                  <a:cubicBezTo>
                    <a:pt x="128" y="173"/>
                    <a:pt x="123" y="175"/>
                    <a:pt x="120" y="176"/>
                  </a:cubicBezTo>
                  <a:cubicBezTo>
                    <a:pt x="116" y="177"/>
                    <a:pt x="112" y="177"/>
                    <a:pt x="107" y="178"/>
                  </a:cubicBezTo>
                  <a:cubicBezTo>
                    <a:pt x="95" y="179"/>
                    <a:pt x="81" y="180"/>
                    <a:pt x="73" y="178"/>
                  </a:cubicBezTo>
                  <a:cubicBezTo>
                    <a:pt x="83" y="171"/>
                    <a:pt x="100" y="171"/>
                    <a:pt x="115" y="168"/>
                  </a:cubicBezTo>
                  <a:cubicBezTo>
                    <a:pt x="118" y="167"/>
                    <a:pt x="129" y="166"/>
                    <a:pt x="129" y="164"/>
                  </a:cubicBezTo>
                  <a:cubicBezTo>
                    <a:pt x="130" y="160"/>
                    <a:pt x="117" y="161"/>
                    <a:pt x="114" y="161"/>
                  </a:cubicBezTo>
                  <a:cubicBezTo>
                    <a:pt x="102" y="162"/>
                    <a:pt x="88" y="167"/>
                    <a:pt x="76" y="163"/>
                  </a:cubicBezTo>
                  <a:cubicBezTo>
                    <a:pt x="93" y="158"/>
                    <a:pt x="113" y="156"/>
                    <a:pt x="131" y="152"/>
                  </a:cubicBezTo>
                  <a:cubicBezTo>
                    <a:pt x="132" y="165"/>
                    <a:pt x="132" y="181"/>
                    <a:pt x="131" y="195"/>
                  </a:cubicBezTo>
                  <a:close/>
                  <a:moveTo>
                    <a:pt x="115" y="147"/>
                  </a:moveTo>
                  <a:cubicBezTo>
                    <a:pt x="103" y="147"/>
                    <a:pt x="87" y="146"/>
                    <a:pt x="79" y="141"/>
                  </a:cubicBezTo>
                  <a:cubicBezTo>
                    <a:pt x="93" y="137"/>
                    <a:pt x="111" y="136"/>
                    <a:pt x="128" y="134"/>
                  </a:cubicBezTo>
                  <a:cubicBezTo>
                    <a:pt x="128" y="139"/>
                    <a:pt x="125" y="146"/>
                    <a:pt x="130" y="144"/>
                  </a:cubicBezTo>
                  <a:cubicBezTo>
                    <a:pt x="130" y="148"/>
                    <a:pt x="119" y="147"/>
                    <a:pt x="115" y="147"/>
                  </a:cubicBezTo>
                  <a:close/>
                  <a:moveTo>
                    <a:pt x="75" y="137"/>
                  </a:moveTo>
                  <a:cubicBezTo>
                    <a:pt x="75" y="134"/>
                    <a:pt x="76" y="131"/>
                    <a:pt x="77" y="129"/>
                  </a:cubicBezTo>
                  <a:cubicBezTo>
                    <a:pt x="80" y="131"/>
                    <a:pt x="87" y="131"/>
                    <a:pt x="90" y="134"/>
                  </a:cubicBezTo>
                  <a:cubicBezTo>
                    <a:pt x="85" y="135"/>
                    <a:pt x="80" y="136"/>
                    <a:pt x="75" y="137"/>
                  </a:cubicBezTo>
                  <a:close/>
                  <a:moveTo>
                    <a:pt x="128" y="129"/>
                  </a:moveTo>
                  <a:cubicBezTo>
                    <a:pt x="127" y="130"/>
                    <a:pt x="123" y="129"/>
                    <a:pt x="120" y="129"/>
                  </a:cubicBezTo>
                  <a:cubicBezTo>
                    <a:pt x="111" y="130"/>
                    <a:pt x="99" y="132"/>
                    <a:pt x="92" y="128"/>
                  </a:cubicBezTo>
                  <a:cubicBezTo>
                    <a:pt x="104" y="124"/>
                    <a:pt x="117" y="122"/>
                    <a:pt x="129" y="119"/>
                  </a:cubicBezTo>
                  <a:cubicBezTo>
                    <a:pt x="130" y="121"/>
                    <a:pt x="131" y="127"/>
                    <a:pt x="128" y="129"/>
                  </a:cubicBezTo>
                  <a:close/>
                  <a:moveTo>
                    <a:pt x="64" y="142"/>
                  </a:moveTo>
                  <a:cubicBezTo>
                    <a:pt x="67" y="128"/>
                    <a:pt x="73" y="115"/>
                    <a:pt x="80" y="104"/>
                  </a:cubicBezTo>
                  <a:cubicBezTo>
                    <a:pt x="77" y="118"/>
                    <a:pt x="69" y="129"/>
                    <a:pt x="64" y="142"/>
                  </a:cubicBezTo>
                  <a:close/>
                  <a:moveTo>
                    <a:pt x="64" y="301"/>
                  </a:moveTo>
                  <a:cubicBezTo>
                    <a:pt x="63" y="300"/>
                    <a:pt x="62" y="298"/>
                    <a:pt x="63" y="297"/>
                  </a:cubicBezTo>
                  <a:cubicBezTo>
                    <a:pt x="64" y="298"/>
                    <a:pt x="64" y="299"/>
                    <a:pt x="64" y="301"/>
                  </a:cubicBezTo>
                  <a:close/>
                  <a:moveTo>
                    <a:pt x="64" y="289"/>
                  </a:moveTo>
                  <a:cubicBezTo>
                    <a:pt x="75" y="293"/>
                    <a:pt x="87" y="293"/>
                    <a:pt x="98" y="296"/>
                  </a:cubicBezTo>
                  <a:cubicBezTo>
                    <a:pt x="93" y="299"/>
                    <a:pt x="86" y="299"/>
                    <a:pt x="79" y="300"/>
                  </a:cubicBezTo>
                  <a:cubicBezTo>
                    <a:pt x="76" y="301"/>
                    <a:pt x="71" y="304"/>
                    <a:pt x="68" y="303"/>
                  </a:cubicBezTo>
                  <a:cubicBezTo>
                    <a:pt x="65" y="301"/>
                    <a:pt x="67" y="292"/>
                    <a:pt x="64" y="289"/>
                  </a:cubicBezTo>
                  <a:close/>
                  <a:moveTo>
                    <a:pt x="69" y="310"/>
                  </a:moveTo>
                  <a:cubicBezTo>
                    <a:pt x="79" y="310"/>
                    <a:pt x="91" y="311"/>
                    <a:pt x="100" y="313"/>
                  </a:cubicBezTo>
                  <a:cubicBezTo>
                    <a:pt x="94" y="314"/>
                    <a:pt x="83" y="315"/>
                    <a:pt x="75" y="316"/>
                  </a:cubicBezTo>
                  <a:cubicBezTo>
                    <a:pt x="71" y="316"/>
                    <a:pt x="68" y="316"/>
                    <a:pt x="69" y="310"/>
                  </a:cubicBezTo>
                  <a:close/>
                  <a:moveTo>
                    <a:pt x="92" y="331"/>
                  </a:moveTo>
                  <a:cubicBezTo>
                    <a:pt x="86" y="330"/>
                    <a:pt x="73" y="336"/>
                    <a:pt x="72" y="327"/>
                  </a:cubicBezTo>
                  <a:cubicBezTo>
                    <a:pt x="78" y="328"/>
                    <a:pt x="86" y="329"/>
                    <a:pt x="92" y="331"/>
                  </a:cubicBezTo>
                  <a:close/>
                  <a:moveTo>
                    <a:pt x="121" y="333"/>
                  </a:moveTo>
                  <a:cubicBezTo>
                    <a:pt x="124" y="332"/>
                    <a:pt x="122" y="339"/>
                    <a:pt x="122" y="340"/>
                  </a:cubicBezTo>
                  <a:cubicBezTo>
                    <a:pt x="107" y="341"/>
                    <a:pt x="90" y="341"/>
                    <a:pt x="77" y="337"/>
                  </a:cubicBezTo>
                  <a:cubicBezTo>
                    <a:pt x="89" y="334"/>
                    <a:pt x="109" y="336"/>
                    <a:pt x="121" y="333"/>
                  </a:cubicBezTo>
                  <a:close/>
                  <a:moveTo>
                    <a:pt x="123" y="309"/>
                  </a:moveTo>
                  <a:cubicBezTo>
                    <a:pt x="109" y="309"/>
                    <a:pt x="93" y="308"/>
                    <a:pt x="79" y="306"/>
                  </a:cubicBezTo>
                  <a:cubicBezTo>
                    <a:pt x="94" y="301"/>
                    <a:pt x="114" y="297"/>
                    <a:pt x="134" y="299"/>
                  </a:cubicBezTo>
                  <a:cubicBezTo>
                    <a:pt x="133" y="301"/>
                    <a:pt x="135" y="306"/>
                    <a:pt x="134" y="308"/>
                  </a:cubicBezTo>
                  <a:cubicBezTo>
                    <a:pt x="133" y="309"/>
                    <a:pt x="126" y="309"/>
                    <a:pt x="123" y="309"/>
                  </a:cubicBezTo>
                  <a:close/>
                  <a:moveTo>
                    <a:pt x="93" y="96"/>
                  </a:moveTo>
                  <a:cubicBezTo>
                    <a:pt x="93" y="92"/>
                    <a:pt x="97" y="90"/>
                    <a:pt x="103" y="92"/>
                  </a:cubicBezTo>
                  <a:cubicBezTo>
                    <a:pt x="100" y="94"/>
                    <a:pt x="96" y="95"/>
                    <a:pt x="93" y="96"/>
                  </a:cubicBezTo>
                  <a:close/>
                  <a:moveTo>
                    <a:pt x="105" y="66"/>
                  </a:moveTo>
                  <a:cubicBezTo>
                    <a:pt x="107" y="67"/>
                    <a:pt x="100" y="71"/>
                    <a:pt x="100" y="72"/>
                  </a:cubicBezTo>
                  <a:cubicBezTo>
                    <a:pt x="97" y="74"/>
                    <a:pt x="96" y="76"/>
                    <a:pt x="93" y="76"/>
                  </a:cubicBezTo>
                  <a:cubicBezTo>
                    <a:pt x="94" y="74"/>
                    <a:pt x="101" y="65"/>
                    <a:pt x="105" y="66"/>
                  </a:cubicBezTo>
                  <a:close/>
                  <a:moveTo>
                    <a:pt x="57" y="222"/>
                  </a:moveTo>
                  <a:cubicBezTo>
                    <a:pt x="56" y="220"/>
                    <a:pt x="57" y="218"/>
                    <a:pt x="56" y="215"/>
                  </a:cubicBezTo>
                  <a:cubicBezTo>
                    <a:pt x="57" y="216"/>
                    <a:pt x="57" y="220"/>
                    <a:pt x="57" y="222"/>
                  </a:cubicBezTo>
                  <a:close/>
                  <a:moveTo>
                    <a:pt x="56" y="199"/>
                  </a:moveTo>
                  <a:cubicBezTo>
                    <a:pt x="58" y="200"/>
                    <a:pt x="57" y="204"/>
                    <a:pt x="57" y="206"/>
                  </a:cubicBezTo>
                  <a:cubicBezTo>
                    <a:pt x="56" y="204"/>
                    <a:pt x="56" y="201"/>
                    <a:pt x="56" y="199"/>
                  </a:cubicBezTo>
                  <a:close/>
                  <a:moveTo>
                    <a:pt x="55" y="129"/>
                  </a:moveTo>
                  <a:cubicBezTo>
                    <a:pt x="54" y="104"/>
                    <a:pt x="54" y="80"/>
                    <a:pt x="55" y="56"/>
                  </a:cubicBezTo>
                  <a:cubicBezTo>
                    <a:pt x="71" y="57"/>
                    <a:pt x="89" y="57"/>
                    <a:pt x="104" y="57"/>
                  </a:cubicBezTo>
                  <a:cubicBezTo>
                    <a:pt x="101" y="63"/>
                    <a:pt x="95" y="66"/>
                    <a:pt x="91" y="70"/>
                  </a:cubicBezTo>
                  <a:cubicBezTo>
                    <a:pt x="87" y="74"/>
                    <a:pt x="83" y="78"/>
                    <a:pt x="79" y="82"/>
                  </a:cubicBezTo>
                  <a:cubicBezTo>
                    <a:pt x="77" y="84"/>
                    <a:pt x="73" y="85"/>
                    <a:pt x="73" y="88"/>
                  </a:cubicBezTo>
                  <a:cubicBezTo>
                    <a:pt x="73" y="89"/>
                    <a:pt x="74" y="91"/>
                    <a:pt x="74" y="92"/>
                  </a:cubicBezTo>
                  <a:cubicBezTo>
                    <a:pt x="74" y="93"/>
                    <a:pt x="72" y="96"/>
                    <a:pt x="71" y="98"/>
                  </a:cubicBezTo>
                  <a:cubicBezTo>
                    <a:pt x="65" y="109"/>
                    <a:pt x="62" y="121"/>
                    <a:pt x="55" y="129"/>
                  </a:cubicBezTo>
                  <a:close/>
                  <a:moveTo>
                    <a:pt x="61" y="374"/>
                  </a:moveTo>
                  <a:cubicBezTo>
                    <a:pt x="60" y="362"/>
                    <a:pt x="59" y="351"/>
                    <a:pt x="60" y="340"/>
                  </a:cubicBezTo>
                  <a:cubicBezTo>
                    <a:pt x="66" y="341"/>
                    <a:pt x="67" y="345"/>
                    <a:pt x="69" y="350"/>
                  </a:cubicBezTo>
                  <a:cubicBezTo>
                    <a:pt x="69" y="351"/>
                    <a:pt x="72" y="352"/>
                    <a:pt x="73" y="353"/>
                  </a:cubicBezTo>
                  <a:cubicBezTo>
                    <a:pt x="74" y="355"/>
                    <a:pt x="74" y="357"/>
                    <a:pt x="74" y="359"/>
                  </a:cubicBezTo>
                  <a:cubicBezTo>
                    <a:pt x="76" y="364"/>
                    <a:pt x="80" y="368"/>
                    <a:pt x="83" y="371"/>
                  </a:cubicBezTo>
                  <a:cubicBezTo>
                    <a:pt x="76" y="372"/>
                    <a:pt x="69" y="374"/>
                    <a:pt x="61" y="374"/>
                  </a:cubicBezTo>
                  <a:close/>
                  <a:moveTo>
                    <a:pt x="62" y="378"/>
                  </a:moveTo>
                  <a:cubicBezTo>
                    <a:pt x="72" y="377"/>
                    <a:pt x="85" y="371"/>
                    <a:pt x="92" y="377"/>
                  </a:cubicBezTo>
                  <a:cubicBezTo>
                    <a:pt x="82" y="377"/>
                    <a:pt x="71" y="381"/>
                    <a:pt x="62" y="378"/>
                  </a:cubicBezTo>
                  <a:close/>
                  <a:moveTo>
                    <a:pt x="78" y="355"/>
                  </a:moveTo>
                  <a:cubicBezTo>
                    <a:pt x="83" y="355"/>
                    <a:pt x="85" y="358"/>
                    <a:pt x="87" y="362"/>
                  </a:cubicBezTo>
                  <a:cubicBezTo>
                    <a:pt x="88" y="365"/>
                    <a:pt x="94" y="366"/>
                    <a:pt x="95" y="370"/>
                  </a:cubicBezTo>
                  <a:cubicBezTo>
                    <a:pt x="86" y="368"/>
                    <a:pt x="80" y="363"/>
                    <a:pt x="78" y="355"/>
                  </a:cubicBezTo>
                  <a:close/>
                  <a:moveTo>
                    <a:pt x="85" y="347"/>
                  </a:moveTo>
                  <a:cubicBezTo>
                    <a:pt x="97" y="346"/>
                    <a:pt x="110" y="344"/>
                    <a:pt x="123" y="346"/>
                  </a:cubicBezTo>
                  <a:cubicBezTo>
                    <a:pt x="124" y="348"/>
                    <a:pt x="126" y="350"/>
                    <a:pt x="126" y="353"/>
                  </a:cubicBezTo>
                  <a:cubicBezTo>
                    <a:pt x="122" y="354"/>
                    <a:pt x="116" y="356"/>
                    <a:pt x="110" y="355"/>
                  </a:cubicBezTo>
                  <a:cubicBezTo>
                    <a:pt x="100" y="355"/>
                    <a:pt x="87" y="354"/>
                    <a:pt x="85" y="347"/>
                  </a:cubicBezTo>
                  <a:close/>
                  <a:moveTo>
                    <a:pt x="131" y="359"/>
                  </a:moveTo>
                  <a:cubicBezTo>
                    <a:pt x="135" y="359"/>
                    <a:pt x="136" y="360"/>
                    <a:pt x="136" y="364"/>
                  </a:cubicBezTo>
                  <a:cubicBezTo>
                    <a:pt x="126" y="361"/>
                    <a:pt x="112" y="365"/>
                    <a:pt x="101" y="362"/>
                  </a:cubicBezTo>
                  <a:cubicBezTo>
                    <a:pt x="106" y="359"/>
                    <a:pt x="122" y="360"/>
                    <a:pt x="131" y="359"/>
                  </a:cubicBezTo>
                  <a:close/>
                  <a:moveTo>
                    <a:pt x="104" y="367"/>
                  </a:moveTo>
                  <a:cubicBezTo>
                    <a:pt x="107" y="367"/>
                    <a:pt x="110" y="368"/>
                    <a:pt x="114" y="368"/>
                  </a:cubicBezTo>
                  <a:cubicBezTo>
                    <a:pt x="115" y="375"/>
                    <a:pt x="122" y="368"/>
                    <a:pt x="125" y="368"/>
                  </a:cubicBezTo>
                  <a:cubicBezTo>
                    <a:pt x="129" y="368"/>
                    <a:pt x="131" y="371"/>
                    <a:pt x="135" y="373"/>
                  </a:cubicBezTo>
                  <a:cubicBezTo>
                    <a:pt x="123" y="373"/>
                    <a:pt x="108" y="374"/>
                    <a:pt x="104" y="367"/>
                  </a:cubicBezTo>
                  <a:close/>
                  <a:moveTo>
                    <a:pt x="116" y="376"/>
                  </a:moveTo>
                  <a:cubicBezTo>
                    <a:pt x="120" y="375"/>
                    <a:pt x="123" y="376"/>
                    <a:pt x="127" y="376"/>
                  </a:cubicBezTo>
                  <a:cubicBezTo>
                    <a:pt x="123" y="377"/>
                    <a:pt x="118" y="377"/>
                    <a:pt x="116" y="376"/>
                  </a:cubicBezTo>
                  <a:close/>
                  <a:moveTo>
                    <a:pt x="122" y="379"/>
                  </a:moveTo>
                  <a:cubicBezTo>
                    <a:pt x="127" y="378"/>
                    <a:pt x="132" y="378"/>
                    <a:pt x="137" y="378"/>
                  </a:cubicBezTo>
                  <a:cubicBezTo>
                    <a:pt x="136" y="386"/>
                    <a:pt x="126" y="380"/>
                    <a:pt x="122" y="379"/>
                  </a:cubicBezTo>
                  <a:close/>
                  <a:moveTo>
                    <a:pt x="137" y="340"/>
                  </a:moveTo>
                  <a:cubicBezTo>
                    <a:pt x="136" y="338"/>
                    <a:pt x="137" y="336"/>
                    <a:pt x="138" y="334"/>
                  </a:cubicBezTo>
                  <a:cubicBezTo>
                    <a:pt x="139" y="335"/>
                    <a:pt x="139" y="340"/>
                    <a:pt x="137" y="340"/>
                  </a:cubicBezTo>
                  <a:close/>
                  <a:moveTo>
                    <a:pt x="128" y="328"/>
                  </a:moveTo>
                  <a:cubicBezTo>
                    <a:pt x="129" y="323"/>
                    <a:pt x="131" y="318"/>
                    <a:pt x="134" y="315"/>
                  </a:cubicBezTo>
                  <a:cubicBezTo>
                    <a:pt x="135" y="315"/>
                    <a:pt x="135" y="316"/>
                    <a:pt x="136" y="316"/>
                  </a:cubicBezTo>
                  <a:cubicBezTo>
                    <a:pt x="138" y="315"/>
                    <a:pt x="136" y="311"/>
                    <a:pt x="139" y="310"/>
                  </a:cubicBezTo>
                  <a:cubicBezTo>
                    <a:pt x="140" y="319"/>
                    <a:pt x="139" y="331"/>
                    <a:pt x="128" y="328"/>
                  </a:cubicBezTo>
                  <a:close/>
                  <a:moveTo>
                    <a:pt x="138" y="305"/>
                  </a:moveTo>
                  <a:cubicBezTo>
                    <a:pt x="138" y="303"/>
                    <a:pt x="137" y="298"/>
                    <a:pt x="139" y="298"/>
                  </a:cubicBezTo>
                  <a:cubicBezTo>
                    <a:pt x="139" y="301"/>
                    <a:pt x="140" y="304"/>
                    <a:pt x="138" y="305"/>
                  </a:cubicBezTo>
                  <a:close/>
                  <a:moveTo>
                    <a:pt x="139" y="280"/>
                  </a:moveTo>
                  <a:cubicBezTo>
                    <a:pt x="140" y="280"/>
                    <a:pt x="139" y="291"/>
                    <a:pt x="140" y="294"/>
                  </a:cubicBezTo>
                  <a:cubicBezTo>
                    <a:pt x="136" y="295"/>
                    <a:pt x="137" y="280"/>
                    <a:pt x="139" y="280"/>
                  </a:cubicBezTo>
                  <a:close/>
                  <a:moveTo>
                    <a:pt x="141" y="382"/>
                  </a:moveTo>
                  <a:cubicBezTo>
                    <a:pt x="142" y="381"/>
                    <a:pt x="141" y="379"/>
                    <a:pt x="142" y="378"/>
                  </a:cubicBezTo>
                  <a:cubicBezTo>
                    <a:pt x="152" y="378"/>
                    <a:pt x="161" y="378"/>
                    <a:pt x="171" y="378"/>
                  </a:cubicBezTo>
                  <a:cubicBezTo>
                    <a:pt x="170" y="380"/>
                    <a:pt x="168" y="378"/>
                    <a:pt x="166" y="379"/>
                  </a:cubicBezTo>
                  <a:cubicBezTo>
                    <a:pt x="164" y="379"/>
                    <a:pt x="165" y="381"/>
                    <a:pt x="163" y="382"/>
                  </a:cubicBezTo>
                  <a:cubicBezTo>
                    <a:pt x="158" y="386"/>
                    <a:pt x="147" y="383"/>
                    <a:pt x="141" y="382"/>
                  </a:cubicBezTo>
                  <a:close/>
                  <a:moveTo>
                    <a:pt x="147" y="388"/>
                  </a:moveTo>
                  <a:cubicBezTo>
                    <a:pt x="160" y="386"/>
                    <a:pt x="172" y="385"/>
                    <a:pt x="184" y="385"/>
                  </a:cubicBezTo>
                  <a:cubicBezTo>
                    <a:pt x="173" y="386"/>
                    <a:pt x="159" y="391"/>
                    <a:pt x="147" y="388"/>
                  </a:cubicBezTo>
                  <a:close/>
                  <a:moveTo>
                    <a:pt x="194" y="373"/>
                  </a:moveTo>
                  <a:cubicBezTo>
                    <a:pt x="193" y="376"/>
                    <a:pt x="186" y="373"/>
                    <a:pt x="183" y="374"/>
                  </a:cubicBezTo>
                  <a:cubicBezTo>
                    <a:pt x="184" y="371"/>
                    <a:pt x="195" y="370"/>
                    <a:pt x="194" y="373"/>
                  </a:cubicBezTo>
                  <a:close/>
                  <a:moveTo>
                    <a:pt x="196" y="247"/>
                  </a:moveTo>
                  <a:cubicBezTo>
                    <a:pt x="194" y="233"/>
                    <a:pt x="196" y="217"/>
                    <a:pt x="195" y="200"/>
                  </a:cubicBezTo>
                  <a:cubicBezTo>
                    <a:pt x="195" y="189"/>
                    <a:pt x="192" y="177"/>
                    <a:pt x="192" y="166"/>
                  </a:cubicBezTo>
                  <a:cubicBezTo>
                    <a:pt x="192" y="150"/>
                    <a:pt x="193" y="136"/>
                    <a:pt x="193" y="122"/>
                  </a:cubicBezTo>
                  <a:cubicBezTo>
                    <a:pt x="193" y="116"/>
                    <a:pt x="194" y="113"/>
                    <a:pt x="197" y="110"/>
                  </a:cubicBezTo>
                  <a:cubicBezTo>
                    <a:pt x="199" y="152"/>
                    <a:pt x="197" y="203"/>
                    <a:pt x="196" y="247"/>
                  </a:cubicBezTo>
                  <a:close/>
                  <a:moveTo>
                    <a:pt x="209" y="372"/>
                  </a:moveTo>
                  <a:cubicBezTo>
                    <a:pt x="206" y="372"/>
                    <a:pt x="198" y="371"/>
                    <a:pt x="198" y="369"/>
                  </a:cubicBezTo>
                  <a:cubicBezTo>
                    <a:pt x="198" y="368"/>
                    <a:pt x="200" y="367"/>
                    <a:pt x="200" y="366"/>
                  </a:cubicBezTo>
                  <a:cubicBezTo>
                    <a:pt x="201" y="364"/>
                    <a:pt x="201" y="361"/>
                    <a:pt x="203" y="360"/>
                  </a:cubicBezTo>
                  <a:cubicBezTo>
                    <a:pt x="207" y="357"/>
                    <a:pt x="218" y="363"/>
                    <a:pt x="224" y="360"/>
                  </a:cubicBezTo>
                  <a:cubicBezTo>
                    <a:pt x="220" y="362"/>
                    <a:pt x="215" y="371"/>
                    <a:pt x="209" y="372"/>
                  </a:cubicBezTo>
                  <a:close/>
                  <a:moveTo>
                    <a:pt x="218" y="370"/>
                  </a:moveTo>
                  <a:cubicBezTo>
                    <a:pt x="223" y="364"/>
                    <a:pt x="230" y="358"/>
                    <a:pt x="241" y="358"/>
                  </a:cubicBezTo>
                  <a:cubicBezTo>
                    <a:pt x="234" y="363"/>
                    <a:pt x="228" y="368"/>
                    <a:pt x="218" y="370"/>
                  </a:cubicBezTo>
                  <a:close/>
                  <a:moveTo>
                    <a:pt x="280" y="227"/>
                  </a:moveTo>
                  <a:cubicBezTo>
                    <a:pt x="281" y="242"/>
                    <a:pt x="282" y="260"/>
                    <a:pt x="280" y="275"/>
                  </a:cubicBezTo>
                  <a:cubicBezTo>
                    <a:pt x="278" y="268"/>
                    <a:pt x="280" y="258"/>
                    <a:pt x="280" y="249"/>
                  </a:cubicBezTo>
                  <a:cubicBezTo>
                    <a:pt x="280" y="241"/>
                    <a:pt x="279" y="233"/>
                    <a:pt x="280" y="227"/>
                  </a:cubicBezTo>
                  <a:close/>
                  <a:moveTo>
                    <a:pt x="282" y="332"/>
                  </a:moveTo>
                  <a:cubicBezTo>
                    <a:pt x="283" y="347"/>
                    <a:pt x="283" y="363"/>
                    <a:pt x="282" y="378"/>
                  </a:cubicBezTo>
                  <a:cubicBezTo>
                    <a:pt x="266" y="379"/>
                    <a:pt x="247" y="379"/>
                    <a:pt x="231" y="376"/>
                  </a:cubicBezTo>
                  <a:cubicBezTo>
                    <a:pt x="239" y="372"/>
                    <a:pt x="249" y="369"/>
                    <a:pt x="256" y="364"/>
                  </a:cubicBezTo>
                  <a:cubicBezTo>
                    <a:pt x="254" y="365"/>
                    <a:pt x="252" y="376"/>
                    <a:pt x="257" y="368"/>
                  </a:cubicBezTo>
                  <a:cubicBezTo>
                    <a:pt x="261" y="363"/>
                    <a:pt x="266" y="360"/>
                    <a:pt x="270" y="354"/>
                  </a:cubicBezTo>
                  <a:cubicBezTo>
                    <a:pt x="275" y="347"/>
                    <a:pt x="274" y="338"/>
                    <a:pt x="279" y="333"/>
                  </a:cubicBezTo>
                  <a:cubicBezTo>
                    <a:pt x="280" y="332"/>
                    <a:pt x="281" y="331"/>
                    <a:pt x="282" y="332"/>
                  </a:cubicBezTo>
                  <a:close/>
                  <a:moveTo>
                    <a:pt x="277" y="143"/>
                  </a:moveTo>
                  <a:cubicBezTo>
                    <a:pt x="274" y="134"/>
                    <a:pt x="269" y="124"/>
                    <a:pt x="269" y="112"/>
                  </a:cubicBezTo>
                  <a:cubicBezTo>
                    <a:pt x="274" y="115"/>
                    <a:pt x="276" y="125"/>
                    <a:pt x="278" y="133"/>
                  </a:cubicBezTo>
                  <a:cubicBezTo>
                    <a:pt x="278" y="136"/>
                    <a:pt x="281" y="143"/>
                    <a:pt x="277" y="143"/>
                  </a:cubicBezTo>
                  <a:close/>
                  <a:moveTo>
                    <a:pt x="279" y="104"/>
                  </a:moveTo>
                  <a:cubicBezTo>
                    <a:pt x="273" y="101"/>
                    <a:pt x="273" y="95"/>
                    <a:pt x="269" y="91"/>
                  </a:cubicBezTo>
                  <a:cubicBezTo>
                    <a:pt x="267" y="90"/>
                    <a:pt x="264" y="89"/>
                    <a:pt x="261" y="87"/>
                  </a:cubicBezTo>
                  <a:cubicBezTo>
                    <a:pt x="260" y="86"/>
                    <a:pt x="258" y="82"/>
                    <a:pt x="256" y="79"/>
                  </a:cubicBezTo>
                  <a:cubicBezTo>
                    <a:pt x="250" y="69"/>
                    <a:pt x="244" y="63"/>
                    <a:pt x="233" y="56"/>
                  </a:cubicBezTo>
                  <a:cubicBezTo>
                    <a:pt x="248" y="57"/>
                    <a:pt x="260" y="59"/>
                    <a:pt x="274" y="60"/>
                  </a:cubicBezTo>
                  <a:cubicBezTo>
                    <a:pt x="277" y="74"/>
                    <a:pt x="279" y="89"/>
                    <a:pt x="279" y="10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sp>
          <p:nvSpPr>
            <p:cNvPr id="59" name="Freeform 8"/>
            <p:cNvSpPr>
              <a:spLocks noEditPoints="1"/>
            </p:cNvSpPr>
            <p:nvPr/>
          </p:nvSpPr>
          <p:spPr bwMode="auto">
            <a:xfrm>
              <a:off x="3330029" y="2146913"/>
              <a:ext cx="1560855" cy="2224169"/>
            </a:xfrm>
            <a:custGeom>
              <a:avLst/>
              <a:gdLst>
                <a:gd name="T0" fmla="*/ 217 w 335"/>
                <a:gd name="T1" fmla="*/ 79 h 477"/>
                <a:gd name="T2" fmla="*/ 163 w 335"/>
                <a:gd name="T3" fmla="*/ 127 h 477"/>
                <a:gd name="T4" fmla="*/ 51 w 335"/>
                <a:gd name="T5" fmla="*/ 273 h 477"/>
                <a:gd name="T6" fmla="*/ 50 w 335"/>
                <a:gd name="T7" fmla="*/ 98 h 477"/>
                <a:gd name="T8" fmla="*/ 47 w 335"/>
                <a:gd name="T9" fmla="*/ 219 h 477"/>
                <a:gd name="T10" fmla="*/ 35 w 335"/>
                <a:gd name="T11" fmla="*/ 340 h 477"/>
                <a:gd name="T12" fmla="*/ 41 w 335"/>
                <a:gd name="T13" fmla="*/ 430 h 477"/>
                <a:gd name="T14" fmla="*/ 136 w 335"/>
                <a:gd name="T15" fmla="*/ 424 h 477"/>
                <a:gd name="T16" fmla="*/ 106 w 335"/>
                <a:gd name="T17" fmla="*/ 396 h 477"/>
                <a:gd name="T18" fmla="*/ 115 w 335"/>
                <a:gd name="T19" fmla="*/ 476 h 477"/>
                <a:gd name="T20" fmla="*/ 242 w 335"/>
                <a:gd name="T21" fmla="*/ 450 h 477"/>
                <a:gd name="T22" fmla="*/ 330 w 335"/>
                <a:gd name="T23" fmla="*/ 440 h 477"/>
                <a:gd name="T24" fmla="*/ 269 w 335"/>
                <a:gd name="T25" fmla="*/ 382 h 477"/>
                <a:gd name="T26" fmla="*/ 268 w 335"/>
                <a:gd name="T27" fmla="*/ 356 h 477"/>
                <a:gd name="T28" fmla="*/ 289 w 335"/>
                <a:gd name="T29" fmla="*/ 313 h 477"/>
                <a:gd name="T30" fmla="*/ 248 w 335"/>
                <a:gd name="T31" fmla="*/ 311 h 477"/>
                <a:gd name="T32" fmla="*/ 249 w 335"/>
                <a:gd name="T33" fmla="*/ 53 h 477"/>
                <a:gd name="T34" fmla="*/ 235 w 335"/>
                <a:gd name="T35" fmla="*/ 63 h 477"/>
                <a:gd name="T36" fmla="*/ 224 w 335"/>
                <a:gd name="T37" fmla="*/ 106 h 477"/>
                <a:gd name="T38" fmla="*/ 194 w 335"/>
                <a:gd name="T39" fmla="*/ 107 h 477"/>
                <a:gd name="T40" fmla="*/ 219 w 335"/>
                <a:gd name="T41" fmla="*/ 111 h 477"/>
                <a:gd name="T42" fmla="*/ 220 w 335"/>
                <a:gd name="T43" fmla="*/ 116 h 477"/>
                <a:gd name="T44" fmla="*/ 166 w 335"/>
                <a:gd name="T45" fmla="*/ 177 h 477"/>
                <a:gd name="T46" fmla="*/ 193 w 335"/>
                <a:gd name="T47" fmla="*/ 139 h 477"/>
                <a:gd name="T48" fmla="*/ 226 w 335"/>
                <a:gd name="T49" fmla="*/ 194 h 477"/>
                <a:gd name="T50" fmla="*/ 159 w 335"/>
                <a:gd name="T51" fmla="*/ 164 h 477"/>
                <a:gd name="T52" fmla="*/ 201 w 335"/>
                <a:gd name="T53" fmla="*/ 186 h 477"/>
                <a:gd name="T54" fmla="*/ 152 w 335"/>
                <a:gd name="T55" fmla="*/ 194 h 477"/>
                <a:gd name="T56" fmla="*/ 138 w 335"/>
                <a:gd name="T57" fmla="*/ 206 h 477"/>
                <a:gd name="T58" fmla="*/ 180 w 335"/>
                <a:gd name="T59" fmla="*/ 212 h 477"/>
                <a:gd name="T60" fmla="*/ 165 w 335"/>
                <a:gd name="T61" fmla="*/ 210 h 477"/>
                <a:gd name="T62" fmla="*/ 223 w 335"/>
                <a:gd name="T63" fmla="*/ 223 h 477"/>
                <a:gd name="T64" fmla="*/ 229 w 335"/>
                <a:gd name="T65" fmla="*/ 236 h 477"/>
                <a:gd name="T66" fmla="*/ 127 w 335"/>
                <a:gd name="T67" fmla="*/ 232 h 477"/>
                <a:gd name="T68" fmla="*/ 222 w 335"/>
                <a:gd name="T69" fmla="*/ 242 h 477"/>
                <a:gd name="T70" fmla="*/ 103 w 335"/>
                <a:gd name="T71" fmla="*/ 264 h 477"/>
                <a:gd name="T72" fmla="*/ 225 w 335"/>
                <a:gd name="T73" fmla="*/ 284 h 477"/>
                <a:gd name="T74" fmla="*/ 220 w 335"/>
                <a:gd name="T75" fmla="*/ 276 h 477"/>
                <a:gd name="T76" fmla="*/ 87 w 335"/>
                <a:gd name="T77" fmla="*/ 286 h 477"/>
                <a:gd name="T78" fmla="*/ 61 w 335"/>
                <a:gd name="T79" fmla="*/ 302 h 477"/>
                <a:gd name="T80" fmla="*/ 65 w 335"/>
                <a:gd name="T81" fmla="*/ 319 h 477"/>
                <a:gd name="T82" fmla="*/ 47 w 335"/>
                <a:gd name="T83" fmla="*/ 322 h 477"/>
                <a:gd name="T84" fmla="*/ 144 w 335"/>
                <a:gd name="T85" fmla="*/ 337 h 477"/>
                <a:gd name="T86" fmla="*/ 251 w 335"/>
                <a:gd name="T87" fmla="*/ 341 h 477"/>
                <a:gd name="T88" fmla="*/ 227 w 335"/>
                <a:gd name="T89" fmla="*/ 328 h 477"/>
                <a:gd name="T90" fmla="*/ 160 w 335"/>
                <a:gd name="T91" fmla="*/ 336 h 477"/>
                <a:gd name="T92" fmla="*/ 63 w 335"/>
                <a:gd name="T93" fmla="*/ 345 h 477"/>
                <a:gd name="T94" fmla="*/ 160 w 335"/>
                <a:gd name="T95" fmla="*/ 341 h 477"/>
                <a:gd name="T96" fmla="*/ 260 w 335"/>
                <a:gd name="T97" fmla="*/ 345 h 477"/>
                <a:gd name="T98" fmla="*/ 141 w 335"/>
                <a:gd name="T99" fmla="*/ 355 h 477"/>
                <a:gd name="T100" fmla="*/ 176 w 335"/>
                <a:gd name="T101" fmla="*/ 360 h 477"/>
                <a:gd name="T102" fmla="*/ 230 w 335"/>
                <a:gd name="T103" fmla="*/ 362 h 477"/>
                <a:gd name="T104" fmla="*/ 49 w 335"/>
                <a:gd name="T105" fmla="*/ 368 h 477"/>
                <a:gd name="T106" fmla="*/ 225 w 335"/>
                <a:gd name="T107" fmla="*/ 382 h 477"/>
                <a:gd name="T108" fmla="*/ 147 w 335"/>
                <a:gd name="T109" fmla="*/ 375 h 477"/>
                <a:gd name="T110" fmla="*/ 258 w 335"/>
                <a:gd name="T111" fmla="*/ 376 h 477"/>
                <a:gd name="T112" fmla="*/ 224 w 335"/>
                <a:gd name="T113" fmla="*/ 394 h 477"/>
                <a:gd name="T114" fmla="*/ 171 w 335"/>
                <a:gd name="T115" fmla="*/ 405 h 477"/>
                <a:gd name="T116" fmla="*/ 165 w 335"/>
                <a:gd name="T117" fmla="*/ 425 h 477"/>
                <a:gd name="T118" fmla="*/ 195 w 335"/>
                <a:gd name="T119" fmla="*/ 428 h 477"/>
                <a:gd name="T120" fmla="*/ 153 w 335"/>
                <a:gd name="T121" fmla="*/ 432 h 477"/>
                <a:gd name="T122" fmla="*/ 227 w 335"/>
                <a:gd name="T123" fmla="*/ 446 h 477"/>
                <a:gd name="T124" fmla="*/ 110 w 335"/>
                <a:gd name="T125" fmla="*/ 458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 h="477">
                  <a:moveTo>
                    <a:pt x="73" y="102"/>
                  </a:moveTo>
                  <a:cubicBezTo>
                    <a:pt x="94" y="103"/>
                    <a:pt x="119" y="106"/>
                    <a:pt x="139" y="105"/>
                  </a:cubicBezTo>
                  <a:cubicBezTo>
                    <a:pt x="118" y="103"/>
                    <a:pt x="94" y="101"/>
                    <a:pt x="73" y="102"/>
                  </a:cubicBezTo>
                  <a:close/>
                  <a:moveTo>
                    <a:pt x="223" y="0"/>
                  </a:moveTo>
                  <a:cubicBezTo>
                    <a:pt x="225" y="5"/>
                    <a:pt x="226" y="10"/>
                    <a:pt x="228" y="14"/>
                  </a:cubicBezTo>
                  <a:cubicBezTo>
                    <a:pt x="232" y="22"/>
                    <a:pt x="237" y="27"/>
                    <a:pt x="240" y="36"/>
                  </a:cubicBezTo>
                  <a:cubicBezTo>
                    <a:pt x="243" y="43"/>
                    <a:pt x="245" y="47"/>
                    <a:pt x="239" y="50"/>
                  </a:cubicBezTo>
                  <a:cubicBezTo>
                    <a:pt x="233" y="45"/>
                    <a:pt x="236" y="53"/>
                    <a:pt x="235" y="56"/>
                  </a:cubicBezTo>
                  <a:cubicBezTo>
                    <a:pt x="235" y="58"/>
                    <a:pt x="233" y="58"/>
                    <a:pt x="232" y="60"/>
                  </a:cubicBezTo>
                  <a:cubicBezTo>
                    <a:pt x="228" y="63"/>
                    <a:pt x="226" y="70"/>
                    <a:pt x="222" y="71"/>
                  </a:cubicBezTo>
                  <a:cubicBezTo>
                    <a:pt x="222" y="69"/>
                    <a:pt x="223" y="67"/>
                    <a:pt x="221" y="66"/>
                  </a:cubicBezTo>
                  <a:cubicBezTo>
                    <a:pt x="217" y="64"/>
                    <a:pt x="219" y="77"/>
                    <a:pt x="217" y="79"/>
                  </a:cubicBezTo>
                  <a:cubicBezTo>
                    <a:pt x="213" y="85"/>
                    <a:pt x="205" y="93"/>
                    <a:pt x="202" y="98"/>
                  </a:cubicBezTo>
                  <a:cubicBezTo>
                    <a:pt x="201" y="97"/>
                    <a:pt x="199" y="97"/>
                    <a:pt x="197" y="96"/>
                  </a:cubicBezTo>
                  <a:cubicBezTo>
                    <a:pt x="202" y="92"/>
                    <a:pt x="206" y="82"/>
                    <a:pt x="212" y="80"/>
                  </a:cubicBezTo>
                  <a:cubicBezTo>
                    <a:pt x="213" y="79"/>
                    <a:pt x="214" y="79"/>
                    <a:pt x="214" y="78"/>
                  </a:cubicBezTo>
                  <a:cubicBezTo>
                    <a:pt x="215" y="77"/>
                    <a:pt x="214" y="75"/>
                    <a:pt x="213" y="75"/>
                  </a:cubicBezTo>
                  <a:cubicBezTo>
                    <a:pt x="211" y="74"/>
                    <a:pt x="207" y="80"/>
                    <a:pt x="205" y="82"/>
                  </a:cubicBezTo>
                  <a:cubicBezTo>
                    <a:pt x="201" y="89"/>
                    <a:pt x="197" y="93"/>
                    <a:pt x="192" y="99"/>
                  </a:cubicBezTo>
                  <a:cubicBezTo>
                    <a:pt x="190" y="101"/>
                    <a:pt x="186" y="106"/>
                    <a:pt x="184" y="107"/>
                  </a:cubicBezTo>
                  <a:cubicBezTo>
                    <a:pt x="179" y="109"/>
                    <a:pt x="173" y="105"/>
                    <a:pt x="169" y="108"/>
                  </a:cubicBezTo>
                  <a:cubicBezTo>
                    <a:pt x="173" y="109"/>
                    <a:pt x="180" y="108"/>
                    <a:pt x="183" y="110"/>
                  </a:cubicBezTo>
                  <a:cubicBezTo>
                    <a:pt x="178" y="117"/>
                    <a:pt x="173" y="124"/>
                    <a:pt x="168" y="131"/>
                  </a:cubicBezTo>
                  <a:cubicBezTo>
                    <a:pt x="167" y="129"/>
                    <a:pt x="166" y="127"/>
                    <a:pt x="163" y="127"/>
                  </a:cubicBezTo>
                  <a:cubicBezTo>
                    <a:pt x="162" y="125"/>
                    <a:pt x="163" y="115"/>
                    <a:pt x="159" y="117"/>
                  </a:cubicBezTo>
                  <a:cubicBezTo>
                    <a:pt x="156" y="118"/>
                    <a:pt x="159" y="122"/>
                    <a:pt x="159" y="123"/>
                  </a:cubicBezTo>
                  <a:cubicBezTo>
                    <a:pt x="161" y="128"/>
                    <a:pt x="161" y="140"/>
                    <a:pt x="160" y="145"/>
                  </a:cubicBezTo>
                  <a:cubicBezTo>
                    <a:pt x="160" y="153"/>
                    <a:pt x="157" y="158"/>
                    <a:pt x="151" y="161"/>
                  </a:cubicBezTo>
                  <a:cubicBezTo>
                    <a:pt x="151" y="159"/>
                    <a:pt x="153" y="158"/>
                    <a:pt x="153" y="156"/>
                  </a:cubicBezTo>
                  <a:cubicBezTo>
                    <a:pt x="147" y="163"/>
                    <a:pt x="142" y="173"/>
                    <a:pt x="135" y="181"/>
                  </a:cubicBezTo>
                  <a:cubicBezTo>
                    <a:pt x="121" y="198"/>
                    <a:pt x="108" y="217"/>
                    <a:pt x="94" y="234"/>
                  </a:cubicBezTo>
                  <a:cubicBezTo>
                    <a:pt x="89" y="241"/>
                    <a:pt x="84" y="250"/>
                    <a:pt x="78" y="257"/>
                  </a:cubicBezTo>
                  <a:cubicBezTo>
                    <a:pt x="70" y="266"/>
                    <a:pt x="61" y="276"/>
                    <a:pt x="52" y="284"/>
                  </a:cubicBezTo>
                  <a:cubicBezTo>
                    <a:pt x="53" y="281"/>
                    <a:pt x="52" y="278"/>
                    <a:pt x="53" y="274"/>
                  </a:cubicBezTo>
                  <a:cubicBezTo>
                    <a:pt x="53" y="273"/>
                    <a:pt x="55" y="269"/>
                    <a:pt x="52" y="269"/>
                  </a:cubicBezTo>
                  <a:cubicBezTo>
                    <a:pt x="51" y="269"/>
                    <a:pt x="51" y="271"/>
                    <a:pt x="51" y="273"/>
                  </a:cubicBezTo>
                  <a:cubicBezTo>
                    <a:pt x="51" y="277"/>
                    <a:pt x="49" y="286"/>
                    <a:pt x="47" y="289"/>
                  </a:cubicBezTo>
                  <a:cubicBezTo>
                    <a:pt x="46" y="272"/>
                    <a:pt x="49" y="256"/>
                    <a:pt x="49" y="238"/>
                  </a:cubicBezTo>
                  <a:cubicBezTo>
                    <a:pt x="49" y="215"/>
                    <a:pt x="51" y="190"/>
                    <a:pt x="51" y="168"/>
                  </a:cubicBezTo>
                  <a:cubicBezTo>
                    <a:pt x="51" y="161"/>
                    <a:pt x="50" y="153"/>
                    <a:pt x="51" y="147"/>
                  </a:cubicBezTo>
                  <a:cubicBezTo>
                    <a:pt x="51" y="144"/>
                    <a:pt x="52" y="142"/>
                    <a:pt x="51" y="140"/>
                  </a:cubicBezTo>
                  <a:cubicBezTo>
                    <a:pt x="50" y="136"/>
                    <a:pt x="53" y="133"/>
                    <a:pt x="52" y="127"/>
                  </a:cubicBezTo>
                  <a:cubicBezTo>
                    <a:pt x="51" y="123"/>
                    <a:pt x="53" y="119"/>
                    <a:pt x="52" y="115"/>
                  </a:cubicBezTo>
                  <a:cubicBezTo>
                    <a:pt x="51" y="112"/>
                    <a:pt x="50" y="102"/>
                    <a:pt x="54" y="101"/>
                  </a:cubicBezTo>
                  <a:cubicBezTo>
                    <a:pt x="58" y="99"/>
                    <a:pt x="66" y="103"/>
                    <a:pt x="69" y="101"/>
                  </a:cubicBezTo>
                  <a:cubicBezTo>
                    <a:pt x="66" y="98"/>
                    <a:pt x="58" y="100"/>
                    <a:pt x="53" y="98"/>
                  </a:cubicBezTo>
                  <a:cubicBezTo>
                    <a:pt x="52" y="90"/>
                    <a:pt x="54" y="80"/>
                    <a:pt x="52" y="73"/>
                  </a:cubicBezTo>
                  <a:cubicBezTo>
                    <a:pt x="48" y="78"/>
                    <a:pt x="52" y="91"/>
                    <a:pt x="50" y="98"/>
                  </a:cubicBezTo>
                  <a:cubicBezTo>
                    <a:pt x="48" y="81"/>
                    <a:pt x="49" y="61"/>
                    <a:pt x="50" y="45"/>
                  </a:cubicBezTo>
                  <a:cubicBezTo>
                    <a:pt x="46" y="49"/>
                    <a:pt x="47" y="58"/>
                    <a:pt x="47" y="65"/>
                  </a:cubicBezTo>
                  <a:cubicBezTo>
                    <a:pt x="46" y="76"/>
                    <a:pt x="47" y="88"/>
                    <a:pt x="46" y="98"/>
                  </a:cubicBezTo>
                  <a:cubicBezTo>
                    <a:pt x="36" y="99"/>
                    <a:pt x="23" y="98"/>
                    <a:pt x="13" y="98"/>
                  </a:cubicBezTo>
                  <a:cubicBezTo>
                    <a:pt x="11" y="98"/>
                    <a:pt x="1" y="99"/>
                    <a:pt x="0" y="101"/>
                  </a:cubicBezTo>
                  <a:cubicBezTo>
                    <a:pt x="0" y="104"/>
                    <a:pt x="5" y="102"/>
                    <a:pt x="5" y="102"/>
                  </a:cubicBezTo>
                  <a:cubicBezTo>
                    <a:pt x="16" y="99"/>
                    <a:pt x="33" y="101"/>
                    <a:pt x="47" y="101"/>
                  </a:cubicBezTo>
                  <a:cubicBezTo>
                    <a:pt x="47" y="131"/>
                    <a:pt x="45" y="164"/>
                    <a:pt x="44" y="192"/>
                  </a:cubicBezTo>
                  <a:cubicBezTo>
                    <a:pt x="44" y="196"/>
                    <a:pt x="45" y="200"/>
                    <a:pt x="44" y="202"/>
                  </a:cubicBezTo>
                  <a:cubicBezTo>
                    <a:pt x="44" y="203"/>
                    <a:pt x="42" y="204"/>
                    <a:pt x="42" y="205"/>
                  </a:cubicBezTo>
                  <a:cubicBezTo>
                    <a:pt x="41" y="208"/>
                    <a:pt x="42" y="215"/>
                    <a:pt x="44" y="217"/>
                  </a:cubicBezTo>
                  <a:cubicBezTo>
                    <a:pt x="45" y="218"/>
                    <a:pt x="46" y="218"/>
                    <a:pt x="47" y="219"/>
                  </a:cubicBezTo>
                  <a:cubicBezTo>
                    <a:pt x="47" y="220"/>
                    <a:pt x="47" y="223"/>
                    <a:pt x="47" y="226"/>
                  </a:cubicBezTo>
                  <a:cubicBezTo>
                    <a:pt x="46" y="230"/>
                    <a:pt x="47" y="236"/>
                    <a:pt x="47" y="240"/>
                  </a:cubicBezTo>
                  <a:cubicBezTo>
                    <a:pt x="46" y="256"/>
                    <a:pt x="44" y="273"/>
                    <a:pt x="44" y="291"/>
                  </a:cubicBezTo>
                  <a:cubicBezTo>
                    <a:pt x="44" y="296"/>
                    <a:pt x="44" y="301"/>
                    <a:pt x="40" y="303"/>
                  </a:cubicBezTo>
                  <a:cubicBezTo>
                    <a:pt x="39" y="301"/>
                    <a:pt x="38" y="299"/>
                    <a:pt x="36" y="301"/>
                  </a:cubicBezTo>
                  <a:cubicBezTo>
                    <a:pt x="34" y="308"/>
                    <a:pt x="33" y="314"/>
                    <a:pt x="30" y="319"/>
                  </a:cubicBezTo>
                  <a:cubicBezTo>
                    <a:pt x="25" y="328"/>
                    <a:pt x="13" y="331"/>
                    <a:pt x="9" y="341"/>
                  </a:cubicBezTo>
                  <a:cubicBezTo>
                    <a:pt x="12" y="342"/>
                    <a:pt x="16" y="338"/>
                    <a:pt x="18" y="336"/>
                  </a:cubicBezTo>
                  <a:cubicBezTo>
                    <a:pt x="24" y="331"/>
                    <a:pt x="29" y="323"/>
                    <a:pt x="36" y="320"/>
                  </a:cubicBezTo>
                  <a:cubicBezTo>
                    <a:pt x="35" y="324"/>
                    <a:pt x="37" y="330"/>
                    <a:pt x="35" y="334"/>
                  </a:cubicBezTo>
                  <a:cubicBezTo>
                    <a:pt x="33" y="336"/>
                    <a:pt x="27" y="336"/>
                    <a:pt x="30" y="341"/>
                  </a:cubicBezTo>
                  <a:cubicBezTo>
                    <a:pt x="32" y="342"/>
                    <a:pt x="33" y="340"/>
                    <a:pt x="35" y="340"/>
                  </a:cubicBezTo>
                  <a:cubicBezTo>
                    <a:pt x="35" y="347"/>
                    <a:pt x="35" y="356"/>
                    <a:pt x="31" y="361"/>
                  </a:cubicBezTo>
                  <a:cubicBezTo>
                    <a:pt x="35" y="361"/>
                    <a:pt x="34" y="366"/>
                    <a:pt x="33" y="368"/>
                  </a:cubicBezTo>
                  <a:cubicBezTo>
                    <a:pt x="30" y="373"/>
                    <a:pt x="18" y="366"/>
                    <a:pt x="14" y="367"/>
                  </a:cubicBezTo>
                  <a:cubicBezTo>
                    <a:pt x="13" y="367"/>
                    <a:pt x="12" y="369"/>
                    <a:pt x="12" y="369"/>
                  </a:cubicBezTo>
                  <a:cubicBezTo>
                    <a:pt x="12" y="372"/>
                    <a:pt x="19" y="372"/>
                    <a:pt x="21" y="372"/>
                  </a:cubicBezTo>
                  <a:cubicBezTo>
                    <a:pt x="24" y="373"/>
                    <a:pt x="29" y="374"/>
                    <a:pt x="32" y="375"/>
                  </a:cubicBezTo>
                  <a:cubicBezTo>
                    <a:pt x="32" y="377"/>
                    <a:pt x="26" y="376"/>
                    <a:pt x="27" y="378"/>
                  </a:cubicBezTo>
                  <a:cubicBezTo>
                    <a:pt x="27" y="380"/>
                    <a:pt x="31" y="379"/>
                    <a:pt x="32" y="380"/>
                  </a:cubicBezTo>
                  <a:cubicBezTo>
                    <a:pt x="33" y="382"/>
                    <a:pt x="30" y="383"/>
                    <a:pt x="30" y="385"/>
                  </a:cubicBezTo>
                  <a:cubicBezTo>
                    <a:pt x="31" y="389"/>
                    <a:pt x="37" y="384"/>
                    <a:pt x="36" y="381"/>
                  </a:cubicBezTo>
                  <a:cubicBezTo>
                    <a:pt x="40" y="381"/>
                    <a:pt x="43" y="379"/>
                    <a:pt x="43" y="386"/>
                  </a:cubicBezTo>
                  <a:cubicBezTo>
                    <a:pt x="43" y="402"/>
                    <a:pt x="42" y="415"/>
                    <a:pt x="41" y="430"/>
                  </a:cubicBezTo>
                  <a:cubicBezTo>
                    <a:pt x="40" y="440"/>
                    <a:pt x="39" y="452"/>
                    <a:pt x="36" y="462"/>
                  </a:cubicBezTo>
                  <a:cubicBezTo>
                    <a:pt x="36" y="463"/>
                    <a:pt x="34" y="468"/>
                    <a:pt x="38" y="468"/>
                  </a:cubicBezTo>
                  <a:cubicBezTo>
                    <a:pt x="41" y="468"/>
                    <a:pt x="41" y="462"/>
                    <a:pt x="41" y="458"/>
                  </a:cubicBezTo>
                  <a:cubicBezTo>
                    <a:pt x="42" y="453"/>
                    <a:pt x="43" y="449"/>
                    <a:pt x="43" y="445"/>
                  </a:cubicBezTo>
                  <a:cubicBezTo>
                    <a:pt x="45" y="434"/>
                    <a:pt x="43" y="423"/>
                    <a:pt x="45" y="411"/>
                  </a:cubicBezTo>
                  <a:cubicBezTo>
                    <a:pt x="46" y="405"/>
                    <a:pt x="45" y="399"/>
                    <a:pt x="45" y="394"/>
                  </a:cubicBezTo>
                  <a:cubicBezTo>
                    <a:pt x="45" y="392"/>
                    <a:pt x="45" y="380"/>
                    <a:pt x="47" y="379"/>
                  </a:cubicBezTo>
                  <a:cubicBezTo>
                    <a:pt x="49" y="377"/>
                    <a:pt x="57" y="378"/>
                    <a:pt x="61" y="378"/>
                  </a:cubicBezTo>
                  <a:cubicBezTo>
                    <a:pt x="76" y="378"/>
                    <a:pt x="90" y="378"/>
                    <a:pt x="105" y="378"/>
                  </a:cubicBezTo>
                  <a:cubicBezTo>
                    <a:pt x="123" y="378"/>
                    <a:pt x="140" y="378"/>
                    <a:pt x="156" y="382"/>
                  </a:cubicBezTo>
                  <a:cubicBezTo>
                    <a:pt x="154" y="394"/>
                    <a:pt x="158" y="406"/>
                    <a:pt x="155" y="415"/>
                  </a:cubicBezTo>
                  <a:cubicBezTo>
                    <a:pt x="152" y="421"/>
                    <a:pt x="144" y="426"/>
                    <a:pt x="136" y="424"/>
                  </a:cubicBezTo>
                  <a:cubicBezTo>
                    <a:pt x="135" y="424"/>
                    <a:pt x="135" y="422"/>
                    <a:pt x="133" y="422"/>
                  </a:cubicBezTo>
                  <a:cubicBezTo>
                    <a:pt x="132" y="422"/>
                    <a:pt x="131" y="424"/>
                    <a:pt x="130" y="425"/>
                  </a:cubicBezTo>
                  <a:cubicBezTo>
                    <a:pt x="126" y="426"/>
                    <a:pt x="118" y="426"/>
                    <a:pt x="116" y="424"/>
                  </a:cubicBezTo>
                  <a:cubicBezTo>
                    <a:pt x="115" y="423"/>
                    <a:pt x="116" y="413"/>
                    <a:pt x="115" y="410"/>
                  </a:cubicBezTo>
                  <a:cubicBezTo>
                    <a:pt x="115" y="405"/>
                    <a:pt x="115" y="398"/>
                    <a:pt x="116" y="394"/>
                  </a:cubicBezTo>
                  <a:cubicBezTo>
                    <a:pt x="116" y="393"/>
                    <a:pt x="119" y="391"/>
                    <a:pt x="118" y="389"/>
                  </a:cubicBezTo>
                  <a:cubicBezTo>
                    <a:pt x="118" y="388"/>
                    <a:pt x="115" y="388"/>
                    <a:pt x="114" y="390"/>
                  </a:cubicBezTo>
                  <a:cubicBezTo>
                    <a:pt x="112" y="395"/>
                    <a:pt x="115" y="403"/>
                    <a:pt x="113" y="407"/>
                  </a:cubicBezTo>
                  <a:cubicBezTo>
                    <a:pt x="111" y="408"/>
                    <a:pt x="110" y="408"/>
                    <a:pt x="110" y="410"/>
                  </a:cubicBezTo>
                  <a:cubicBezTo>
                    <a:pt x="110" y="410"/>
                    <a:pt x="115" y="420"/>
                    <a:pt x="110" y="421"/>
                  </a:cubicBezTo>
                  <a:cubicBezTo>
                    <a:pt x="106" y="422"/>
                    <a:pt x="104" y="417"/>
                    <a:pt x="104" y="414"/>
                  </a:cubicBezTo>
                  <a:cubicBezTo>
                    <a:pt x="104" y="409"/>
                    <a:pt x="104" y="401"/>
                    <a:pt x="106" y="396"/>
                  </a:cubicBezTo>
                  <a:cubicBezTo>
                    <a:pt x="107" y="395"/>
                    <a:pt x="110" y="393"/>
                    <a:pt x="110" y="392"/>
                  </a:cubicBezTo>
                  <a:cubicBezTo>
                    <a:pt x="109" y="388"/>
                    <a:pt x="102" y="396"/>
                    <a:pt x="103" y="398"/>
                  </a:cubicBezTo>
                  <a:cubicBezTo>
                    <a:pt x="99" y="407"/>
                    <a:pt x="104" y="421"/>
                    <a:pt x="101" y="429"/>
                  </a:cubicBezTo>
                  <a:cubicBezTo>
                    <a:pt x="100" y="433"/>
                    <a:pt x="94" y="434"/>
                    <a:pt x="100" y="437"/>
                  </a:cubicBezTo>
                  <a:cubicBezTo>
                    <a:pt x="98" y="438"/>
                    <a:pt x="98" y="441"/>
                    <a:pt x="98" y="443"/>
                  </a:cubicBezTo>
                  <a:cubicBezTo>
                    <a:pt x="95" y="443"/>
                    <a:pt x="88" y="442"/>
                    <a:pt x="88" y="446"/>
                  </a:cubicBezTo>
                  <a:cubicBezTo>
                    <a:pt x="89" y="450"/>
                    <a:pt x="94" y="447"/>
                    <a:pt x="98" y="449"/>
                  </a:cubicBezTo>
                  <a:cubicBezTo>
                    <a:pt x="101" y="450"/>
                    <a:pt x="103" y="453"/>
                    <a:pt x="103" y="456"/>
                  </a:cubicBezTo>
                  <a:cubicBezTo>
                    <a:pt x="103" y="460"/>
                    <a:pt x="103" y="472"/>
                    <a:pt x="106" y="472"/>
                  </a:cubicBezTo>
                  <a:cubicBezTo>
                    <a:pt x="111" y="473"/>
                    <a:pt x="112" y="463"/>
                    <a:pt x="113" y="460"/>
                  </a:cubicBezTo>
                  <a:cubicBezTo>
                    <a:pt x="113" y="462"/>
                    <a:pt x="114" y="465"/>
                    <a:pt x="114" y="468"/>
                  </a:cubicBezTo>
                  <a:cubicBezTo>
                    <a:pt x="114" y="470"/>
                    <a:pt x="111" y="477"/>
                    <a:pt x="115" y="476"/>
                  </a:cubicBezTo>
                  <a:cubicBezTo>
                    <a:pt x="116" y="476"/>
                    <a:pt x="117" y="470"/>
                    <a:pt x="117" y="469"/>
                  </a:cubicBezTo>
                  <a:cubicBezTo>
                    <a:pt x="118" y="463"/>
                    <a:pt x="115" y="457"/>
                    <a:pt x="116" y="453"/>
                  </a:cubicBezTo>
                  <a:cubicBezTo>
                    <a:pt x="128" y="451"/>
                    <a:pt x="140" y="451"/>
                    <a:pt x="152" y="450"/>
                  </a:cubicBezTo>
                  <a:cubicBezTo>
                    <a:pt x="152" y="452"/>
                    <a:pt x="153" y="454"/>
                    <a:pt x="155" y="454"/>
                  </a:cubicBezTo>
                  <a:cubicBezTo>
                    <a:pt x="157" y="454"/>
                    <a:pt x="157" y="450"/>
                    <a:pt x="158" y="449"/>
                  </a:cubicBezTo>
                  <a:cubicBezTo>
                    <a:pt x="159" y="449"/>
                    <a:pt x="163" y="448"/>
                    <a:pt x="163" y="448"/>
                  </a:cubicBezTo>
                  <a:cubicBezTo>
                    <a:pt x="166" y="447"/>
                    <a:pt x="169" y="447"/>
                    <a:pt x="171" y="447"/>
                  </a:cubicBezTo>
                  <a:cubicBezTo>
                    <a:pt x="182" y="445"/>
                    <a:pt x="194" y="445"/>
                    <a:pt x="205" y="447"/>
                  </a:cubicBezTo>
                  <a:cubicBezTo>
                    <a:pt x="213" y="448"/>
                    <a:pt x="222" y="447"/>
                    <a:pt x="227" y="449"/>
                  </a:cubicBezTo>
                  <a:cubicBezTo>
                    <a:pt x="227" y="450"/>
                    <a:pt x="229" y="452"/>
                    <a:pt x="230" y="452"/>
                  </a:cubicBezTo>
                  <a:cubicBezTo>
                    <a:pt x="232" y="452"/>
                    <a:pt x="233" y="451"/>
                    <a:pt x="234" y="450"/>
                  </a:cubicBezTo>
                  <a:cubicBezTo>
                    <a:pt x="236" y="449"/>
                    <a:pt x="239" y="450"/>
                    <a:pt x="242" y="450"/>
                  </a:cubicBezTo>
                  <a:cubicBezTo>
                    <a:pt x="249" y="450"/>
                    <a:pt x="256" y="448"/>
                    <a:pt x="261" y="448"/>
                  </a:cubicBezTo>
                  <a:cubicBezTo>
                    <a:pt x="261" y="449"/>
                    <a:pt x="261" y="451"/>
                    <a:pt x="262" y="452"/>
                  </a:cubicBezTo>
                  <a:cubicBezTo>
                    <a:pt x="263" y="453"/>
                    <a:pt x="266" y="451"/>
                    <a:pt x="267" y="451"/>
                  </a:cubicBezTo>
                  <a:cubicBezTo>
                    <a:pt x="268" y="454"/>
                    <a:pt x="266" y="465"/>
                    <a:pt x="269" y="466"/>
                  </a:cubicBezTo>
                  <a:cubicBezTo>
                    <a:pt x="275" y="466"/>
                    <a:pt x="269" y="452"/>
                    <a:pt x="270" y="448"/>
                  </a:cubicBezTo>
                  <a:cubicBezTo>
                    <a:pt x="275" y="447"/>
                    <a:pt x="281" y="450"/>
                    <a:pt x="285" y="449"/>
                  </a:cubicBezTo>
                  <a:cubicBezTo>
                    <a:pt x="286" y="444"/>
                    <a:pt x="279" y="445"/>
                    <a:pt x="278" y="442"/>
                  </a:cubicBezTo>
                  <a:cubicBezTo>
                    <a:pt x="281" y="441"/>
                    <a:pt x="282" y="440"/>
                    <a:pt x="285" y="440"/>
                  </a:cubicBezTo>
                  <a:cubicBezTo>
                    <a:pt x="286" y="440"/>
                    <a:pt x="286" y="438"/>
                    <a:pt x="287" y="438"/>
                  </a:cubicBezTo>
                  <a:cubicBezTo>
                    <a:pt x="289" y="437"/>
                    <a:pt x="301" y="438"/>
                    <a:pt x="306" y="439"/>
                  </a:cubicBezTo>
                  <a:cubicBezTo>
                    <a:pt x="310" y="440"/>
                    <a:pt x="314" y="440"/>
                    <a:pt x="318" y="440"/>
                  </a:cubicBezTo>
                  <a:cubicBezTo>
                    <a:pt x="319" y="440"/>
                    <a:pt x="330" y="442"/>
                    <a:pt x="330" y="440"/>
                  </a:cubicBezTo>
                  <a:cubicBezTo>
                    <a:pt x="332" y="435"/>
                    <a:pt x="317" y="437"/>
                    <a:pt x="316" y="437"/>
                  </a:cubicBezTo>
                  <a:cubicBezTo>
                    <a:pt x="300" y="439"/>
                    <a:pt x="283" y="433"/>
                    <a:pt x="269" y="433"/>
                  </a:cubicBezTo>
                  <a:cubicBezTo>
                    <a:pt x="269" y="429"/>
                    <a:pt x="268" y="425"/>
                    <a:pt x="269" y="422"/>
                  </a:cubicBezTo>
                  <a:cubicBezTo>
                    <a:pt x="279" y="422"/>
                    <a:pt x="292" y="420"/>
                    <a:pt x="303" y="420"/>
                  </a:cubicBezTo>
                  <a:cubicBezTo>
                    <a:pt x="305" y="420"/>
                    <a:pt x="319" y="422"/>
                    <a:pt x="320" y="420"/>
                  </a:cubicBezTo>
                  <a:cubicBezTo>
                    <a:pt x="322" y="418"/>
                    <a:pt x="316" y="416"/>
                    <a:pt x="315" y="416"/>
                  </a:cubicBezTo>
                  <a:cubicBezTo>
                    <a:pt x="312" y="415"/>
                    <a:pt x="310" y="414"/>
                    <a:pt x="308" y="415"/>
                  </a:cubicBezTo>
                  <a:cubicBezTo>
                    <a:pt x="307" y="415"/>
                    <a:pt x="308" y="417"/>
                    <a:pt x="307" y="418"/>
                  </a:cubicBezTo>
                  <a:cubicBezTo>
                    <a:pt x="294" y="418"/>
                    <a:pt x="286" y="419"/>
                    <a:pt x="273" y="419"/>
                  </a:cubicBezTo>
                  <a:cubicBezTo>
                    <a:pt x="266" y="419"/>
                    <a:pt x="267" y="413"/>
                    <a:pt x="267" y="406"/>
                  </a:cubicBezTo>
                  <a:cubicBezTo>
                    <a:pt x="267" y="401"/>
                    <a:pt x="267" y="396"/>
                    <a:pt x="269" y="391"/>
                  </a:cubicBezTo>
                  <a:cubicBezTo>
                    <a:pt x="269" y="390"/>
                    <a:pt x="273" y="383"/>
                    <a:pt x="269" y="382"/>
                  </a:cubicBezTo>
                  <a:cubicBezTo>
                    <a:pt x="268" y="382"/>
                    <a:pt x="268" y="384"/>
                    <a:pt x="268" y="387"/>
                  </a:cubicBezTo>
                  <a:cubicBezTo>
                    <a:pt x="266" y="394"/>
                    <a:pt x="264" y="405"/>
                    <a:pt x="263" y="413"/>
                  </a:cubicBezTo>
                  <a:cubicBezTo>
                    <a:pt x="261" y="402"/>
                    <a:pt x="262" y="388"/>
                    <a:pt x="262" y="377"/>
                  </a:cubicBezTo>
                  <a:cubicBezTo>
                    <a:pt x="265" y="376"/>
                    <a:pt x="267" y="377"/>
                    <a:pt x="270" y="376"/>
                  </a:cubicBezTo>
                  <a:cubicBezTo>
                    <a:pt x="271" y="376"/>
                    <a:pt x="272" y="373"/>
                    <a:pt x="273" y="373"/>
                  </a:cubicBezTo>
                  <a:cubicBezTo>
                    <a:pt x="277" y="372"/>
                    <a:pt x="280" y="374"/>
                    <a:pt x="284" y="373"/>
                  </a:cubicBezTo>
                  <a:cubicBezTo>
                    <a:pt x="284" y="376"/>
                    <a:pt x="287" y="375"/>
                    <a:pt x="290" y="375"/>
                  </a:cubicBezTo>
                  <a:cubicBezTo>
                    <a:pt x="294" y="376"/>
                    <a:pt x="302" y="378"/>
                    <a:pt x="303" y="376"/>
                  </a:cubicBezTo>
                  <a:cubicBezTo>
                    <a:pt x="305" y="373"/>
                    <a:pt x="292" y="366"/>
                    <a:pt x="293" y="373"/>
                  </a:cubicBezTo>
                  <a:cubicBezTo>
                    <a:pt x="291" y="373"/>
                    <a:pt x="289" y="373"/>
                    <a:pt x="287" y="373"/>
                  </a:cubicBezTo>
                  <a:cubicBezTo>
                    <a:pt x="290" y="364"/>
                    <a:pt x="274" y="372"/>
                    <a:pt x="270" y="368"/>
                  </a:cubicBezTo>
                  <a:cubicBezTo>
                    <a:pt x="268" y="367"/>
                    <a:pt x="268" y="358"/>
                    <a:pt x="268" y="356"/>
                  </a:cubicBezTo>
                  <a:cubicBezTo>
                    <a:pt x="267" y="352"/>
                    <a:pt x="267" y="348"/>
                    <a:pt x="267" y="344"/>
                  </a:cubicBezTo>
                  <a:cubicBezTo>
                    <a:pt x="271" y="344"/>
                    <a:pt x="280" y="344"/>
                    <a:pt x="279" y="340"/>
                  </a:cubicBezTo>
                  <a:cubicBezTo>
                    <a:pt x="278" y="337"/>
                    <a:pt x="271" y="339"/>
                    <a:pt x="268" y="339"/>
                  </a:cubicBezTo>
                  <a:cubicBezTo>
                    <a:pt x="267" y="333"/>
                    <a:pt x="269" y="328"/>
                    <a:pt x="270" y="324"/>
                  </a:cubicBezTo>
                  <a:cubicBezTo>
                    <a:pt x="276" y="323"/>
                    <a:pt x="270" y="319"/>
                    <a:pt x="271" y="317"/>
                  </a:cubicBezTo>
                  <a:cubicBezTo>
                    <a:pt x="274" y="316"/>
                    <a:pt x="278" y="317"/>
                    <a:pt x="282" y="317"/>
                  </a:cubicBezTo>
                  <a:cubicBezTo>
                    <a:pt x="287" y="317"/>
                    <a:pt x="297" y="319"/>
                    <a:pt x="299" y="317"/>
                  </a:cubicBezTo>
                  <a:cubicBezTo>
                    <a:pt x="300" y="317"/>
                    <a:pt x="301" y="316"/>
                    <a:pt x="302" y="315"/>
                  </a:cubicBezTo>
                  <a:cubicBezTo>
                    <a:pt x="304" y="314"/>
                    <a:pt x="315" y="316"/>
                    <a:pt x="315" y="312"/>
                  </a:cubicBezTo>
                  <a:cubicBezTo>
                    <a:pt x="315" y="306"/>
                    <a:pt x="301" y="312"/>
                    <a:pt x="298" y="312"/>
                  </a:cubicBezTo>
                  <a:cubicBezTo>
                    <a:pt x="296" y="312"/>
                    <a:pt x="294" y="311"/>
                    <a:pt x="293" y="311"/>
                  </a:cubicBezTo>
                  <a:cubicBezTo>
                    <a:pt x="291" y="311"/>
                    <a:pt x="291" y="313"/>
                    <a:pt x="289" y="313"/>
                  </a:cubicBezTo>
                  <a:cubicBezTo>
                    <a:pt x="285" y="314"/>
                    <a:pt x="281" y="310"/>
                    <a:pt x="278" y="311"/>
                  </a:cubicBezTo>
                  <a:cubicBezTo>
                    <a:pt x="275" y="311"/>
                    <a:pt x="271" y="314"/>
                    <a:pt x="268" y="311"/>
                  </a:cubicBezTo>
                  <a:cubicBezTo>
                    <a:pt x="269" y="308"/>
                    <a:pt x="268" y="303"/>
                    <a:pt x="264" y="305"/>
                  </a:cubicBezTo>
                  <a:cubicBezTo>
                    <a:pt x="264" y="289"/>
                    <a:pt x="264" y="272"/>
                    <a:pt x="264" y="255"/>
                  </a:cubicBezTo>
                  <a:cubicBezTo>
                    <a:pt x="264" y="247"/>
                    <a:pt x="265" y="238"/>
                    <a:pt x="265" y="231"/>
                  </a:cubicBezTo>
                  <a:cubicBezTo>
                    <a:pt x="265" y="229"/>
                    <a:pt x="263" y="226"/>
                    <a:pt x="263" y="223"/>
                  </a:cubicBezTo>
                  <a:cubicBezTo>
                    <a:pt x="263" y="219"/>
                    <a:pt x="265" y="211"/>
                    <a:pt x="264" y="204"/>
                  </a:cubicBezTo>
                  <a:cubicBezTo>
                    <a:pt x="263" y="203"/>
                    <a:pt x="263" y="194"/>
                    <a:pt x="260" y="194"/>
                  </a:cubicBezTo>
                  <a:cubicBezTo>
                    <a:pt x="258" y="195"/>
                    <a:pt x="262" y="209"/>
                    <a:pt x="262" y="212"/>
                  </a:cubicBezTo>
                  <a:cubicBezTo>
                    <a:pt x="262" y="240"/>
                    <a:pt x="263" y="269"/>
                    <a:pt x="262" y="298"/>
                  </a:cubicBezTo>
                  <a:cubicBezTo>
                    <a:pt x="262" y="301"/>
                    <a:pt x="262" y="310"/>
                    <a:pt x="261" y="311"/>
                  </a:cubicBezTo>
                  <a:cubicBezTo>
                    <a:pt x="259" y="313"/>
                    <a:pt x="250" y="312"/>
                    <a:pt x="248" y="311"/>
                  </a:cubicBezTo>
                  <a:cubicBezTo>
                    <a:pt x="244" y="311"/>
                    <a:pt x="240" y="311"/>
                    <a:pt x="236" y="310"/>
                  </a:cubicBezTo>
                  <a:cubicBezTo>
                    <a:pt x="237" y="282"/>
                    <a:pt x="236" y="255"/>
                    <a:pt x="237" y="229"/>
                  </a:cubicBezTo>
                  <a:cubicBezTo>
                    <a:pt x="238" y="189"/>
                    <a:pt x="244" y="151"/>
                    <a:pt x="245" y="111"/>
                  </a:cubicBezTo>
                  <a:cubicBezTo>
                    <a:pt x="273" y="113"/>
                    <a:pt x="301" y="109"/>
                    <a:pt x="327" y="118"/>
                  </a:cubicBezTo>
                  <a:cubicBezTo>
                    <a:pt x="335" y="113"/>
                    <a:pt x="317" y="111"/>
                    <a:pt x="311" y="110"/>
                  </a:cubicBezTo>
                  <a:cubicBezTo>
                    <a:pt x="291" y="108"/>
                    <a:pt x="265" y="111"/>
                    <a:pt x="245" y="110"/>
                  </a:cubicBezTo>
                  <a:cubicBezTo>
                    <a:pt x="244" y="99"/>
                    <a:pt x="244" y="83"/>
                    <a:pt x="244" y="71"/>
                  </a:cubicBezTo>
                  <a:cubicBezTo>
                    <a:pt x="244" y="69"/>
                    <a:pt x="246" y="66"/>
                    <a:pt x="244" y="65"/>
                  </a:cubicBezTo>
                  <a:cubicBezTo>
                    <a:pt x="243" y="63"/>
                    <a:pt x="240" y="65"/>
                    <a:pt x="239" y="65"/>
                  </a:cubicBezTo>
                  <a:cubicBezTo>
                    <a:pt x="238" y="64"/>
                    <a:pt x="238" y="59"/>
                    <a:pt x="239" y="58"/>
                  </a:cubicBezTo>
                  <a:cubicBezTo>
                    <a:pt x="239" y="54"/>
                    <a:pt x="244" y="52"/>
                    <a:pt x="246" y="50"/>
                  </a:cubicBezTo>
                  <a:cubicBezTo>
                    <a:pt x="247" y="51"/>
                    <a:pt x="247" y="53"/>
                    <a:pt x="249" y="53"/>
                  </a:cubicBezTo>
                  <a:cubicBezTo>
                    <a:pt x="251" y="50"/>
                    <a:pt x="247" y="49"/>
                    <a:pt x="247" y="47"/>
                  </a:cubicBezTo>
                  <a:cubicBezTo>
                    <a:pt x="248" y="44"/>
                    <a:pt x="256" y="36"/>
                    <a:pt x="259" y="33"/>
                  </a:cubicBezTo>
                  <a:cubicBezTo>
                    <a:pt x="261" y="31"/>
                    <a:pt x="261" y="29"/>
                    <a:pt x="262" y="27"/>
                  </a:cubicBezTo>
                  <a:cubicBezTo>
                    <a:pt x="263" y="25"/>
                    <a:pt x="268" y="22"/>
                    <a:pt x="267" y="20"/>
                  </a:cubicBezTo>
                  <a:cubicBezTo>
                    <a:pt x="266" y="16"/>
                    <a:pt x="259" y="22"/>
                    <a:pt x="258" y="24"/>
                  </a:cubicBezTo>
                  <a:cubicBezTo>
                    <a:pt x="257" y="28"/>
                    <a:pt x="255" y="28"/>
                    <a:pt x="253" y="31"/>
                  </a:cubicBezTo>
                  <a:cubicBezTo>
                    <a:pt x="251" y="35"/>
                    <a:pt x="250" y="40"/>
                    <a:pt x="246" y="42"/>
                  </a:cubicBezTo>
                  <a:cubicBezTo>
                    <a:pt x="243" y="34"/>
                    <a:pt x="237" y="26"/>
                    <a:pt x="235" y="18"/>
                  </a:cubicBezTo>
                  <a:cubicBezTo>
                    <a:pt x="234" y="15"/>
                    <a:pt x="231" y="12"/>
                    <a:pt x="230" y="9"/>
                  </a:cubicBezTo>
                  <a:cubicBezTo>
                    <a:pt x="229" y="6"/>
                    <a:pt x="227" y="3"/>
                    <a:pt x="226" y="0"/>
                  </a:cubicBezTo>
                  <a:lnTo>
                    <a:pt x="223" y="0"/>
                  </a:lnTo>
                  <a:close/>
                  <a:moveTo>
                    <a:pt x="235" y="63"/>
                  </a:moveTo>
                  <a:cubicBezTo>
                    <a:pt x="235" y="63"/>
                    <a:pt x="235" y="63"/>
                    <a:pt x="235" y="63"/>
                  </a:cubicBezTo>
                  <a:cubicBezTo>
                    <a:pt x="235" y="68"/>
                    <a:pt x="231" y="70"/>
                    <a:pt x="228" y="72"/>
                  </a:cubicBezTo>
                  <a:cubicBezTo>
                    <a:pt x="229" y="68"/>
                    <a:pt x="233" y="66"/>
                    <a:pt x="235" y="63"/>
                  </a:cubicBezTo>
                  <a:close/>
                  <a:moveTo>
                    <a:pt x="239" y="73"/>
                  </a:moveTo>
                  <a:cubicBezTo>
                    <a:pt x="242" y="78"/>
                    <a:pt x="240" y="85"/>
                    <a:pt x="240" y="91"/>
                  </a:cubicBezTo>
                  <a:cubicBezTo>
                    <a:pt x="239" y="117"/>
                    <a:pt x="243" y="145"/>
                    <a:pt x="236" y="170"/>
                  </a:cubicBezTo>
                  <a:cubicBezTo>
                    <a:pt x="236" y="150"/>
                    <a:pt x="236" y="127"/>
                    <a:pt x="237" y="106"/>
                  </a:cubicBezTo>
                  <a:cubicBezTo>
                    <a:pt x="237" y="101"/>
                    <a:pt x="237" y="95"/>
                    <a:pt x="237" y="89"/>
                  </a:cubicBezTo>
                  <a:cubicBezTo>
                    <a:pt x="238" y="84"/>
                    <a:pt x="238" y="76"/>
                    <a:pt x="239" y="73"/>
                  </a:cubicBezTo>
                  <a:close/>
                  <a:moveTo>
                    <a:pt x="226" y="84"/>
                  </a:moveTo>
                  <a:cubicBezTo>
                    <a:pt x="227" y="91"/>
                    <a:pt x="227" y="98"/>
                    <a:pt x="226" y="105"/>
                  </a:cubicBezTo>
                  <a:cubicBezTo>
                    <a:pt x="226" y="106"/>
                    <a:pt x="224" y="106"/>
                    <a:pt x="224" y="106"/>
                  </a:cubicBezTo>
                  <a:cubicBezTo>
                    <a:pt x="225" y="98"/>
                    <a:pt x="219" y="87"/>
                    <a:pt x="226" y="84"/>
                  </a:cubicBezTo>
                  <a:close/>
                  <a:moveTo>
                    <a:pt x="219" y="93"/>
                  </a:moveTo>
                  <a:cubicBezTo>
                    <a:pt x="220" y="97"/>
                    <a:pt x="221" y="102"/>
                    <a:pt x="220" y="106"/>
                  </a:cubicBezTo>
                  <a:cubicBezTo>
                    <a:pt x="216" y="106"/>
                    <a:pt x="212" y="106"/>
                    <a:pt x="208" y="105"/>
                  </a:cubicBezTo>
                  <a:cubicBezTo>
                    <a:pt x="211" y="100"/>
                    <a:pt x="215" y="96"/>
                    <a:pt x="219" y="93"/>
                  </a:cubicBezTo>
                  <a:close/>
                  <a:moveTo>
                    <a:pt x="199" y="100"/>
                  </a:moveTo>
                  <a:cubicBezTo>
                    <a:pt x="198" y="101"/>
                    <a:pt x="198" y="104"/>
                    <a:pt x="196" y="103"/>
                  </a:cubicBezTo>
                  <a:cubicBezTo>
                    <a:pt x="196" y="101"/>
                    <a:pt x="198" y="101"/>
                    <a:pt x="199" y="100"/>
                  </a:cubicBezTo>
                  <a:close/>
                  <a:moveTo>
                    <a:pt x="50" y="101"/>
                  </a:moveTo>
                  <a:cubicBezTo>
                    <a:pt x="51" y="107"/>
                    <a:pt x="50" y="118"/>
                    <a:pt x="49" y="124"/>
                  </a:cubicBezTo>
                  <a:cubicBezTo>
                    <a:pt x="49" y="117"/>
                    <a:pt x="49" y="109"/>
                    <a:pt x="50" y="101"/>
                  </a:cubicBezTo>
                  <a:close/>
                  <a:moveTo>
                    <a:pt x="194" y="107"/>
                  </a:moveTo>
                  <a:cubicBezTo>
                    <a:pt x="192" y="107"/>
                    <a:pt x="190" y="107"/>
                    <a:pt x="189" y="107"/>
                  </a:cubicBezTo>
                  <a:cubicBezTo>
                    <a:pt x="190" y="104"/>
                    <a:pt x="192" y="105"/>
                    <a:pt x="194" y="107"/>
                  </a:cubicBezTo>
                  <a:close/>
                  <a:moveTo>
                    <a:pt x="192" y="110"/>
                  </a:moveTo>
                  <a:cubicBezTo>
                    <a:pt x="184" y="121"/>
                    <a:pt x="175" y="131"/>
                    <a:pt x="166" y="141"/>
                  </a:cubicBezTo>
                  <a:cubicBezTo>
                    <a:pt x="166" y="139"/>
                    <a:pt x="166" y="136"/>
                    <a:pt x="167" y="134"/>
                  </a:cubicBezTo>
                  <a:cubicBezTo>
                    <a:pt x="167" y="133"/>
                    <a:pt x="167" y="135"/>
                    <a:pt x="168" y="135"/>
                  </a:cubicBezTo>
                  <a:cubicBezTo>
                    <a:pt x="174" y="128"/>
                    <a:pt x="181" y="117"/>
                    <a:pt x="187" y="109"/>
                  </a:cubicBezTo>
                  <a:cubicBezTo>
                    <a:pt x="187" y="109"/>
                    <a:pt x="191" y="110"/>
                    <a:pt x="192" y="110"/>
                  </a:cubicBezTo>
                  <a:close/>
                  <a:moveTo>
                    <a:pt x="198" y="110"/>
                  </a:moveTo>
                  <a:cubicBezTo>
                    <a:pt x="191" y="123"/>
                    <a:pt x="179" y="138"/>
                    <a:pt x="168" y="148"/>
                  </a:cubicBezTo>
                  <a:cubicBezTo>
                    <a:pt x="178" y="135"/>
                    <a:pt x="188" y="122"/>
                    <a:pt x="198" y="110"/>
                  </a:cubicBezTo>
                  <a:close/>
                  <a:moveTo>
                    <a:pt x="219" y="111"/>
                  </a:moveTo>
                  <a:cubicBezTo>
                    <a:pt x="214" y="115"/>
                    <a:pt x="205" y="116"/>
                    <a:pt x="199" y="117"/>
                  </a:cubicBezTo>
                  <a:cubicBezTo>
                    <a:pt x="201" y="115"/>
                    <a:pt x="201" y="111"/>
                    <a:pt x="204" y="110"/>
                  </a:cubicBezTo>
                  <a:cubicBezTo>
                    <a:pt x="208" y="108"/>
                    <a:pt x="215" y="112"/>
                    <a:pt x="219" y="111"/>
                  </a:cubicBezTo>
                  <a:close/>
                  <a:moveTo>
                    <a:pt x="227" y="113"/>
                  </a:moveTo>
                  <a:cubicBezTo>
                    <a:pt x="227" y="117"/>
                    <a:pt x="227" y="121"/>
                    <a:pt x="227" y="124"/>
                  </a:cubicBezTo>
                  <a:cubicBezTo>
                    <a:pt x="226" y="125"/>
                    <a:pt x="225" y="124"/>
                    <a:pt x="224" y="125"/>
                  </a:cubicBezTo>
                  <a:cubicBezTo>
                    <a:pt x="223" y="122"/>
                    <a:pt x="224" y="118"/>
                    <a:pt x="224" y="114"/>
                  </a:cubicBezTo>
                  <a:cubicBezTo>
                    <a:pt x="225" y="114"/>
                    <a:pt x="225" y="113"/>
                    <a:pt x="227" y="113"/>
                  </a:cubicBezTo>
                  <a:close/>
                  <a:moveTo>
                    <a:pt x="220" y="116"/>
                  </a:moveTo>
                  <a:cubicBezTo>
                    <a:pt x="221" y="117"/>
                    <a:pt x="221" y="122"/>
                    <a:pt x="220" y="124"/>
                  </a:cubicBezTo>
                  <a:cubicBezTo>
                    <a:pt x="213" y="125"/>
                    <a:pt x="205" y="126"/>
                    <a:pt x="197" y="124"/>
                  </a:cubicBezTo>
                  <a:cubicBezTo>
                    <a:pt x="203" y="120"/>
                    <a:pt x="212" y="118"/>
                    <a:pt x="220" y="116"/>
                  </a:cubicBezTo>
                  <a:close/>
                  <a:moveTo>
                    <a:pt x="206" y="130"/>
                  </a:moveTo>
                  <a:cubicBezTo>
                    <a:pt x="201" y="132"/>
                    <a:pt x="183" y="133"/>
                    <a:pt x="185" y="140"/>
                  </a:cubicBezTo>
                  <a:cubicBezTo>
                    <a:pt x="186" y="144"/>
                    <a:pt x="198" y="143"/>
                    <a:pt x="202" y="144"/>
                  </a:cubicBezTo>
                  <a:cubicBezTo>
                    <a:pt x="197" y="148"/>
                    <a:pt x="182" y="146"/>
                    <a:pt x="180" y="153"/>
                  </a:cubicBezTo>
                  <a:cubicBezTo>
                    <a:pt x="178" y="157"/>
                    <a:pt x="183" y="156"/>
                    <a:pt x="188" y="156"/>
                  </a:cubicBezTo>
                  <a:cubicBezTo>
                    <a:pt x="196" y="157"/>
                    <a:pt x="209" y="157"/>
                    <a:pt x="217" y="157"/>
                  </a:cubicBezTo>
                  <a:cubicBezTo>
                    <a:pt x="208" y="160"/>
                    <a:pt x="194" y="160"/>
                    <a:pt x="185" y="163"/>
                  </a:cubicBezTo>
                  <a:cubicBezTo>
                    <a:pt x="178" y="165"/>
                    <a:pt x="172" y="170"/>
                    <a:pt x="184" y="170"/>
                  </a:cubicBezTo>
                  <a:cubicBezTo>
                    <a:pt x="192" y="169"/>
                    <a:pt x="199" y="170"/>
                    <a:pt x="206" y="171"/>
                  </a:cubicBezTo>
                  <a:cubicBezTo>
                    <a:pt x="198" y="172"/>
                    <a:pt x="187" y="174"/>
                    <a:pt x="179" y="177"/>
                  </a:cubicBezTo>
                  <a:cubicBezTo>
                    <a:pt x="178" y="177"/>
                    <a:pt x="177" y="179"/>
                    <a:pt x="176" y="179"/>
                  </a:cubicBezTo>
                  <a:cubicBezTo>
                    <a:pt x="173" y="179"/>
                    <a:pt x="169" y="174"/>
                    <a:pt x="166" y="177"/>
                  </a:cubicBezTo>
                  <a:cubicBezTo>
                    <a:pt x="167" y="171"/>
                    <a:pt x="165" y="163"/>
                    <a:pt x="167" y="156"/>
                  </a:cubicBezTo>
                  <a:cubicBezTo>
                    <a:pt x="167" y="152"/>
                    <a:pt x="174" y="147"/>
                    <a:pt x="177" y="144"/>
                  </a:cubicBezTo>
                  <a:cubicBezTo>
                    <a:pt x="182" y="138"/>
                    <a:pt x="186" y="132"/>
                    <a:pt x="191" y="127"/>
                  </a:cubicBezTo>
                  <a:cubicBezTo>
                    <a:pt x="192" y="126"/>
                    <a:pt x="203" y="131"/>
                    <a:pt x="206" y="130"/>
                  </a:cubicBezTo>
                  <a:close/>
                  <a:moveTo>
                    <a:pt x="227" y="129"/>
                  </a:moveTo>
                  <a:cubicBezTo>
                    <a:pt x="228" y="132"/>
                    <a:pt x="227" y="135"/>
                    <a:pt x="227" y="138"/>
                  </a:cubicBezTo>
                  <a:cubicBezTo>
                    <a:pt x="227" y="139"/>
                    <a:pt x="226" y="139"/>
                    <a:pt x="224" y="139"/>
                  </a:cubicBezTo>
                  <a:cubicBezTo>
                    <a:pt x="224" y="136"/>
                    <a:pt x="224" y="134"/>
                    <a:pt x="224" y="130"/>
                  </a:cubicBezTo>
                  <a:cubicBezTo>
                    <a:pt x="225" y="130"/>
                    <a:pt x="226" y="129"/>
                    <a:pt x="227" y="129"/>
                  </a:cubicBezTo>
                  <a:close/>
                  <a:moveTo>
                    <a:pt x="221" y="131"/>
                  </a:moveTo>
                  <a:cubicBezTo>
                    <a:pt x="221" y="133"/>
                    <a:pt x="221" y="137"/>
                    <a:pt x="220" y="139"/>
                  </a:cubicBezTo>
                  <a:cubicBezTo>
                    <a:pt x="212" y="140"/>
                    <a:pt x="200" y="141"/>
                    <a:pt x="193" y="139"/>
                  </a:cubicBezTo>
                  <a:cubicBezTo>
                    <a:pt x="200" y="134"/>
                    <a:pt x="211" y="132"/>
                    <a:pt x="221" y="131"/>
                  </a:cubicBezTo>
                  <a:close/>
                  <a:moveTo>
                    <a:pt x="227" y="144"/>
                  </a:moveTo>
                  <a:cubicBezTo>
                    <a:pt x="228" y="146"/>
                    <a:pt x="227" y="149"/>
                    <a:pt x="227" y="152"/>
                  </a:cubicBezTo>
                  <a:cubicBezTo>
                    <a:pt x="226" y="152"/>
                    <a:pt x="225" y="152"/>
                    <a:pt x="224" y="151"/>
                  </a:cubicBezTo>
                  <a:cubicBezTo>
                    <a:pt x="225" y="148"/>
                    <a:pt x="223" y="143"/>
                    <a:pt x="227" y="144"/>
                  </a:cubicBezTo>
                  <a:close/>
                  <a:moveTo>
                    <a:pt x="221" y="145"/>
                  </a:moveTo>
                  <a:cubicBezTo>
                    <a:pt x="221" y="147"/>
                    <a:pt x="222" y="150"/>
                    <a:pt x="221" y="152"/>
                  </a:cubicBezTo>
                  <a:cubicBezTo>
                    <a:pt x="211" y="154"/>
                    <a:pt x="200" y="154"/>
                    <a:pt x="189" y="152"/>
                  </a:cubicBezTo>
                  <a:cubicBezTo>
                    <a:pt x="197" y="148"/>
                    <a:pt x="211" y="147"/>
                    <a:pt x="221" y="145"/>
                  </a:cubicBezTo>
                  <a:close/>
                  <a:moveTo>
                    <a:pt x="227" y="158"/>
                  </a:moveTo>
                  <a:cubicBezTo>
                    <a:pt x="227" y="175"/>
                    <a:pt x="228" y="194"/>
                    <a:pt x="227" y="210"/>
                  </a:cubicBezTo>
                  <a:cubicBezTo>
                    <a:pt x="224" y="205"/>
                    <a:pt x="227" y="197"/>
                    <a:pt x="226" y="194"/>
                  </a:cubicBezTo>
                  <a:cubicBezTo>
                    <a:pt x="225" y="191"/>
                    <a:pt x="227" y="187"/>
                    <a:pt x="226" y="184"/>
                  </a:cubicBezTo>
                  <a:cubicBezTo>
                    <a:pt x="226" y="183"/>
                    <a:pt x="225" y="182"/>
                    <a:pt x="225" y="181"/>
                  </a:cubicBezTo>
                  <a:cubicBezTo>
                    <a:pt x="224" y="174"/>
                    <a:pt x="226" y="166"/>
                    <a:pt x="225" y="158"/>
                  </a:cubicBezTo>
                  <a:cubicBezTo>
                    <a:pt x="226" y="158"/>
                    <a:pt x="226" y="157"/>
                    <a:pt x="227" y="158"/>
                  </a:cubicBezTo>
                  <a:close/>
                  <a:moveTo>
                    <a:pt x="222" y="160"/>
                  </a:moveTo>
                  <a:cubicBezTo>
                    <a:pt x="222" y="162"/>
                    <a:pt x="222" y="164"/>
                    <a:pt x="222" y="165"/>
                  </a:cubicBezTo>
                  <a:cubicBezTo>
                    <a:pt x="212" y="167"/>
                    <a:pt x="201" y="166"/>
                    <a:pt x="192" y="166"/>
                  </a:cubicBezTo>
                  <a:cubicBezTo>
                    <a:pt x="201" y="163"/>
                    <a:pt x="212" y="161"/>
                    <a:pt x="222" y="160"/>
                  </a:cubicBezTo>
                  <a:close/>
                  <a:moveTo>
                    <a:pt x="159" y="164"/>
                  </a:moveTo>
                  <a:cubicBezTo>
                    <a:pt x="159" y="170"/>
                    <a:pt x="159" y="175"/>
                    <a:pt x="159" y="181"/>
                  </a:cubicBezTo>
                  <a:cubicBezTo>
                    <a:pt x="155" y="183"/>
                    <a:pt x="149" y="183"/>
                    <a:pt x="144" y="183"/>
                  </a:cubicBezTo>
                  <a:cubicBezTo>
                    <a:pt x="148" y="176"/>
                    <a:pt x="153" y="170"/>
                    <a:pt x="159" y="164"/>
                  </a:cubicBezTo>
                  <a:close/>
                  <a:moveTo>
                    <a:pt x="222" y="182"/>
                  </a:moveTo>
                  <a:cubicBezTo>
                    <a:pt x="209" y="183"/>
                    <a:pt x="193" y="184"/>
                    <a:pt x="181" y="181"/>
                  </a:cubicBezTo>
                  <a:cubicBezTo>
                    <a:pt x="189" y="176"/>
                    <a:pt x="209" y="173"/>
                    <a:pt x="221" y="171"/>
                  </a:cubicBezTo>
                  <a:cubicBezTo>
                    <a:pt x="223" y="171"/>
                    <a:pt x="222" y="180"/>
                    <a:pt x="222" y="182"/>
                  </a:cubicBezTo>
                  <a:close/>
                  <a:moveTo>
                    <a:pt x="201" y="186"/>
                  </a:moveTo>
                  <a:cubicBezTo>
                    <a:pt x="194" y="189"/>
                    <a:pt x="182" y="190"/>
                    <a:pt x="175" y="193"/>
                  </a:cubicBezTo>
                  <a:cubicBezTo>
                    <a:pt x="174" y="194"/>
                    <a:pt x="173" y="195"/>
                    <a:pt x="173" y="197"/>
                  </a:cubicBezTo>
                  <a:cubicBezTo>
                    <a:pt x="173" y="200"/>
                    <a:pt x="184" y="198"/>
                    <a:pt x="187" y="199"/>
                  </a:cubicBezTo>
                  <a:cubicBezTo>
                    <a:pt x="180" y="201"/>
                    <a:pt x="172" y="203"/>
                    <a:pt x="166" y="205"/>
                  </a:cubicBezTo>
                  <a:cubicBezTo>
                    <a:pt x="165" y="198"/>
                    <a:pt x="165" y="182"/>
                    <a:pt x="174" y="183"/>
                  </a:cubicBezTo>
                  <a:cubicBezTo>
                    <a:pt x="175" y="183"/>
                    <a:pt x="175" y="184"/>
                    <a:pt x="176" y="185"/>
                  </a:cubicBezTo>
                  <a:cubicBezTo>
                    <a:pt x="182" y="187"/>
                    <a:pt x="193" y="185"/>
                    <a:pt x="201" y="186"/>
                  </a:cubicBezTo>
                  <a:close/>
                  <a:moveTo>
                    <a:pt x="159" y="186"/>
                  </a:moveTo>
                  <a:cubicBezTo>
                    <a:pt x="159" y="188"/>
                    <a:pt x="159" y="190"/>
                    <a:pt x="158" y="192"/>
                  </a:cubicBezTo>
                  <a:cubicBezTo>
                    <a:pt x="154" y="191"/>
                    <a:pt x="151" y="189"/>
                    <a:pt x="148" y="186"/>
                  </a:cubicBezTo>
                  <a:cubicBezTo>
                    <a:pt x="152" y="186"/>
                    <a:pt x="156" y="185"/>
                    <a:pt x="159" y="186"/>
                  </a:cubicBezTo>
                  <a:close/>
                  <a:moveTo>
                    <a:pt x="223" y="186"/>
                  </a:moveTo>
                  <a:cubicBezTo>
                    <a:pt x="223" y="188"/>
                    <a:pt x="223" y="192"/>
                    <a:pt x="222" y="194"/>
                  </a:cubicBezTo>
                  <a:cubicBezTo>
                    <a:pt x="212" y="196"/>
                    <a:pt x="196" y="195"/>
                    <a:pt x="184" y="195"/>
                  </a:cubicBezTo>
                  <a:cubicBezTo>
                    <a:pt x="195" y="190"/>
                    <a:pt x="210" y="189"/>
                    <a:pt x="223" y="186"/>
                  </a:cubicBezTo>
                  <a:close/>
                  <a:moveTo>
                    <a:pt x="152" y="194"/>
                  </a:moveTo>
                  <a:cubicBezTo>
                    <a:pt x="145" y="195"/>
                    <a:pt x="139" y="197"/>
                    <a:pt x="132" y="196"/>
                  </a:cubicBezTo>
                  <a:cubicBezTo>
                    <a:pt x="134" y="194"/>
                    <a:pt x="136" y="189"/>
                    <a:pt x="139" y="188"/>
                  </a:cubicBezTo>
                  <a:cubicBezTo>
                    <a:pt x="143" y="187"/>
                    <a:pt x="148" y="193"/>
                    <a:pt x="152" y="194"/>
                  </a:cubicBezTo>
                  <a:close/>
                  <a:moveTo>
                    <a:pt x="233" y="190"/>
                  </a:moveTo>
                  <a:cubicBezTo>
                    <a:pt x="234" y="196"/>
                    <a:pt x="233" y="203"/>
                    <a:pt x="233" y="209"/>
                  </a:cubicBezTo>
                  <a:cubicBezTo>
                    <a:pt x="232" y="203"/>
                    <a:pt x="231" y="196"/>
                    <a:pt x="233" y="190"/>
                  </a:cubicBezTo>
                  <a:close/>
                  <a:moveTo>
                    <a:pt x="222" y="199"/>
                  </a:moveTo>
                  <a:cubicBezTo>
                    <a:pt x="223" y="201"/>
                    <a:pt x="223" y="207"/>
                    <a:pt x="223" y="210"/>
                  </a:cubicBezTo>
                  <a:cubicBezTo>
                    <a:pt x="207" y="211"/>
                    <a:pt x="189" y="209"/>
                    <a:pt x="173" y="208"/>
                  </a:cubicBezTo>
                  <a:cubicBezTo>
                    <a:pt x="185" y="200"/>
                    <a:pt x="207" y="202"/>
                    <a:pt x="222" y="199"/>
                  </a:cubicBezTo>
                  <a:close/>
                  <a:moveTo>
                    <a:pt x="154" y="200"/>
                  </a:moveTo>
                  <a:cubicBezTo>
                    <a:pt x="154" y="202"/>
                    <a:pt x="152" y="203"/>
                    <a:pt x="151" y="205"/>
                  </a:cubicBezTo>
                  <a:cubicBezTo>
                    <a:pt x="146" y="203"/>
                    <a:pt x="141" y="202"/>
                    <a:pt x="135" y="201"/>
                  </a:cubicBezTo>
                  <a:cubicBezTo>
                    <a:pt x="141" y="199"/>
                    <a:pt x="148" y="200"/>
                    <a:pt x="154" y="200"/>
                  </a:cubicBezTo>
                  <a:close/>
                  <a:moveTo>
                    <a:pt x="138" y="206"/>
                  </a:moveTo>
                  <a:cubicBezTo>
                    <a:pt x="135" y="208"/>
                    <a:pt x="128" y="208"/>
                    <a:pt x="124" y="207"/>
                  </a:cubicBezTo>
                  <a:cubicBezTo>
                    <a:pt x="125" y="202"/>
                    <a:pt x="134" y="206"/>
                    <a:pt x="138" y="206"/>
                  </a:cubicBezTo>
                  <a:close/>
                  <a:moveTo>
                    <a:pt x="158" y="207"/>
                  </a:moveTo>
                  <a:cubicBezTo>
                    <a:pt x="156" y="242"/>
                    <a:pt x="154" y="280"/>
                    <a:pt x="155" y="314"/>
                  </a:cubicBezTo>
                  <a:cubicBezTo>
                    <a:pt x="130" y="314"/>
                    <a:pt x="102" y="314"/>
                    <a:pt x="78" y="311"/>
                  </a:cubicBezTo>
                  <a:cubicBezTo>
                    <a:pt x="81" y="306"/>
                    <a:pt x="84" y="301"/>
                    <a:pt x="88" y="297"/>
                  </a:cubicBezTo>
                  <a:cubicBezTo>
                    <a:pt x="92" y="292"/>
                    <a:pt x="95" y="287"/>
                    <a:pt x="98" y="283"/>
                  </a:cubicBezTo>
                  <a:cubicBezTo>
                    <a:pt x="103" y="277"/>
                    <a:pt x="109" y="271"/>
                    <a:pt x="114" y="265"/>
                  </a:cubicBezTo>
                  <a:cubicBezTo>
                    <a:pt x="119" y="259"/>
                    <a:pt x="124" y="253"/>
                    <a:pt x="129" y="246"/>
                  </a:cubicBezTo>
                  <a:cubicBezTo>
                    <a:pt x="138" y="233"/>
                    <a:pt x="148" y="220"/>
                    <a:pt x="157" y="208"/>
                  </a:cubicBezTo>
                  <a:cubicBezTo>
                    <a:pt x="157" y="208"/>
                    <a:pt x="158" y="208"/>
                    <a:pt x="158" y="207"/>
                  </a:cubicBezTo>
                  <a:close/>
                  <a:moveTo>
                    <a:pt x="180" y="212"/>
                  </a:moveTo>
                  <a:cubicBezTo>
                    <a:pt x="177" y="215"/>
                    <a:pt x="169" y="215"/>
                    <a:pt x="170" y="220"/>
                  </a:cubicBezTo>
                  <a:cubicBezTo>
                    <a:pt x="171" y="225"/>
                    <a:pt x="181" y="224"/>
                    <a:pt x="185" y="226"/>
                  </a:cubicBezTo>
                  <a:cubicBezTo>
                    <a:pt x="180" y="227"/>
                    <a:pt x="165" y="233"/>
                    <a:pt x="176" y="237"/>
                  </a:cubicBezTo>
                  <a:cubicBezTo>
                    <a:pt x="185" y="241"/>
                    <a:pt x="200" y="239"/>
                    <a:pt x="209" y="242"/>
                  </a:cubicBezTo>
                  <a:cubicBezTo>
                    <a:pt x="199" y="245"/>
                    <a:pt x="182" y="245"/>
                    <a:pt x="174" y="250"/>
                  </a:cubicBezTo>
                  <a:cubicBezTo>
                    <a:pt x="170" y="253"/>
                    <a:pt x="169" y="256"/>
                    <a:pt x="176" y="256"/>
                  </a:cubicBezTo>
                  <a:cubicBezTo>
                    <a:pt x="183" y="257"/>
                    <a:pt x="191" y="257"/>
                    <a:pt x="199" y="257"/>
                  </a:cubicBezTo>
                  <a:cubicBezTo>
                    <a:pt x="196" y="261"/>
                    <a:pt x="178" y="257"/>
                    <a:pt x="177" y="263"/>
                  </a:cubicBezTo>
                  <a:cubicBezTo>
                    <a:pt x="176" y="264"/>
                    <a:pt x="177" y="266"/>
                    <a:pt x="178" y="266"/>
                  </a:cubicBezTo>
                  <a:cubicBezTo>
                    <a:pt x="184" y="272"/>
                    <a:pt x="200" y="269"/>
                    <a:pt x="208" y="273"/>
                  </a:cubicBezTo>
                  <a:cubicBezTo>
                    <a:pt x="194" y="275"/>
                    <a:pt x="179" y="276"/>
                    <a:pt x="166" y="278"/>
                  </a:cubicBezTo>
                  <a:cubicBezTo>
                    <a:pt x="165" y="258"/>
                    <a:pt x="164" y="231"/>
                    <a:pt x="165" y="210"/>
                  </a:cubicBezTo>
                  <a:cubicBezTo>
                    <a:pt x="168" y="212"/>
                    <a:pt x="175" y="212"/>
                    <a:pt x="180" y="212"/>
                  </a:cubicBezTo>
                  <a:close/>
                  <a:moveTo>
                    <a:pt x="145" y="211"/>
                  </a:moveTo>
                  <a:cubicBezTo>
                    <a:pt x="144" y="213"/>
                    <a:pt x="142" y="217"/>
                    <a:pt x="139" y="218"/>
                  </a:cubicBezTo>
                  <a:cubicBezTo>
                    <a:pt x="138" y="213"/>
                    <a:pt x="128" y="216"/>
                    <a:pt x="125" y="212"/>
                  </a:cubicBezTo>
                  <a:cubicBezTo>
                    <a:pt x="131" y="211"/>
                    <a:pt x="139" y="212"/>
                    <a:pt x="145" y="211"/>
                  </a:cubicBezTo>
                  <a:close/>
                  <a:moveTo>
                    <a:pt x="129" y="218"/>
                  </a:moveTo>
                  <a:cubicBezTo>
                    <a:pt x="125" y="221"/>
                    <a:pt x="108" y="221"/>
                    <a:pt x="116" y="228"/>
                  </a:cubicBezTo>
                  <a:cubicBezTo>
                    <a:pt x="113" y="229"/>
                    <a:pt x="110" y="231"/>
                    <a:pt x="105" y="231"/>
                  </a:cubicBezTo>
                  <a:cubicBezTo>
                    <a:pt x="109" y="226"/>
                    <a:pt x="113" y="219"/>
                    <a:pt x="117" y="214"/>
                  </a:cubicBezTo>
                  <a:cubicBezTo>
                    <a:pt x="118" y="213"/>
                    <a:pt x="126" y="218"/>
                    <a:pt x="129" y="218"/>
                  </a:cubicBezTo>
                  <a:close/>
                  <a:moveTo>
                    <a:pt x="223" y="215"/>
                  </a:moveTo>
                  <a:cubicBezTo>
                    <a:pt x="223" y="217"/>
                    <a:pt x="223" y="221"/>
                    <a:pt x="223" y="223"/>
                  </a:cubicBezTo>
                  <a:cubicBezTo>
                    <a:pt x="208" y="225"/>
                    <a:pt x="190" y="222"/>
                    <a:pt x="176" y="220"/>
                  </a:cubicBezTo>
                  <a:cubicBezTo>
                    <a:pt x="187" y="213"/>
                    <a:pt x="207" y="214"/>
                    <a:pt x="223" y="215"/>
                  </a:cubicBezTo>
                  <a:close/>
                  <a:moveTo>
                    <a:pt x="161" y="215"/>
                  </a:moveTo>
                  <a:cubicBezTo>
                    <a:pt x="162" y="249"/>
                    <a:pt x="164" y="282"/>
                    <a:pt x="163" y="314"/>
                  </a:cubicBezTo>
                  <a:cubicBezTo>
                    <a:pt x="162" y="314"/>
                    <a:pt x="160" y="314"/>
                    <a:pt x="159" y="314"/>
                  </a:cubicBezTo>
                  <a:cubicBezTo>
                    <a:pt x="157" y="281"/>
                    <a:pt x="157" y="248"/>
                    <a:pt x="161" y="215"/>
                  </a:cubicBezTo>
                  <a:close/>
                  <a:moveTo>
                    <a:pt x="137" y="221"/>
                  </a:moveTo>
                  <a:cubicBezTo>
                    <a:pt x="136" y="223"/>
                    <a:pt x="134" y="224"/>
                    <a:pt x="132" y="223"/>
                  </a:cubicBezTo>
                  <a:cubicBezTo>
                    <a:pt x="133" y="222"/>
                    <a:pt x="135" y="222"/>
                    <a:pt x="137" y="221"/>
                  </a:cubicBezTo>
                  <a:close/>
                  <a:moveTo>
                    <a:pt x="229" y="223"/>
                  </a:moveTo>
                  <a:cubicBezTo>
                    <a:pt x="229" y="223"/>
                    <a:pt x="229" y="223"/>
                    <a:pt x="229" y="223"/>
                  </a:cubicBezTo>
                  <a:cubicBezTo>
                    <a:pt x="231" y="227"/>
                    <a:pt x="229" y="231"/>
                    <a:pt x="229" y="236"/>
                  </a:cubicBezTo>
                  <a:cubicBezTo>
                    <a:pt x="228" y="242"/>
                    <a:pt x="231" y="252"/>
                    <a:pt x="225" y="252"/>
                  </a:cubicBezTo>
                  <a:cubicBezTo>
                    <a:pt x="226" y="242"/>
                    <a:pt x="228" y="232"/>
                    <a:pt x="229" y="223"/>
                  </a:cubicBezTo>
                  <a:close/>
                  <a:moveTo>
                    <a:pt x="223" y="228"/>
                  </a:moveTo>
                  <a:cubicBezTo>
                    <a:pt x="223" y="230"/>
                    <a:pt x="223" y="235"/>
                    <a:pt x="222" y="237"/>
                  </a:cubicBezTo>
                  <a:cubicBezTo>
                    <a:pt x="207" y="238"/>
                    <a:pt x="190" y="237"/>
                    <a:pt x="178" y="234"/>
                  </a:cubicBezTo>
                  <a:cubicBezTo>
                    <a:pt x="189" y="227"/>
                    <a:pt x="206" y="228"/>
                    <a:pt x="223" y="228"/>
                  </a:cubicBezTo>
                  <a:close/>
                  <a:moveTo>
                    <a:pt x="127" y="232"/>
                  </a:moveTo>
                  <a:cubicBezTo>
                    <a:pt x="123" y="239"/>
                    <a:pt x="119" y="245"/>
                    <a:pt x="114" y="250"/>
                  </a:cubicBezTo>
                  <a:cubicBezTo>
                    <a:pt x="113" y="248"/>
                    <a:pt x="112" y="248"/>
                    <a:pt x="111" y="247"/>
                  </a:cubicBezTo>
                  <a:cubicBezTo>
                    <a:pt x="112" y="244"/>
                    <a:pt x="119" y="244"/>
                    <a:pt x="120" y="241"/>
                  </a:cubicBezTo>
                  <a:cubicBezTo>
                    <a:pt x="120" y="236"/>
                    <a:pt x="111" y="238"/>
                    <a:pt x="108" y="236"/>
                  </a:cubicBezTo>
                  <a:cubicBezTo>
                    <a:pt x="113" y="233"/>
                    <a:pt x="121" y="232"/>
                    <a:pt x="127" y="232"/>
                  </a:cubicBezTo>
                  <a:close/>
                  <a:moveTo>
                    <a:pt x="110" y="241"/>
                  </a:moveTo>
                  <a:cubicBezTo>
                    <a:pt x="106" y="245"/>
                    <a:pt x="93" y="243"/>
                    <a:pt x="94" y="250"/>
                  </a:cubicBezTo>
                  <a:cubicBezTo>
                    <a:pt x="92" y="252"/>
                    <a:pt x="90" y="251"/>
                    <a:pt x="89" y="253"/>
                  </a:cubicBezTo>
                  <a:cubicBezTo>
                    <a:pt x="88" y="258"/>
                    <a:pt x="97" y="256"/>
                    <a:pt x="99" y="259"/>
                  </a:cubicBezTo>
                  <a:cubicBezTo>
                    <a:pt x="92" y="263"/>
                    <a:pt x="76" y="261"/>
                    <a:pt x="79" y="271"/>
                  </a:cubicBezTo>
                  <a:cubicBezTo>
                    <a:pt x="78" y="272"/>
                    <a:pt x="75" y="272"/>
                    <a:pt x="73" y="272"/>
                  </a:cubicBezTo>
                  <a:cubicBezTo>
                    <a:pt x="81" y="259"/>
                    <a:pt x="92" y="249"/>
                    <a:pt x="100" y="238"/>
                  </a:cubicBezTo>
                  <a:cubicBezTo>
                    <a:pt x="103" y="239"/>
                    <a:pt x="107" y="240"/>
                    <a:pt x="110" y="241"/>
                  </a:cubicBezTo>
                  <a:close/>
                  <a:moveTo>
                    <a:pt x="222" y="242"/>
                  </a:moveTo>
                  <a:cubicBezTo>
                    <a:pt x="223" y="250"/>
                    <a:pt x="221" y="254"/>
                    <a:pt x="214" y="254"/>
                  </a:cubicBezTo>
                  <a:cubicBezTo>
                    <a:pt x="202" y="254"/>
                    <a:pt x="188" y="255"/>
                    <a:pt x="178" y="253"/>
                  </a:cubicBezTo>
                  <a:cubicBezTo>
                    <a:pt x="190" y="247"/>
                    <a:pt x="207" y="246"/>
                    <a:pt x="222" y="242"/>
                  </a:cubicBezTo>
                  <a:close/>
                  <a:moveTo>
                    <a:pt x="110" y="254"/>
                  </a:moveTo>
                  <a:cubicBezTo>
                    <a:pt x="110" y="256"/>
                    <a:pt x="107" y="257"/>
                    <a:pt x="105" y="256"/>
                  </a:cubicBezTo>
                  <a:cubicBezTo>
                    <a:pt x="106" y="255"/>
                    <a:pt x="108" y="254"/>
                    <a:pt x="110" y="254"/>
                  </a:cubicBezTo>
                  <a:close/>
                  <a:moveTo>
                    <a:pt x="228" y="258"/>
                  </a:moveTo>
                  <a:cubicBezTo>
                    <a:pt x="228" y="262"/>
                    <a:pt x="228" y="268"/>
                    <a:pt x="228" y="271"/>
                  </a:cubicBezTo>
                  <a:cubicBezTo>
                    <a:pt x="222" y="271"/>
                    <a:pt x="226" y="263"/>
                    <a:pt x="225" y="258"/>
                  </a:cubicBezTo>
                  <a:cubicBezTo>
                    <a:pt x="226" y="258"/>
                    <a:pt x="227" y="258"/>
                    <a:pt x="228" y="258"/>
                  </a:cubicBezTo>
                  <a:close/>
                  <a:moveTo>
                    <a:pt x="220" y="259"/>
                  </a:moveTo>
                  <a:cubicBezTo>
                    <a:pt x="221" y="263"/>
                    <a:pt x="220" y="267"/>
                    <a:pt x="220" y="270"/>
                  </a:cubicBezTo>
                  <a:cubicBezTo>
                    <a:pt x="207" y="270"/>
                    <a:pt x="195" y="268"/>
                    <a:pt x="185" y="264"/>
                  </a:cubicBezTo>
                  <a:cubicBezTo>
                    <a:pt x="196" y="262"/>
                    <a:pt x="208" y="260"/>
                    <a:pt x="220" y="259"/>
                  </a:cubicBezTo>
                  <a:close/>
                  <a:moveTo>
                    <a:pt x="103" y="264"/>
                  </a:moveTo>
                  <a:cubicBezTo>
                    <a:pt x="102" y="271"/>
                    <a:pt x="95" y="267"/>
                    <a:pt x="88" y="267"/>
                  </a:cubicBezTo>
                  <a:cubicBezTo>
                    <a:pt x="92" y="265"/>
                    <a:pt x="98" y="265"/>
                    <a:pt x="103" y="264"/>
                  </a:cubicBezTo>
                  <a:close/>
                  <a:moveTo>
                    <a:pt x="234" y="272"/>
                  </a:moveTo>
                  <a:cubicBezTo>
                    <a:pt x="234" y="280"/>
                    <a:pt x="235" y="293"/>
                    <a:pt x="232" y="298"/>
                  </a:cubicBezTo>
                  <a:cubicBezTo>
                    <a:pt x="233" y="290"/>
                    <a:pt x="231" y="280"/>
                    <a:pt x="234" y="272"/>
                  </a:cubicBezTo>
                  <a:close/>
                  <a:moveTo>
                    <a:pt x="97" y="273"/>
                  </a:moveTo>
                  <a:cubicBezTo>
                    <a:pt x="96" y="275"/>
                    <a:pt x="95" y="276"/>
                    <a:pt x="94" y="277"/>
                  </a:cubicBezTo>
                  <a:cubicBezTo>
                    <a:pt x="93" y="277"/>
                    <a:pt x="92" y="276"/>
                    <a:pt x="91" y="276"/>
                  </a:cubicBezTo>
                  <a:cubicBezTo>
                    <a:pt x="92" y="274"/>
                    <a:pt x="94" y="274"/>
                    <a:pt x="97" y="273"/>
                  </a:cubicBezTo>
                  <a:close/>
                  <a:moveTo>
                    <a:pt x="227" y="275"/>
                  </a:moveTo>
                  <a:cubicBezTo>
                    <a:pt x="228" y="277"/>
                    <a:pt x="228" y="281"/>
                    <a:pt x="228" y="284"/>
                  </a:cubicBezTo>
                  <a:cubicBezTo>
                    <a:pt x="227" y="284"/>
                    <a:pt x="226" y="285"/>
                    <a:pt x="225" y="284"/>
                  </a:cubicBezTo>
                  <a:cubicBezTo>
                    <a:pt x="224" y="281"/>
                    <a:pt x="224" y="278"/>
                    <a:pt x="224" y="276"/>
                  </a:cubicBezTo>
                  <a:cubicBezTo>
                    <a:pt x="225" y="275"/>
                    <a:pt x="226" y="276"/>
                    <a:pt x="227" y="275"/>
                  </a:cubicBezTo>
                  <a:close/>
                  <a:moveTo>
                    <a:pt x="71" y="276"/>
                  </a:moveTo>
                  <a:cubicBezTo>
                    <a:pt x="74" y="278"/>
                    <a:pt x="83" y="276"/>
                    <a:pt x="88" y="280"/>
                  </a:cubicBezTo>
                  <a:cubicBezTo>
                    <a:pt x="85" y="282"/>
                    <a:pt x="80" y="283"/>
                    <a:pt x="75" y="284"/>
                  </a:cubicBezTo>
                  <a:cubicBezTo>
                    <a:pt x="71" y="285"/>
                    <a:pt x="62" y="287"/>
                    <a:pt x="61" y="289"/>
                  </a:cubicBezTo>
                  <a:cubicBezTo>
                    <a:pt x="60" y="293"/>
                    <a:pt x="67" y="292"/>
                    <a:pt x="69" y="293"/>
                  </a:cubicBezTo>
                  <a:cubicBezTo>
                    <a:pt x="63" y="295"/>
                    <a:pt x="51" y="300"/>
                    <a:pt x="59" y="307"/>
                  </a:cubicBezTo>
                  <a:cubicBezTo>
                    <a:pt x="56" y="309"/>
                    <a:pt x="52" y="309"/>
                    <a:pt x="48" y="310"/>
                  </a:cubicBezTo>
                  <a:cubicBezTo>
                    <a:pt x="48" y="302"/>
                    <a:pt x="55" y="296"/>
                    <a:pt x="59" y="290"/>
                  </a:cubicBezTo>
                  <a:cubicBezTo>
                    <a:pt x="63" y="285"/>
                    <a:pt x="67" y="280"/>
                    <a:pt x="71" y="276"/>
                  </a:cubicBezTo>
                  <a:close/>
                  <a:moveTo>
                    <a:pt x="220" y="276"/>
                  </a:moveTo>
                  <a:cubicBezTo>
                    <a:pt x="219" y="278"/>
                    <a:pt x="221" y="282"/>
                    <a:pt x="219" y="284"/>
                  </a:cubicBezTo>
                  <a:cubicBezTo>
                    <a:pt x="218" y="285"/>
                    <a:pt x="213" y="285"/>
                    <a:pt x="212" y="285"/>
                  </a:cubicBezTo>
                  <a:cubicBezTo>
                    <a:pt x="199" y="285"/>
                    <a:pt x="180" y="284"/>
                    <a:pt x="170" y="283"/>
                  </a:cubicBezTo>
                  <a:cubicBezTo>
                    <a:pt x="183" y="277"/>
                    <a:pt x="203" y="277"/>
                    <a:pt x="220" y="276"/>
                  </a:cubicBezTo>
                  <a:close/>
                  <a:moveTo>
                    <a:pt x="203" y="288"/>
                  </a:moveTo>
                  <a:cubicBezTo>
                    <a:pt x="196" y="289"/>
                    <a:pt x="187" y="290"/>
                    <a:pt x="180" y="292"/>
                  </a:cubicBezTo>
                  <a:cubicBezTo>
                    <a:pt x="178" y="292"/>
                    <a:pt x="174" y="294"/>
                    <a:pt x="174" y="297"/>
                  </a:cubicBezTo>
                  <a:cubicBezTo>
                    <a:pt x="174" y="302"/>
                    <a:pt x="187" y="299"/>
                    <a:pt x="191" y="302"/>
                  </a:cubicBezTo>
                  <a:cubicBezTo>
                    <a:pt x="184" y="305"/>
                    <a:pt x="174" y="305"/>
                    <a:pt x="167" y="308"/>
                  </a:cubicBezTo>
                  <a:cubicBezTo>
                    <a:pt x="167" y="301"/>
                    <a:pt x="165" y="293"/>
                    <a:pt x="166" y="286"/>
                  </a:cubicBezTo>
                  <a:cubicBezTo>
                    <a:pt x="178" y="287"/>
                    <a:pt x="191" y="286"/>
                    <a:pt x="203" y="288"/>
                  </a:cubicBezTo>
                  <a:close/>
                  <a:moveTo>
                    <a:pt x="87" y="286"/>
                  </a:moveTo>
                  <a:cubicBezTo>
                    <a:pt x="86" y="293"/>
                    <a:pt x="78" y="293"/>
                    <a:pt x="73" y="289"/>
                  </a:cubicBezTo>
                  <a:cubicBezTo>
                    <a:pt x="78" y="288"/>
                    <a:pt x="82" y="287"/>
                    <a:pt x="87" y="286"/>
                  </a:cubicBezTo>
                  <a:close/>
                  <a:moveTo>
                    <a:pt x="227" y="289"/>
                  </a:moveTo>
                  <a:cubicBezTo>
                    <a:pt x="227" y="290"/>
                    <a:pt x="227" y="291"/>
                    <a:pt x="227" y="292"/>
                  </a:cubicBezTo>
                  <a:cubicBezTo>
                    <a:pt x="226" y="293"/>
                    <a:pt x="225" y="293"/>
                    <a:pt x="224" y="293"/>
                  </a:cubicBezTo>
                  <a:cubicBezTo>
                    <a:pt x="223" y="291"/>
                    <a:pt x="224" y="287"/>
                    <a:pt x="227" y="289"/>
                  </a:cubicBezTo>
                  <a:close/>
                  <a:moveTo>
                    <a:pt x="219" y="290"/>
                  </a:moveTo>
                  <a:cubicBezTo>
                    <a:pt x="219" y="292"/>
                    <a:pt x="219" y="296"/>
                    <a:pt x="219" y="299"/>
                  </a:cubicBezTo>
                  <a:cubicBezTo>
                    <a:pt x="208" y="300"/>
                    <a:pt x="193" y="299"/>
                    <a:pt x="183" y="296"/>
                  </a:cubicBezTo>
                  <a:cubicBezTo>
                    <a:pt x="193" y="292"/>
                    <a:pt x="207" y="291"/>
                    <a:pt x="219" y="290"/>
                  </a:cubicBezTo>
                  <a:close/>
                  <a:moveTo>
                    <a:pt x="77" y="298"/>
                  </a:moveTo>
                  <a:cubicBezTo>
                    <a:pt x="76" y="304"/>
                    <a:pt x="67" y="307"/>
                    <a:pt x="61" y="302"/>
                  </a:cubicBezTo>
                  <a:cubicBezTo>
                    <a:pt x="65" y="299"/>
                    <a:pt x="71" y="298"/>
                    <a:pt x="77" y="298"/>
                  </a:cubicBezTo>
                  <a:close/>
                  <a:moveTo>
                    <a:pt x="219" y="303"/>
                  </a:moveTo>
                  <a:cubicBezTo>
                    <a:pt x="220" y="305"/>
                    <a:pt x="219" y="307"/>
                    <a:pt x="220" y="309"/>
                  </a:cubicBezTo>
                  <a:cubicBezTo>
                    <a:pt x="221" y="310"/>
                    <a:pt x="224" y="311"/>
                    <a:pt x="221" y="314"/>
                  </a:cubicBezTo>
                  <a:cubicBezTo>
                    <a:pt x="220" y="316"/>
                    <a:pt x="213" y="316"/>
                    <a:pt x="211" y="316"/>
                  </a:cubicBezTo>
                  <a:cubicBezTo>
                    <a:pt x="197" y="316"/>
                    <a:pt x="180" y="315"/>
                    <a:pt x="170" y="313"/>
                  </a:cubicBezTo>
                  <a:cubicBezTo>
                    <a:pt x="182" y="305"/>
                    <a:pt x="201" y="303"/>
                    <a:pt x="219" y="303"/>
                  </a:cubicBezTo>
                  <a:close/>
                  <a:moveTo>
                    <a:pt x="233" y="303"/>
                  </a:moveTo>
                  <a:cubicBezTo>
                    <a:pt x="234" y="305"/>
                    <a:pt x="234" y="309"/>
                    <a:pt x="232" y="310"/>
                  </a:cubicBezTo>
                  <a:cubicBezTo>
                    <a:pt x="231" y="308"/>
                    <a:pt x="230" y="303"/>
                    <a:pt x="233" y="303"/>
                  </a:cubicBezTo>
                  <a:close/>
                  <a:moveTo>
                    <a:pt x="65" y="311"/>
                  </a:moveTo>
                  <a:cubicBezTo>
                    <a:pt x="67" y="314"/>
                    <a:pt x="65" y="316"/>
                    <a:pt x="65" y="319"/>
                  </a:cubicBezTo>
                  <a:cubicBezTo>
                    <a:pt x="58" y="321"/>
                    <a:pt x="54" y="318"/>
                    <a:pt x="52" y="314"/>
                  </a:cubicBezTo>
                  <a:cubicBezTo>
                    <a:pt x="56" y="313"/>
                    <a:pt x="60" y="311"/>
                    <a:pt x="65" y="311"/>
                  </a:cubicBezTo>
                  <a:close/>
                  <a:moveTo>
                    <a:pt x="47" y="317"/>
                  </a:moveTo>
                  <a:cubicBezTo>
                    <a:pt x="48" y="317"/>
                    <a:pt x="49" y="317"/>
                    <a:pt x="49" y="319"/>
                  </a:cubicBezTo>
                  <a:cubicBezTo>
                    <a:pt x="49" y="319"/>
                    <a:pt x="47" y="319"/>
                    <a:pt x="47" y="320"/>
                  </a:cubicBezTo>
                  <a:cubicBezTo>
                    <a:pt x="46" y="319"/>
                    <a:pt x="46" y="317"/>
                    <a:pt x="47" y="317"/>
                  </a:cubicBezTo>
                  <a:close/>
                  <a:moveTo>
                    <a:pt x="203" y="322"/>
                  </a:moveTo>
                  <a:cubicBezTo>
                    <a:pt x="191" y="323"/>
                    <a:pt x="178" y="325"/>
                    <a:pt x="167" y="324"/>
                  </a:cubicBezTo>
                  <a:cubicBezTo>
                    <a:pt x="175" y="323"/>
                    <a:pt x="183" y="321"/>
                    <a:pt x="192" y="320"/>
                  </a:cubicBezTo>
                  <a:cubicBezTo>
                    <a:pt x="184" y="320"/>
                    <a:pt x="175" y="320"/>
                    <a:pt x="168" y="320"/>
                  </a:cubicBezTo>
                  <a:cubicBezTo>
                    <a:pt x="178" y="319"/>
                    <a:pt x="194" y="318"/>
                    <a:pt x="203" y="322"/>
                  </a:cubicBezTo>
                  <a:close/>
                  <a:moveTo>
                    <a:pt x="47" y="322"/>
                  </a:moveTo>
                  <a:cubicBezTo>
                    <a:pt x="49" y="323"/>
                    <a:pt x="55" y="324"/>
                    <a:pt x="59" y="324"/>
                  </a:cubicBezTo>
                  <a:cubicBezTo>
                    <a:pt x="61" y="324"/>
                    <a:pt x="64" y="322"/>
                    <a:pt x="64" y="326"/>
                  </a:cubicBezTo>
                  <a:cubicBezTo>
                    <a:pt x="58" y="327"/>
                    <a:pt x="53" y="324"/>
                    <a:pt x="47" y="325"/>
                  </a:cubicBezTo>
                  <a:cubicBezTo>
                    <a:pt x="47" y="323"/>
                    <a:pt x="47" y="323"/>
                    <a:pt x="47" y="322"/>
                  </a:cubicBezTo>
                  <a:close/>
                  <a:moveTo>
                    <a:pt x="163" y="322"/>
                  </a:moveTo>
                  <a:cubicBezTo>
                    <a:pt x="164" y="325"/>
                    <a:pt x="161" y="326"/>
                    <a:pt x="159" y="325"/>
                  </a:cubicBezTo>
                  <a:cubicBezTo>
                    <a:pt x="159" y="324"/>
                    <a:pt x="158" y="324"/>
                    <a:pt x="159" y="322"/>
                  </a:cubicBezTo>
                  <a:cubicBezTo>
                    <a:pt x="160" y="322"/>
                    <a:pt x="162" y="322"/>
                    <a:pt x="163" y="322"/>
                  </a:cubicBezTo>
                  <a:close/>
                  <a:moveTo>
                    <a:pt x="155" y="324"/>
                  </a:moveTo>
                  <a:cubicBezTo>
                    <a:pt x="153" y="329"/>
                    <a:pt x="139" y="326"/>
                    <a:pt x="140" y="333"/>
                  </a:cubicBezTo>
                  <a:cubicBezTo>
                    <a:pt x="140" y="337"/>
                    <a:pt x="151" y="334"/>
                    <a:pt x="155" y="336"/>
                  </a:cubicBezTo>
                  <a:cubicBezTo>
                    <a:pt x="152" y="338"/>
                    <a:pt x="148" y="337"/>
                    <a:pt x="144" y="337"/>
                  </a:cubicBezTo>
                  <a:cubicBezTo>
                    <a:pt x="122" y="337"/>
                    <a:pt x="95" y="336"/>
                    <a:pt x="77" y="331"/>
                  </a:cubicBezTo>
                  <a:cubicBezTo>
                    <a:pt x="94" y="329"/>
                    <a:pt x="110" y="331"/>
                    <a:pt x="126" y="332"/>
                  </a:cubicBezTo>
                  <a:cubicBezTo>
                    <a:pt x="127" y="336"/>
                    <a:pt x="135" y="332"/>
                    <a:pt x="134" y="329"/>
                  </a:cubicBezTo>
                  <a:cubicBezTo>
                    <a:pt x="134" y="325"/>
                    <a:pt x="120" y="327"/>
                    <a:pt x="116" y="327"/>
                  </a:cubicBezTo>
                  <a:cubicBezTo>
                    <a:pt x="100" y="327"/>
                    <a:pt x="84" y="327"/>
                    <a:pt x="68" y="326"/>
                  </a:cubicBezTo>
                  <a:cubicBezTo>
                    <a:pt x="71" y="322"/>
                    <a:pt x="77" y="323"/>
                    <a:pt x="81" y="323"/>
                  </a:cubicBezTo>
                  <a:cubicBezTo>
                    <a:pt x="90" y="323"/>
                    <a:pt x="101" y="323"/>
                    <a:pt x="110" y="324"/>
                  </a:cubicBezTo>
                  <a:cubicBezTo>
                    <a:pt x="115" y="324"/>
                    <a:pt x="121" y="325"/>
                    <a:pt x="125" y="324"/>
                  </a:cubicBezTo>
                  <a:cubicBezTo>
                    <a:pt x="133" y="322"/>
                    <a:pt x="146" y="324"/>
                    <a:pt x="155" y="324"/>
                  </a:cubicBezTo>
                  <a:close/>
                  <a:moveTo>
                    <a:pt x="261" y="323"/>
                  </a:moveTo>
                  <a:cubicBezTo>
                    <a:pt x="261" y="328"/>
                    <a:pt x="261" y="336"/>
                    <a:pt x="260" y="340"/>
                  </a:cubicBezTo>
                  <a:cubicBezTo>
                    <a:pt x="257" y="341"/>
                    <a:pt x="254" y="341"/>
                    <a:pt x="251" y="341"/>
                  </a:cubicBezTo>
                  <a:cubicBezTo>
                    <a:pt x="250" y="334"/>
                    <a:pt x="241" y="336"/>
                    <a:pt x="235" y="334"/>
                  </a:cubicBezTo>
                  <a:cubicBezTo>
                    <a:pt x="235" y="330"/>
                    <a:pt x="235" y="328"/>
                    <a:pt x="235" y="325"/>
                  </a:cubicBezTo>
                  <a:cubicBezTo>
                    <a:pt x="243" y="323"/>
                    <a:pt x="251" y="323"/>
                    <a:pt x="261" y="323"/>
                  </a:cubicBezTo>
                  <a:close/>
                  <a:moveTo>
                    <a:pt x="231" y="324"/>
                  </a:moveTo>
                  <a:cubicBezTo>
                    <a:pt x="232" y="324"/>
                    <a:pt x="232" y="324"/>
                    <a:pt x="232" y="324"/>
                  </a:cubicBezTo>
                  <a:cubicBezTo>
                    <a:pt x="233" y="325"/>
                    <a:pt x="233" y="327"/>
                    <a:pt x="232" y="328"/>
                  </a:cubicBezTo>
                  <a:cubicBezTo>
                    <a:pt x="232" y="327"/>
                    <a:pt x="231" y="326"/>
                    <a:pt x="231" y="324"/>
                  </a:cubicBezTo>
                  <a:close/>
                  <a:moveTo>
                    <a:pt x="228" y="333"/>
                  </a:moveTo>
                  <a:cubicBezTo>
                    <a:pt x="215" y="334"/>
                    <a:pt x="201" y="333"/>
                    <a:pt x="186" y="333"/>
                  </a:cubicBezTo>
                  <a:cubicBezTo>
                    <a:pt x="180" y="333"/>
                    <a:pt x="166" y="334"/>
                    <a:pt x="167" y="329"/>
                  </a:cubicBezTo>
                  <a:cubicBezTo>
                    <a:pt x="177" y="327"/>
                    <a:pt x="189" y="326"/>
                    <a:pt x="201" y="325"/>
                  </a:cubicBezTo>
                  <a:cubicBezTo>
                    <a:pt x="207" y="324"/>
                    <a:pt x="224" y="323"/>
                    <a:pt x="227" y="328"/>
                  </a:cubicBezTo>
                  <a:cubicBezTo>
                    <a:pt x="228" y="329"/>
                    <a:pt x="228" y="332"/>
                    <a:pt x="228" y="333"/>
                  </a:cubicBezTo>
                  <a:close/>
                  <a:moveTo>
                    <a:pt x="163" y="329"/>
                  </a:moveTo>
                  <a:cubicBezTo>
                    <a:pt x="163" y="330"/>
                    <a:pt x="163" y="330"/>
                    <a:pt x="163" y="331"/>
                  </a:cubicBezTo>
                  <a:cubicBezTo>
                    <a:pt x="162" y="332"/>
                    <a:pt x="160" y="332"/>
                    <a:pt x="159" y="332"/>
                  </a:cubicBezTo>
                  <a:cubicBezTo>
                    <a:pt x="158" y="329"/>
                    <a:pt x="161" y="329"/>
                    <a:pt x="163" y="329"/>
                  </a:cubicBezTo>
                  <a:close/>
                  <a:moveTo>
                    <a:pt x="80" y="336"/>
                  </a:moveTo>
                  <a:cubicBezTo>
                    <a:pt x="70" y="335"/>
                    <a:pt x="58" y="335"/>
                    <a:pt x="47" y="335"/>
                  </a:cubicBezTo>
                  <a:cubicBezTo>
                    <a:pt x="50" y="333"/>
                    <a:pt x="55" y="333"/>
                    <a:pt x="59" y="332"/>
                  </a:cubicBezTo>
                  <a:cubicBezTo>
                    <a:pt x="59" y="332"/>
                    <a:pt x="59" y="331"/>
                    <a:pt x="60" y="330"/>
                  </a:cubicBezTo>
                  <a:cubicBezTo>
                    <a:pt x="67" y="331"/>
                    <a:pt x="74" y="333"/>
                    <a:pt x="80" y="336"/>
                  </a:cubicBezTo>
                  <a:close/>
                  <a:moveTo>
                    <a:pt x="163" y="336"/>
                  </a:moveTo>
                  <a:cubicBezTo>
                    <a:pt x="163" y="338"/>
                    <a:pt x="160" y="337"/>
                    <a:pt x="160" y="336"/>
                  </a:cubicBezTo>
                  <a:cubicBezTo>
                    <a:pt x="160" y="335"/>
                    <a:pt x="162" y="335"/>
                    <a:pt x="163" y="336"/>
                  </a:cubicBezTo>
                  <a:close/>
                  <a:moveTo>
                    <a:pt x="167" y="338"/>
                  </a:moveTo>
                  <a:cubicBezTo>
                    <a:pt x="167" y="337"/>
                    <a:pt x="166" y="336"/>
                    <a:pt x="167" y="336"/>
                  </a:cubicBezTo>
                  <a:cubicBezTo>
                    <a:pt x="186" y="337"/>
                    <a:pt x="207" y="335"/>
                    <a:pt x="225" y="338"/>
                  </a:cubicBezTo>
                  <a:cubicBezTo>
                    <a:pt x="225" y="338"/>
                    <a:pt x="229" y="338"/>
                    <a:pt x="229" y="340"/>
                  </a:cubicBezTo>
                  <a:cubicBezTo>
                    <a:pt x="229" y="342"/>
                    <a:pt x="214" y="340"/>
                    <a:pt x="212" y="340"/>
                  </a:cubicBezTo>
                  <a:cubicBezTo>
                    <a:pt x="211" y="341"/>
                    <a:pt x="210" y="341"/>
                    <a:pt x="210" y="341"/>
                  </a:cubicBezTo>
                  <a:cubicBezTo>
                    <a:pt x="205" y="342"/>
                    <a:pt x="200" y="340"/>
                    <a:pt x="196" y="339"/>
                  </a:cubicBezTo>
                  <a:cubicBezTo>
                    <a:pt x="186" y="338"/>
                    <a:pt x="176" y="340"/>
                    <a:pt x="167" y="338"/>
                  </a:cubicBezTo>
                  <a:close/>
                  <a:moveTo>
                    <a:pt x="109" y="341"/>
                  </a:moveTo>
                  <a:cubicBezTo>
                    <a:pt x="101" y="343"/>
                    <a:pt x="91" y="343"/>
                    <a:pt x="81" y="343"/>
                  </a:cubicBezTo>
                  <a:cubicBezTo>
                    <a:pt x="75" y="343"/>
                    <a:pt x="69" y="346"/>
                    <a:pt x="63" y="345"/>
                  </a:cubicBezTo>
                  <a:cubicBezTo>
                    <a:pt x="61" y="345"/>
                    <a:pt x="60" y="344"/>
                    <a:pt x="58" y="344"/>
                  </a:cubicBezTo>
                  <a:cubicBezTo>
                    <a:pt x="55" y="344"/>
                    <a:pt x="52" y="349"/>
                    <a:pt x="47" y="347"/>
                  </a:cubicBezTo>
                  <a:cubicBezTo>
                    <a:pt x="46" y="345"/>
                    <a:pt x="47" y="343"/>
                    <a:pt x="47" y="340"/>
                  </a:cubicBezTo>
                  <a:cubicBezTo>
                    <a:pt x="59" y="338"/>
                    <a:pt x="70" y="339"/>
                    <a:pt x="82" y="339"/>
                  </a:cubicBezTo>
                  <a:cubicBezTo>
                    <a:pt x="91" y="339"/>
                    <a:pt x="101" y="338"/>
                    <a:pt x="109" y="341"/>
                  </a:cubicBezTo>
                  <a:close/>
                  <a:moveTo>
                    <a:pt x="156" y="343"/>
                  </a:moveTo>
                  <a:cubicBezTo>
                    <a:pt x="152" y="344"/>
                    <a:pt x="147" y="343"/>
                    <a:pt x="142" y="342"/>
                  </a:cubicBezTo>
                  <a:cubicBezTo>
                    <a:pt x="146" y="341"/>
                    <a:pt x="157" y="337"/>
                    <a:pt x="156" y="343"/>
                  </a:cubicBezTo>
                  <a:close/>
                  <a:moveTo>
                    <a:pt x="163" y="341"/>
                  </a:moveTo>
                  <a:cubicBezTo>
                    <a:pt x="163" y="342"/>
                    <a:pt x="164" y="343"/>
                    <a:pt x="163" y="344"/>
                  </a:cubicBezTo>
                  <a:cubicBezTo>
                    <a:pt x="163" y="344"/>
                    <a:pt x="161" y="344"/>
                    <a:pt x="161" y="344"/>
                  </a:cubicBezTo>
                  <a:cubicBezTo>
                    <a:pt x="160" y="343"/>
                    <a:pt x="160" y="342"/>
                    <a:pt x="160" y="341"/>
                  </a:cubicBezTo>
                  <a:cubicBezTo>
                    <a:pt x="161" y="340"/>
                    <a:pt x="162" y="341"/>
                    <a:pt x="163" y="341"/>
                  </a:cubicBezTo>
                  <a:close/>
                  <a:moveTo>
                    <a:pt x="167" y="344"/>
                  </a:moveTo>
                  <a:cubicBezTo>
                    <a:pt x="167" y="344"/>
                    <a:pt x="166" y="342"/>
                    <a:pt x="167" y="341"/>
                  </a:cubicBezTo>
                  <a:cubicBezTo>
                    <a:pt x="184" y="343"/>
                    <a:pt x="205" y="342"/>
                    <a:pt x="223" y="344"/>
                  </a:cubicBezTo>
                  <a:cubicBezTo>
                    <a:pt x="224" y="345"/>
                    <a:pt x="227" y="344"/>
                    <a:pt x="226" y="347"/>
                  </a:cubicBezTo>
                  <a:cubicBezTo>
                    <a:pt x="226" y="348"/>
                    <a:pt x="216" y="349"/>
                    <a:pt x="212" y="349"/>
                  </a:cubicBezTo>
                  <a:cubicBezTo>
                    <a:pt x="205" y="349"/>
                    <a:pt x="199" y="349"/>
                    <a:pt x="194" y="349"/>
                  </a:cubicBezTo>
                  <a:cubicBezTo>
                    <a:pt x="184" y="349"/>
                    <a:pt x="176" y="346"/>
                    <a:pt x="167" y="344"/>
                  </a:cubicBezTo>
                  <a:close/>
                  <a:moveTo>
                    <a:pt x="156" y="347"/>
                  </a:moveTo>
                  <a:cubicBezTo>
                    <a:pt x="142" y="349"/>
                    <a:pt x="125" y="347"/>
                    <a:pt x="111" y="346"/>
                  </a:cubicBezTo>
                  <a:cubicBezTo>
                    <a:pt x="125" y="342"/>
                    <a:pt x="143" y="343"/>
                    <a:pt x="156" y="347"/>
                  </a:cubicBezTo>
                  <a:close/>
                  <a:moveTo>
                    <a:pt x="260" y="345"/>
                  </a:moveTo>
                  <a:cubicBezTo>
                    <a:pt x="260" y="348"/>
                    <a:pt x="261" y="353"/>
                    <a:pt x="260" y="356"/>
                  </a:cubicBezTo>
                  <a:cubicBezTo>
                    <a:pt x="252" y="357"/>
                    <a:pt x="242" y="357"/>
                    <a:pt x="234" y="357"/>
                  </a:cubicBezTo>
                  <a:cubicBezTo>
                    <a:pt x="234" y="355"/>
                    <a:pt x="234" y="353"/>
                    <a:pt x="235" y="352"/>
                  </a:cubicBezTo>
                  <a:cubicBezTo>
                    <a:pt x="242" y="351"/>
                    <a:pt x="250" y="350"/>
                    <a:pt x="254" y="345"/>
                  </a:cubicBezTo>
                  <a:cubicBezTo>
                    <a:pt x="257" y="346"/>
                    <a:pt x="258" y="344"/>
                    <a:pt x="260" y="345"/>
                  </a:cubicBezTo>
                  <a:close/>
                  <a:moveTo>
                    <a:pt x="157" y="351"/>
                  </a:moveTo>
                  <a:cubicBezTo>
                    <a:pt x="157" y="353"/>
                    <a:pt x="157" y="356"/>
                    <a:pt x="156" y="358"/>
                  </a:cubicBezTo>
                  <a:cubicBezTo>
                    <a:pt x="142" y="359"/>
                    <a:pt x="125" y="358"/>
                    <a:pt x="112" y="360"/>
                  </a:cubicBezTo>
                  <a:cubicBezTo>
                    <a:pt x="101" y="361"/>
                    <a:pt x="91" y="357"/>
                    <a:pt x="79" y="357"/>
                  </a:cubicBezTo>
                  <a:cubicBezTo>
                    <a:pt x="84" y="355"/>
                    <a:pt x="91" y="355"/>
                    <a:pt x="96" y="354"/>
                  </a:cubicBezTo>
                  <a:cubicBezTo>
                    <a:pt x="94" y="353"/>
                    <a:pt x="89" y="354"/>
                    <a:pt x="88" y="352"/>
                  </a:cubicBezTo>
                  <a:cubicBezTo>
                    <a:pt x="108" y="352"/>
                    <a:pt x="121" y="356"/>
                    <a:pt x="141" y="355"/>
                  </a:cubicBezTo>
                  <a:cubicBezTo>
                    <a:pt x="127" y="352"/>
                    <a:pt x="111" y="352"/>
                    <a:pt x="97" y="350"/>
                  </a:cubicBezTo>
                  <a:cubicBezTo>
                    <a:pt x="116" y="348"/>
                    <a:pt x="138" y="349"/>
                    <a:pt x="157" y="351"/>
                  </a:cubicBezTo>
                  <a:close/>
                  <a:moveTo>
                    <a:pt x="83" y="352"/>
                  </a:moveTo>
                  <a:cubicBezTo>
                    <a:pt x="71" y="354"/>
                    <a:pt x="59" y="354"/>
                    <a:pt x="47" y="355"/>
                  </a:cubicBezTo>
                  <a:cubicBezTo>
                    <a:pt x="47" y="355"/>
                    <a:pt x="46" y="353"/>
                    <a:pt x="47" y="352"/>
                  </a:cubicBezTo>
                  <a:cubicBezTo>
                    <a:pt x="59" y="353"/>
                    <a:pt x="72" y="349"/>
                    <a:pt x="83" y="352"/>
                  </a:cubicBezTo>
                  <a:close/>
                  <a:moveTo>
                    <a:pt x="167" y="351"/>
                  </a:moveTo>
                  <a:cubicBezTo>
                    <a:pt x="186" y="353"/>
                    <a:pt x="210" y="352"/>
                    <a:pt x="230" y="352"/>
                  </a:cubicBezTo>
                  <a:cubicBezTo>
                    <a:pt x="232" y="359"/>
                    <a:pt x="222" y="358"/>
                    <a:pt x="217" y="358"/>
                  </a:cubicBezTo>
                  <a:cubicBezTo>
                    <a:pt x="208" y="358"/>
                    <a:pt x="200" y="357"/>
                    <a:pt x="190" y="357"/>
                  </a:cubicBezTo>
                  <a:cubicBezTo>
                    <a:pt x="186" y="357"/>
                    <a:pt x="180" y="356"/>
                    <a:pt x="178" y="358"/>
                  </a:cubicBezTo>
                  <a:cubicBezTo>
                    <a:pt x="177" y="358"/>
                    <a:pt x="177" y="360"/>
                    <a:pt x="176" y="360"/>
                  </a:cubicBezTo>
                  <a:cubicBezTo>
                    <a:pt x="173" y="361"/>
                    <a:pt x="169" y="359"/>
                    <a:pt x="167" y="359"/>
                  </a:cubicBezTo>
                  <a:cubicBezTo>
                    <a:pt x="166" y="357"/>
                    <a:pt x="166" y="355"/>
                    <a:pt x="166" y="352"/>
                  </a:cubicBezTo>
                  <a:cubicBezTo>
                    <a:pt x="166" y="352"/>
                    <a:pt x="167" y="351"/>
                    <a:pt x="167" y="351"/>
                  </a:cubicBezTo>
                  <a:close/>
                  <a:moveTo>
                    <a:pt x="163" y="352"/>
                  </a:moveTo>
                  <a:cubicBezTo>
                    <a:pt x="163" y="353"/>
                    <a:pt x="164" y="355"/>
                    <a:pt x="163" y="358"/>
                  </a:cubicBezTo>
                  <a:cubicBezTo>
                    <a:pt x="163" y="358"/>
                    <a:pt x="162" y="359"/>
                    <a:pt x="160" y="359"/>
                  </a:cubicBezTo>
                  <a:cubicBezTo>
                    <a:pt x="160" y="357"/>
                    <a:pt x="158" y="350"/>
                    <a:pt x="163" y="352"/>
                  </a:cubicBezTo>
                  <a:close/>
                  <a:moveTo>
                    <a:pt x="66" y="361"/>
                  </a:moveTo>
                  <a:cubicBezTo>
                    <a:pt x="60" y="362"/>
                    <a:pt x="55" y="363"/>
                    <a:pt x="48" y="364"/>
                  </a:cubicBezTo>
                  <a:cubicBezTo>
                    <a:pt x="48" y="363"/>
                    <a:pt x="47" y="362"/>
                    <a:pt x="47" y="361"/>
                  </a:cubicBezTo>
                  <a:cubicBezTo>
                    <a:pt x="53" y="359"/>
                    <a:pt x="61" y="360"/>
                    <a:pt x="66" y="361"/>
                  </a:cubicBezTo>
                  <a:close/>
                  <a:moveTo>
                    <a:pt x="230" y="362"/>
                  </a:moveTo>
                  <a:cubicBezTo>
                    <a:pt x="230" y="364"/>
                    <a:pt x="227" y="365"/>
                    <a:pt x="225" y="365"/>
                  </a:cubicBezTo>
                  <a:cubicBezTo>
                    <a:pt x="212" y="366"/>
                    <a:pt x="196" y="365"/>
                    <a:pt x="188" y="362"/>
                  </a:cubicBezTo>
                  <a:cubicBezTo>
                    <a:pt x="201" y="360"/>
                    <a:pt x="216" y="362"/>
                    <a:pt x="230" y="362"/>
                  </a:cubicBezTo>
                  <a:close/>
                  <a:moveTo>
                    <a:pt x="40" y="361"/>
                  </a:moveTo>
                  <a:cubicBezTo>
                    <a:pt x="40" y="363"/>
                    <a:pt x="41" y="367"/>
                    <a:pt x="40" y="369"/>
                  </a:cubicBezTo>
                  <a:cubicBezTo>
                    <a:pt x="37" y="369"/>
                    <a:pt x="36" y="360"/>
                    <a:pt x="40" y="361"/>
                  </a:cubicBezTo>
                  <a:close/>
                  <a:moveTo>
                    <a:pt x="156" y="363"/>
                  </a:moveTo>
                  <a:cubicBezTo>
                    <a:pt x="157" y="365"/>
                    <a:pt x="156" y="367"/>
                    <a:pt x="156" y="368"/>
                  </a:cubicBezTo>
                  <a:cubicBezTo>
                    <a:pt x="138" y="371"/>
                    <a:pt x="116" y="371"/>
                    <a:pt x="98" y="369"/>
                  </a:cubicBezTo>
                  <a:cubicBezTo>
                    <a:pt x="100" y="369"/>
                    <a:pt x="102" y="368"/>
                    <a:pt x="105" y="368"/>
                  </a:cubicBezTo>
                  <a:cubicBezTo>
                    <a:pt x="93" y="367"/>
                    <a:pt x="78" y="369"/>
                    <a:pt x="65" y="369"/>
                  </a:cubicBezTo>
                  <a:cubicBezTo>
                    <a:pt x="59" y="368"/>
                    <a:pt x="53" y="371"/>
                    <a:pt x="49" y="368"/>
                  </a:cubicBezTo>
                  <a:cubicBezTo>
                    <a:pt x="64" y="359"/>
                    <a:pt x="84" y="365"/>
                    <a:pt x="103" y="364"/>
                  </a:cubicBezTo>
                  <a:cubicBezTo>
                    <a:pt x="120" y="364"/>
                    <a:pt x="139" y="361"/>
                    <a:pt x="156" y="363"/>
                  </a:cubicBezTo>
                  <a:close/>
                  <a:moveTo>
                    <a:pt x="160" y="363"/>
                  </a:moveTo>
                  <a:cubicBezTo>
                    <a:pt x="161" y="363"/>
                    <a:pt x="162" y="364"/>
                    <a:pt x="163" y="364"/>
                  </a:cubicBezTo>
                  <a:cubicBezTo>
                    <a:pt x="163" y="365"/>
                    <a:pt x="161" y="366"/>
                    <a:pt x="160" y="366"/>
                  </a:cubicBezTo>
                  <a:cubicBezTo>
                    <a:pt x="160" y="366"/>
                    <a:pt x="160" y="364"/>
                    <a:pt x="160" y="363"/>
                  </a:cubicBezTo>
                  <a:close/>
                  <a:moveTo>
                    <a:pt x="189" y="367"/>
                  </a:moveTo>
                  <a:cubicBezTo>
                    <a:pt x="182" y="371"/>
                    <a:pt x="178" y="364"/>
                    <a:pt x="168" y="367"/>
                  </a:cubicBezTo>
                  <a:cubicBezTo>
                    <a:pt x="168" y="366"/>
                    <a:pt x="167" y="366"/>
                    <a:pt x="167" y="364"/>
                  </a:cubicBezTo>
                  <a:cubicBezTo>
                    <a:pt x="174" y="365"/>
                    <a:pt x="183" y="365"/>
                    <a:pt x="189" y="367"/>
                  </a:cubicBezTo>
                  <a:close/>
                  <a:moveTo>
                    <a:pt x="224" y="370"/>
                  </a:moveTo>
                  <a:cubicBezTo>
                    <a:pt x="229" y="374"/>
                    <a:pt x="226" y="377"/>
                    <a:pt x="225" y="382"/>
                  </a:cubicBezTo>
                  <a:cubicBezTo>
                    <a:pt x="224" y="389"/>
                    <a:pt x="225" y="390"/>
                    <a:pt x="217" y="391"/>
                  </a:cubicBezTo>
                  <a:cubicBezTo>
                    <a:pt x="203" y="392"/>
                    <a:pt x="183" y="390"/>
                    <a:pt x="168" y="389"/>
                  </a:cubicBezTo>
                  <a:cubicBezTo>
                    <a:pt x="175" y="383"/>
                    <a:pt x="192" y="380"/>
                    <a:pt x="205" y="379"/>
                  </a:cubicBezTo>
                  <a:cubicBezTo>
                    <a:pt x="212" y="378"/>
                    <a:pt x="226" y="380"/>
                    <a:pt x="225" y="373"/>
                  </a:cubicBezTo>
                  <a:cubicBezTo>
                    <a:pt x="209" y="373"/>
                    <a:pt x="197" y="374"/>
                    <a:pt x="181" y="373"/>
                  </a:cubicBezTo>
                  <a:cubicBezTo>
                    <a:pt x="193" y="371"/>
                    <a:pt x="209" y="370"/>
                    <a:pt x="224" y="370"/>
                  </a:cubicBezTo>
                  <a:close/>
                  <a:moveTo>
                    <a:pt x="117" y="374"/>
                  </a:moveTo>
                  <a:cubicBezTo>
                    <a:pt x="113" y="377"/>
                    <a:pt x="108" y="373"/>
                    <a:pt x="105" y="376"/>
                  </a:cubicBezTo>
                  <a:cubicBezTo>
                    <a:pt x="92" y="374"/>
                    <a:pt x="75" y="376"/>
                    <a:pt x="61" y="375"/>
                  </a:cubicBezTo>
                  <a:cubicBezTo>
                    <a:pt x="79" y="372"/>
                    <a:pt x="99" y="374"/>
                    <a:pt x="117" y="374"/>
                  </a:cubicBezTo>
                  <a:close/>
                  <a:moveTo>
                    <a:pt x="156" y="375"/>
                  </a:moveTo>
                  <a:cubicBezTo>
                    <a:pt x="154" y="377"/>
                    <a:pt x="149" y="375"/>
                    <a:pt x="147" y="375"/>
                  </a:cubicBezTo>
                  <a:cubicBezTo>
                    <a:pt x="149" y="374"/>
                    <a:pt x="153" y="374"/>
                    <a:pt x="156" y="375"/>
                  </a:cubicBezTo>
                  <a:close/>
                  <a:moveTo>
                    <a:pt x="145" y="375"/>
                  </a:moveTo>
                  <a:cubicBezTo>
                    <a:pt x="143" y="378"/>
                    <a:pt x="139" y="377"/>
                    <a:pt x="136" y="376"/>
                  </a:cubicBezTo>
                  <a:cubicBezTo>
                    <a:pt x="138" y="375"/>
                    <a:pt x="142" y="375"/>
                    <a:pt x="145" y="375"/>
                  </a:cubicBezTo>
                  <a:close/>
                  <a:moveTo>
                    <a:pt x="163" y="375"/>
                  </a:moveTo>
                  <a:cubicBezTo>
                    <a:pt x="163" y="379"/>
                    <a:pt x="163" y="385"/>
                    <a:pt x="161" y="389"/>
                  </a:cubicBezTo>
                  <a:cubicBezTo>
                    <a:pt x="160" y="384"/>
                    <a:pt x="162" y="379"/>
                    <a:pt x="163" y="375"/>
                  </a:cubicBezTo>
                  <a:close/>
                  <a:moveTo>
                    <a:pt x="192" y="378"/>
                  </a:moveTo>
                  <a:cubicBezTo>
                    <a:pt x="183" y="380"/>
                    <a:pt x="174" y="381"/>
                    <a:pt x="166" y="383"/>
                  </a:cubicBezTo>
                  <a:cubicBezTo>
                    <a:pt x="166" y="381"/>
                    <a:pt x="166" y="378"/>
                    <a:pt x="167" y="375"/>
                  </a:cubicBezTo>
                  <a:cubicBezTo>
                    <a:pt x="175" y="377"/>
                    <a:pt x="183" y="377"/>
                    <a:pt x="192" y="378"/>
                  </a:cubicBezTo>
                  <a:close/>
                  <a:moveTo>
                    <a:pt x="258" y="376"/>
                  </a:moveTo>
                  <a:cubicBezTo>
                    <a:pt x="260" y="389"/>
                    <a:pt x="257" y="406"/>
                    <a:pt x="258" y="420"/>
                  </a:cubicBezTo>
                  <a:cubicBezTo>
                    <a:pt x="254" y="421"/>
                    <a:pt x="248" y="420"/>
                    <a:pt x="246" y="418"/>
                  </a:cubicBezTo>
                  <a:cubicBezTo>
                    <a:pt x="246" y="417"/>
                    <a:pt x="249" y="417"/>
                    <a:pt x="249" y="415"/>
                  </a:cubicBezTo>
                  <a:cubicBezTo>
                    <a:pt x="249" y="412"/>
                    <a:pt x="243" y="414"/>
                    <a:pt x="241" y="414"/>
                  </a:cubicBezTo>
                  <a:cubicBezTo>
                    <a:pt x="239" y="413"/>
                    <a:pt x="233" y="401"/>
                    <a:pt x="233" y="397"/>
                  </a:cubicBezTo>
                  <a:cubicBezTo>
                    <a:pt x="234" y="395"/>
                    <a:pt x="237" y="392"/>
                    <a:pt x="234" y="391"/>
                  </a:cubicBezTo>
                  <a:cubicBezTo>
                    <a:pt x="234" y="385"/>
                    <a:pt x="234" y="381"/>
                    <a:pt x="234" y="375"/>
                  </a:cubicBezTo>
                  <a:cubicBezTo>
                    <a:pt x="241" y="376"/>
                    <a:pt x="250" y="375"/>
                    <a:pt x="258" y="376"/>
                  </a:cubicBezTo>
                  <a:close/>
                  <a:moveTo>
                    <a:pt x="185" y="394"/>
                  </a:moveTo>
                  <a:cubicBezTo>
                    <a:pt x="179" y="394"/>
                    <a:pt x="167" y="403"/>
                    <a:pt x="166" y="393"/>
                  </a:cubicBezTo>
                  <a:cubicBezTo>
                    <a:pt x="172" y="393"/>
                    <a:pt x="179" y="393"/>
                    <a:pt x="185" y="394"/>
                  </a:cubicBezTo>
                  <a:close/>
                  <a:moveTo>
                    <a:pt x="224" y="394"/>
                  </a:moveTo>
                  <a:cubicBezTo>
                    <a:pt x="224" y="395"/>
                    <a:pt x="224" y="397"/>
                    <a:pt x="224" y="397"/>
                  </a:cubicBezTo>
                  <a:cubicBezTo>
                    <a:pt x="223" y="397"/>
                    <a:pt x="222" y="396"/>
                    <a:pt x="222" y="395"/>
                  </a:cubicBezTo>
                  <a:cubicBezTo>
                    <a:pt x="223" y="395"/>
                    <a:pt x="223" y="394"/>
                    <a:pt x="224" y="394"/>
                  </a:cubicBezTo>
                  <a:close/>
                  <a:moveTo>
                    <a:pt x="220" y="399"/>
                  </a:moveTo>
                  <a:cubicBezTo>
                    <a:pt x="206" y="401"/>
                    <a:pt x="193" y="400"/>
                    <a:pt x="179" y="400"/>
                  </a:cubicBezTo>
                  <a:cubicBezTo>
                    <a:pt x="187" y="396"/>
                    <a:pt x="203" y="395"/>
                    <a:pt x="215" y="395"/>
                  </a:cubicBezTo>
                  <a:cubicBezTo>
                    <a:pt x="218" y="395"/>
                    <a:pt x="220" y="395"/>
                    <a:pt x="220" y="399"/>
                  </a:cubicBezTo>
                  <a:close/>
                  <a:moveTo>
                    <a:pt x="224" y="404"/>
                  </a:moveTo>
                  <a:cubicBezTo>
                    <a:pt x="224" y="404"/>
                    <a:pt x="224" y="405"/>
                    <a:pt x="224" y="406"/>
                  </a:cubicBezTo>
                  <a:cubicBezTo>
                    <a:pt x="211" y="409"/>
                    <a:pt x="196" y="407"/>
                    <a:pt x="183" y="408"/>
                  </a:cubicBezTo>
                  <a:cubicBezTo>
                    <a:pt x="195" y="405"/>
                    <a:pt x="208" y="404"/>
                    <a:pt x="224" y="404"/>
                  </a:cubicBezTo>
                  <a:close/>
                  <a:moveTo>
                    <a:pt x="171" y="405"/>
                  </a:moveTo>
                  <a:cubicBezTo>
                    <a:pt x="167" y="408"/>
                    <a:pt x="171" y="412"/>
                    <a:pt x="176" y="412"/>
                  </a:cubicBezTo>
                  <a:cubicBezTo>
                    <a:pt x="172" y="414"/>
                    <a:pt x="165" y="414"/>
                    <a:pt x="164" y="420"/>
                  </a:cubicBezTo>
                  <a:cubicBezTo>
                    <a:pt x="163" y="416"/>
                    <a:pt x="165" y="409"/>
                    <a:pt x="166" y="405"/>
                  </a:cubicBezTo>
                  <a:cubicBezTo>
                    <a:pt x="168" y="405"/>
                    <a:pt x="169" y="404"/>
                    <a:pt x="171" y="405"/>
                  </a:cubicBezTo>
                  <a:close/>
                  <a:moveTo>
                    <a:pt x="178" y="416"/>
                  </a:moveTo>
                  <a:cubicBezTo>
                    <a:pt x="192" y="413"/>
                    <a:pt x="212" y="412"/>
                    <a:pt x="226" y="411"/>
                  </a:cubicBezTo>
                  <a:cubicBezTo>
                    <a:pt x="228" y="410"/>
                    <a:pt x="226" y="413"/>
                    <a:pt x="225" y="414"/>
                  </a:cubicBezTo>
                  <a:cubicBezTo>
                    <a:pt x="222" y="415"/>
                    <a:pt x="215" y="414"/>
                    <a:pt x="211" y="415"/>
                  </a:cubicBezTo>
                  <a:cubicBezTo>
                    <a:pt x="199" y="416"/>
                    <a:pt x="189" y="417"/>
                    <a:pt x="178" y="416"/>
                  </a:cubicBezTo>
                  <a:close/>
                  <a:moveTo>
                    <a:pt x="227" y="419"/>
                  </a:moveTo>
                  <a:cubicBezTo>
                    <a:pt x="227" y="420"/>
                    <a:pt x="227" y="422"/>
                    <a:pt x="226" y="423"/>
                  </a:cubicBezTo>
                  <a:cubicBezTo>
                    <a:pt x="206" y="425"/>
                    <a:pt x="184" y="427"/>
                    <a:pt x="165" y="425"/>
                  </a:cubicBezTo>
                  <a:cubicBezTo>
                    <a:pt x="184" y="420"/>
                    <a:pt x="205" y="417"/>
                    <a:pt x="227" y="419"/>
                  </a:cubicBezTo>
                  <a:close/>
                  <a:moveTo>
                    <a:pt x="105" y="422"/>
                  </a:moveTo>
                  <a:cubicBezTo>
                    <a:pt x="107" y="423"/>
                    <a:pt x="107" y="424"/>
                    <a:pt x="108" y="425"/>
                  </a:cubicBezTo>
                  <a:cubicBezTo>
                    <a:pt x="107" y="425"/>
                    <a:pt x="106" y="426"/>
                    <a:pt x="105" y="427"/>
                  </a:cubicBezTo>
                  <a:cubicBezTo>
                    <a:pt x="104" y="427"/>
                    <a:pt x="105" y="424"/>
                    <a:pt x="105" y="422"/>
                  </a:cubicBezTo>
                  <a:close/>
                  <a:moveTo>
                    <a:pt x="244" y="427"/>
                  </a:moveTo>
                  <a:cubicBezTo>
                    <a:pt x="241" y="429"/>
                    <a:pt x="236" y="428"/>
                    <a:pt x="232" y="428"/>
                  </a:cubicBezTo>
                  <a:cubicBezTo>
                    <a:pt x="232" y="427"/>
                    <a:pt x="232" y="426"/>
                    <a:pt x="232" y="425"/>
                  </a:cubicBezTo>
                  <a:cubicBezTo>
                    <a:pt x="236" y="423"/>
                    <a:pt x="241" y="425"/>
                    <a:pt x="244" y="427"/>
                  </a:cubicBezTo>
                  <a:close/>
                  <a:moveTo>
                    <a:pt x="226" y="425"/>
                  </a:moveTo>
                  <a:cubicBezTo>
                    <a:pt x="227" y="429"/>
                    <a:pt x="222" y="429"/>
                    <a:pt x="219" y="429"/>
                  </a:cubicBezTo>
                  <a:cubicBezTo>
                    <a:pt x="211" y="429"/>
                    <a:pt x="201" y="428"/>
                    <a:pt x="195" y="428"/>
                  </a:cubicBezTo>
                  <a:cubicBezTo>
                    <a:pt x="203" y="427"/>
                    <a:pt x="216" y="426"/>
                    <a:pt x="226" y="425"/>
                  </a:cubicBezTo>
                  <a:close/>
                  <a:moveTo>
                    <a:pt x="217" y="433"/>
                  </a:moveTo>
                  <a:cubicBezTo>
                    <a:pt x="206" y="434"/>
                    <a:pt x="194" y="432"/>
                    <a:pt x="184" y="434"/>
                  </a:cubicBezTo>
                  <a:cubicBezTo>
                    <a:pt x="195" y="438"/>
                    <a:pt x="213" y="435"/>
                    <a:pt x="226" y="436"/>
                  </a:cubicBezTo>
                  <a:cubicBezTo>
                    <a:pt x="220" y="439"/>
                    <a:pt x="209" y="437"/>
                    <a:pt x="200" y="438"/>
                  </a:cubicBezTo>
                  <a:cubicBezTo>
                    <a:pt x="191" y="439"/>
                    <a:pt x="182" y="438"/>
                    <a:pt x="172" y="438"/>
                  </a:cubicBezTo>
                  <a:cubicBezTo>
                    <a:pt x="166" y="438"/>
                    <a:pt x="161" y="439"/>
                    <a:pt x="163" y="431"/>
                  </a:cubicBezTo>
                  <a:cubicBezTo>
                    <a:pt x="181" y="430"/>
                    <a:pt x="201" y="432"/>
                    <a:pt x="217" y="433"/>
                  </a:cubicBezTo>
                  <a:close/>
                  <a:moveTo>
                    <a:pt x="134" y="433"/>
                  </a:moveTo>
                  <a:cubicBezTo>
                    <a:pt x="129" y="434"/>
                    <a:pt x="122" y="433"/>
                    <a:pt x="116" y="432"/>
                  </a:cubicBezTo>
                  <a:cubicBezTo>
                    <a:pt x="121" y="430"/>
                    <a:pt x="129" y="431"/>
                    <a:pt x="134" y="433"/>
                  </a:cubicBezTo>
                  <a:close/>
                  <a:moveTo>
                    <a:pt x="153" y="432"/>
                  </a:moveTo>
                  <a:cubicBezTo>
                    <a:pt x="153" y="433"/>
                    <a:pt x="151" y="433"/>
                    <a:pt x="150" y="433"/>
                  </a:cubicBezTo>
                  <a:cubicBezTo>
                    <a:pt x="151" y="432"/>
                    <a:pt x="152" y="432"/>
                    <a:pt x="153" y="432"/>
                  </a:cubicBezTo>
                  <a:close/>
                  <a:moveTo>
                    <a:pt x="152" y="436"/>
                  </a:moveTo>
                  <a:cubicBezTo>
                    <a:pt x="151" y="438"/>
                    <a:pt x="147" y="438"/>
                    <a:pt x="145" y="437"/>
                  </a:cubicBezTo>
                  <a:cubicBezTo>
                    <a:pt x="146" y="435"/>
                    <a:pt x="150" y="435"/>
                    <a:pt x="152" y="436"/>
                  </a:cubicBezTo>
                  <a:close/>
                  <a:moveTo>
                    <a:pt x="256" y="439"/>
                  </a:moveTo>
                  <a:cubicBezTo>
                    <a:pt x="251" y="440"/>
                    <a:pt x="248" y="440"/>
                    <a:pt x="243" y="440"/>
                  </a:cubicBezTo>
                  <a:cubicBezTo>
                    <a:pt x="247" y="439"/>
                    <a:pt x="253" y="438"/>
                    <a:pt x="256" y="439"/>
                  </a:cubicBezTo>
                  <a:close/>
                  <a:moveTo>
                    <a:pt x="143" y="443"/>
                  </a:moveTo>
                  <a:cubicBezTo>
                    <a:pt x="139" y="445"/>
                    <a:pt x="131" y="444"/>
                    <a:pt x="126" y="444"/>
                  </a:cubicBezTo>
                  <a:cubicBezTo>
                    <a:pt x="131" y="442"/>
                    <a:pt x="137" y="443"/>
                    <a:pt x="143" y="443"/>
                  </a:cubicBezTo>
                  <a:close/>
                  <a:moveTo>
                    <a:pt x="227" y="446"/>
                  </a:moveTo>
                  <a:cubicBezTo>
                    <a:pt x="226" y="448"/>
                    <a:pt x="223" y="447"/>
                    <a:pt x="221" y="446"/>
                  </a:cubicBezTo>
                  <a:cubicBezTo>
                    <a:pt x="223" y="446"/>
                    <a:pt x="226" y="445"/>
                    <a:pt x="227" y="446"/>
                  </a:cubicBezTo>
                  <a:close/>
                  <a:moveTo>
                    <a:pt x="250" y="447"/>
                  </a:moveTo>
                  <a:cubicBezTo>
                    <a:pt x="245" y="448"/>
                    <a:pt x="238" y="448"/>
                    <a:pt x="233" y="447"/>
                  </a:cubicBezTo>
                  <a:cubicBezTo>
                    <a:pt x="233" y="447"/>
                    <a:pt x="234" y="447"/>
                    <a:pt x="234" y="446"/>
                  </a:cubicBezTo>
                  <a:cubicBezTo>
                    <a:pt x="239" y="446"/>
                    <a:pt x="245" y="446"/>
                    <a:pt x="250" y="447"/>
                  </a:cubicBezTo>
                  <a:close/>
                  <a:moveTo>
                    <a:pt x="139" y="447"/>
                  </a:moveTo>
                  <a:cubicBezTo>
                    <a:pt x="132" y="448"/>
                    <a:pt x="123" y="449"/>
                    <a:pt x="116" y="449"/>
                  </a:cubicBezTo>
                  <a:cubicBezTo>
                    <a:pt x="124" y="446"/>
                    <a:pt x="131" y="448"/>
                    <a:pt x="139" y="447"/>
                  </a:cubicBezTo>
                  <a:close/>
                  <a:moveTo>
                    <a:pt x="106" y="453"/>
                  </a:moveTo>
                  <a:cubicBezTo>
                    <a:pt x="107" y="453"/>
                    <a:pt x="107" y="453"/>
                    <a:pt x="107" y="453"/>
                  </a:cubicBezTo>
                  <a:cubicBezTo>
                    <a:pt x="107" y="455"/>
                    <a:pt x="107" y="458"/>
                    <a:pt x="110" y="458"/>
                  </a:cubicBezTo>
                  <a:cubicBezTo>
                    <a:pt x="110" y="461"/>
                    <a:pt x="109" y="463"/>
                    <a:pt x="109" y="465"/>
                  </a:cubicBezTo>
                  <a:cubicBezTo>
                    <a:pt x="107" y="462"/>
                    <a:pt x="107" y="457"/>
                    <a:pt x="106" y="45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endParaRPr>
            </a:p>
          </p:txBody>
        </p:sp>
      </p:grpSp>
      <p:sp>
        <p:nvSpPr>
          <p:cNvPr id="4" name="TextBox 3"/>
          <p:cNvSpPr txBox="1"/>
          <p:nvPr/>
        </p:nvSpPr>
        <p:spPr>
          <a:xfrm>
            <a:off x="748147" y="1029203"/>
            <a:ext cx="677108" cy="913070"/>
          </a:xfrm>
          <a:prstGeom prst="rect">
            <a:avLst/>
          </a:prstGeom>
          <a:noFill/>
        </p:spPr>
        <p:txBody>
          <a:bodyPr vert="eaVert" wrap="none" rtlCol="0">
            <a:spAutoFit/>
          </a:bodyPr>
          <a:lstStyle/>
          <a:p>
            <a:r>
              <a:rPr lang="zh-CN" altLang="en-US" sz="3200" b="1" dirty="0" smtClean="0">
                <a:solidFill>
                  <a:schemeClr val="bg1"/>
                </a:solidFill>
                <a:latin typeface="微软雅黑" pitchFamily="34" charset="-122"/>
                <a:ea typeface="微软雅黑" pitchFamily="34" charset="-122"/>
              </a:rPr>
              <a:t>目录</a:t>
            </a:r>
            <a:endParaRPr lang="zh-CN" altLang="en-US" sz="3200" b="1" dirty="0">
              <a:solidFill>
                <a:schemeClr val="bg1"/>
              </a:solidFill>
              <a:latin typeface="微软雅黑" pitchFamily="34" charset="-122"/>
              <a:ea typeface="微软雅黑" pitchFamily="34" charset="-122"/>
            </a:endParaRPr>
          </a:p>
        </p:txBody>
      </p:sp>
      <p:sp>
        <p:nvSpPr>
          <p:cNvPr id="60" name="矩形 59"/>
          <p:cNvSpPr/>
          <p:nvPr/>
        </p:nvSpPr>
        <p:spPr>
          <a:xfrm rot="5400000">
            <a:off x="-134381" y="1554507"/>
            <a:ext cx="1635384" cy="584775"/>
          </a:xfrm>
          <a:prstGeom prst="rect">
            <a:avLst/>
          </a:prstGeom>
        </p:spPr>
        <p:txBody>
          <a:bodyPr wrap="none">
            <a:spAutoFit/>
          </a:bodyPr>
          <a:lstStyle/>
          <a:p>
            <a:r>
              <a:rPr lang="en-US" altLang="zh-CN" sz="3200" b="1" dirty="0" smtClean="0">
                <a:solidFill>
                  <a:schemeClr val="bg1"/>
                </a:solidFill>
                <a:latin typeface="Agency FB" panose="020B0503020202020204" pitchFamily="34" charset="0"/>
                <a:ea typeface="微软雅黑" panose="020B0503020204020204" pitchFamily="34" charset="-122"/>
                <a:cs typeface="BrowalliaUPC" panose="020B0604020202020204" pitchFamily="34" charset="-34"/>
              </a:rPr>
              <a:t>CONTENTS</a:t>
            </a:r>
            <a:endParaRPr lang="zh-CN" altLang="en-US" sz="3200" dirty="0">
              <a:solidFill>
                <a:schemeClr val="bg1"/>
              </a:solidFill>
            </a:endParaRPr>
          </a:p>
        </p:txBody>
      </p:sp>
    </p:spTree>
    <p:extLst>
      <p:ext uri="{BB962C8B-B14F-4D97-AF65-F5344CB8AC3E}">
        <p14:creationId xmlns:p14="http://schemas.microsoft.com/office/powerpoint/2010/main" val="122915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3000"/>
                            </p:stCondLst>
                            <p:childTnLst>
                              <p:par>
                                <p:cTn id="32" presetID="1" presetClass="entr" presetSubtype="0" fill="hold" nodeType="after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4500"/>
                            </p:stCondLst>
                            <p:childTnLst>
                              <p:par>
                                <p:cTn id="47" presetID="1"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000"/>
                            </p:stCondLst>
                            <p:childTnLst>
                              <p:par>
                                <p:cTn id="62" presetID="1" presetClass="entr" presetSubtype="0" fill="hold" nodeType="afterEffect">
                                  <p:stCondLst>
                                    <p:cond delay="0"/>
                                  </p:stCondLst>
                                  <p:childTnLst>
                                    <p:set>
                                      <p:cBhvr>
                                        <p:cTn id="63" dur="1" fill="hold">
                                          <p:stCondLst>
                                            <p:cond delay="0"/>
                                          </p:stCondLst>
                                        </p:cTn>
                                        <p:tgtEl>
                                          <p:spTgt spid="57"/>
                                        </p:tgtEl>
                                        <p:attrNameLst>
                                          <p:attrName>style.visibility</p:attrName>
                                        </p:attrNameLst>
                                      </p:cBhvr>
                                      <p:to>
                                        <p:strVal val="visible"/>
                                      </p:to>
                                    </p:se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par>
                          <p:cTn id="68" fill="hold">
                            <p:stCondLst>
                              <p:cond delay="6500"/>
                            </p:stCondLst>
                            <p:childTnLst>
                              <p:par>
                                <p:cTn id="69" presetID="10"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1" grpId="0" animBg="1"/>
      <p:bldP spid="32" grpId="0" animBg="1"/>
      <p:bldP spid="36" grpId="0" animBg="1"/>
      <p:bldP spid="37" grpId="0" animBg="1"/>
      <p:bldP spid="38" grpId="0"/>
      <p:bldP spid="41" grpId="0" animBg="1"/>
      <p:bldP spid="42" grpId="0" animBg="1"/>
      <p:bldP spid="45" grpId="0"/>
      <p:bldP spid="46" grpId="0"/>
      <p:bldP spid="47" grpId="0"/>
      <p:bldP spid="4"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组合 18"/>
          <p:cNvGrpSpPr/>
          <p:nvPr/>
        </p:nvGrpSpPr>
        <p:grpSpPr>
          <a:xfrm>
            <a:off x="511073" y="1563638"/>
            <a:ext cx="1135948" cy="1142082"/>
            <a:chOff x="526658" y="1563638"/>
            <a:chExt cx="1135948" cy="1142082"/>
          </a:xfrm>
        </p:grpSpPr>
        <p:sp>
          <p:nvSpPr>
            <p:cNvPr id="113" name="Oval 1"/>
            <p:cNvSpPr/>
            <p:nvPr/>
          </p:nvSpPr>
          <p:spPr bwMode="auto">
            <a:xfrm>
              <a:off x="527543" y="157065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2700000" scaled="0"/>
              <a:tileRect/>
            </a:gradFill>
            <a:ln w="25400" cap="flat" cmpd="sng" algn="ctr">
              <a:noFill/>
              <a:prstDash val="solid"/>
            </a:ln>
            <a:effectLst>
              <a:outerShdw blurRad="241300" dir="57000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47" name="Oval 1"/>
            <p:cNvSpPr/>
            <p:nvPr/>
          </p:nvSpPr>
          <p:spPr bwMode="auto">
            <a:xfrm>
              <a:off x="526658"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sp>
        <p:nvSpPr>
          <p:cNvPr id="108" name="Oval 1"/>
          <p:cNvSpPr/>
          <p:nvPr/>
        </p:nvSpPr>
        <p:spPr bwMode="auto">
          <a:xfrm>
            <a:off x="1948934"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109" name="Oval 1"/>
          <p:cNvSpPr/>
          <p:nvPr/>
        </p:nvSpPr>
        <p:spPr bwMode="auto">
          <a:xfrm>
            <a:off x="3300656"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110" name="Oval 1"/>
          <p:cNvSpPr/>
          <p:nvPr/>
        </p:nvSpPr>
        <p:spPr bwMode="auto">
          <a:xfrm>
            <a:off x="4731891"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111" name="Oval 1"/>
          <p:cNvSpPr/>
          <p:nvPr/>
        </p:nvSpPr>
        <p:spPr bwMode="auto">
          <a:xfrm>
            <a:off x="6143248"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112" name="Oval 1"/>
          <p:cNvSpPr/>
          <p:nvPr/>
        </p:nvSpPr>
        <p:spPr bwMode="auto">
          <a:xfrm>
            <a:off x="7488344" y="1563638"/>
            <a:ext cx="1135063" cy="1135062"/>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solidFill>
              <a:schemeClr val="bg1">
                <a:lumMod val="85000"/>
              </a:schemeClr>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14" name="Arc 4"/>
          <p:cNvSpPr/>
          <p:nvPr/>
        </p:nvSpPr>
        <p:spPr>
          <a:xfrm rot="18951345">
            <a:off x="1247673" y="1366809"/>
            <a:ext cx="1011238"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rgbClr val="202F3E"/>
              </a:solidFill>
              <a:effectLst/>
              <a:uLnTx/>
              <a:uFillTx/>
              <a:latin typeface="Open Sans"/>
              <a:ea typeface="+mn-ea"/>
              <a:cs typeface="+mn-cs"/>
            </a:endParaRPr>
          </a:p>
        </p:txBody>
      </p:sp>
      <p:sp>
        <p:nvSpPr>
          <p:cNvPr id="15" name="Arc 33"/>
          <p:cNvSpPr/>
          <p:nvPr/>
        </p:nvSpPr>
        <p:spPr>
          <a:xfrm rot="7841635">
            <a:off x="2632767" y="1840677"/>
            <a:ext cx="1011238" cy="1012825"/>
          </a:xfrm>
          <a:prstGeom prst="arc">
            <a:avLst/>
          </a:prstGeom>
          <a:noFill/>
          <a:ln w="19050" cap="flat" cmpd="sng" algn="ctr">
            <a:solidFill>
              <a:srgbClr val="202F3E"/>
            </a:solidFill>
            <a:prstDash val="dash"/>
            <a:headEnd type="triangle"/>
            <a:tailEnd type="none"/>
          </a:ln>
          <a:effectLst/>
        </p:spPr>
        <p:txBody>
          <a:bodyPr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rgbClr val="202F3E"/>
              </a:solidFill>
              <a:effectLst/>
              <a:uLnTx/>
              <a:uFillTx/>
              <a:latin typeface="Open Sans"/>
              <a:ea typeface="+mn-ea"/>
              <a:cs typeface="+mn-cs"/>
            </a:endParaRPr>
          </a:p>
        </p:txBody>
      </p:sp>
      <p:sp>
        <p:nvSpPr>
          <p:cNvPr id="16" name="Arc 34"/>
          <p:cNvSpPr/>
          <p:nvPr/>
        </p:nvSpPr>
        <p:spPr>
          <a:xfrm rot="18951345">
            <a:off x="4048023" y="1366809"/>
            <a:ext cx="1011238"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rgbClr val="202F3E"/>
              </a:solidFill>
              <a:effectLst/>
              <a:uLnTx/>
              <a:uFillTx/>
              <a:latin typeface="Open Sans"/>
              <a:ea typeface="+mn-ea"/>
              <a:cs typeface="+mn-cs"/>
            </a:endParaRPr>
          </a:p>
        </p:txBody>
      </p:sp>
      <p:sp>
        <p:nvSpPr>
          <p:cNvPr id="17" name="Arc 36"/>
          <p:cNvSpPr/>
          <p:nvPr/>
        </p:nvSpPr>
        <p:spPr>
          <a:xfrm rot="18951345">
            <a:off x="6830911" y="1344584"/>
            <a:ext cx="1012825" cy="1011237"/>
          </a:xfrm>
          <a:prstGeom prst="arc">
            <a:avLst/>
          </a:prstGeom>
          <a:noFill/>
          <a:ln w="19050" cap="flat" cmpd="sng" algn="ctr">
            <a:solidFill>
              <a:srgbClr val="202F3E"/>
            </a:solidFill>
            <a:prstDash val="dash"/>
            <a:tailEnd type="triangle"/>
          </a:ln>
          <a:effectLst/>
        </p:spPr>
        <p:txBody>
          <a:bodyPr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rgbClr val="202F3E"/>
              </a:solidFill>
              <a:effectLst/>
              <a:uLnTx/>
              <a:uFillTx/>
              <a:latin typeface="Open Sans"/>
              <a:ea typeface="+mn-ea"/>
              <a:cs typeface="+mn-cs"/>
            </a:endParaRPr>
          </a:p>
        </p:txBody>
      </p:sp>
      <p:sp>
        <p:nvSpPr>
          <p:cNvPr id="18" name="Arc 37"/>
          <p:cNvSpPr/>
          <p:nvPr/>
        </p:nvSpPr>
        <p:spPr>
          <a:xfrm rot="7841635">
            <a:off x="5440261" y="1860521"/>
            <a:ext cx="1011238" cy="1011237"/>
          </a:xfrm>
          <a:prstGeom prst="arc">
            <a:avLst/>
          </a:prstGeom>
          <a:noFill/>
          <a:ln w="19050" cap="flat" cmpd="sng" algn="ctr">
            <a:solidFill>
              <a:srgbClr val="202F3E"/>
            </a:solidFill>
            <a:prstDash val="dash"/>
            <a:headEnd type="triangle"/>
            <a:tailEnd type="none"/>
          </a:ln>
          <a:effectLst/>
        </p:spPr>
        <p:txBody>
          <a:bodyPr anchor="ctr"/>
          <a:lstStyle/>
          <a:p>
            <a:pPr marL="0" marR="0" lvl="0" indent="0" algn="ctr"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rgbClr val="202F3E"/>
              </a:solidFill>
              <a:effectLst/>
              <a:uLnTx/>
              <a:uFillTx/>
              <a:latin typeface="Open Sans"/>
              <a:ea typeface="+mn-ea"/>
              <a:cs typeface="+mn-cs"/>
            </a:endParaRPr>
          </a:p>
        </p:txBody>
      </p:sp>
      <p:grpSp>
        <p:nvGrpSpPr>
          <p:cNvPr id="21" name="Group 38"/>
          <p:cNvGrpSpPr/>
          <p:nvPr/>
        </p:nvGrpSpPr>
        <p:grpSpPr bwMode="auto">
          <a:xfrm>
            <a:off x="7855642" y="1857512"/>
            <a:ext cx="466458" cy="560056"/>
            <a:chOff x="6540501" y="638176"/>
            <a:chExt cx="622301" cy="746125"/>
          </a:xfrm>
          <a:solidFill>
            <a:schemeClr val="tx1">
              <a:lumMod val="85000"/>
              <a:lumOff val="15000"/>
            </a:schemeClr>
          </a:solidFill>
          <a:effectLst/>
        </p:grpSpPr>
        <p:sp>
          <p:nvSpPr>
            <p:cNvPr id="22" name="Freeform 13"/>
            <p:cNvSpPr>
              <a:spLocks noEditPoints="1"/>
            </p:cNvSpPr>
            <p:nvPr/>
          </p:nvSpPr>
          <p:spPr bwMode="auto">
            <a:xfrm>
              <a:off x="6616701" y="638176"/>
              <a:ext cx="469900" cy="736600"/>
            </a:xfrm>
            <a:custGeom>
              <a:avLst/>
              <a:gdLst>
                <a:gd name="T0" fmla="*/ 171 w 240"/>
                <a:gd name="T1" fmla="*/ 24 h 376"/>
                <a:gd name="T2" fmla="*/ 63 w 240"/>
                <a:gd name="T3" fmla="*/ 12 h 376"/>
                <a:gd name="T4" fmla="*/ 56 w 240"/>
                <a:gd name="T5" fmla="*/ 25 h 376"/>
                <a:gd name="T6" fmla="*/ 82 w 240"/>
                <a:gd name="T7" fmla="*/ 116 h 376"/>
                <a:gd name="T8" fmla="*/ 82 w 240"/>
                <a:gd name="T9" fmla="*/ 116 h 376"/>
                <a:gd name="T10" fmla="*/ 121 w 240"/>
                <a:gd name="T11" fmla="*/ 257 h 376"/>
                <a:gd name="T12" fmla="*/ 66 w 240"/>
                <a:gd name="T13" fmla="*/ 256 h 376"/>
                <a:gd name="T14" fmla="*/ 9 w 240"/>
                <a:gd name="T15" fmla="*/ 331 h 376"/>
                <a:gd name="T16" fmla="*/ 96 w 240"/>
                <a:gd name="T17" fmla="*/ 364 h 376"/>
                <a:gd name="T18" fmla="*/ 153 w 240"/>
                <a:gd name="T19" fmla="*/ 290 h 376"/>
                <a:gd name="T20" fmla="*/ 106 w 240"/>
                <a:gd name="T21" fmla="*/ 122 h 376"/>
                <a:gd name="T22" fmla="*/ 219 w 240"/>
                <a:gd name="T23" fmla="*/ 159 h 376"/>
                <a:gd name="T24" fmla="*/ 232 w 240"/>
                <a:gd name="T25" fmla="*/ 165 h 376"/>
                <a:gd name="T26" fmla="*/ 232 w 240"/>
                <a:gd name="T27" fmla="*/ 165 h 376"/>
                <a:gd name="T28" fmla="*/ 240 w 240"/>
                <a:gd name="T29" fmla="*/ 153 h 376"/>
                <a:gd name="T30" fmla="*/ 171 w 240"/>
                <a:gd name="T31" fmla="*/ 24 h 376"/>
                <a:gd name="T32" fmla="*/ 90 w 240"/>
                <a:gd name="T33" fmla="*/ 343 h 376"/>
                <a:gd name="T34" fmla="*/ 30 w 240"/>
                <a:gd name="T35" fmla="*/ 325 h 376"/>
                <a:gd name="T36" fmla="*/ 72 w 240"/>
                <a:gd name="T37" fmla="*/ 277 h 376"/>
                <a:gd name="T38" fmla="*/ 132 w 240"/>
                <a:gd name="T39" fmla="*/ 296 h 376"/>
                <a:gd name="T40" fmla="*/ 90 w 240"/>
                <a:gd name="T41" fmla="*/ 3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376">
                  <a:moveTo>
                    <a:pt x="171" y="24"/>
                  </a:moveTo>
                  <a:cubicBezTo>
                    <a:pt x="141" y="4"/>
                    <a:pt x="105" y="0"/>
                    <a:pt x="63" y="12"/>
                  </a:cubicBezTo>
                  <a:cubicBezTo>
                    <a:pt x="57" y="13"/>
                    <a:pt x="54" y="19"/>
                    <a:pt x="56" y="25"/>
                  </a:cubicBezTo>
                  <a:cubicBezTo>
                    <a:pt x="82" y="116"/>
                    <a:pt x="82" y="116"/>
                    <a:pt x="82" y="116"/>
                  </a:cubicBezTo>
                  <a:cubicBezTo>
                    <a:pt x="82" y="116"/>
                    <a:pt x="82" y="116"/>
                    <a:pt x="82" y="116"/>
                  </a:cubicBezTo>
                  <a:cubicBezTo>
                    <a:pt x="121" y="257"/>
                    <a:pt x="121" y="257"/>
                    <a:pt x="121" y="257"/>
                  </a:cubicBezTo>
                  <a:cubicBezTo>
                    <a:pt x="106" y="251"/>
                    <a:pt x="86" y="251"/>
                    <a:pt x="66" y="256"/>
                  </a:cubicBezTo>
                  <a:cubicBezTo>
                    <a:pt x="25" y="268"/>
                    <a:pt x="0" y="300"/>
                    <a:pt x="9" y="331"/>
                  </a:cubicBezTo>
                  <a:cubicBezTo>
                    <a:pt x="17" y="361"/>
                    <a:pt x="56" y="376"/>
                    <a:pt x="96" y="364"/>
                  </a:cubicBezTo>
                  <a:cubicBezTo>
                    <a:pt x="137" y="353"/>
                    <a:pt x="162" y="320"/>
                    <a:pt x="153" y="290"/>
                  </a:cubicBezTo>
                  <a:cubicBezTo>
                    <a:pt x="106" y="122"/>
                    <a:pt x="106" y="122"/>
                    <a:pt x="106" y="122"/>
                  </a:cubicBezTo>
                  <a:cubicBezTo>
                    <a:pt x="193" y="107"/>
                    <a:pt x="218" y="157"/>
                    <a:pt x="219" y="159"/>
                  </a:cubicBezTo>
                  <a:cubicBezTo>
                    <a:pt x="221" y="164"/>
                    <a:pt x="226" y="167"/>
                    <a:pt x="232" y="165"/>
                  </a:cubicBezTo>
                  <a:cubicBezTo>
                    <a:pt x="232" y="165"/>
                    <a:pt x="232" y="165"/>
                    <a:pt x="232" y="165"/>
                  </a:cubicBezTo>
                  <a:cubicBezTo>
                    <a:pt x="237" y="164"/>
                    <a:pt x="240" y="159"/>
                    <a:pt x="240" y="153"/>
                  </a:cubicBezTo>
                  <a:cubicBezTo>
                    <a:pt x="239" y="150"/>
                    <a:pt x="229" y="63"/>
                    <a:pt x="171" y="24"/>
                  </a:cubicBezTo>
                  <a:close/>
                  <a:moveTo>
                    <a:pt x="90" y="343"/>
                  </a:moveTo>
                  <a:cubicBezTo>
                    <a:pt x="62" y="351"/>
                    <a:pt x="35" y="343"/>
                    <a:pt x="30" y="325"/>
                  </a:cubicBezTo>
                  <a:cubicBezTo>
                    <a:pt x="24" y="307"/>
                    <a:pt x="44" y="285"/>
                    <a:pt x="72" y="277"/>
                  </a:cubicBezTo>
                  <a:cubicBezTo>
                    <a:pt x="99" y="269"/>
                    <a:pt x="127" y="278"/>
                    <a:pt x="132" y="296"/>
                  </a:cubicBezTo>
                  <a:cubicBezTo>
                    <a:pt x="137" y="314"/>
                    <a:pt x="118" y="335"/>
                    <a:pt x="90"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23" name="Freeform 14"/>
            <p:cNvSpPr>
              <a:spLocks noEditPoints="1"/>
            </p:cNvSpPr>
            <p:nvPr/>
          </p:nvSpPr>
          <p:spPr bwMode="auto">
            <a:xfrm>
              <a:off x="6916739" y="996951"/>
              <a:ext cx="246063" cy="387350"/>
            </a:xfrm>
            <a:custGeom>
              <a:avLst/>
              <a:gdLst>
                <a:gd name="T0" fmla="*/ 90 w 126"/>
                <a:gd name="T1" fmla="*/ 13 h 198"/>
                <a:gd name="T2" fmla="*/ 33 w 126"/>
                <a:gd name="T3" fmla="*/ 7 h 198"/>
                <a:gd name="T4" fmla="*/ 30 w 126"/>
                <a:gd name="T5" fmla="*/ 14 h 198"/>
                <a:gd name="T6" fmla="*/ 43 w 126"/>
                <a:gd name="T7" fmla="*/ 62 h 198"/>
                <a:gd name="T8" fmla="*/ 43 w 126"/>
                <a:gd name="T9" fmla="*/ 62 h 198"/>
                <a:gd name="T10" fmla="*/ 64 w 126"/>
                <a:gd name="T11" fmla="*/ 136 h 198"/>
                <a:gd name="T12" fmla="*/ 35 w 126"/>
                <a:gd name="T13" fmla="*/ 135 h 198"/>
                <a:gd name="T14" fmla="*/ 5 w 126"/>
                <a:gd name="T15" fmla="*/ 175 h 198"/>
                <a:gd name="T16" fmla="*/ 51 w 126"/>
                <a:gd name="T17" fmla="*/ 192 h 198"/>
                <a:gd name="T18" fmla="*/ 81 w 126"/>
                <a:gd name="T19" fmla="*/ 153 h 198"/>
                <a:gd name="T20" fmla="*/ 56 w 126"/>
                <a:gd name="T21" fmla="*/ 65 h 198"/>
                <a:gd name="T22" fmla="*/ 115 w 126"/>
                <a:gd name="T23" fmla="*/ 84 h 198"/>
                <a:gd name="T24" fmla="*/ 122 w 126"/>
                <a:gd name="T25" fmla="*/ 87 h 198"/>
                <a:gd name="T26" fmla="*/ 122 w 126"/>
                <a:gd name="T27" fmla="*/ 87 h 198"/>
                <a:gd name="T28" fmla="*/ 126 w 126"/>
                <a:gd name="T29" fmla="*/ 81 h 198"/>
                <a:gd name="T30" fmla="*/ 90 w 126"/>
                <a:gd name="T31" fmla="*/ 13 h 198"/>
                <a:gd name="T32" fmla="*/ 48 w 126"/>
                <a:gd name="T33" fmla="*/ 181 h 198"/>
                <a:gd name="T34" fmla="*/ 16 w 126"/>
                <a:gd name="T35" fmla="*/ 171 h 198"/>
                <a:gd name="T36" fmla="*/ 38 w 126"/>
                <a:gd name="T37" fmla="*/ 146 h 198"/>
                <a:gd name="T38" fmla="*/ 70 w 126"/>
                <a:gd name="T39" fmla="*/ 156 h 198"/>
                <a:gd name="T40" fmla="*/ 48 w 126"/>
                <a:gd name="T41" fmla="*/ 18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98">
                  <a:moveTo>
                    <a:pt x="90" y="13"/>
                  </a:moveTo>
                  <a:cubicBezTo>
                    <a:pt x="74" y="3"/>
                    <a:pt x="55" y="0"/>
                    <a:pt x="33" y="7"/>
                  </a:cubicBezTo>
                  <a:cubicBezTo>
                    <a:pt x="30" y="8"/>
                    <a:pt x="29" y="11"/>
                    <a:pt x="30" y="14"/>
                  </a:cubicBezTo>
                  <a:cubicBezTo>
                    <a:pt x="43" y="62"/>
                    <a:pt x="43" y="62"/>
                    <a:pt x="43" y="62"/>
                  </a:cubicBezTo>
                  <a:cubicBezTo>
                    <a:pt x="43" y="62"/>
                    <a:pt x="43" y="62"/>
                    <a:pt x="43" y="62"/>
                  </a:cubicBezTo>
                  <a:cubicBezTo>
                    <a:pt x="64" y="136"/>
                    <a:pt x="64" y="136"/>
                    <a:pt x="64" y="136"/>
                  </a:cubicBezTo>
                  <a:cubicBezTo>
                    <a:pt x="56" y="133"/>
                    <a:pt x="45" y="132"/>
                    <a:pt x="35" y="135"/>
                  </a:cubicBezTo>
                  <a:cubicBezTo>
                    <a:pt x="13" y="141"/>
                    <a:pt x="0" y="159"/>
                    <a:pt x="5" y="175"/>
                  </a:cubicBezTo>
                  <a:cubicBezTo>
                    <a:pt x="9" y="190"/>
                    <a:pt x="29" y="198"/>
                    <a:pt x="51" y="192"/>
                  </a:cubicBezTo>
                  <a:cubicBezTo>
                    <a:pt x="72" y="186"/>
                    <a:pt x="85" y="169"/>
                    <a:pt x="81" y="153"/>
                  </a:cubicBezTo>
                  <a:cubicBezTo>
                    <a:pt x="56" y="65"/>
                    <a:pt x="56" y="65"/>
                    <a:pt x="56" y="65"/>
                  </a:cubicBezTo>
                  <a:cubicBezTo>
                    <a:pt x="102" y="57"/>
                    <a:pt x="115" y="83"/>
                    <a:pt x="115" y="84"/>
                  </a:cubicBezTo>
                  <a:cubicBezTo>
                    <a:pt x="116" y="87"/>
                    <a:pt x="119" y="88"/>
                    <a:pt x="122" y="87"/>
                  </a:cubicBezTo>
                  <a:cubicBezTo>
                    <a:pt x="122" y="87"/>
                    <a:pt x="122" y="87"/>
                    <a:pt x="122" y="87"/>
                  </a:cubicBezTo>
                  <a:cubicBezTo>
                    <a:pt x="125" y="87"/>
                    <a:pt x="126" y="84"/>
                    <a:pt x="126" y="81"/>
                  </a:cubicBezTo>
                  <a:cubicBezTo>
                    <a:pt x="126" y="79"/>
                    <a:pt x="121" y="34"/>
                    <a:pt x="90" y="13"/>
                  </a:cubicBezTo>
                  <a:close/>
                  <a:moveTo>
                    <a:pt x="48" y="181"/>
                  </a:moveTo>
                  <a:cubicBezTo>
                    <a:pt x="33" y="185"/>
                    <a:pt x="18" y="181"/>
                    <a:pt x="16" y="171"/>
                  </a:cubicBezTo>
                  <a:cubicBezTo>
                    <a:pt x="13" y="162"/>
                    <a:pt x="23" y="151"/>
                    <a:pt x="38" y="146"/>
                  </a:cubicBezTo>
                  <a:cubicBezTo>
                    <a:pt x="52" y="142"/>
                    <a:pt x="67" y="147"/>
                    <a:pt x="70" y="156"/>
                  </a:cubicBezTo>
                  <a:cubicBezTo>
                    <a:pt x="72" y="166"/>
                    <a:pt x="62" y="177"/>
                    <a:pt x="48"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24" name="Freeform 15"/>
            <p:cNvSpPr>
              <a:spLocks noEditPoints="1"/>
            </p:cNvSpPr>
            <p:nvPr/>
          </p:nvSpPr>
          <p:spPr bwMode="auto">
            <a:xfrm>
              <a:off x="6540501" y="793751"/>
              <a:ext cx="217488" cy="338138"/>
            </a:xfrm>
            <a:custGeom>
              <a:avLst/>
              <a:gdLst>
                <a:gd name="T0" fmla="*/ 79 w 111"/>
                <a:gd name="T1" fmla="*/ 11 h 173"/>
                <a:gd name="T2" fmla="*/ 29 w 111"/>
                <a:gd name="T3" fmla="*/ 6 h 173"/>
                <a:gd name="T4" fmla="*/ 26 w 111"/>
                <a:gd name="T5" fmla="*/ 12 h 173"/>
                <a:gd name="T6" fmla="*/ 38 w 111"/>
                <a:gd name="T7" fmla="*/ 54 h 173"/>
                <a:gd name="T8" fmla="*/ 38 w 111"/>
                <a:gd name="T9" fmla="*/ 54 h 173"/>
                <a:gd name="T10" fmla="*/ 56 w 111"/>
                <a:gd name="T11" fmla="*/ 119 h 173"/>
                <a:gd name="T12" fmla="*/ 31 w 111"/>
                <a:gd name="T13" fmla="*/ 118 h 173"/>
                <a:gd name="T14" fmla="*/ 4 w 111"/>
                <a:gd name="T15" fmla="*/ 152 h 173"/>
                <a:gd name="T16" fmla="*/ 45 w 111"/>
                <a:gd name="T17" fmla="*/ 168 h 173"/>
                <a:gd name="T18" fmla="*/ 71 w 111"/>
                <a:gd name="T19" fmla="*/ 133 h 173"/>
                <a:gd name="T20" fmla="*/ 49 w 111"/>
                <a:gd name="T21" fmla="*/ 56 h 173"/>
                <a:gd name="T22" fmla="*/ 101 w 111"/>
                <a:gd name="T23" fmla="*/ 73 h 173"/>
                <a:gd name="T24" fmla="*/ 107 w 111"/>
                <a:gd name="T25" fmla="*/ 76 h 173"/>
                <a:gd name="T26" fmla="*/ 107 w 111"/>
                <a:gd name="T27" fmla="*/ 76 h 173"/>
                <a:gd name="T28" fmla="*/ 110 w 111"/>
                <a:gd name="T29" fmla="*/ 71 h 173"/>
                <a:gd name="T30" fmla="*/ 79 w 111"/>
                <a:gd name="T31" fmla="*/ 11 h 173"/>
                <a:gd name="T32" fmla="*/ 42 w 111"/>
                <a:gd name="T33" fmla="*/ 158 h 173"/>
                <a:gd name="T34" fmla="*/ 14 w 111"/>
                <a:gd name="T35" fmla="*/ 149 h 173"/>
                <a:gd name="T36" fmla="*/ 33 w 111"/>
                <a:gd name="T37" fmla="*/ 128 h 173"/>
                <a:gd name="T38" fmla="*/ 61 w 111"/>
                <a:gd name="T39" fmla="*/ 136 h 173"/>
                <a:gd name="T40" fmla="*/ 42 w 111"/>
                <a:gd name="T41" fmla="*/ 1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73">
                  <a:moveTo>
                    <a:pt x="79" y="11"/>
                  </a:moveTo>
                  <a:cubicBezTo>
                    <a:pt x="65" y="2"/>
                    <a:pt x="49" y="0"/>
                    <a:pt x="29" y="6"/>
                  </a:cubicBezTo>
                  <a:cubicBezTo>
                    <a:pt x="27" y="6"/>
                    <a:pt x="25" y="9"/>
                    <a:pt x="26" y="12"/>
                  </a:cubicBezTo>
                  <a:cubicBezTo>
                    <a:pt x="38" y="54"/>
                    <a:pt x="38" y="54"/>
                    <a:pt x="38" y="54"/>
                  </a:cubicBezTo>
                  <a:cubicBezTo>
                    <a:pt x="38" y="54"/>
                    <a:pt x="38" y="54"/>
                    <a:pt x="38" y="54"/>
                  </a:cubicBezTo>
                  <a:cubicBezTo>
                    <a:pt x="56" y="119"/>
                    <a:pt x="56" y="119"/>
                    <a:pt x="56" y="119"/>
                  </a:cubicBezTo>
                  <a:cubicBezTo>
                    <a:pt x="49" y="116"/>
                    <a:pt x="40" y="115"/>
                    <a:pt x="31" y="118"/>
                  </a:cubicBezTo>
                  <a:cubicBezTo>
                    <a:pt x="12" y="123"/>
                    <a:pt x="0" y="138"/>
                    <a:pt x="4" y="152"/>
                  </a:cubicBezTo>
                  <a:cubicBezTo>
                    <a:pt x="8" y="166"/>
                    <a:pt x="26" y="173"/>
                    <a:pt x="45" y="168"/>
                  </a:cubicBezTo>
                  <a:cubicBezTo>
                    <a:pt x="63" y="162"/>
                    <a:pt x="75" y="147"/>
                    <a:pt x="71" y="133"/>
                  </a:cubicBezTo>
                  <a:cubicBezTo>
                    <a:pt x="49" y="56"/>
                    <a:pt x="49" y="56"/>
                    <a:pt x="49" y="56"/>
                  </a:cubicBezTo>
                  <a:cubicBezTo>
                    <a:pt x="89" y="49"/>
                    <a:pt x="100" y="72"/>
                    <a:pt x="101" y="73"/>
                  </a:cubicBezTo>
                  <a:cubicBezTo>
                    <a:pt x="102" y="76"/>
                    <a:pt x="104" y="77"/>
                    <a:pt x="107" y="76"/>
                  </a:cubicBezTo>
                  <a:cubicBezTo>
                    <a:pt x="107" y="76"/>
                    <a:pt x="107" y="76"/>
                    <a:pt x="107" y="76"/>
                  </a:cubicBezTo>
                  <a:cubicBezTo>
                    <a:pt x="109" y="75"/>
                    <a:pt x="111" y="73"/>
                    <a:pt x="110" y="71"/>
                  </a:cubicBezTo>
                  <a:cubicBezTo>
                    <a:pt x="110" y="69"/>
                    <a:pt x="106" y="29"/>
                    <a:pt x="79" y="11"/>
                  </a:cubicBezTo>
                  <a:close/>
                  <a:moveTo>
                    <a:pt x="42" y="158"/>
                  </a:moveTo>
                  <a:cubicBezTo>
                    <a:pt x="29" y="162"/>
                    <a:pt x="16" y="158"/>
                    <a:pt x="14" y="149"/>
                  </a:cubicBezTo>
                  <a:cubicBezTo>
                    <a:pt x="12" y="141"/>
                    <a:pt x="20" y="131"/>
                    <a:pt x="33" y="128"/>
                  </a:cubicBezTo>
                  <a:cubicBezTo>
                    <a:pt x="46" y="124"/>
                    <a:pt x="59" y="128"/>
                    <a:pt x="61" y="136"/>
                  </a:cubicBezTo>
                  <a:cubicBezTo>
                    <a:pt x="63" y="144"/>
                    <a:pt x="55" y="154"/>
                    <a:pt x="42"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27" name="Group 42"/>
          <p:cNvGrpSpPr/>
          <p:nvPr/>
        </p:nvGrpSpPr>
        <p:grpSpPr bwMode="auto">
          <a:xfrm>
            <a:off x="2205844" y="1791141"/>
            <a:ext cx="583170" cy="587103"/>
            <a:chOff x="4802189" y="2176464"/>
            <a:chExt cx="941388" cy="947737"/>
          </a:xfrm>
          <a:solidFill>
            <a:schemeClr val="tx1">
              <a:lumMod val="85000"/>
              <a:lumOff val="15000"/>
            </a:schemeClr>
          </a:solidFill>
          <a:effectLst/>
        </p:grpSpPr>
        <p:sp>
          <p:nvSpPr>
            <p:cNvPr id="28" name="Freeform 48"/>
            <p:cNvSpPr>
              <a:spLocks noEditPoints="1"/>
            </p:cNvSpPr>
            <p:nvPr/>
          </p:nvSpPr>
          <p:spPr bwMode="auto">
            <a:xfrm>
              <a:off x="4960939" y="2332039"/>
              <a:ext cx="636588" cy="633413"/>
            </a:xfrm>
            <a:custGeom>
              <a:avLst/>
              <a:gdLst>
                <a:gd name="T0" fmla="*/ 45 w 325"/>
                <a:gd name="T1" fmla="*/ 224 h 324"/>
                <a:gd name="T2" fmla="*/ 100 w 325"/>
                <a:gd name="T3" fmla="*/ 279 h 324"/>
                <a:gd name="T4" fmla="*/ 56 w 325"/>
                <a:gd name="T5" fmla="*/ 324 h 324"/>
                <a:gd name="T6" fmla="*/ 0 w 325"/>
                <a:gd name="T7" fmla="*/ 268 h 324"/>
                <a:gd name="T8" fmla="*/ 45 w 325"/>
                <a:gd name="T9" fmla="*/ 224 h 324"/>
                <a:gd name="T10" fmla="*/ 164 w 325"/>
                <a:gd name="T11" fmla="*/ 238 h 324"/>
                <a:gd name="T12" fmla="*/ 230 w 325"/>
                <a:gd name="T13" fmla="*/ 210 h 324"/>
                <a:gd name="T14" fmla="*/ 258 w 325"/>
                <a:gd name="T15" fmla="*/ 156 h 324"/>
                <a:gd name="T16" fmla="*/ 306 w 325"/>
                <a:gd name="T17" fmla="*/ 50 h 324"/>
                <a:gd name="T18" fmla="*/ 319 w 325"/>
                <a:gd name="T19" fmla="*/ 47 h 324"/>
                <a:gd name="T20" fmla="*/ 319 w 325"/>
                <a:gd name="T21" fmla="*/ 28 h 324"/>
                <a:gd name="T22" fmla="*/ 310 w 325"/>
                <a:gd name="T23" fmla="*/ 24 h 324"/>
                <a:gd name="T24" fmla="*/ 204 w 325"/>
                <a:gd name="T25" fmla="*/ 129 h 324"/>
                <a:gd name="T26" fmla="*/ 200 w 325"/>
                <a:gd name="T27" fmla="*/ 155 h 324"/>
                <a:gd name="T28" fmla="*/ 169 w 325"/>
                <a:gd name="T29" fmla="*/ 155 h 324"/>
                <a:gd name="T30" fmla="*/ 169 w 325"/>
                <a:gd name="T31" fmla="*/ 124 h 324"/>
                <a:gd name="T32" fmla="*/ 195 w 325"/>
                <a:gd name="T33" fmla="*/ 121 h 324"/>
                <a:gd name="T34" fmla="*/ 301 w 325"/>
                <a:gd name="T35" fmla="*/ 15 h 324"/>
                <a:gd name="T36" fmla="*/ 297 w 325"/>
                <a:gd name="T37" fmla="*/ 5 h 324"/>
                <a:gd name="T38" fmla="*/ 278 w 325"/>
                <a:gd name="T39" fmla="*/ 5 h 324"/>
                <a:gd name="T40" fmla="*/ 275 w 325"/>
                <a:gd name="T41" fmla="*/ 19 h 324"/>
                <a:gd name="T42" fmla="*/ 162 w 325"/>
                <a:gd name="T43" fmla="*/ 68 h 324"/>
                <a:gd name="T44" fmla="*/ 115 w 325"/>
                <a:gd name="T45" fmla="*/ 95 h 324"/>
                <a:gd name="T46" fmla="*/ 86 w 325"/>
                <a:gd name="T47" fmla="*/ 160 h 324"/>
                <a:gd name="T48" fmla="*/ 39 w 325"/>
                <a:gd name="T49" fmla="*/ 198 h 324"/>
                <a:gd name="T50" fmla="*/ 126 w 325"/>
                <a:gd name="T51" fmla="*/ 285 h 324"/>
                <a:gd name="T52" fmla="*/ 164 w 325"/>
                <a:gd name="T53"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5" h="324">
                  <a:moveTo>
                    <a:pt x="45" y="224"/>
                  </a:moveTo>
                  <a:cubicBezTo>
                    <a:pt x="100" y="279"/>
                    <a:pt x="100" y="279"/>
                    <a:pt x="100" y="279"/>
                  </a:cubicBezTo>
                  <a:cubicBezTo>
                    <a:pt x="56" y="324"/>
                    <a:pt x="56" y="324"/>
                    <a:pt x="56" y="324"/>
                  </a:cubicBezTo>
                  <a:cubicBezTo>
                    <a:pt x="0" y="268"/>
                    <a:pt x="0" y="268"/>
                    <a:pt x="0" y="268"/>
                  </a:cubicBezTo>
                  <a:lnTo>
                    <a:pt x="45" y="224"/>
                  </a:lnTo>
                  <a:close/>
                  <a:moveTo>
                    <a:pt x="164" y="238"/>
                  </a:moveTo>
                  <a:cubicBezTo>
                    <a:pt x="187" y="238"/>
                    <a:pt x="211" y="229"/>
                    <a:pt x="230" y="210"/>
                  </a:cubicBezTo>
                  <a:cubicBezTo>
                    <a:pt x="245" y="194"/>
                    <a:pt x="255" y="175"/>
                    <a:pt x="258" y="156"/>
                  </a:cubicBezTo>
                  <a:cubicBezTo>
                    <a:pt x="264" y="133"/>
                    <a:pt x="270" y="99"/>
                    <a:pt x="306" y="50"/>
                  </a:cubicBezTo>
                  <a:cubicBezTo>
                    <a:pt x="310" y="52"/>
                    <a:pt x="316" y="51"/>
                    <a:pt x="319" y="47"/>
                  </a:cubicBezTo>
                  <a:cubicBezTo>
                    <a:pt x="325" y="42"/>
                    <a:pt x="325" y="33"/>
                    <a:pt x="319" y="28"/>
                  </a:cubicBezTo>
                  <a:cubicBezTo>
                    <a:pt x="317" y="25"/>
                    <a:pt x="313" y="24"/>
                    <a:pt x="310" y="24"/>
                  </a:cubicBezTo>
                  <a:cubicBezTo>
                    <a:pt x="204" y="129"/>
                    <a:pt x="204" y="129"/>
                    <a:pt x="204" y="129"/>
                  </a:cubicBezTo>
                  <a:cubicBezTo>
                    <a:pt x="208" y="138"/>
                    <a:pt x="207" y="148"/>
                    <a:pt x="200" y="155"/>
                  </a:cubicBezTo>
                  <a:cubicBezTo>
                    <a:pt x="191" y="163"/>
                    <a:pt x="177" y="163"/>
                    <a:pt x="169" y="155"/>
                  </a:cubicBezTo>
                  <a:cubicBezTo>
                    <a:pt x="160" y="146"/>
                    <a:pt x="160" y="132"/>
                    <a:pt x="169" y="124"/>
                  </a:cubicBezTo>
                  <a:cubicBezTo>
                    <a:pt x="176" y="117"/>
                    <a:pt x="187" y="116"/>
                    <a:pt x="195" y="121"/>
                  </a:cubicBezTo>
                  <a:cubicBezTo>
                    <a:pt x="301" y="15"/>
                    <a:pt x="301" y="15"/>
                    <a:pt x="301" y="15"/>
                  </a:cubicBezTo>
                  <a:cubicBezTo>
                    <a:pt x="301" y="12"/>
                    <a:pt x="300" y="8"/>
                    <a:pt x="297" y="5"/>
                  </a:cubicBezTo>
                  <a:cubicBezTo>
                    <a:pt x="292" y="0"/>
                    <a:pt x="283" y="0"/>
                    <a:pt x="278" y="5"/>
                  </a:cubicBezTo>
                  <a:cubicBezTo>
                    <a:pt x="274" y="9"/>
                    <a:pt x="273" y="14"/>
                    <a:pt x="275" y="19"/>
                  </a:cubicBezTo>
                  <a:cubicBezTo>
                    <a:pt x="221" y="58"/>
                    <a:pt x="185" y="61"/>
                    <a:pt x="162" y="68"/>
                  </a:cubicBezTo>
                  <a:cubicBezTo>
                    <a:pt x="145" y="72"/>
                    <a:pt x="129" y="81"/>
                    <a:pt x="115" y="95"/>
                  </a:cubicBezTo>
                  <a:cubicBezTo>
                    <a:pt x="96" y="113"/>
                    <a:pt x="87" y="137"/>
                    <a:pt x="86" y="160"/>
                  </a:cubicBezTo>
                  <a:cubicBezTo>
                    <a:pt x="39" y="198"/>
                    <a:pt x="39" y="198"/>
                    <a:pt x="39" y="198"/>
                  </a:cubicBezTo>
                  <a:cubicBezTo>
                    <a:pt x="126" y="285"/>
                    <a:pt x="126" y="285"/>
                    <a:pt x="126" y="285"/>
                  </a:cubicBezTo>
                  <a:lnTo>
                    <a:pt x="164"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29" name="Freeform 49"/>
            <p:cNvSpPr>
              <a:spLocks noEditPoints="1"/>
            </p:cNvSpPr>
            <p:nvPr/>
          </p:nvSpPr>
          <p:spPr bwMode="auto">
            <a:xfrm>
              <a:off x="4852989" y="2224089"/>
              <a:ext cx="849313" cy="850900"/>
            </a:xfrm>
            <a:custGeom>
              <a:avLst/>
              <a:gdLst>
                <a:gd name="T0" fmla="*/ 535 w 535"/>
                <a:gd name="T1" fmla="*/ 536 h 536"/>
                <a:gd name="T2" fmla="*/ 0 w 535"/>
                <a:gd name="T3" fmla="*/ 536 h 536"/>
                <a:gd name="T4" fmla="*/ 0 w 535"/>
                <a:gd name="T5" fmla="*/ 0 h 536"/>
                <a:gd name="T6" fmla="*/ 535 w 535"/>
                <a:gd name="T7" fmla="*/ 0 h 536"/>
                <a:gd name="T8" fmla="*/ 535 w 535"/>
                <a:gd name="T9" fmla="*/ 536 h 536"/>
                <a:gd name="T10" fmla="*/ 10 w 535"/>
                <a:gd name="T11" fmla="*/ 525 h 536"/>
                <a:gd name="T12" fmla="*/ 525 w 535"/>
                <a:gd name="T13" fmla="*/ 525 h 536"/>
                <a:gd name="T14" fmla="*/ 525 w 535"/>
                <a:gd name="T15" fmla="*/ 11 h 536"/>
                <a:gd name="T16" fmla="*/ 10 w 535"/>
                <a:gd name="T17" fmla="*/ 11 h 536"/>
                <a:gd name="T18" fmla="*/ 10 w 535"/>
                <a:gd name="T19" fmla="*/ 52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536">
                  <a:moveTo>
                    <a:pt x="535" y="536"/>
                  </a:moveTo>
                  <a:lnTo>
                    <a:pt x="0" y="536"/>
                  </a:lnTo>
                  <a:lnTo>
                    <a:pt x="0" y="0"/>
                  </a:lnTo>
                  <a:lnTo>
                    <a:pt x="535" y="0"/>
                  </a:lnTo>
                  <a:lnTo>
                    <a:pt x="535" y="536"/>
                  </a:lnTo>
                  <a:close/>
                  <a:moveTo>
                    <a:pt x="10" y="525"/>
                  </a:moveTo>
                  <a:lnTo>
                    <a:pt x="525" y="525"/>
                  </a:lnTo>
                  <a:lnTo>
                    <a:pt x="525" y="11"/>
                  </a:lnTo>
                  <a:lnTo>
                    <a:pt x="10" y="11"/>
                  </a:lnTo>
                  <a:lnTo>
                    <a:pt x="10" y="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0" name="Rectangle 50"/>
            <p:cNvSpPr>
              <a:spLocks noChangeArrowheads="1"/>
            </p:cNvSpPr>
            <p:nvPr/>
          </p:nvSpPr>
          <p:spPr bwMode="auto">
            <a:xfrm>
              <a:off x="5634039" y="2181226"/>
              <a:ext cx="1063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1" name="Freeform 51"/>
            <p:cNvSpPr>
              <a:spLocks noEditPoints="1"/>
            </p:cNvSpPr>
            <p:nvPr/>
          </p:nvSpPr>
          <p:spPr bwMode="auto">
            <a:xfrm>
              <a:off x="5627689" y="2176464"/>
              <a:ext cx="115888" cy="115888"/>
            </a:xfrm>
            <a:custGeom>
              <a:avLst/>
              <a:gdLst>
                <a:gd name="T0" fmla="*/ 73 w 73"/>
                <a:gd name="T1" fmla="*/ 73 h 73"/>
                <a:gd name="T2" fmla="*/ 0 w 73"/>
                <a:gd name="T3" fmla="*/ 73 h 73"/>
                <a:gd name="T4" fmla="*/ 0 w 73"/>
                <a:gd name="T5" fmla="*/ 0 h 73"/>
                <a:gd name="T6" fmla="*/ 73 w 73"/>
                <a:gd name="T7" fmla="*/ 0 h 73"/>
                <a:gd name="T8" fmla="*/ 73 w 73"/>
                <a:gd name="T9" fmla="*/ 73 h 73"/>
                <a:gd name="T10" fmla="*/ 7 w 73"/>
                <a:gd name="T11" fmla="*/ 66 h 73"/>
                <a:gd name="T12" fmla="*/ 67 w 73"/>
                <a:gd name="T13" fmla="*/ 66 h 73"/>
                <a:gd name="T14" fmla="*/ 67 w 73"/>
                <a:gd name="T15" fmla="*/ 7 h 73"/>
                <a:gd name="T16" fmla="*/ 7 w 73"/>
                <a:gd name="T17" fmla="*/ 7 h 73"/>
                <a:gd name="T18" fmla="*/ 7 w 73"/>
                <a:gd name="T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73" y="73"/>
                  </a:moveTo>
                  <a:lnTo>
                    <a:pt x="0" y="73"/>
                  </a:lnTo>
                  <a:lnTo>
                    <a:pt x="0" y="0"/>
                  </a:lnTo>
                  <a:lnTo>
                    <a:pt x="73" y="0"/>
                  </a:lnTo>
                  <a:lnTo>
                    <a:pt x="73" y="73"/>
                  </a:lnTo>
                  <a:close/>
                  <a:moveTo>
                    <a:pt x="7" y="66"/>
                  </a:moveTo>
                  <a:lnTo>
                    <a:pt x="67" y="66"/>
                  </a:lnTo>
                  <a:lnTo>
                    <a:pt x="67" y="7"/>
                  </a:lnTo>
                  <a:lnTo>
                    <a:pt x="7" y="7"/>
                  </a:lnTo>
                  <a:lnTo>
                    <a:pt x="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2" name="Rectangle 52"/>
            <p:cNvSpPr>
              <a:spLocks noChangeArrowheads="1"/>
            </p:cNvSpPr>
            <p:nvPr/>
          </p:nvSpPr>
          <p:spPr bwMode="auto">
            <a:xfrm>
              <a:off x="5634039" y="3014664"/>
              <a:ext cx="106363"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3" name="Freeform 53"/>
            <p:cNvSpPr>
              <a:spLocks noEditPoints="1"/>
            </p:cNvSpPr>
            <p:nvPr/>
          </p:nvSpPr>
          <p:spPr bwMode="auto">
            <a:xfrm>
              <a:off x="5627689" y="3009901"/>
              <a:ext cx="115888"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7 w 73"/>
                <a:gd name="T11" fmla="*/ 66 h 72"/>
                <a:gd name="T12" fmla="*/ 67 w 73"/>
                <a:gd name="T13" fmla="*/ 66 h 72"/>
                <a:gd name="T14" fmla="*/ 67 w 73"/>
                <a:gd name="T15" fmla="*/ 6 h 72"/>
                <a:gd name="T16" fmla="*/ 7 w 73"/>
                <a:gd name="T17" fmla="*/ 6 h 72"/>
                <a:gd name="T18" fmla="*/ 7 w 73"/>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7" y="66"/>
                  </a:moveTo>
                  <a:lnTo>
                    <a:pt x="67" y="66"/>
                  </a:lnTo>
                  <a:lnTo>
                    <a:pt x="67" y="6"/>
                  </a:lnTo>
                  <a:lnTo>
                    <a:pt x="7" y="6"/>
                  </a:lnTo>
                  <a:lnTo>
                    <a:pt x="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4" name="Rectangle 54"/>
            <p:cNvSpPr>
              <a:spLocks noChangeArrowheads="1"/>
            </p:cNvSpPr>
            <p:nvPr/>
          </p:nvSpPr>
          <p:spPr bwMode="auto">
            <a:xfrm>
              <a:off x="4808539" y="3014664"/>
              <a:ext cx="104775"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5" name="Freeform 55"/>
            <p:cNvSpPr>
              <a:spLocks noEditPoints="1"/>
            </p:cNvSpPr>
            <p:nvPr/>
          </p:nvSpPr>
          <p:spPr bwMode="auto">
            <a:xfrm>
              <a:off x="4802189" y="3009901"/>
              <a:ext cx="115888" cy="114300"/>
            </a:xfrm>
            <a:custGeom>
              <a:avLst/>
              <a:gdLst>
                <a:gd name="T0" fmla="*/ 73 w 73"/>
                <a:gd name="T1" fmla="*/ 72 h 72"/>
                <a:gd name="T2" fmla="*/ 0 w 73"/>
                <a:gd name="T3" fmla="*/ 72 h 72"/>
                <a:gd name="T4" fmla="*/ 0 w 73"/>
                <a:gd name="T5" fmla="*/ 0 h 72"/>
                <a:gd name="T6" fmla="*/ 73 w 73"/>
                <a:gd name="T7" fmla="*/ 0 h 72"/>
                <a:gd name="T8" fmla="*/ 73 w 73"/>
                <a:gd name="T9" fmla="*/ 72 h 72"/>
                <a:gd name="T10" fmla="*/ 7 w 73"/>
                <a:gd name="T11" fmla="*/ 66 h 72"/>
                <a:gd name="T12" fmla="*/ 67 w 73"/>
                <a:gd name="T13" fmla="*/ 66 h 72"/>
                <a:gd name="T14" fmla="*/ 67 w 73"/>
                <a:gd name="T15" fmla="*/ 6 h 72"/>
                <a:gd name="T16" fmla="*/ 7 w 73"/>
                <a:gd name="T17" fmla="*/ 6 h 72"/>
                <a:gd name="T18" fmla="*/ 7 w 73"/>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2">
                  <a:moveTo>
                    <a:pt x="73" y="72"/>
                  </a:moveTo>
                  <a:lnTo>
                    <a:pt x="0" y="72"/>
                  </a:lnTo>
                  <a:lnTo>
                    <a:pt x="0" y="0"/>
                  </a:lnTo>
                  <a:lnTo>
                    <a:pt x="73" y="0"/>
                  </a:lnTo>
                  <a:lnTo>
                    <a:pt x="73" y="72"/>
                  </a:lnTo>
                  <a:close/>
                  <a:moveTo>
                    <a:pt x="7" y="66"/>
                  </a:moveTo>
                  <a:lnTo>
                    <a:pt x="67" y="66"/>
                  </a:lnTo>
                  <a:lnTo>
                    <a:pt x="67" y="6"/>
                  </a:lnTo>
                  <a:lnTo>
                    <a:pt x="7" y="6"/>
                  </a:lnTo>
                  <a:lnTo>
                    <a:pt x="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6" name="Rectangle 56"/>
            <p:cNvSpPr>
              <a:spLocks noChangeArrowheads="1"/>
            </p:cNvSpPr>
            <p:nvPr/>
          </p:nvSpPr>
          <p:spPr bwMode="auto">
            <a:xfrm>
              <a:off x="4808539" y="2181226"/>
              <a:ext cx="104775"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7" name="Freeform 57"/>
            <p:cNvSpPr>
              <a:spLocks noEditPoints="1"/>
            </p:cNvSpPr>
            <p:nvPr/>
          </p:nvSpPr>
          <p:spPr bwMode="auto">
            <a:xfrm>
              <a:off x="4802189" y="2176464"/>
              <a:ext cx="115888" cy="115888"/>
            </a:xfrm>
            <a:custGeom>
              <a:avLst/>
              <a:gdLst>
                <a:gd name="T0" fmla="*/ 73 w 73"/>
                <a:gd name="T1" fmla="*/ 73 h 73"/>
                <a:gd name="T2" fmla="*/ 0 w 73"/>
                <a:gd name="T3" fmla="*/ 73 h 73"/>
                <a:gd name="T4" fmla="*/ 0 w 73"/>
                <a:gd name="T5" fmla="*/ 0 h 73"/>
                <a:gd name="T6" fmla="*/ 73 w 73"/>
                <a:gd name="T7" fmla="*/ 0 h 73"/>
                <a:gd name="T8" fmla="*/ 73 w 73"/>
                <a:gd name="T9" fmla="*/ 73 h 73"/>
                <a:gd name="T10" fmla="*/ 7 w 73"/>
                <a:gd name="T11" fmla="*/ 66 h 73"/>
                <a:gd name="T12" fmla="*/ 67 w 73"/>
                <a:gd name="T13" fmla="*/ 66 h 73"/>
                <a:gd name="T14" fmla="*/ 67 w 73"/>
                <a:gd name="T15" fmla="*/ 7 h 73"/>
                <a:gd name="T16" fmla="*/ 7 w 73"/>
                <a:gd name="T17" fmla="*/ 7 h 73"/>
                <a:gd name="T18" fmla="*/ 7 w 73"/>
                <a:gd name="T19"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73">
                  <a:moveTo>
                    <a:pt x="73" y="73"/>
                  </a:moveTo>
                  <a:lnTo>
                    <a:pt x="0" y="73"/>
                  </a:lnTo>
                  <a:lnTo>
                    <a:pt x="0" y="0"/>
                  </a:lnTo>
                  <a:lnTo>
                    <a:pt x="73" y="0"/>
                  </a:lnTo>
                  <a:lnTo>
                    <a:pt x="73" y="73"/>
                  </a:lnTo>
                  <a:close/>
                  <a:moveTo>
                    <a:pt x="7" y="66"/>
                  </a:moveTo>
                  <a:lnTo>
                    <a:pt x="67" y="66"/>
                  </a:lnTo>
                  <a:lnTo>
                    <a:pt x="67" y="7"/>
                  </a:lnTo>
                  <a:lnTo>
                    <a:pt x="7" y="7"/>
                  </a:lnTo>
                  <a:lnTo>
                    <a:pt x="7"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8" name="Rectangle 58"/>
            <p:cNvSpPr>
              <a:spLocks noChangeArrowheads="1"/>
            </p:cNvSpPr>
            <p:nvPr/>
          </p:nvSpPr>
          <p:spPr bwMode="auto">
            <a:xfrm>
              <a:off x="5235576" y="2190751"/>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39" name="Freeform 59"/>
            <p:cNvSpPr>
              <a:spLocks noEditPoints="1"/>
            </p:cNvSpPr>
            <p:nvPr/>
          </p:nvSpPr>
          <p:spPr bwMode="auto">
            <a:xfrm>
              <a:off x="5230814" y="2184401"/>
              <a:ext cx="93663" cy="96838"/>
            </a:xfrm>
            <a:custGeom>
              <a:avLst/>
              <a:gdLst>
                <a:gd name="T0" fmla="*/ 59 w 59"/>
                <a:gd name="T1" fmla="*/ 61 h 61"/>
                <a:gd name="T2" fmla="*/ 0 w 59"/>
                <a:gd name="T3" fmla="*/ 61 h 61"/>
                <a:gd name="T4" fmla="*/ 0 w 59"/>
                <a:gd name="T5" fmla="*/ 0 h 61"/>
                <a:gd name="T6" fmla="*/ 59 w 59"/>
                <a:gd name="T7" fmla="*/ 0 h 61"/>
                <a:gd name="T8" fmla="*/ 59 w 59"/>
                <a:gd name="T9" fmla="*/ 61 h 61"/>
                <a:gd name="T10" fmla="*/ 6 w 59"/>
                <a:gd name="T11" fmla="*/ 53 h 61"/>
                <a:gd name="T12" fmla="*/ 52 w 59"/>
                <a:gd name="T13" fmla="*/ 53 h 61"/>
                <a:gd name="T14" fmla="*/ 52 w 59"/>
                <a:gd name="T15" fmla="*/ 8 h 61"/>
                <a:gd name="T16" fmla="*/ 6 w 59"/>
                <a:gd name="T17" fmla="*/ 8 h 61"/>
                <a:gd name="T18" fmla="*/ 6 w 59"/>
                <a:gd name="T19"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1">
                  <a:moveTo>
                    <a:pt x="59" y="61"/>
                  </a:moveTo>
                  <a:lnTo>
                    <a:pt x="0" y="61"/>
                  </a:lnTo>
                  <a:lnTo>
                    <a:pt x="0" y="0"/>
                  </a:lnTo>
                  <a:lnTo>
                    <a:pt x="59" y="0"/>
                  </a:lnTo>
                  <a:lnTo>
                    <a:pt x="59" y="61"/>
                  </a:lnTo>
                  <a:close/>
                  <a:moveTo>
                    <a:pt x="6" y="53"/>
                  </a:moveTo>
                  <a:lnTo>
                    <a:pt x="52" y="53"/>
                  </a:lnTo>
                  <a:lnTo>
                    <a:pt x="52" y="8"/>
                  </a:lnTo>
                  <a:lnTo>
                    <a:pt x="6" y="8"/>
                  </a:lnTo>
                  <a:lnTo>
                    <a:pt x="6"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40" name="Rectangle 60"/>
            <p:cNvSpPr>
              <a:spLocks noChangeArrowheads="1"/>
            </p:cNvSpPr>
            <p:nvPr/>
          </p:nvSpPr>
          <p:spPr bwMode="auto">
            <a:xfrm>
              <a:off x="5230814" y="3024189"/>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41" name="Freeform 61"/>
            <p:cNvSpPr>
              <a:spLocks noEditPoints="1"/>
            </p:cNvSpPr>
            <p:nvPr/>
          </p:nvSpPr>
          <p:spPr bwMode="auto">
            <a:xfrm>
              <a:off x="5224464" y="3019426"/>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8 w 60"/>
                <a:gd name="T11" fmla="*/ 53 h 60"/>
                <a:gd name="T12" fmla="*/ 53 w 60"/>
                <a:gd name="T13" fmla="*/ 53 h 60"/>
                <a:gd name="T14" fmla="*/ 53 w 60"/>
                <a:gd name="T15" fmla="*/ 7 h 60"/>
                <a:gd name="T16" fmla="*/ 8 w 60"/>
                <a:gd name="T17" fmla="*/ 7 h 60"/>
                <a:gd name="T18" fmla="*/ 8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8" y="53"/>
                  </a:moveTo>
                  <a:lnTo>
                    <a:pt x="53" y="53"/>
                  </a:lnTo>
                  <a:lnTo>
                    <a:pt x="53" y="7"/>
                  </a:lnTo>
                  <a:lnTo>
                    <a:pt x="8" y="7"/>
                  </a:lnTo>
                  <a:lnTo>
                    <a:pt x="8"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42" name="Rectangle 62"/>
            <p:cNvSpPr>
              <a:spLocks noChangeArrowheads="1"/>
            </p:cNvSpPr>
            <p:nvPr/>
          </p:nvSpPr>
          <p:spPr bwMode="auto">
            <a:xfrm>
              <a:off x="4818064" y="2608264"/>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43" name="Freeform 63"/>
            <p:cNvSpPr>
              <a:spLocks noEditPoints="1"/>
            </p:cNvSpPr>
            <p:nvPr/>
          </p:nvSpPr>
          <p:spPr bwMode="auto">
            <a:xfrm>
              <a:off x="4813301" y="2601914"/>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7 w 60"/>
                <a:gd name="T11" fmla="*/ 53 h 60"/>
                <a:gd name="T12" fmla="*/ 52 w 60"/>
                <a:gd name="T13" fmla="*/ 53 h 60"/>
                <a:gd name="T14" fmla="*/ 52 w 60"/>
                <a:gd name="T15" fmla="*/ 7 h 60"/>
                <a:gd name="T16" fmla="*/ 7 w 60"/>
                <a:gd name="T17" fmla="*/ 7 h 60"/>
                <a:gd name="T18" fmla="*/ 7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7" y="53"/>
                  </a:moveTo>
                  <a:lnTo>
                    <a:pt x="52" y="53"/>
                  </a:lnTo>
                  <a:lnTo>
                    <a:pt x="52" y="7"/>
                  </a:lnTo>
                  <a:lnTo>
                    <a:pt x="7" y="7"/>
                  </a:lnTo>
                  <a:lnTo>
                    <a:pt x="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44" name="Rectangle 64"/>
            <p:cNvSpPr>
              <a:spLocks noChangeArrowheads="1"/>
            </p:cNvSpPr>
            <p:nvPr/>
          </p:nvSpPr>
          <p:spPr bwMode="auto">
            <a:xfrm>
              <a:off x="5643564" y="2608264"/>
              <a:ext cx="84138" cy="841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45" name="Freeform 65"/>
            <p:cNvSpPr>
              <a:spLocks noEditPoints="1"/>
            </p:cNvSpPr>
            <p:nvPr/>
          </p:nvSpPr>
          <p:spPr bwMode="auto">
            <a:xfrm>
              <a:off x="5638801" y="2601914"/>
              <a:ext cx="95250" cy="95250"/>
            </a:xfrm>
            <a:custGeom>
              <a:avLst/>
              <a:gdLst>
                <a:gd name="T0" fmla="*/ 60 w 60"/>
                <a:gd name="T1" fmla="*/ 60 h 60"/>
                <a:gd name="T2" fmla="*/ 0 w 60"/>
                <a:gd name="T3" fmla="*/ 60 h 60"/>
                <a:gd name="T4" fmla="*/ 0 w 60"/>
                <a:gd name="T5" fmla="*/ 0 h 60"/>
                <a:gd name="T6" fmla="*/ 60 w 60"/>
                <a:gd name="T7" fmla="*/ 0 h 60"/>
                <a:gd name="T8" fmla="*/ 60 w 60"/>
                <a:gd name="T9" fmla="*/ 60 h 60"/>
                <a:gd name="T10" fmla="*/ 7 w 60"/>
                <a:gd name="T11" fmla="*/ 53 h 60"/>
                <a:gd name="T12" fmla="*/ 53 w 60"/>
                <a:gd name="T13" fmla="*/ 53 h 60"/>
                <a:gd name="T14" fmla="*/ 53 w 60"/>
                <a:gd name="T15" fmla="*/ 7 h 60"/>
                <a:gd name="T16" fmla="*/ 7 w 60"/>
                <a:gd name="T17" fmla="*/ 7 h 60"/>
                <a:gd name="T18" fmla="*/ 7 w 60"/>
                <a:gd name="T19"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60" y="60"/>
                  </a:moveTo>
                  <a:lnTo>
                    <a:pt x="0" y="60"/>
                  </a:lnTo>
                  <a:lnTo>
                    <a:pt x="0" y="0"/>
                  </a:lnTo>
                  <a:lnTo>
                    <a:pt x="60" y="0"/>
                  </a:lnTo>
                  <a:lnTo>
                    <a:pt x="60" y="60"/>
                  </a:lnTo>
                  <a:close/>
                  <a:moveTo>
                    <a:pt x="7" y="53"/>
                  </a:moveTo>
                  <a:lnTo>
                    <a:pt x="53" y="53"/>
                  </a:lnTo>
                  <a:lnTo>
                    <a:pt x="53" y="7"/>
                  </a:lnTo>
                  <a:lnTo>
                    <a:pt x="7" y="7"/>
                  </a:lnTo>
                  <a:lnTo>
                    <a:pt x="7"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48" name="Group 61"/>
          <p:cNvGrpSpPr/>
          <p:nvPr/>
        </p:nvGrpSpPr>
        <p:grpSpPr bwMode="auto">
          <a:xfrm>
            <a:off x="746595" y="1829989"/>
            <a:ext cx="670551" cy="475560"/>
            <a:chOff x="4760914" y="687389"/>
            <a:chExt cx="982663" cy="696913"/>
          </a:xfrm>
          <a:solidFill>
            <a:schemeClr val="tx1">
              <a:lumMod val="85000"/>
              <a:lumOff val="15000"/>
            </a:schemeClr>
          </a:solidFill>
          <a:effectLst/>
        </p:grpSpPr>
        <p:sp>
          <p:nvSpPr>
            <p:cNvPr id="49" name="Freeform 16"/>
            <p:cNvSpPr>
              <a:spLocks noEditPoints="1"/>
            </p:cNvSpPr>
            <p:nvPr/>
          </p:nvSpPr>
          <p:spPr bwMode="auto">
            <a:xfrm>
              <a:off x="4849814" y="833439"/>
              <a:ext cx="844550" cy="550863"/>
            </a:xfrm>
            <a:custGeom>
              <a:avLst/>
              <a:gdLst>
                <a:gd name="T0" fmla="*/ 427 w 432"/>
                <a:gd name="T1" fmla="*/ 129 h 281"/>
                <a:gd name="T2" fmla="*/ 216 w 432"/>
                <a:gd name="T3" fmla="*/ 0 h 281"/>
                <a:gd name="T4" fmla="*/ 5 w 432"/>
                <a:gd name="T5" fmla="*/ 129 h 281"/>
                <a:gd name="T6" fmla="*/ 5 w 432"/>
                <a:gd name="T7" fmla="*/ 152 h 281"/>
                <a:gd name="T8" fmla="*/ 216 w 432"/>
                <a:gd name="T9" fmla="*/ 281 h 281"/>
                <a:gd name="T10" fmla="*/ 427 w 432"/>
                <a:gd name="T11" fmla="*/ 152 h 281"/>
                <a:gd name="T12" fmla="*/ 427 w 432"/>
                <a:gd name="T13" fmla="*/ 129 h 281"/>
                <a:gd name="T14" fmla="*/ 216 w 432"/>
                <a:gd name="T15" fmla="*/ 242 h 281"/>
                <a:gd name="T16" fmla="*/ 45 w 432"/>
                <a:gd name="T17" fmla="*/ 141 h 281"/>
                <a:gd name="T18" fmla="*/ 57 w 432"/>
                <a:gd name="T19" fmla="*/ 129 h 281"/>
                <a:gd name="T20" fmla="*/ 150 w 432"/>
                <a:gd name="T21" fmla="*/ 57 h 281"/>
                <a:gd name="T22" fmla="*/ 216 w 432"/>
                <a:gd name="T23" fmla="*/ 37 h 281"/>
                <a:gd name="T24" fmla="*/ 282 w 432"/>
                <a:gd name="T25" fmla="*/ 56 h 281"/>
                <a:gd name="T26" fmla="*/ 375 w 432"/>
                <a:gd name="T27" fmla="*/ 129 h 281"/>
                <a:gd name="T28" fmla="*/ 387 w 432"/>
                <a:gd name="T29" fmla="*/ 141 h 281"/>
                <a:gd name="T30" fmla="*/ 216 w 432"/>
                <a:gd name="T31" fmla="*/ 24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2" h="281">
                  <a:moveTo>
                    <a:pt x="427" y="129"/>
                  </a:moveTo>
                  <a:cubicBezTo>
                    <a:pt x="424" y="123"/>
                    <a:pt x="333" y="0"/>
                    <a:pt x="216" y="0"/>
                  </a:cubicBezTo>
                  <a:cubicBezTo>
                    <a:pt x="100" y="0"/>
                    <a:pt x="9" y="123"/>
                    <a:pt x="5" y="129"/>
                  </a:cubicBezTo>
                  <a:cubicBezTo>
                    <a:pt x="0" y="136"/>
                    <a:pt x="0" y="145"/>
                    <a:pt x="5" y="152"/>
                  </a:cubicBezTo>
                  <a:cubicBezTo>
                    <a:pt x="9" y="158"/>
                    <a:pt x="100" y="281"/>
                    <a:pt x="216" y="281"/>
                  </a:cubicBezTo>
                  <a:cubicBezTo>
                    <a:pt x="333" y="281"/>
                    <a:pt x="424" y="157"/>
                    <a:pt x="427" y="152"/>
                  </a:cubicBezTo>
                  <a:cubicBezTo>
                    <a:pt x="432" y="145"/>
                    <a:pt x="432" y="136"/>
                    <a:pt x="427" y="129"/>
                  </a:cubicBezTo>
                  <a:close/>
                  <a:moveTo>
                    <a:pt x="216" y="242"/>
                  </a:moveTo>
                  <a:cubicBezTo>
                    <a:pt x="129" y="242"/>
                    <a:pt x="45" y="141"/>
                    <a:pt x="45" y="141"/>
                  </a:cubicBezTo>
                  <a:cubicBezTo>
                    <a:pt x="45" y="141"/>
                    <a:pt x="50" y="136"/>
                    <a:pt x="57" y="129"/>
                  </a:cubicBezTo>
                  <a:cubicBezTo>
                    <a:pt x="77" y="107"/>
                    <a:pt x="110" y="76"/>
                    <a:pt x="150" y="57"/>
                  </a:cubicBezTo>
                  <a:cubicBezTo>
                    <a:pt x="171" y="45"/>
                    <a:pt x="194" y="37"/>
                    <a:pt x="216" y="37"/>
                  </a:cubicBezTo>
                  <a:cubicBezTo>
                    <a:pt x="238" y="37"/>
                    <a:pt x="261" y="45"/>
                    <a:pt x="282" y="56"/>
                  </a:cubicBezTo>
                  <a:cubicBezTo>
                    <a:pt x="322" y="75"/>
                    <a:pt x="355" y="107"/>
                    <a:pt x="375" y="129"/>
                  </a:cubicBezTo>
                  <a:cubicBezTo>
                    <a:pt x="383" y="136"/>
                    <a:pt x="387" y="141"/>
                    <a:pt x="387" y="141"/>
                  </a:cubicBezTo>
                  <a:cubicBezTo>
                    <a:pt x="387" y="141"/>
                    <a:pt x="303" y="242"/>
                    <a:pt x="216"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0" name="Freeform 17"/>
            <p:cNvSpPr>
              <a:spLocks noEditPoints="1"/>
            </p:cNvSpPr>
            <p:nvPr/>
          </p:nvSpPr>
          <p:spPr bwMode="auto">
            <a:xfrm>
              <a:off x="5068889" y="908051"/>
              <a:ext cx="400050" cy="401638"/>
            </a:xfrm>
            <a:custGeom>
              <a:avLst/>
              <a:gdLst>
                <a:gd name="T0" fmla="*/ 102 w 205"/>
                <a:gd name="T1" fmla="*/ 0 h 205"/>
                <a:gd name="T2" fmla="*/ 0 w 205"/>
                <a:gd name="T3" fmla="*/ 102 h 205"/>
                <a:gd name="T4" fmla="*/ 102 w 205"/>
                <a:gd name="T5" fmla="*/ 205 h 205"/>
                <a:gd name="T6" fmla="*/ 205 w 205"/>
                <a:gd name="T7" fmla="*/ 102 h 205"/>
                <a:gd name="T8" fmla="*/ 102 w 205"/>
                <a:gd name="T9" fmla="*/ 0 h 205"/>
                <a:gd name="T10" fmla="*/ 68 w 205"/>
                <a:gd name="T11" fmla="*/ 113 h 205"/>
                <a:gd name="T12" fmla="*/ 54 w 205"/>
                <a:gd name="T13" fmla="*/ 135 h 205"/>
                <a:gd name="T14" fmla="*/ 50 w 205"/>
                <a:gd name="T15" fmla="*/ 136 h 205"/>
                <a:gd name="T16" fmla="*/ 32 w 205"/>
                <a:gd name="T17" fmla="*/ 122 h 205"/>
                <a:gd name="T18" fmla="*/ 44 w 205"/>
                <a:gd name="T19" fmla="*/ 53 h 205"/>
                <a:gd name="T20" fmla="*/ 93 w 205"/>
                <a:gd name="T21" fmla="*/ 26 h 205"/>
                <a:gd name="T22" fmla="*/ 93 w 205"/>
                <a:gd name="T23" fmla="*/ 26 h 205"/>
                <a:gd name="T24" fmla="*/ 112 w 205"/>
                <a:gd name="T25" fmla="*/ 44 h 205"/>
                <a:gd name="T26" fmla="*/ 94 w 205"/>
                <a:gd name="T27" fmla="*/ 62 h 205"/>
                <a:gd name="T28" fmla="*/ 72 w 205"/>
                <a:gd name="T29" fmla="*/ 77 h 205"/>
                <a:gd name="T30" fmla="*/ 68 w 205"/>
                <a:gd name="T31" fmla="*/ 113 h 205"/>
                <a:gd name="T32" fmla="*/ 141 w 205"/>
                <a:gd name="T33" fmla="*/ 118 h 205"/>
                <a:gd name="T34" fmla="*/ 164 w 205"/>
                <a:gd name="T35" fmla="*/ 141 h 205"/>
                <a:gd name="T36" fmla="*/ 141 w 205"/>
                <a:gd name="T37" fmla="*/ 164 h 205"/>
                <a:gd name="T38" fmla="*/ 118 w 205"/>
                <a:gd name="T39" fmla="*/ 141 h 205"/>
                <a:gd name="T40" fmla="*/ 141 w 205"/>
                <a:gd name="T41" fmla="*/ 11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205">
                  <a:moveTo>
                    <a:pt x="102" y="0"/>
                  </a:moveTo>
                  <a:cubicBezTo>
                    <a:pt x="46" y="0"/>
                    <a:pt x="0" y="46"/>
                    <a:pt x="0" y="102"/>
                  </a:cubicBezTo>
                  <a:cubicBezTo>
                    <a:pt x="0" y="159"/>
                    <a:pt x="46" y="205"/>
                    <a:pt x="102" y="205"/>
                  </a:cubicBezTo>
                  <a:cubicBezTo>
                    <a:pt x="159" y="205"/>
                    <a:pt x="205" y="159"/>
                    <a:pt x="205" y="102"/>
                  </a:cubicBezTo>
                  <a:cubicBezTo>
                    <a:pt x="205" y="46"/>
                    <a:pt x="159" y="0"/>
                    <a:pt x="102" y="0"/>
                  </a:cubicBezTo>
                  <a:close/>
                  <a:moveTo>
                    <a:pt x="68" y="113"/>
                  </a:moveTo>
                  <a:cubicBezTo>
                    <a:pt x="70" y="123"/>
                    <a:pt x="64" y="133"/>
                    <a:pt x="54" y="135"/>
                  </a:cubicBezTo>
                  <a:cubicBezTo>
                    <a:pt x="53" y="136"/>
                    <a:pt x="51" y="136"/>
                    <a:pt x="50" y="136"/>
                  </a:cubicBezTo>
                  <a:cubicBezTo>
                    <a:pt x="41" y="136"/>
                    <a:pt x="34" y="130"/>
                    <a:pt x="32" y="122"/>
                  </a:cubicBezTo>
                  <a:cubicBezTo>
                    <a:pt x="24" y="88"/>
                    <a:pt x="34" y="66"/>
                    <a:pt x="44" y="53"/>
                  </a:cubicBezTo>
                  <a:cubicBezTo>
                    <a:pt x="58" y="35"/>
                    <a:pt x="80" y="26"/>
                    <a:pt x="93" y="26"/>
                  </a:cubicBezTo>
                  <a:cubicBezTo>
                    <a:pt x="93" y="26"/>
                    <a:pt x="93" y="26"/>
                    <a:pt x="93" y="26"/>
                  </a:cubicBezTo>
                  <a:cubicBezTo>
                    <a:pt x="104" y="26"/>
                    <a:pt x="112" y="34"/>
                    <a:pt x="112" y="44"/>
                  </a:cubicBezTo>
                  <a:cubicBezTo>
                    <a:pt x="112" y="54"/>
                    <a:pt x="104" y="62"/>
                    <a:pt x="94" y="62"/>
                  </a:cubicBezTo>
                  <a:cubicBezTo>
                    <a:pt x="90" y="63"/>
                    <a:pt x="79" y="67"/>
                    <a:pt x="72" y="77"/>
                  </a:cubicBezTo>
                  <a:cubicBezTo>
                    <a:pt x="65" y="86"/>
                    <a:pt x="64" y="99"/>
                    <a:pt x="68" y="113"/>
                  </a:cubicBezTo>
                  <a:close/>
                  <a:moveTo>
                    <a:pt x="141" y="118"/>
                  </a:moveTo>
                  <a:cubicBezTo>
                    <a:pt x="154" y="118"/>
                    <a:pt x="164" y="128"/>
                    <a:pt x="164" y="141"/>
                  </a:cubicBezTo>
                  <a:cubicBezTo>
                    <a:pt x="164" y="153"/>
                    <a:pt x="154" y="164"/>
                    <a:pt x="141" y="164"/>
                  </a:cubicBezTo>
                  <a:cubicBezTo>
                    <a:pt x="128" y="164"/>
                    <a:pt x="118" y="153"/>
                    <a:pt x="118" y="141"/>
                  </a:cubicBezTo>
                  <a:cubicBezTo>
                    <a:pt x="118" y="128"/>
                    <a:pt x="128" y="118"/>
                    <a:pt x="14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1" name="Freeform 18"/>
            <p:cNvSpPr>
              <a:spLocks/>
            </p:cNvSpPr>
            <p:nvPr/>
          </p:nvSpPr>
          <p:spPr bwMode="auto">
            <a:xfrm>
              <a:off x="4760914" y="933451"/>
              <a:ext cx="114300" cy="88900"/>
            </a:xfrm>
            <a:custGeom>
              <a:avLst/>
              <a:gdLst>
                <a:gd name="T0" fmla="*/ 63 w 72"/>
                <a:gd name="T1" fmla="*/ 56 h 56"/>
                <a:gd name="T2" fmla="*/ 0 w 72"/>
                <a:gd name="T3" fmla="*/ 11 h 56"/>
                <a:gd name="T4" fmla="*/ 9 w 72"/>
                <a:gd name="T5" fmla="*/ 0 h 56"/>
                <a:gd name="T6" fmla="*/ 72 w 72"/>
                <a:gd name="T7" fmla="*/ 45 h 56"/>
                <a:gd name="T8" fmla="*/ 63 w 72"/>
                <a:gd name="T9" fmla="*/ 56 h 56"/>
              </a:gdLst>
              <a:ahLst/>
              <a:cxnLst>
                <a:cxn ang="0">
                  <a:pos x="T0" y="T1"/>
                </a:cxn>
                <a:cxn ang="0">
                  <a:pos x="T2" y="T3"/>
                </a:cxn>
                <a:cxn ang="0">
                  <a:pos x="T4" y="T5"/>
                </a:cxn>
                <a:cxn ang="0">
                  <a:pos x="T6" y="T7"/>
                </a:cxn>
                <a:cxn ang="0">
                  <a:pos x="T8" y="T9"/>
                </a:cxn>
              </a:cxnLst>
              <a:rect l="0" t="0" r="r" b="b"/>
              <a:pathLst>
                <a:path w="72" h="56">
                  <a:moveTo>
                    <a:pt x="63" y="56"/>
                  </a:moveTo>
                  <a:lnTo>
                    <a:pt x="0" y="11"/>
                  </a:lnTo>
                  <a:lnTo>
                    <a:pt x="9" y="0"/>
                  </a:lnTo>
                  <a:lnTo>
                    <a:pt x="72" y="45"/>
                  </a:lnTo>
                  <a:lnTo>
                    <a:pt x="63"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2" name="Freeform 19"/>
            <p:cNvSpPr>
              <a:spLocks/>
            </p:cNvSpPr>
            <p:nvPr/>
          </p:nvSpPr>
          <p:spPr bwMode="auto">
            <a:xfrm>
              <a:off x="4832351" y="855664"/>
              <a:ext cx="104775" cy="106363"/>
            </a:xfrm>
            <a:custGeom>
              <a:avLst/>
              <a:gdLst>
                <a:gd name="T0" fmla="*/ 57 w 66"/>
                <a:gd name="T1" fmla="*/ 67 h 67"/>
                <a:gd name="T2" fmla="*/ 0 w 66"/>
                <a:gd name="T3" fmla="*/ 9 h 67"/>
                <a:gd name="T4" fmla="*/ 9 w 66"/>
                <a:gd name="T5" fmla="*/ 0 h 67"/>
                <a:gd name="T6" fmla="*/ 66 w 66"/>
                <a:gd name="T7" fmla="*/ 57 h 67"/>
                <a:gd name="T8" fmla="*/ 57 w 66"/>
                <a:gd name="T9" fmla="*/ 67 h 67"/>
              </a:gdLst>
              <a:ahLst/>
              <a:cxnLst>
                <a:cxn ang="0">
                  <a:pos x="T0" y="T1"/>
                </a:cxn>
                <a:cxn ang="0">
                  <a:pos x="T2" y="T3"/>
                </a:cxn>
                <a:cxn ang="0">
                  <a:pos x="T4" y="T5"/>
                </a:cxn>
                <a:cxn ang="0">
                  <a:pos x="T6" y="T7"/>
                </a:cxn>
                <a:cxn ang="0">
                  <a:pos x="T8" y="T9"/>
                </a:cxn>
              </a:cxnLst>
              <a:rect l="0" t="0" r="r" b="b"/>
              <a:pathLst>
                <a:path w="66" h="67">
                  <a:moveTo>
                    <a:pt x="57" y="67"/>
                  </a:moveTo>
                  <a:lnTo>
                    <a:pt x="0" y="9"/>
                  </a:lnTo>
                  <a:lnTo>
                    <a:pt x="9" y="0"/>
                  </a:lnTo>
                  <a:lnTo>
                    <a:pt x="66" y="57"/>
                  </a:lnTo>
                  <a:lnTo>
                    <a:pt x="5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3" name="Freeform 20"/>
            <p:cNvSpPr>
              <a:spLocks/>
            </p:cNvSpPr>
            <p:nvPr/>
          </p:nvSpPr>
          <p:spPr bwMode="auto">
            <a:xfrm>
              <a:off x="4911726" y="804864"/>
              <a:ext cx="90488" cy="109538"/>
            </a:xfrm>
            <a:custGeom>
              <a:avLst/>
              <a:gdLst>
                <a:gd name="T0" fmla="*/ 46 w 57"/>
                <a:gd name="T1" fmla="*/ 69 h 69"/>
                <a:gd name="T2" fmla="*/ 0 w 57"/>
                <a:gd name="T3" fmla="*/ 7 h 69"/>
                <a:gd name="T4" fmla="*/ 10 w 57"/>
                <a:gd name="T5" fmla="*/ 0 h 69"/>
                <a:gd name="T6" fmla="*/ 57 w 57"/>
                <a:gd name="T7" fmla="*/ 62 h 69"/>
                <a:gd name="T8" fmla="*/ 46 w 57"/>
                <a:gd name="T9" fmla="*/ 69 h 69"/>
              </a:gdLst>
              <a:ahLst/>
              <a:cxnLst>
                <a:cxn ang="0">
                  <a:pos x="T0" y="T1"/>
                </a:cxn>
                <a:cxn ang="0">
                  <a:pos x="T2" y="T3"/>
                </a:cxn>
                <a:cxn ang="0">
                  <a:pos x="T4" y="T5"/>
                </a:cxn>
                <a:cxn ang="0">
                  <a:pos x="T6" y="T7"/>
                </a:cxn>
                <a:cxn ang="0">
                  <a:pos x="T8" y="T9"/>
                </a:cxn>
              </a:cxnLst>
              <a:rect l="0" t="0" r="r" b="b"/>
              <a:pathLst>
                <a:path w="57" h="69">
                  <a:moveTo>
                    <a:pt x="46" y="69"/>
                  </a:moveTo>
                  <a:lnTo>
                    <a:pt x="0" y="7"/>
                  </a:lnTo>
                  <a:lnTo>
                    <a:pt x="10" y="0"/>
                  </a:lnTo>
                  <a:lnTo>
                    <a:pt x="57" y="62"/>
                  </a:lnTo>
                  <a:lnTo>
                    <a:pt x="4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4" name="Freeform 21"/>
            <p:cNvSpPr>
              <a:spLocks/>
            </p:cNvSpPr>
            <p:nvPr/>
          </p:nvSpPr>
          <p:spPr bwMode="auto">
            <a:xfrm>
              <a:off x="4994276" y="752476"/>
              <a:ext cx="76200" cy="117475"/>
            </a:xfrm>
            <a:custGeom>
              <a:avLst/>
              <a:gdLst>
                <a:gd name="T0" fmla="*/ 37 w 48"/>
                <a:gd name="T1" fmla="*/ 74 h 74"/>
                <a:gd name="T2" fmla="*/ 0 w 48"/>
                <a:gd name="T3" fmla="*/ 6 h 74"/>
                <a:gd name="T4" fmla="*/ 11 w 48"/>
                <a:gd name="T5" fmla="*/ 0 h 74"/>
                <a:gd name="T6" fmla="*/ 48 w 48"/>
                <a:gd name="T7" fmla="*/ 67 h 74"/>
                <a:gd name="T8" fmla="*/ 37 w 48"/>
                <a:gd name="T9" fmla="*/ 74 h 74"/>
              </a:gdLst>
              <a:ahLst/>
              <a:cxnLst>
                <a:cxn ang="0">
                  <a:pos x="T0" y="T1"/>
                </a:cxn>
                <a:cxn ang="0">
                  <a:pos x="T2" y="T3"/>
                </a:cxn>
                <a:cxn ang="0">
                  <a:pos x="T4" y="T5"/>
                </a:cxn>
                <a:cxn ang="0">
                  <a:pos x="T6" y="T7"/>
                </a:cxn>
                <a:cxn ang="0">
                  <a:pos x="T8" y="T9"/>
                </a:cxn>
              </a:cxnLst>
              <a:rect l="0" t="0" r="r" b="b"/>
              <a:pathLst>
                <a:path w="48" h="74">
                  <a:moveTo>
                    <a:pt x="37" y="74"/>
                  </a:moveTo>
                  <a:lnTo>
                    <a:pt x="0" y="6"/>
                  </a:lnTo>
                  <a:lnTo>
                    <a:pt x="11" y="0"/>
                  </a:lnTo>
                  <a:lnTo>
                    <a:pt x="48" y="67"/>
                  </a:lnTo>
                  <a:lnTo>
                    <a:pt x="3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5" name="Freeform 22"/>
            <p:cNvSpPr>
              <a:spLocks/>
            </p:cNvSpPr>
            <p:nvPr/>
          </p:nvSpPr>
          <p:spPr bwMode="auto">
            <a:xfrm>
              <a:off x="5081589" y="709614"/>
              <a:ext cx="58738" cy="120650"/>
            </a:xfrm>
            <a:custGeom>
              <a:avLst/>
              <a:gdLst>
                <a:gd name="T0" fmla="*/ 25 w 37"/>
                <a:gd name="T1" fmla="*/ 76 h 76"/>
                <a:gd name="T2" fmla="*/ 0 w 37"/>
                <a:gd name="T3" fmla="*/ 4 h 76"/>
                <a:gd name="T4" fmla="*/ 13 w 37"/>
                <a:gd name="T5" fmla="*/ 0 h 76"/>
                <a:gd name="T6" fmla="*/ 37 w 37"/>
                <a:gd name="T7" fmla="*/ 72 h 76"/>
                <a:gd name="T8" fmla="*/ 25 w 37"/>
                <a:gd name="T9" fmla="*/ 76 h 76"/>
              </a:gdLst>
              <a:ahLst/>
              <a:cxnLst>
                <a:cxn ang="0">
                  <a:pos x="T0" y="T1"/>
                </a:cxn>
                <a:cxn ang="0">
                  <a:pos x="T2" y="T3"/>
                </a:cxn>
                <a:cxn ang="0">
                  <a:pos x="T4" y="T5"/>
                </a:cxn>
                <a:cxn ang="0">
                  <a:pos x="T6" y="T7"/>
                </a:cxn>
                <a:cxn ang="0">
                  <a:pos x="T8" y="T9"/>
                </a:cxn>
              </a:cxnLst>
              <a:rect l="0" t="0" r="r" b="b"/>
              <a:pathLst>
                <a:path w="37" h="76">
                  <a:moveTo>
                    <a:pt x="25" y="76"/>
                  </a:moveTo>
                  <a:lnTo>
                    <a:pt x="0" y="4"/>
                  </a:lnTo>
                  <a:lnTo>
                    <a:pt x="13" y="0"/>
                  </a:lnTo>
                  <a:lnTo>
                    <a:pt x="37" y="72"/>
                  </a:lnTo>
                  <a:lnTo>
                    <a:pt x="2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6" name="Freeform 23"/>
            <p:cNvSpPr>
              <a:spLocks/>
            </p:cNvSpPr>
            <p:nvPr/>
          </p:nvSpPr>
          <p:spPr bwMode="auto">
            <a:xfrm>
              <a:off x="5180014" y="693739"/>
              <a:ext cx="39688" cy="119063"/>
            </a:xfrm>
            <a:custGeom>
              <a:avLst/>
              <a:gdLst>
                <a:gd name="T0" fmla="*/ 12 w 25"/>
                <a:gd name="T1" fmla="*/ 75 h 75"/>
                <a:gd name="T2" fmla="*/ 0 w 25"/>
                <a:gd name="T3" fmla="*/ 2 h 75"/>
                <a:gd name="T4" fmla="*/ 12 w 25"/>
                <a:gd name="T5" fmla="*/ 0 h 75"/>
                <a:gd name="T6" fmla="*/ 25 w 25"/>
                <a:gd name="T7" fmla="*/ 72 h 75"/>
                <a:gd name="T8" fmla="*/ 12 w 25"/>
                <a:gd name="T9" fmla="*/ 75 h 75"/>
              </a:gdLst>
              <a:ahLst/>
              <a:cxnLst>
                <a:cxn ang="0">
                  <a:pos x="T0" y="T1"/>
                </a:cxn>
                <a:cxn ang="0">
                  <a:pos x="T2" y="T3"/>
                </a:cxn>
                <a:cxn ang="0">
                  <a:pos x="T4" y="T5"/>
                </a:cxn>
                <a:cxn ang="0">
                  <a:pos x="T6" y="T7"/>
                </a:cxn>
                <a:cxn ang="0">
                  <a:pos x="T8" y="T9"/>
                </a:cxn>
              </a:cxnLst>
              <a:rect l="0" t="0" r="r" b="b"/>
              <a:pathLst>
                <a:path w="25" h="75">
                  <a:moveTo>
                    <a:pt x="12" y="75"/>
                  </a:moveTo>
                  <a:lnTo>
                    <a:pt x="0" y="2"/>
                  </a:lnTo>
                  <a:lnTo>
                    <a:pt x="12" y="0"/>
                  </a:lnTo>
                  <a:lnTo>
                    <a:pt x="25" y="72"/>
                  </a:lnTo>
                  <a:lnTo>
                    <a:pt x="12"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7" name="Freeform 24"/>
            <p:cNvSpPr>
              <a:spLocks/>
            </p:cNvSpPr>
            <p:nvPr/>
          </p:nvSpPr>
          <p:spPr bwMode="auto">
            <a:xfrm>
              <a:off x="5281614" y="687389"/>
              <a:ext cx="25400" cy="115888"/>
            </a:xfrm>
            <a:custGeom>
              <a:avLst/>
              <a:gdLst>
                <a:gd name="T0" fmla="*/ 12 w 16"/>
                <a:gd name="T1" fmla="*/ 73 h 73"/>
                <a:gd name="T2" fmla="*/ 0 w 16"/>
                <a:gd name="T3" fmla="*/ 73 h 73"/>
                <a:gd name="T4" fmla="*/ 4 w 16"/>
                <a:gd name="T5" fmla="*/ 0 h 73"/>
                <a:gd name="T6" fmla="*/ 16 w 16"/>
                <a:gd name="T7" fmla="*/ 0 h 73"/>
                <a:gd name="T8" fmla="*/ 12 w 16"/>
                <a:gd name="T9" fmla="*/ 73 h 73"/>
              </a:gdLst>
              <a:ahLst/>
              <a:cxnLst>
                <a:cxn ang="0">
                  <a:pos x="T0" y="T1"/>
                </a:cxn>
                <a:cxn ang="0">
                  <a:pos x="T2" y="T3"/>
                </a:cxn>
                <a:cxn ang="0">
                  <a:pos x="T4" y="T5"/>
                </a:cxn>
                <a:cxn ang="0">
                  <a:pos x="T6" y="T7"/>
                </a:cxn>
                <a:cxn ang="0">
                  <a:pos x="T8" y="T9"/>
                </a:cxn>
              </a:cxnLst>
              <a:rect l="0" t="0" r="r" b="b"/>
              <a:pathLst>
                <a:path w="16" h="73">
                  <a:moveTo>
                    <a:pt x="12" y="73"/>
                  </a:moveTo>
                  <a:lnTo>
                    <a:pt x="0" y="73"/>
                  </a:lnTo>
                  <a:lnTo>
                    <a:pt x="4" y="0"/>
                  </a:lnTo>
                  <a:lnTo>
                    <a:pt x="16" y="0"/>
                  </a:lnTo>
                  <a:lnTo>
                    <a:pt x="12"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8" name="Freeform 25"/>
            <p:cNvSpPr>
              <a:spLocks/>
            </p:cNvSpPr>
            <p:nvPr/>
          </p:nvSpPr>
          <p:spPr bwMode="auto">
            <a:xfrm>
              <a:off x="5356226" y="709614"/>
              <a:ext cx="53975" cy="112713"/>
            </a:xfrm>
            <a:custGeom>
              <a:avLst/>
              <a:gdLst>
                <a:gd name="T0" fmla="*/ 14 w 34"/>
                <a:gd name="T1" fmla="*/ 71 h 71"/>
                <a:gd name="T2" fmla="*/ 0 w 34"/>
                <a:gd name="T3" fmla="*/ 67 h 71"/>
                <a:gd name="T4" fmla="*/ 21 w 34"/>
                <a:gd name="T5" fmla="*/ 0 h 71"/>
                <a:gd name="T6" fmla="*/ 34 w 34"/>
                <a:gd name="T7" fmla="*/ 3 h 71"/>
                <a:gd name="T8" fmla="*/ 14 w 34"/>
                <a:gd name="T9" fmla="*/ 71 h 71"/>
              </a:gdLst>
              <a:ahLst/>
              <a:cxnLst>
                <a:cxn ang="0">
                  <a:pos x="T0" y="T1"/>
                </a:cxn>
                <a:cxn ang="0">
                  <a:pos x="T2" y="T3"/>
                </a:cxn>
                <a:cxn ang="0">
                  <a:pos x="T4" y="T5"/>
                </a:cxn>
                <a:cxn ang="0">
                  <a:pos x="T6" y="T7"/>
                </a:cxn>
                <a:cxn ang="0">
                  <a:pos x="T8" y="T9"/>
                </a:cxn>
              </a:cxnLst>
              <a:rect l="0" t="0" r="r" b="b"/>
              <a:pathLst>
                <a:path w="34" h="71">
                  <a:moveTo>
                    <a:pt x="14" y="71"/>
                  </a:moveTo>
                  <a:lnTo>
                    <a:pt x="0" y="67"/>
                  </a:lnTo>
                  <a:lnTo>
                    <a:pt x="21" y="0"/>
                  </a:lnTo>
                  <a:lnTo>
                    <a:pt x="34" y="3"/>
                  </a:lnTo>
                  <a:lnTo>
                    <a:pt x="14"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59" name="Freeform 26"/>
            <p:cNvSpPr>
              <a:spLocks/>
            </p:cNvSpPr>
            <p:nvPr/>
          </p:nvSpPr>
          <p:spPr bwMode="auto">
            <a:xfrm>
              <a:off x="5434014" y="739776"/>
              <a:ext cx="63500" cy="104775"/>
            </a:xfrm>
            <a:custGeom>
              <a:avLst/>
              <a:gdLst>
                <a:gd name="T0" fmla="*/ 13 w 40"/>
                <a:gd name="T1" fmla="*/ 66 h 66"/>
                <a:gd name="T2" fmla="*/ 0 w 40"/>
                <a:gd name="T3" fmla="*/ 61 h 66"/>
                <a:gd name="T4" fmla="*/ 27 w 40"/>
                <a:gd name="T5" fmla="*/ 0 h 66"/>
                <a:gd name="T6" fmla="*/ 40 w 40"/>
                <a:gd name="T7" fmla="*/ 6 h 66"/>
                <a:gd name="T8" fmla="*/ 13 w 40"/>
                <a:gd name="T9" fmla="*/ 66 h 66"/>
              </a:gdLst>
              <a:ahLst/>
              <a:cxnLst>
                <a:cxn ang="0">
                  <a:pos x="T0" y="T1"/>
                </a:cxn>
                <a:cxn ang="0">
                  <a:pos x="T2" y="T3"/>
                </a:cxn>
                <a:cxn ang="0">
                  <a:pos x="T4" y="T5"/>
                </a:cxn>
                <a:cxn ang="0">
                  <a:pos x="T6" y="T7"/>
                </a:cxn>
                <a:cxn ang="0">
                  <a:pos x="T8" y="T9"/>
                </a:cxn>
              </a:cxnLst>
              <a:rect l="0" t="0" r="r" b="b"/>
              <a:pathLst>
                <a:path w="40" h="66">
                  <a:moveTo>
                    <a:pt x="13" y="66"/>
                  </a:moveTo>
                  <a:lnTo>
                    <a:pt x="0" y="61"/>
                  </a:lnTo>
                  <a:lnTo>
                    <a:pt x="27" y="0"/>
                  </a:lnTo>
                  <a:lnTo>
                    <a:pt x="40" y="6"/>
                  </a:lnTo>
                  <a:lnTo>
                    <a:pt x="13"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0" name="Freeform 27"/>
            <p:cNvSpPr>
              <a:spLocks/>
            </p:cNvSpPr>
            <p:nvPr/>
          </p:nvSpPr>
          <p:spPr bwMode="auto">
            <a:xfrm>
              <a:off x="5499101" y="779464"/>
              <a:ext cx="76200" cy="95250"/>
            </a:xfrm>
            <a:custGeom>
              <a:avLst/>
              <a:gdLst>
                <a:gd name="T0" fmla="*/ 11 w 48"/>
                <a:gd name="T1" fmla="*/ 60 h 60"/>
                <a:gd name="T2" fmla="*/ 0 w 48"/>
                <a:gd name="T3" fmla="*/ 53 h 60"/>
                <a:gd name="T4" fmla="*/ 38 w 48"/>
                <a:gd name="T5" fmla="*/ 0 h 60"/>
                <a:gd name="T6" fmla="*/ 48 w 48"/>
                <a:gd name="T7" fmla="*/ 9 h 60"/>
                <a:gd name="T8" fmla="*/ 11 w 48"/>
                <a:gd name="T9" fmla="*/ 60 h 60"/>
              </a:gdLst>
              <a:ahLst/>
              <a:cxnLst>
                <a:cxn ang="0">
                  <a:pos x="T0" y="T1"/>
                </a:cxn>
                <a:cxn ang="0">
                  <a:pos x="T2" y="T3"/>
                </a:cxn>
                <a:cxn ang="0">
                  <a:pos x="T4" y="T5"/>
                </a:cxn>
                <a:cxn ang="0">
                  <a:pos x="T6" y="T7"/>
                </a:cxn>
                <a:cxn ang="0">
                  <a:pos x="T8" y="T9"/>
                </a:cxn>
              </a:cxnLst>
              <a:rect l="0" t="0" r="r" b="b"/>
              <a:pathLst>
                <a:path w="48" h="60">
                  <a:moveTo>
                    <a:pt x="11" y="60"/>
                  </a:moveTo>
                  <a:lnTo>
                    <a:pt x="0" y="53"/>
                  </a:lnTo>
                  <a:lnTo>
                    <a:pt x="38" y="0"/>
                  </a:lnTo>
                  <a:lnTo>
                    <a:pt x="48" y="9"/>
                  </a:lnTo>
                  <a:lnTo>
                    <a:pt x="11"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1" name="Freeform 28"/>
            <p:cNvSpPr>
              <a:spLocks/>
            </p:cNvSpPr>
            <p:nvPr/>
          </p:nvSpPr>
          <p:spPr bwMode="auto">
            <a:xfrm>
              <a:off x="5559426" y="830264"/>
              <a:ext cx="76200" cy="87313"/>
            </a:xfrm>
            <a:custGeom>
              <a:avLst/>
              <a:gdLst>
                <a:gd name="T0" fmla="*/ 10 w 48"/>
                <a:gd name="T1" fmla="*/ 55 h 55"/>
                <a:gd name="T2" fmla="*/ 0 w 48"/>
                <a:gd name="T3" fmla="*/ 48 h 55"/>
                <a:gd name="T4" fmla="*/ 38 w 48"/>
                <a:gd name="T5" fmla="*/ 0 h 55"/>
                <a:gd name="T6" fmla="*/ 48 w 48"/>
                <a:gd name="T7" fmla="*/ 9 h 55"/>
                <a:gd name="T8" fmla="*/ 10 w 48"/>
                <a:gd name="T9" fmla="*/ 55 h 55"/>
              </a:gdLst>
              <a:ahLst/>
              <a:cxnLst>
                <a:cxn ang="0">
                  <a:pos x="T0" y="T1"/>
                </a:cxn>
                <a:cxn ang="0">
                  <a:pos x="T2" y="T3"/>
                </a:cxn>
                <a:cxn ang="0">
                  <a:pos x="T4" y="T5"/>
                </a:cxn>
                <a:cxn ang="0">
                  <a:pos x="T6" y="T7"/>
                </a:cxn>
                <a:cxn ang="0">
                  <a:pos x="T8" y="T9"/>
                </a:cxn>
              </a:cxnLst>
              <a:rect l="0" t="0" r="r" b="b"/>
              <a:pathLst>
                <a:path w="48" h="55">
                  <a:moveTo>
                    <a:pt x="10" y="55"/>
                  </a:moveTo>
                  <a:lnTo>
                    <a:pt x="0" y="48"/>
                  </a:lnTo>
                  <a:lnTo>
                    <a:pt x="38" y="0"/>
                  </a:lnTo>
                  <a:lnTo>
                    <a:pt x="48" y="9"/>
                  </a:lnTo>
                  <a:lnTo>
                    <a:pt x="1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2" name="Freeform 29"/>
            <p:cNvSpPr>
              <a:spLocks/>
            </p:cNvSpPr>
            <p:nvPr/>
          </p:nvSpPr>
          <p:spPr bwMode="auto">
            <a:xfrm>
              <a:off x="5614989" y="879476"/>
              <a:ext cx="79375" cy="82550"/>
            </a:xfrm>
            <a:custGeom>
              <a:avLst/>
              <a:gdLst>
                <a:gd name="T0" fmla="*/ 8 w 50"/>
                <a:gd name="T1" fmla="*/ 52 h 52"/>
                <a:gd name="T2" fmla="*/ 0 w 50"/>
                <a:gd name="T3" fmla="*/ 43 h 52"/>
                <a:gd name="T4" fmla="*/ 42 w 50"/>
                <a:gd name="T5" fmla="*/ 0 h 52"/>
                <a:gd name="T6" fmla="*/ 50 w 50"/>
                <a:gd name="T7" fmla="*/ 10 h 52"/>
                <a:gd name="T8" fmla="*/ 8 w 50"/>
                <a:gd name="T9" fmla="*/ 52 h 52"/>
              </a:gdLst>
              <a:ahLst/>
              <a:cxnLst>
                <a:cxn ang="0">
                  <a:pos x="T0" y="T1"/>
                </a:cxn>
                <a:cxn ang="0">
                  <a:pos x="T2" y="T3"/>
                </a:cxn>
                <a:cxn ang="0">
                  <a:pos x="T4" y="T5"/>
                </a:cxn>
                <a:cxn ang="0">
                  <a:pos x="T6" y="T7"/>
                </a:cxn>
                <a:cxn ang="0">
                  <a:pos x="T8" y="T9"/>
                </a:cxn>
              </a:cxnLst>
              <a:rect l="0" t="0" r="r" b="b"/>
              <a:pathLst>
                <a:path w="50" h="52">
                  <a:moveTo>
                    <a:pt x="8" y="52"/>
                  </a:moveTo>
                  <a:lnTo>
                    <a:pt x="0" y="43"/>
                  </a:lnTo>
                  <a:lnTo>
                    <a:pt x="42" y="0"/>
                  </a:lnTo>
                  <a:lnTo>
                    <a:pt x="50" y="10"/>
                  </a:lnTo>
                  <a:lnTo>
                    <a:pt x="8"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3" name="Freeform 30"/>
            <p:cNvSpPr>
              <a:spLocks/>
            </p:cNvSpPr>
            <p:nvPr/>
          </p:nvSpPr>
          <p:spPr bwMode="auto">
            <a:xfrm>
              <a:off x="5659439" y="933451"/>
              <a:ext cx="84138" cy="71438"/>
            </a:xfrm>
            <a:custGeom>
              <a:avLst/>
              <a:gdLst>
                <a:gd name="T0" fmla="*/ 7 w 53"/>
                <a:gd name="T1" fmla="*/ 45 h 45"/>
                <a:gd name="T2" fmla="*/ 0 w 53"/>
                <a:gd name="T3" fmla="*/ 35 h 45"/>
                <a:gd name="T4" fmla="*/ 46 w 53"/>
                <a:gd name="T5" fmla="*/ 0 h 45"/>
                <a:gd name="T6" fmla="*/ 53 w 53"/>
                <a:gd name="T7" fmla="*/ 11 h 45"/>
                <a:gd name="T8" fmla="*/ 7 w 53"/>
                <a:gd name="T9" fmla="*/ 45 h 45"/>
              </a:gdLst>
              <a:ahLst/>
              <a:cxnLst>
                <a:cxn ang="0">
                  <a:pos x="T0" y="T1"/>
                </a:cxn>
                <a:cxn ang="0">
                  <a:pos x="T2" y="T3"/>
                </a:cxn>
                <a:cxn ang="0">
                  <a:pos x="T4" y="T5"/>
                </a:cxn>
                <a:cxn ang="0">
                  <a:pos x="T6" y="T7"/>
                </a:cxn>
                <a:cxn ang="0">
                  <a:pos x="T8" y="T9"/>
                </a:cxn>
              </a:cxnLst>
              <a:rect l="0" t="0" r="r" b="b"/>
              <a:pathLst>
                <a:path w="53" h="45">
                  <a:moveTo>
                    <a:pt x="7" y="45"/>
                  </a:moveTo>
                  <a:lnTo>
                    <a:pt x="0" y="35"/>
                  </a:lnTo>
                  <a:lnTo>
                    <a:pt x="46" y="0"/>
                  </a:lnTo>
                  <a:lnTo>
                    <a:pt x="53" y="11"/>
                  </a:lnTo>
                  <a:lnTo>
                    <a:pt x="7"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66" name="Group 104"/>
          <p:cNvGrpSpPr/>
          <p:nvPr/>
        </p:nvGrpSpPr>
        <p:grpSpPr bwMode="auto">
          <a:xfrm>
            <a:off x="4999385" y="1786665"/>
            <a:ext cx="496206" cy="625594"/>
            <a:chOff x="8102601" y="593726"/>
            <a:chExt cx="661988" cy="833438"/>
          </a:xfrm>
          <a:solidFill>
            <a:schemeClr val="tx1">
              <a:lumMod val="85000"/>
              <a:lumOff val="15000"/>
            </a:schemeClr>
          </a:solidFill>
          <a:effectLst/>
        </p:grpSpPr>
        <p:sp>
          <p:nvSpPr>
            <p:cNvPr id="67" name="Oval 83"/>
            <p:cNvSpPr>
              <a:spLocks noChangeArrowheads="1"/>
            </p:cNvSpPr>
            <p:nvPr/>
          </p:nvSpPr>
          <p:spPr bwMode="auto">
            <a:xfrm>
              <a:off x="8345489" y="744539"/>
              <a:ext cx="176213" cy="247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8" name="Freeform 84"/>
            <p:cNvSpPr>
              <a:spLocks/>
            </p:cNvSpPr>
            <p:nvPr/>
          </p:nvSpPr>
          <p:spPr bwMode="auto">
            <a:xfrm>
              <a:off x="8102601" y="973139"/>
              <a:ext cx="201613" cy="439738"/>
            </a:xfrm>
            <a:custGeom>
              <a:avLst/>
              <a:gdLst>
                <a:gd name="T0" fmla="*/ 4 w 103"/>
                <a:gd name="T1" fmla="*/ 220 h 225"/>
                <a:gd name="T2" fmla="*/ 103 w 103"/>
                <a:gd name="T3" fmla="*/ 105 h 225"/>
                <a:gd name="T4" fmla="*/ 101 w 103"/>
                <a:gd name="T5" fmla="*/ 44 h 225"/>
                <a:gd name="T6" fmla="*/ 96 w 103"/>
                <a:gd name="T7" fmla="*/ 0 h 225"/>
                <a:gd name="T8" fmla="*/ 0 w 103"/>
                <a:gd name="T9" fmla="*/ 219 h 225"/>
                <a:gd name="T10" fmla="*/ 4 w 103"/>
                <a:gd name="T11" fmla="*/ 220 h 225"/>
              </a:gdLst>
              <a:ahLst/>
              <a:cxnLst>
                <a:cxn ang="0">
                  <a:pos x="T0" y="T1"/>
                </a:cxn>
                <a:cxn ang="0">
                  <a:pos x="T2" y="T3"/>
                </a:cxn>
                <a:cxn ang="0">
                  <a:pos x="T4" y="T5"/>
                </a:cxn>
                <a:cxn ang="0">
                  <a:pos x="T6" y="T7"/>
                </a:cxn>
                <a:cxn ang="0">
                  <a:pos x="T8" y="T9"/>
                </a:cxn>
                <a:cxn ang="0">
                  <a:pos x="T10" y="T11"/>
                </a:cxn>
              </a:cxnLst>
              <a:rect l="0" t="0" r="r" b="b"/>
              <a:pathLst>
                <a:path w="103" h="225">
                  <a:moveTo>
                    <a:pt x="4" y="220"/>
                  </a:moveTo>
                  <a:cubicBezTo>
                    <a:pt x="18" y="196"/>
                    <a:pt x="62" y="122"/>
                    <a:pt x="103" y="105"/>
                  </a:cubicBezTo>
                  <a:cubicBezTo>
                    <a:pt x="95" y="83"/>
                    <a:pt x="94" y="60"/>
                    <a:pt x="101" y="44"/>
                  </a:cubicBezTo>
                  <a:cubicBezTo>
                    <a:pt x="99" y="30"/>
                    <a:pt x="97" y="15"/>
                    <a:pt x="96" y="0"/>
                  </a:cubicBezTo>
                  <a:cubicBezTo>
                    <a:pt x="68" y="22"/>
                    <a:pt x="5" y="86"/>
                    <a:pt x="0" y="219"/>
                  </a:cubicBezTo>
                  <a:cubicBezTo>
                    <a:pt x="0" y="224"/>
                    <a:pt x="1" y="225"/>
                    <a:pt x="4"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69" name="Freeform 85"/>
            <p:cNvSpPr>
              <a:spLocks/>
            </p:cNvSpPr>
            <p:nvPr/>
          </p:nvSpPr>
          <p:spPr bwMode="auto">
            <a:xfrm>
              <a:off x="8562976" y="966789"/>
              <a:ext cx="201613" cy="441325"/>
            </a:xfrm>
            <a:custGeom>
              <a:avLst/>
              <a:gdLst>
                <a:gd name="T0" fmla="*/ 99 w 103"/>
                <a:gd name="T1" fmla="*/ 220 h 225"/>
                <a:gd name="T2" fmla="*/ 103 w 103"/>
                <a:gd name="T3" fmla="*/ 219 h 225"/>
                <a:gd name="T4" fmla="*/ 6 w 103"/>
                <a:gd name="T5" fmla="*/ 0 h 225"/>
                <a:gd name="T6" fmla="*/ 1 w 103"/>
                <a:gd name="T7" fmla="*/ 47 h 225"/>
                <a:gd name="T8" fmla="*/ 0 w 103"/>
                <a:gd name="T9" fmla="*/ 105 h 225"/>
                <a:gd name="T10" fmla="*/ 99 w 103"/>
                <a:gd name="T11" fmla="*/ 220 h 225"/>
              </a:gdLst>
              <a:ahLst/>
              <a:cxnLst>
                <a:cxn ang="0">
                  <a:pos x="T0" y="T1"/>
                </a:cxn>
                <a:cxn ang="0">
                  <a:pos x="T2" y="T3"/>
                </a:cxn>
                <a:cxn ang="0">
                  <a:pos x="T4" y="T5"/>
                </a:cxn>
                <a:cxn ang="0">
                  <a:pos x="T6" y="T7"/>
                </a:cxn>
                <a:cxn ang="0">
                  <a:pos x="T8" y="T9"/>
                </a:cxn>
                <a:cxn ang="0">
                  <a:pos x="T10" y="T11"/>
                </a:cxn>
              </a:cxnLst>
              <a:rect l="0" t="0" r="r" b="b"/>
              <a:pathLst>
                <a:path w="103" h="225">
                  <a:moveTo>
                    <a:pt x="99" y="220"/>
                  </a:moveTo>
                  <a:cubicBezTo>
                    <a:pt x="101" y="225"/>
                    <a:pt x="103" y="224"/>
                    <a:pt x="103" y="219"/>
                  </a:cubicBezTo>
                  <a:cubicBezTo>
                    <a:pt x="98" y="86"/>
                    <a:pt x="34" y="22"/>
                    <a:pt x="6" y="0"/>
                  </a:cubicBezTo>
                  <a:cubicBezTo>
                    <a:pt x="5" y="16"/>
                    <a:pt x="4" y="32"/>
                    <a:pt x="1" y="47"/>
                  </a:cubicBezTo>
                  <a:cubicBezTo>
                    <a:pt x="8" y="63"/>
                    <a:pt x="8" y="84"/>
                    <a:pt x="0" y="105"/>
                  </a:cubicBezTo>
                  <a:cubicBezTo>
                    <a:pt x="41" y="123"/>
                    <a:pt x="85" y="196"/>
                    <a:pt x="99"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70" name="Freeform 86"/>
            <p:cNvSpPr>
              <a:spLocks/>
            </p:cNvSpPr>
            <p:nvPr/>
          </p:nvSpPr>
          <p:spPr bwMode="auto">
            <a:xfrm>
              <a:off x="8369301" y="593726"/>
              <a:ext cx="127000" cy="61913"/>
            </a:xfrm>
            <a:custGeom>
              <a:avLst/>
              <a:gdLst>
                <a:gd name="T0" fmla="*/ 65 w 65"/>
                <a:gd name="T1" fmla="*/ 23 h 32"/>
                <a:gd name="T2" fmla="*/ 58 w 65"/>
                <a:gd name="T3" fmla="*/ 13 h 32"/>
                <a:gd name="T4" fmla="*/ 33 w 65"/>
                <a:gd name="T5" fmla="*/ 0 h 32"/>
                <a:gd name="T6" fmla="*/ 8 w 65"/>
                <a:gd name="T7" fmla="*/ 13 h 32"/>
                <a:gd name="T8" fmla="*/ 0 w 65"/>
                <a:gd name="T9" fmla="*/ 23 h 32"/>
                <a:gd name="T10" fmla="*/ 33 w 65"/>
                <a:gd name="T11" fmla="*/ 32 h 32"/>
                <a:gd name="T12" fmla="*/ 65 w 65"/>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65" h="32">
                  <a:moveTo>
                    <a:pt x="65" y="23"/>
                  </a:moveTo>
                  <a:cubicBezTo>
                    <a:pt x="63" y="20"/>
                    <a:pt x="61" y="16"/>
                    <a:pt x="58" y="13"/>
                  </a:cubicBezTo>
                  <a:cubicBezTo>
                    <a:pt x="50" y="4"/>
                    <a:pt x="42" y="0"/>
                    <a:pt x="33" y="0"/>
                  </a:cubicBezTo>
                  <a:cubicBezTo>
                    <a:pt x="24" y="0"/>
                    <a:pt x="15" y="4"/>
                    <a:pt x="8" y="13"/>
                  </a:cubicBezTo>
                  <a:cubicBezTo>
                    <a:pt x="5" y="16"/>
                    <a:pt x="2" y="20"/>
                    <a:pt x="0" y="23"/>
                  </a:cubicBezTo>
                  <a:cubicBezTo>
                    <a:pt x="7" y="28"/>
                    <a:pt x="19" y="32"/>
                    <a:pt x="33" y="32"/>
                  </a:cubicBezTo>
                  <a:cubicBezTo>
                    <a:pt x="47" y="32"/>
                    <a:pt x="58" y="28"/>
                    <a:pt x="6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71" name="Freeform 87"/>
            <p:cNvSpPr>
              <a:spLocks noEditPoints="1"/>
            </p:cNvSpPr>
            <p:nvPr/>
          </p:nvSpPr>
          <p:spPr bwMode="auto">
            <a:xfrm>
              <a:off x="8369301" y="769939"/>
              <a:ext cx="127000" cy="188913"/>
            </a:xfrm>
            <a:custGeom>
              <a:avLst/>
              <a:gdLst>
                <a:gd name="T0" fmla="*/ 33 w 65"/>
                <a:gd name="T1" fmla="*/ 97 h 97"/>
                <a:gd name="T2" fmla="*/ 65 w 65"/>
                <a:gd name="T3" fmla="*/ 48 h 97"/>
                <a:gd name="T4" fmla="*/ 33 w 65"/>
                <a:gd name="T5" fmla="*/ 0 h 97"/>
                <a:gd name="T6" fmla="*/ 0 w 65"/>
                <a:gd name="T7" fmla="*/ 48 h 97"/>
                <a:gd name="T8" fmla="*/ 33 w 65"/>
                <a:gd name="T9" fmla="*/ 97 h 97"/>
                <a:gd name="T10" fmla="*/ 33 w 65"/>
                <a:gd name="T11" fmla="*/ 16 h 97"/>
                <a:gd name="T12" fmla="*/ 56 w 65"/>
                <a:gd name="T13" fmla="*/ 48 h 97"/>
                <a:gd name="T14" fmla="*/ 33 w 65"/>
                <a:gd name="T15" fmla="*/ 81 h 97"/>
                <a:gd name="T16" fmla="*/ 10 w 65"/>
                <a:gd name="T17" fmla="*/ 48 h 97"/>
                <a:gd name="T18" fmla="*/ 33 w 65"/>
                <a:gd name="T19"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97">
                  <a:moveTo>
                    <a:pt x="33" y="97"/>
                  </a:moveTo>
                  <a:cubicBezTo>
                    <a:pt x="51" y="97"/>
                    <a:pt x="65" y="75"/>
                    <a:pt x="65" y="48"/>
                  </a:cubicBezTo>
                  <a:cubicBezTo>
                    <a:pt x="65" y="22"/>
                    <a:pt x="51" y="0"/>
                    <a:pt x="33" y="0"/>
                  </a:cubicBezTo>
                  <a:cubicBezTo>
                    <a:pt x="15" y="0"/>
                    <a:pt x="0" y="22"/>
                    <a:pt x="0" y="48"/>
                  </a:cubicBezTo>
                  <a:cubicBezTo>
                    <a:pt x="0" y="75"/>
                    <a:pt x="15" y="97"/>
                    <a:pt x="33" y="97"/>
                  </a:cubicBezTo>
                  <a:close/>
                  <a:moveTo>
                    <a:pt x="33" y="16"/>
                  </a:moveTo>
                  <a:cubicBezTo>
                    <a:pt x="45" y="16"/>
                    <a:pt x="56" y="30"/>
                    <a:pt x="56" y="48"/>
                  </a:cubicBezTo>
                  <a:cubicBezTo>
                    <a:pt x="56" y="66"/>
                    <a:pt x="45" y="81"/>
                    <a:pt x="33" y="81"/>
                  </a:cubicBezTo>
                  <a:cubicBezTo>
                    <a:pt x="20" y="81"/>
                    <a:pt x="10" y="66"/>
                    <a:pt x="10" y="48"/>
                  </a:cubicBezTo>
                  <a:cubicBezTo>
                    <a:pt x="10" y="30"/>
                    <a:pt x="20" y="16"/>
                    <a:pt x="3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72" name="Freeform 88"/>
            <p:cNvSpPr>
              <a:spLocks noEditPoints="1"/>
            </p:cNvSpPr>
            <p:nvPr/>
          </p:nvSpPr>
          <p:spPr bwMode="auto">
            <a:xfrm>
              <a:off x="8304214" y="663576"/>
              <a:ext cx="255588" cy="596900"/>
            </a:xfrm>
            <a:custGeom>
              <a:avLst/>
              <a:gdLst>
                <a:gd name="T0" fmla="*/ 7 w 131"/>
                <a:gd name="T1" fmla="*/ 201 h 305"/>
                <a:gd name="T2" fmla="*/ 8 w 131"/>
                <a:gd name="T3" fmla="*/ 204 h 305"/>
                <a:gd name="T4" fmla="*/ 8 w 131"/>
                <a:gd name="T5" fmla="*/ 204 h 305"/>
                <a:gd name="T6" fmla="*/ 9 w 131"/>
                <a:gd name="T7" fmla="*/ 260 h 305"/>
                <a:gd name="T8" fmla="*/ 53 w 131"/>
                <a:gd name="T9" fmla="*/ 305 h 305"/>
                <a:gd name="T10" fmla="*/ 46 w 131"/>
                <a:gd name="T11" fmla="*/ 204 h 305"/>
                <a:gd name="T12" fmla="*/ 48 w 131"/>
                <a:gd name="T13" fmla="*/ 197 h 305"/>
                <a:gd name="T14" fmla="*/ 55 w 131"/>
                <a:gd name="T15" fmla="*/ 194 h 305"/>
                <a:gd name="T16" fmla="*/ 85 w 131"/>
                <a:gd name="T17" fmla="*/ 194 h 305"/>
                <a:gd name="T18" fmla="*/ 91 w 131"/>
                <a:gd name="T19" fmla="*/ 197 h 305"/>
                <a:gd name="T20" fmla="*/ 94 w 131"/>
                <a:gd name="T21" fmla="*/ 204 h 305"/>
                <a:gd name="T22" fmla="*/ 86 w 131"/>
                <a:gd name="T23" fmla="*/ 302 h 305"/>
                <a:gd name="T24" fmla="*/ 123 w 131"/>
                <a:gd name="T25" fmla="*/ 258 h 305"/>
                <a:gd name="T26" fmla="*/ 124 w 131"/>
                <a:gd name="T27" fmla="*/ 204 h 305"/>
                <a:gd name="T28" fmla="*/ 124 w 131"/>
                <a:gd name="T29" fmla="*/ 204 h 305"/>
                <a:gd name="T30" fmla="*/ 124 w 131"/>
                <a:gd name="T31" fmla="*/ 199 h 305"/>
                <a:gd name="T32" fmla="*/ 129 w 131"/>
                <a:gd name="T33" fmla="*/ 149 h 305"/>
                <a:gd name="T34" fmla="*/ 130 w 131"/>
                <a:gd name="T35" fmla="*/ 132 h 305"/>
                <a:gd name="T36" fmla="*/ 106 w 131"/>
                <a:gd name="T37" fmla="*/ 0 h 305"/>
                <a:gd name="T38" fmla="*/ 66 w 131"/>
                <a:gd name="T39" fmla="*/ 11 h 305"/>
                <a:gd name="T40" fmla="*/ 26 w 131"/>
                <a:gd name="T41" fmla="*/ 0 h 305"/>
                <a:gd name="T42" fmla="*/ 2 w 131"/>
                <a:gd name="T43" fmla="*/ 132 h 305"/>
                <a:gd name="T44" fmla="*/ 2 w 131"/>
                <a:gd name="T45" fmla="*/ 152 h 305"/>
                <a:gd name="T46" fmla="*/ 7 w 131"/>
                <a:gd name="T47" fmla="*/ 201 h 305"/>
                <a:gd name="T48" fmla="*/ 66 w 131"/>
                <a:gd name="T49" fmla="*/ 46 h 305"/>
                <a:gd name="T50" fmla="*/ 107 w 131"/>
                <a:gd name="T51" fmla="*/ 102 h 305"/>
                <a:gd name="T52" fmla="*/ 66 w 131"/>
                <a:gd name="T53" fmla="*/ 159 h 305"/>
                <a:gd name="T54" fmla="*/ 25 w 131"/>
                <a:gd name="T55" fmla="*/ 102 h 305"/>
                <a:gd name="T56" fmla="*/ 66 w 131"/>
                <a:gd name="T57" fmla="*/ 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305">
                  <a:moveTo>
                    <a:pt x="7" y="201"/>
                  </a:moveTo>
                  <a:cubicBezTo>
                    <a:pt x="8" y="202"/>
                    <a:pt x="8" y="203"/>
                    <a:pt x="8" y="204"/>
                  </a:cubicBezTo>
                  <a:cubicBezTo>
                    <a:pt x="8" y="204"/>
                    <a:pt x="8" y="204"/>
                    <a:pt x="8" y="204"/>
                  </a:cubicBezTo>
                  <a:cubicBezTo>
                    <a:pt x="0" y="218"/>
                    <a:pt x="1" y="240"/>
                    <a:pt x="9" y="260"/>
                  </a:cubicBezTo>
                  <a:cubicBezTo>
                    <a:pt x="18" y="281"/>
                    <a:pt x="33" y="300"/>
                    <a:pt x="53" y="305"/>
                  </a:cubicBezTo>
                  <a:cubicBezTo>
                    <a:pt x="46" y="204"/>
                    <a:pt x="46" y="204"/>
                    <a:pt x="46" y="204"/>
                  </a:cubicBezTo>
                  <a:cubicBezTo>
                    <a:pt x="46" y="202"/>
                    <a:pt x="46" y="199"/>
                    <a:pt x="48" y="197"/>
                  </a:cubicBezTo>
                  <a:cubicBezTo>
                    <a:pt x="50" y="195"/>
                    <a:pt x="52" y="194"/>
                    <a:pt x="55" y="194"/>
                  </a:cubicBezTo>
                  <a:cubicBezTo>
                    <a:pt x="85" y="194"/>
                    <a:pt x="85" y="194"/>
                    <a:pt x="85" y="194"/>
                  </a:cubicBezTo>
                  <a:cubicBezTo>
                    <a:pt x="87" y="194"/>
                    <a:pt x="90" y="195"/>
                    <a:pt x="91" y="197"/>
                  </a:cubicBezTo>
                  <a:cubicBezTo>
                    <a:pt x="93" y="199"/>
                    <a:pt x="94" y="202"/>
                    <a:pt x="94" y="204"/>
                  </a:cubicBezTo>
                  <a:cubicBezTo>
                    <a:pt x="86" y="302"/>
                    <a:pt x="86" y="302"/>
                    <a:pt x="86" y="302"/>
                  </a:cubicBezTo>
                  <a:cubicBezTo>
                    <a:pt x="104" y="294"/>
                    <a:pt x="116" y="277"/>
                    <a:pt x="123" y="258"/>
                  </a:cubicBezTo>
                  <a:cubicBezTo>
                    <a:pt x="130" y="238"/>
                    <a:pt x="131" y="218"/>
                    <a:pt x="124" y="204"/>
                  </a:cubicBezTo>
                  <a:cubicBezTo>
                    <a:pt x="124" y="204"/>
                    <a:pt x="124" y="204"/>
                    <a:pt x="124" y="204"/>
                  </a:cubicBezTo>
                  <a:cubicBezTo>
                    <a:pt x="124" y="202"/>
                    <a:pt x="124" y="201"/>
                    <a:pt x="124" y="199"/>
                  </a:cubicBezTo>
                  <a:cubicBezTo>
                    <a:pt x="127" y="184"/>
                    <a:pt x="129" y="167"/>
                    <a:pt x="129" y="149"/>
                  </a:cubicBezTo>
                  <a:cubicBezTo>
                    <a:pt x="130" y="143"/>
                    <a:pt x="130" y="138"/>
                    <a:pt x="130" y="132"/>
                  </a:cubicBezTo>
                  <a:cubicBezTo>
                    <a:pt x="130" y="79"/>
                    <a:pt x="120" y="31"/>
                    <a:pt x="106" y="0"/>
                  </a:cubicBezTo>
                  <a:cubicBezTo>
                    <a:pt x="96" y="7"/>
                    <a:pt x="82" y="11"/>
                    <a:pt x="66" y="11"/>
                  </a:cubicBezTo>
                  <a:cubicBezTo>
                    <a:pt x="50" y="11"/>
                    <a:pt x="36" y="7"/>
                    <a:pt x="26" y="0"/>
                  </a:cubicBezTo>
                  <a:cubicBezTo>
                    <a:pt x="11" y="31"/>
                    <a:pt x="2" y="79"/>
                    <a:pt x="2" y="132"/>
                  </a:cubicBezTo>
                  <a:cubicBezTo>
                    <a:pt x="2" y="139"/>
                    <a:pt x="2" y="145"/>
                    <a:pt x="2" y="152"/>
                  </a:cubicBezTo>
                  <a:cubicBezTo>
                    <a:pt x="3" y="169"/>
                    <a:pt x="5" y="186"/>
                    <a:pt x="7" y="201"/>
                  </a:cubicBezTo>
                  <a:close/>
                  <a:moveTo>
                    <a:pt x="66" y="46"/>
                  </a:moveTo>
                  <a:cubicBezTo>
                    <a:pt x="88" y="46"/>
                    <a:pt x="107" y="71"/>
                    <a:pt x="107" y="102"/>
                  </a:cubicBezTo>
                  <a:cubicBezTo>
                    <a:pt x="107" y="134"/>
                    <a:pt x="88" y="159"/>
                    <a:pt x="66" y="159"/>
                  </a:cubicBezTo>
                  <a:cubicBezTo>
                    <a:pt x="43" y="159"/>
                    <a:pt x="25" y="134"/>
                    <a:pt x="25" y="102"/>
                  </a:cubicBezTo>
                  <a:cubicBezTo>
                    <a:pt x="25" y="71"/>
                    <a:pt x="43" y="46"/>
                    <a:pt x="66"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73" name="Freeform 89"/>
            <p:cNvSpPr>
              <a:spLocks/>
            </p:cNvSpPr>
            <p:nvPr/>
          </p:nvSpPr>
          <p:spPr bwMode="auto">
            <a:xfrm>
              <a:off x="8412164" y="1062039"/>
              <a:ext cx="58738" cy="365125"/>
            </a:xfrm>
            <a:custGeom>
              <a:avLst/>
              <a:gdLst>
                <a:gd name="T0" fmla="*/ 8 w 30"/>
                <a:gd name="T1" fmla="*/ 104 h 187"/>
                <a:gd name="T2" fmla="*/ 8 w 30"/>
                <a:gd name="T3" fmla="*/ 108 h 187"/>
                <a:gd name="T4" fmla="*/ 8 w 30"/>
                <a:gd name="T5" fmla="*/ 113 h 187"/>
                <a:gd name="T6" fmla="*/ 14 w 30"/>
                <a:gd name="T7" fmla="*/ 183 h 187"/>
                <a:gd name="T8" fmla="*/ 15 w 30"/>
                <a:gd name="T9" fmla="*/ 187 h 187"/>
                <a:gd name="T10" fmla="*/ 16 w 30"/>
                <a:gd name="T11" fmla="*/ 183 h 187"/>
                <a:gd name="T12" fmla="*/ 21 w 30"/>
                <a:gd name="T13" fmla="*/ 112 h 187"/>
                <a:gd name="T14" fmla="*/ 22 w 30"/>
                <a:gd name="T15" fmla="*/ 107 h 187"/>
                <a:gd name="T16" fmla="*/ 22 w 30"/>
                <a:gd name="T17" fmla="*/ 103 h 187"/>
                <a:gd name="T18" fmla="*/ 30 w 30"/>
                <a:gd name="T19" fmla="*/ 0 h 187"/>
                <a:gd name="T20" fmla="*/ 0 w 30"/>
                <a:gd name="T21" fmla="*/ 0 h 187"/>
                <a:gd name="T22" fmla="*/ 8 w 30"/>
                <a:gd name="T23"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87">
                  <a:moveTo>
                    <a:pt x="8" y="104"/>
                  </a:moveTo>
                  <a:cubicBezTo>
                    <a:pt x="8" y="108"/>
                    <a:pt x="8" y="108"/>
                    <a:pt x="8" y="108"/>
                  </a:cubicBezTo>
                  <a:cubicBezTo>
                    <a:pt x="8" y="113"/>
                    <a:pt x="8" y="113"/>
                    <a:pt x="8" y="113"/>
                  </a:cubicBezTo>
                  <a:cubicBezTo>
                    <a:pt x="14" y="183"/>
                    <a:pt x="14" y="183"/>
                    <a:pt x="14" y="183"/>
                  </a:cubicBezTo>
                  <a:cubicBezTo>
                    <a:pt x="14" y="186"/>
                    <a:pt x="14" y="187"/>
                    <a:pt x="15" y="187"/>
                  </a:cubicBezTo>
                  <a:cubicBezTo>
                    <a:pt x="15" y="187"/>
                    <a:pt x="16" y="186"/>
                    <a:pt x="16" y="183"/>
                  </a:cubicBezTo>
                  <a:cubicBezTo>
                    <a:pt x="21" y="112"/>
                    <a:pt x="21" y="112"/>
                    <a:pt x="21" y="112"/>
                  </a:cubicBezTo>
                  <a:cubicBezTo>
                    <a:pt x="22" y="107"/>
                    <a:pt x="22" y="107"/>
                    <a:pt x="22" y="107"/>
                  </a:cubicBezTo>
                  <a:cubicBezTo>
                    <a:pt x="22" y="103"/>
                    <a:pt x="22" y="103"/>
                    <a:pt x="22" y="103"/>
                  </a:cubicBezTo>
                  <a:cubicBezTo>
                    <a:pt x="30" y="0"/>
                    <a:pt x="30" y="0"/>
                    <a:pt x="30" y="0"/>
                  </a:cubicBezTo>
                  <a:cubicBezTo>
                    <a:pt x="0" y="0"/>
                    <a:pt x="0" y="0"/>
                    <a:pt x="0" y="0"/>
                  </a:cubicBezTo>
                  <a:lnTo>
                    <a:pt x="8"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76" name="Group 112"/>
          <p:cNvGrpSpPr/>
          <p:nvPr/>
        </p:nvGrpSpPr>
        <p:grpSpPr bwMode="auto">
          <a:xfrm>
            <a:off x="6256658" y="1860815"/>
            <a:ext cx="805915" cy="407826"/>
            <a:chOff x="4686301" y="3816351"/>
            <a:chExt cx="1182688" cy="598488"/>
          </a:xfrm>
          <a:solidFill>
            <a:schemeClr val="tx1">
              <a:lumMod val="85000"/>
              <a:lumOff val="15000"/>
            </a:schemeClr>
          </a:solidFill>
          <a:effectLst/>
        </p:grpSpPr>
        <p:sp>
          <p:nvSpPr>
            <p:cNvPr id="77" name="Freeform 102"/>
            <p:cNvSpPr>
              <a:spLocks noEditPoints="1"/>
            </p:cNvSpPr>
            <p:nvPr/>
          </p:nvSpPr>
          <p:spPr bwMode="auto">
            <a:xfrm>
              <a:off x="4916489" y="3816351"/>
              <a:ext cx="723900" cy="476250"/>
            </a:xfrm>
            <a:custGeom>
              <a:avLst/>
              <a:gdLst>
                <a:gd name="T0" fmla="*/ 305 w 370"/>
                <a:gd name="T1" fmla="*/ 45 h 244"/>
                <a:gd name="T2" fmla="*/ 185 w 370"/>
                <a:gd name="T3" fmla="*/ 0 h 244"/>
                <a:gd name="T4" fmla="*/ 0 w 370"/>
                <a:gd name="T5" fmla="*/ 185 h 244"/>
                <a:gd name="T6" fmla="*/ 0 w 370"/>
                <a:gd name="T7" fmla="*/ 216 h 244"/>
                <a:gd name="T8" fmla="*/ 0 w 370"/>
                <a:gd name="T9" fmla="*/ 244 h 244"/>
                <a:gd name="T10" fmla="*/ 369 w 370"/>
                <a:gd name="T11" fmla="*/ 244 h 244"/>
                <a:gd name="T12" fmla="*/ 369 w 370"/>
                <a:gd name="T13" fmla="*/ 219 h 244"/>
                <a:gd name="T14" fmla="*/ 370 w 370"/>
                <a:gd name="T15" fmla="*/ 216 h 244"/>
                <a:gd name="T16" fmla="*/ 370 w 370"/>
                <a:gd name="T17" fmla="*/ 185 h 244"/>
                <a:gd name="T18" fmla="*/ 305 w 370"/>
                <a:gd name="T19" fmla="*/ 45 h 244"/>
                <a:gd name="T20" fmla="*/ 45 w 370"/>
                <a:gd name="T21" fmla="*/ 216 h 244"/>
                <a:gd name="T22" fmla="*/ 45 w 370"/>
                <a:gd name="T23" fmla="*/ 189 h 244"/>
                <a:gd name="T24" fmla="*/ 83 w 370"/>
                <a:gd name="T25" fmla="*/ 189 h 244"/>
                <a:gd name="T26" fmla="*/ 83 w 370"/>
                <a:gd name="T27" fmla="*/ 176 h 244"/>
                <a:gd name="T28" fmla="*/ 48 w 370"/>
                <a:gd name="T29" fmla="*/ 176 h 244"/>
                <a:gd name="T30" fmla="*/ 45 w 370"/>
                <a:gd name="T31" fmla="*/ 176 h 244"/>
                <a:gd name="T32" fmla="*/ 81 w 370"/>
                <a:gd name="T33" fmla="*/ 88 h 244"/>
                <a:gd name="T34" fmla="*/ 82 w 370"/>
                <a:gd name="T35" fmla="*/ 87 h 244"/>
                <a:gd name="T36" fmla="*/ 84 w 370"/>
                <a:gd name="T37" fmla="*/ 88 h 244"/>
                <a:gd name="T38" fmla="*/ 109 w 370"/>
                <a:gd name="T39" fmla="*/ 114 h 244"/>
                <a:gd name="T40" fmla="*/ 117 w 370"/>
                <a:gd name="T41" fmla="*/ 106 h 244"/>
                <a:gd name="T42" fmla="*/ 90 w 370"/>
                <a:gd name="T43" fmla="*/ 79 h 244"/>
                <a:gd name="T44" fmla="*/ 178 w 370"/>
                <a:gd name="T45" fmla="*/ 42 h 244"/>
                <a:gd name="T46" fmla="*/ 180 w 370"/>
                <a:gd name="T47" fmla="*/ 42 h 244"/>
                <a:gd name="T48" fmla="*/ 181 w 370"/>
                <a:gd name="T49" fmla="*/ 43 h 244"/>
                <a:gd name="T50" fmla="*/ 181 w 370"/>
                <a:gd name="T51" fmla="*/ 80 h 244"/>
                <a:gd name="T52" fmla="*/ 191 w 370"/>
                <a:gd name="T53" fmla="*/ 80 h 244"/>
                <a:gd name="T54" fmla="*/ 191 w 370"/>
                <a:gd name="T55" fmla="*/ 42 h 244"/>
                <a:gd name="T56" fmla="*/ 206 w 370"/>
                <a:gd name="T57" fmla="*/ 44 h 244"/>
                <a:gd name="T58" fmla="*/ 282 w 370"/>
                <a:gd name="T59" fmla="*/ 79 h 244"/>
                <a:gd name="T60" fmla="*/ 255 w 370"/>
                <a:gd name="T61" fmla="*/ 106 h 244"/>
                <a:gd name="T62" fmla="*/ 262 w 370"/>
                <a:gd name="T63" fmla="*/ 114 h 244"/>
                <a:gd name="T64" fmla="*/ 288 w 370"/>
                <a:gd name="T65" fmla="*/ 88 h 244"/>
                <a:gd name="T66" fmla="*/ 290 w 370"/>
                <a:gd name="T67" fmla="*/ 87 h 244"/>
                <a:gd name="T68" fmla="*/ 291 w 370"/>
                <a:gd name="T69" fmla="*/ 88 h 244"/>
                <a:gd name="T70" fmla="*/ 327 w 370"/>
                <a:gd name="T71" fmla="*/ 176 h 244"/>
                <a:gd name="T72" fmla="*/ 289 w 370"/>
                <a:gd name="T73" fmla="*/ 176 h 244"/>
                <a:gd name="T74" fmla="*/ 289 w 370"/>
                <a:gd name="T75" fmla="*/ 189 h 244"/>
                <a:gd name="T76" fmla="*/ 327 w 370"/>
                <a:gd name="T77" fmla="*/ 188 h 244"/>
                <a:gd name="T78" fmla="*/ 327 w 370"/>
                <a:gd name="T79" fmla="*/ 216 h 244"/>
                <a:gd name="T80" fmla="*/ 45 w 370"/>
                <a:gd name="T81" fmla="*/ 216 h 244"/>
                <a:gd name="T82" fmla="*/ 235 w 370"/>
                <a:gd name="T83" fmla="*/ 128 h 244"/>
                <a:gd name="T84" fmla="*/ 163 w 370"/>
                <a:gd name="T85" fmla="*/ 158 h 244"/>
                <a:gd name="T86" fmla="*/ 163 w 370"/>
                <a:gd name="T87" fmla="*/ 200 h 244"/>
                <a:gd name="T88" fmla="*/ 205 w 370"/>
                <a:gd name="T89" fmla="*/ 200 h 244"/>
                <a:gd name="T90" fmla="*/ 235 w 370"/>
                <a:gd name="T91" fmla="*/ 12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0" h="244">
                  <a:moveTo>
                    <a:pt x="305" y="45"/>
                  </a:moveTo>
                  <a:cubicBezTo>
                    <a:pt x="273" y="17"/>
                    <a:pt x="231" y="0"/>
                    <a:pt x="185" y="0"/>
                  </a:cubicBezTo>
                  <a:cubicBezTo>
                    <a:pt x="83" y="0"/>
                    <a:pt x="0" y="83"/>
                    <a:pt x="0" y="185"/>
                  </a:cubicBezTo>
                  <a:cubicBezTo>
                    <a:pt x="0" y="188"/>
                    <a:pt x="0" y="214"/>
                    <a:pt x="0" y="216"/>
                  </a:cubicBezTo>
                  <a:cubicBezTo>
                    <a:pt x="0" y="244"/>
                    <a:pt x="0" y="244"/>
                    <a:pt x="0" y="244"/>
                  </a:cubicBezTo>
                  <a:cubicBezTo>
                    <a:pt x="369" y="244"/>
                    <a:pt x="369" y="244"/>
                    <a:pt x="369" y="244"/>
                  </a:cubicBezTo>
                  <a:cubicBezTo>
                    <a:pt x="369" y="219"/>
                    <a:pt x="369" y="219"/>
                    <a:pt x="369" y="219"/>
                  </a:cubicBezTo>
                  <a:cubicBezTo>
                    <a:pt x="370" y="216"/>
                    <a:pt x="370" y="216"/>
                    <a:pt x="370" y="216"/>
                  </a:cubicBezTo>
                  <a:cubicBezTo>
                    <a:pt x="370" y="214"/>
                    <a:pt x="370" y="188"/>
                    <a:pt x="370" y="185"/>
                  </a:cubicBezTo>
                  <a:cubicBezTo>
                    <a:pt x="370" y="95"/>
                    <a:pt x="305" y="45"/>
                    <a:pt x="305" y="45"/>
                  </a:cubicBezTo>
                  <a:close/>
                  <a:moveTo>
                    <a:pt x="45" y="216"/>
                  </a:moveTo>
                  <a:cubicBezTo>
                    <a:pt x="45" y="215"/>
                    <a:pt x="45" y="190"/>
                    <a:pt x="45" y="189"/>
                  </a:cubicBezTo>
                  <a:cubicBezTo>
                    <a:pt x="83" y="189"/>
                    <a:pt x="83" y="189"/>
                    <a:pt x="83" y="189"/>
                  </a:cubicBezTo>
                  <a:cubicBezTo>
                    <a:pt x="83" y="176"/>
                    <a:pt x="83" y="176"/>
                    <a:pt x="83" y="176"/>
                  </a:cubicBezTo>
                  <a:cubicBezTo>
                    <a:pt x="48" y="176"/>
                    <a:pt x="48" y="176"/>
                    <a:pt x="48" y="176"/>
                  </a:cubicBezTo>
                  <a:cubicBezTo>
                    <a:pt x="45" y="176"/>
                    <a:pt x="45" y="176"/>
                    <a:pt x="45" y="176"/>
                  </a:cubicBezTo>
                  <a:cubicBezTo>
                    <a:pt x="46" y="145"/>
                    <a:pt x="59" y="113"/>
                    <a:pt x="81" y="88"/>
                  </a:cubicBezTo>
                  <a:cubicBezTo>
                    <a:pt x="82" y="87"/>
                    <a:pt x="82" y="87"/>
                    <a:pt x="82" y="87"/>
                  </a:cubicBezTo>
                  <a:cubicBezTo>
                    <a:pt x="84" y="88"/>
                    <a:pt x="84" y="88"/>
                    <a:pt x="84" y="88"/>
                  </a:cubicBezTo>
                  <a:cubicBezTo>
                    <a:pt x="109" y="114"/>
                    <a:pt x="109" y="114"/>
                    <a:pt x="109" y="114"/>
                  </a:cubicBezTo>
                  <a:cubicBezTo>
                    <a:pt x="117" y="106"/>
                    <a:pt x="117" y="106"/>
                    <a:pt x="117" y="106"/>
                  </a:cubicBezTo>
                  <a:cubicBezTo>
                    <a:pt x="90" y="79"/>
                    <a:pt x="90" y="79"/>
                    <a:pt x="90" y="79"/>
                  </a:cubicBezTo>
                  <a:cubicBezTo>
                    <a:pt x="115" y="57"/>
                    <a:pt x="145" y="44"/>
                    <a:pt x="178" y="42"/>
                  </a:cubicBezTo>
                  <a:cubicBezTo>
                    <a:pt x="180" y="42"/>
                    <a:pt x="180" y="42"/>
                    <a:pt x="180" y="42"/>
                  </a:cubicBezTo>
                  <a:cubicBezTo>
                    <a:pt x="180" y="42"/>
                    <a:pt x="181" y="42"/>
                    <a:pt x="181" y="43"/>
                  </a:cubicBezTo>
                  <a:cubicBezTo>
                    <a:pt x="181" y="80"/>
                    <a:pt x="181" y="80"/>
                    <a:pt x="181" y="80"/>
                  </a:cubicBezTo>
                  <a:cubicBezTo>
                    <a:pt x="191" y="80"/>
                    <a:pt x="191" y="80"/>
                    <a:pt x="191" y="80"/>
                  </a:cubicBezTo>
                  <a:cubicBezTo>
                    <a:pt x="191" y="42"/>
                    <a:pt x="191" y="42"/>
                    <a:pt x="191" y="42"/>
                  </a:cubicBezTo>
                  <a:cubicBezTo>
                    <a:pt x="196" y="43"/>
                    <a:pt x="201" y="43"/>
                    <a:pt x="206" y="44"/>
                  </a:cubicBezTo>
                  <a:cubicBezTo>
                    <a:pt x="234" y="48"/>
                    <a:pt x="260" y="60"/>
                    <a:pt x="282" y="79"/>
                  </a:cubicBezTo>
                  <a:cubicBezTo>
                    <a:pt x="255" y="106"/>
                    <a:pt x="255" y="106"/>
                    <a:pt x="255" y="106"/>
                  </a:cubicBezTo>
                  <a:cubicBezTo>
                    <a:pt x="262" y="114"/>
                    <a:pt x="262" y="114"/>
                    <a:pt x="262" y="114"/>
                  </a:cubicBezTo>
                  <a:cubicBezTo>
                    <a:pt x="288" y="88"/>
                    <a:pt x="288" y="88"/>
                    <a:pt x="288" y="88"/>
                  </a:cubicBezTo>
                  <a:cubicBezTo>
                    <a:pt x="290" y="87"/>
                    <a:pt x="290" y="87"/>
                    <a:pt x="290" y="87"/>
                  </a:cubicBezTo>
                  <a:cubicBezTo>
                    <a:pt x="291" y="88"/>
                    <a:pt x="291" y="88"/>
                    <a:pt x="291" y="88"/>
                  </a:cubicBezTo>
                  <a:cubicBezTo>
                    <a:pt x="313" y="113"/>
                    <a:pt x="326" y="143"/>
                    <a:pt x="327" y="176"/>
                  </a:cubicBezTo>
                  <a:cubicBezTo>
                    <a:pt x="289" y="176"/>
                    <a:pt x="289" y="176"/>
                    <a:pt x="289" y="176"/>
                  </a:cubicBezTo>
                  <a:cubicBezTo>
                    <a:pt x="289" y="189"/>
                    <a:pt x="289" y="189"/>
                    <a:pt x="289" y="189"/>
                  </a:cubicBezTo>
                  <a:cubicBezTo>
                    <a:pt x="327" y="188"/>
                    <a:pt x="327" y="188"/>
                    <a:pt x="327" y="188"/>
                  </a:cubicBezTo>
                  <a:cubicBezTo>
                    <a:pt x="327" y="188"/>
                    <a:pt x="327" y="215"/>
                    <a:pt x="327" y="216"/>
                  </a:cubicBezTo>
                  <a:lnTo>
                    <a:pt x="45" y="216"/>
                  </a:lnTo>
                  <a:close/>
                  <a:moveTo>
                    <a:pt x="235" y="128"/>
                  </a:moveTo>
                  <a:cubicBezTo>
                    <a:pt x="235" y="128"/>
                    <a:pt x="175" y="147"/>
                    <a:pt x="163" y="158"/>
                  </a:cubicBezTo>
                  <a:cubicBezTo>
                    <a:pt x="152" y="170"/>
                    <a:pt x="152" y="188"/>
                    <a:pt x="163" y="200"/>
                  </a:cubicBezTo>
                  <a:cubicBezTo>
                    <a:pt x="175" y="211"/>
                    <a:pt x="193" y="211"/>
                    <a:pt x="205" y="200"/>
                  </a:cubicBezTo>
                  <a:cubicBezTo>
                    <a:pt x="216" y="188"/>
                    <a:pt x="235" y="128"/>
                    <a:pt x="23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78" name="Freeform 103"/>
            <p:cNvSpPr>
              <a:spLocks/>
            </p:cNvSpPr>
            <p:nvPr/>
          </p:nvSpPr>
          <p:spPr bwMode="auto">
            <a:xfrm>
              <a:off x="4745039" y="4202114"/>
              <a:ext cx="1065213" cy="177800"/>
            </a:xfrm>
            <a:custGeom>
              <a:avLst/>
              <a:gdLst>
                <a:gd name="T0" fmla="*/ 544 w 544"/>
                <a:gd name="T1" fmla="*/ 91 h 91"/>
                <a:gd name="T2" fmla="*/ 0 w 544"/>
                <a:gd name="T3" fmla="*/ 91 h 91"/>
                <a:gd name="T4" fmla="*/ 0 w 544"/>
                <a:gd name="T5" fmla="*/ 33 h 91"/>
                <a:gd name="T6" fmla="*/ 141 w 544"/>
                <a:gd name="T7" fmla="*/ 33 h 91"/>
                <a:gd name="T8" fmla="*/ 234 w 544"/>
                <a:gd name="T9" fmla="*/ 6 h 91"/>
                <a:gd name="T10" fmla="*/ 272 w 544"/>
                <a:gd name="T11" fmla="*/ 44 h 91"/>
                <a:gd name="T12" fmla="*/ 319 w 544"/>
                <a:gd name="T13" fmla="*/ 5 h 91"/>
                <a:gd name="T14" fmla="*/ 435 w 544"/>
                <a:gd name="T15" fmla="*/ 37 h 91"/>
                <a:gd name="T16" fmla="*/ 544 w 544"/>
                <a:gd name="T17" fmla="*/ 33 h 91"/>
                <a:gd name="T18" fmla="*/ 544 w 544"/>
                <a:gd name="T19"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91">
                  <a:moveTo>
                    <a:pt x="544" y="91"/>
                  </a:moveTo>
                  <a:cubicBezTo>
                    <a:pt x="0" y="91"/>
                    <a:pt x="0" y="91"/>
                    <a:pt x="0" y="91"/>
                  </a:cubicBezTo>
                  <a:cubicBezTo>
                    <a:pt x="0" y="33"/>
                    <a:pt x="0" y="33"/>
                    <a:pt x="0" y="33"/>
                  </a:cubicBezTo>
                  <a:cubicBezTo>
                    <a:pt x="141" y="33"/>
                    <a:pt x="141" y="33"/>
                    <a:pt x="141" y="33"/>
                  </a:cubicBezTo>
                  <a:cubicBezTo>
                    <a:pt x="141" y="33"/>
                    <a:pt x="216" y="0"/>
                    <a:pt x="234" y="6"/>
                  </a:cubicBezTo>
                  <a:cubicBezTo>
                    <a:pt x="252" y="12"/>
                    <a:pt x="272" y="44"/>
                    <a:pt x="272" y="44"/>
                  </a:cubicBezTo>
                  <a:cubicBezTo>
                    <a:pt x="272" y="44"/>
                    <a:pt x="282" y="5"/>
                    <a:pt x="319" y="5"/>
                  </a:cubicBezTo>
                  <a:cubicBezTo>
                    <a:pt x="356" y="5"/>
                    <a:pt x="435" y="37"/>
                    <a:pt x="435" y="37"/>
                  </a:cubicBezTo>
                  <a:cubicBezTo>
                    <a:pt x="544" y="33"/>
                    <a:pt x="544" y="33"/>
                    <a:pt x="544" y="33"/>
                  </a:cubicBezTo>
                  <a:lnTo>
                    <a:pt x="544"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79" name="Freeform 104"/>
            <p:cNvSpPr>
              <a:spLocks noEditPoints="1"/>
            </p:cNvSpPr>
            <p:nvPr/>
          </p:nvSpPr>
          <p:spPr bwMode="auto">
            <a:xfrm>
              <a:off x="4686301" y="4195764"/>
              <a:ext cx="1182688" cy="219075"/>
            </a:xfrm>
            <a:custGeom>
              <a:avLst/>
              <a:gdLst>
                <a:gd name="T0" fmla="*/ 578 w 604"/>
                <a:gd name="T1" fmla="*/ 85 h 112"/>
                <a:gd name="T2" fmla="*/ 574 w 604"/>
                <a:gd name="T3" fmla="*/ 16 h 112"/>
                <a:gd name="T4" fmla="*/ 566 w 604"/>
                <a:gd name="T5" fmla="*/ 19 h 112"/>
                <a:gd name="T6" fmla="*/ 497 w 604"/>
                <a:gd name="T7" fmla="*/ 32 h 112"/>
                <a:gd name="T8" fmla="*/ 404 w 604"/>
                <a:gd name="T9" fmla="*/ 14 h 112"/>
                <a:gd name="T10" fmla="*/ 345 w 604"/>
                <a:gd name="T11" fmla="*/ 2 h 112"/>
                <a:gd name="T12" fmla="*/ 302 w 604"/>
                <a:gd name="T13" fmla="*/ 43 h 112"/>
                <a:gd name="T14" fmla="*/ 260 w 604"/>
                <a:gd name="T15" fmla="*/ 2 h 112"/>
                <a:gd name="T16" fmla="*/ 201 w 604"/>
                <a:gd name="T17" fmla="*/ 14 h 112"/>
                <a:gd name="T18" fmla="*/ 108 w 604"/>
                <a:gd name="T19" fmla="*/ 32 h 112"/>
                <a:gd name="T20" fmla="*/ 39 w 604"/>
                <a:gd name="T21" fmla="*/ 19 h 112"/>
                <a:gd name="T22" fmla="*/ 31 w 604"/>
                <a:gd name="T23" fmla="*/ 16 h 112"/>
                <a:gd name="T24" fmla="*/ 27 w 604"/>
                <a:gd name="T25" fmla="*/ 85 h 112"/>
                <a:gd name="T26" fmla="*/ 0 w 604"/>
                <a:gd name="T27" fmla="*/ 85 h 112"/>
                <a:gd name="T28" fmla="*/ 0 w 604"/>
                <a:gd name="T29" fmla="*/ 112 h 112"/>
                <a:gd name="T30" fmla="*/ 604 w 604"/>
                <a:gd name="T31" fmla="*/ 112 h 112"/>
                <a:gd name="T32" fmla="*/ 604 w 604"/>
                <a:gd name="T33" fmla="*/ 85 h 112"/>
                <a:gd name="T34" fmla="*/ 578 w 604"/>
                <a:gd name="T35" fmla="*/ 85 h 112"/>
                <a:gd name="T36" fmla="*/ 39 w 604"/>
                <a:gd name="T37" fmla="*/ 79 h 112"/>
                <a:gd name="T38" fmla="*/ 42 w 604"/>
                <a:gd name="T39" fmla="*/ 33 h 112"/>
                <a:gd name="T40" fmla="*/ 108 w 604"/>
                <a:gd name="T41" fmla="*/ 45 h 112"/>
                <a:gd name="T42" fmla="*/ 205 w 604"/>
                <a:gd name="T43" fmla="*/ 26 h 112"/>
                <a:gd name="T44" fmla="*/ 259 w 604"/>
                <a:gd name="T45" fmla="*/ 14 h 112"/>
                <a:gd name="T46" fmla="*/ 296 w 604"/>
                <a:gd name="T47" fmla="*/ 79 h 112"/>
                <a:gd name="T48" fmla="*/ 39 w 604"/>
                <a:gd name="T49" fmla="*/ 79 h 112"/>
                <a:gd name="T50" fmla="*/ 309 w 604"/>
                <a:gd name="T51" fmla="*/ 79 h 112"/>
                <a:gd name="T52" fmla="*/ 346 w 604"/>
                <a:gd name="T53" fmla="*/ 14 h 112"/>
                <a:gd name="T54" fmla="*/ 400 w 604"/>
                <a:gd name="T55" fmla="*/ 25 h 112"/>
                <a:gd name="T56" fmla="*/ 497 w 604"/>
                <a:gd name="T57" fmla="*/ 45 h 112"/>
                <a:gd name="T58" fmla="*/ 563 w 604"/>
                <a:gd name="T59" fmla="*/ 33 h 112"/>
                <a:gd name="T60" fmla="*/ 566 w 604"/>
                <a:gd name="T61" fmla="*/ 78 h 112"/>
                <a:gd name="T62" fmla="*/ 309 w 604"/>
                <a:gd name="T63" fmla="*/ 78 h 112"/>
                <a:gd name="T64" fmla="*/ 309 w 604"/>
                <a:gd name="T65" fmla="*/ 7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112">
                  <a:moveTo>
                    <a:pt x="578" y="85"/>
                  </a:moveTo>
                  <a:cubicBezTo>
                    <a:pt x="574" y="16"/>
                    <a:pt x="574" y="16"/>
                    <a:pt x="574" y="16"/>
                  </a:cubicBezTo>
                  <a:cubicBezTo>
                    <a:pt x="566" y="19"/>
                    <a:pt x="566" y="19"/>
                    <a:pt x="566" y="19"/>
                  </a:cubicBezTo>
                  <a:cubicBezTo>
                    <a:pt x="543" y="28"/>
                    <a:pt x="521" y="32"/>
                    <a:pt x="497" y="32"/>
                  </a:cubicBezTo>
                  <a:cubicBezTo>
                    <a:pt x="461" y="32"/>
                    <a:pt x="431" y="23"/>
                    <a:pt x="404" y="14"/>
                  </a:cubicBezTo>
                  <a:cubicBezTo>
                    <a:pt x="381" y="7"/>
                    <a:pt x="362" y="0"/>
                    <a:pt x="345" y="2"/>
                  </a:cubicBezTo>
                  <a:cubicBezTo>
                    <a:pt x="321" y="5"/>
                    <a:pt x="309" y="24"/>
                    <a:pt x="302" y="43"/>
                  </a:cubicBezTo>
                  <a:cubicBezTo>
                    <a:pt x="296" y="24"/>
                    <a:pt x="284" y="5"/>
                    <a:pt x="260" y="2"/>
                  </a:cubicBezTo>
                  <a:cubicBezTo>
                    <a:pt x="243" y="0"/>
                    <a:pt x="224" y="7"/>
                    <a:pt x="201" y="14"/>
                  </a:cubicBezTo>
                  <a:cubicBezTo>
                    <a:pt x="174" y="23"/>
                    <a:pt x="144" y="32"/>
                    <a:pt x="108" y="32"/>
                  </a:cubicBezTo>
                  <a:cubicBezTo>
                    <a:pt x="84" y="32"/>
                    <a:pt x="62" y="28"/>
                    <a:pt x="39" y="19"/>
                  </a:cubicBezTo>
                  <a:cubicBezTo>
                    <a:pt x="31" y="16"/>
                    <a:pt x="31" y="16"/>
                    <a:pt x="31" y="16"/>
                  </a:cubicBezTo>
                  <a:cubicBezTo>
                    <a:pt x="27" y="85"/>
                    <a:pt x="27" y="85"/>
                    <a:pt x="27" y="85"/>
                  </a:cubicBezTo>
                  <a:cubicBezTo>
                    <a:pt x="0" y="85"/>
                    <a:pt x="0" y="85"/>
                    <a:pt x="0" y="85"/>
                  </a:cubicBezTo>
                  <a:cubicBezTo>
                    <a:pt x="0" y="112"/>
                    <a:pt x="0" y="112"/>
                    <a:pt x="0" y="112"/>
                  </a:cubicBezTo>
                  <a:cubicBezTo>
                    <a:pt x="604" y="112"/>
                    <a:pt x="604" y="112"/>
                    <a:pt x="604" y="112"/>
                  </a:cubicBezTo>
                  <a:cubicBezTo>
                    <a:pt x="604" y="85"/>
                    <a:pt x="604" y="85"/>
                    <a:pt x="604" y="85"/>
                  </a:cubicBezTo>
                  <a:lnTo>
                    <a:pt x="578" y="85"/>
                  </a:lnTo>
                  <a:close/>
                  <a:moveTo>
                    <a:pt x="39" y="79"/>
                  </a:moveTo>
                  <a:cubicBezTo>
                    <a:pt x="42" y="33"/>
                    <a:pt x="42" y="33"/>
                    <a:pt x="42" y="33"/>
                  </a:cubicBezTo>
                  <a:cubicBezTo>
                    <a:pt x="64" y="41"/>
                    <a:pt x="86" y="45"/>
                    <a:pt x="108" y="45"/>
                  </a:cubicBezTo>
                  <a:cubicBezTo>
                    <a:pt x="146" y="45"/>
                    <a:pt x="178" y="34"/>
                    <a:pt x="205" y="26"/>
                  </a:cubicBezTo>
                  <a:cubicBezTo>
                    <a:pt x="226" y="19"/>
                    <a:pt x="244" y="13"/>
                    <a:pt x="259" y="14"/>
                  </a:cubicBezTo>
                  <a:cubicBezTo>
                    <a:pt x="291" y="18"/>
                    <a:pt x="296" y="62"/>
                    <a:pt x="296" y="79"/>
                  </a:cubicBezTo>
                  <a:cubicBezTo>
                    <a:pt x="39" y="79"/>
                    <a:pt x="39" y="79"/>
                    <a:pt x="39" y="79"/>
                  </a:cubicBezTo>
                  <a:close/>
                  <a:moveTo>
                    <a:pt x="309" y="79"/>
                  </a:moveTo>
                  <a:cubicBezTo>
                    <a:pt x="309" y="62"/>
                    <a:pt x="314" y="18"/>
                    <a:pt x="346" y="14"/>
                  </a:cubicBezTo>
                  <a:cubicBezTo>
                    <a:pt x="361" y="13"/>
                    <a:pt x="379" y="19"/>
                    <a:pt x="400" y="25"/>
                  </a:cubicBezTo>
                  <a:cubicBezTo>
                    <a:pt x="427" y="34"/>
                    <a:pt x="459" y="45"/>
                    <a:pt x="497" y="45"/>
                  </a:cubicBezTo>
                  <a:cubicBezTo>
                    <a:pt x="519" y="45"/>
                    <a:pt x="541" y="41"/>
                    <a:pt x="563" y="33"/>
                  </a:cubicBezTo>
                  <a:cubicBezTo>
                    <a:pt x="566" y="78"/>
                    <a:pt x="566" y="78"/>
                    <a:pt x="566" y="78"/>
                  </a:cubicBezTo>
                  <a:cubicBezTo>
                    <a:pt x="309" y="78"/>
                    <a:pt x="309" y="78"/>
                    <a:pt x="309" y="78"/>
                  </a:cubicBezTo>
                  <a:lnTo>
                    <a:pt x="309"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grpSp>
        <p:nvGrpSpPr>
          <p:cNvPr id="82" name="Group 116"/>
          <p:cNvGrpSpPr/>
          <p:nvPr/>
        </p:nvGrpSpPr>
        <p:grpSpPr bwMode="auto">
          <a:xfrm>
            <a:off x="3695961" y="1729496"/>
            <a:ext cx="369399" cy="718725"/>
            <a:chOff x="6580188" y="5230813"/>
            <a:chExt cx="492126" cy="958851"/>
          </a:xfrm>
          <a:solidFill>
            <a:schemeClr val="tx1">
              <a:lumMod val="85000"/>
              <a:lumOff val="15000"/>
            </a:schemeClr>
          </a:solidFill>
          <a:effectLst/>
        </p:grpSpPr>
        <p:sp>
          <p:nvSpPr>
            <p:cNvPr id="83" name="Freeform 238"/>
            <p:cNvSpPr>
              <a:spLocks/>
            </p:cNvSpPr>
            <p:nvPr/>
          </p:nvSpPr>
          <p:spPr bwMode="auto">
            <a:xfrm>
              <a:off x="6723063" y="5632451"/>
              <a:ext cx="36513" cy="366713"/>
            </a:xfrm>
            <a:custGeom>
              <a:avLst/>
              <a:gdLst>
                <a:gd name="T0" fmla="*/ 19 w 19"/>
                <a:gd name="T1" fmla="*/ 0 h 187"/>
                <a:gd name="T2" fmla="*/ 0 w 19"/>
                <a:gd name="T3" fmla="*/ 0 h 187"/>
                <a:gd name="T4" fmla="*/ 0 w 19"/>
                <a:gd name="T5" fmla="*/ 177 h 187"/>
                <a:gd name="T6" fmla="*/ 9 w 19"/>
                <a:gd name="T7" fmla="*/ 187 h 187"/>
                <a:gd name="T8" fmla="*/ 19 w 19"/>
                <a:gd name="T9" fmla="*/ 177 h 187"/>
                <a:gd name="T10" fmla="*/ 19 w 19"/>
                <a:gd name="T11" fmla="*/ 0 h 187"/>
              </a:gdLst>
              <a:ahLst/>
              <a:cxnLst>
                <a:cxn ang="0">
                  <a:pos x="T0" y="T1"/>
                </a:cxn>
                <a:cxn ang="0">
                  <a:pos x="T2" y="T3"/>
                </a:cxn>
                <a:cxn ang="0">
                  <a:pos x="T4" y="T5"/>
                </a:cxn>
                <a:cxn ang="0">
                  <a:pos x="T6" y="T7"/>
                </a:cxn>
                <a:cxn ang="0">
                  <a:pos x="T8" y="T9"/>
                </a:cxn>
                <a:cxn ang="0">
                  <a:pos x="T10" y="T11"/>
                </a:cxn>
              </a:cxnLst>
              <a:rect l="0" t="0" r="r" b="b"/>
              <a:pathLst>
                <a:path w="19" h="187">
                  <a:moveTo>
                    <a:pt x="19" y="0"/>
                  </a:moveTo>
                  <a:cubicBezTo>
                    <a:pt x="0" y="0"/>
                    <a:pt x="0" y="0"/>
                    <a:pt x="0" y="0"/>
                  </a:cubicBezTo>
                  <a:cubicBezTo>
                    <a:pt x="0" y="177"/>
                    <a:pt x="0" y="177"/>
                    <a:pt x="0" y="177"/>
                  </a:cubicBezTo>
                  <a:cubicBezTo>
                    <a:pt x="0" y="182"/>
                    <a:pt x="4" y="187"/>
                    <a:pt x="9" y="187"/>
                  </a:cubicBezTo>
                  <a:cubicBezTo>
                    <a:pt x="14" y="187"/>
                    <a:pt x="19" y="182"/>
                    <a:pt x="19" y="177"/>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84" name="Freeform 239"/>
            <p:cNvSpPr>
              <a:spLocks/>
            </p:cNvSpPr>
            <p:nvPr/>
          </p:nvSpPr>
          <p:spPr bwMode="auto">
            <a:xfrm>
              <a:off x="6904038" y="5632451"/>
              <a:ext cx="38100" cy="366713"/>
            </a:xfrm>
            <a:custGeom>
              <a:avLst/>
              <a:gdLst>
                <a:gd name="T0" fmla="*/ 19 w 19"/>
                <a:gd name="T1" fmla="*/ 0 h 187"/>
                <a:gd name="T2" fmla="*/ 0 w 19"/>
                <a:gd name="T3" fmla="*/ 0 h 187"/>
                <a:gd name="T4" fmla="*/ 0 w 19"/>
                <a:gd name="T5" fmla="*/ 177 h 187"/>
                <a:gd name="T6" fmla="*/ 9 w 19"/>
                <a:gd name="T7" fmla="*/ 187 h 187"/>
                <a:gd name="T8" fmla="*/ 19 w 19"/>
                <a:gd name="T9" fmla="*/ 177 h 187"/>
                <a:gd name="T10" fmla="*/ 19 w 19"/>
                <a:gd name="T11" fmla="*/ 0 h 187"/>
              </a:gdLst>
              <a:ahLst/>
              <a:cxnLst>
                <a:cxn ang="0">
                  <a:pos x="T0" y="T1"/>
                </a:cxn>
                <a:cxn ang="0">
                  <a:pos x="T2" y="T3"/>
                </a:cxn>
                <a:cxn ang="0">
                  <a:pos x="T4" y="T5"/>
                </a:cxn>
                <a:cxn ang="0">
                  <a:pos x="T6" y="T7"/>
                </a:cxn>
                <a:cxn ang="0">
                  <a:pos x="T8" y="T9"/>
                </a:cxn>
                <a:cxn ang="0">
                  <a:pos x="T10" y="T11"/>
                </a:cxn>
              </a:cxnLst>
              <a:rect l="0" t="0" r="r" b="b"/>
              <a:pathLst>
                <a:path w="19" h="187">
                  <a:moveTo>
                    <a:pt x="19" y="0"/>
                  </a:moveTo>
                  <a:cubicBezTo>
                    <a:pt x="0" y="0"/>
                    <a:pt x="0" y="0"/>
                    <a:pt x="0" y="0"/>
                  </a:cubicBezTo>
                  <a:cubicBezTo>
                    <a:pt x="0" y="177"/>
                    <a:pt x="0" y="177"/>
                    <a:pt x="0" y="177"/>
                  </a:cubicBezTo>
                  <a:cubicBezTo>
                    <a:pt x="0" y="182"/>
                    <a:pt x="4" y="187"/>
                    <a:pt x="9" y="187"/>
                  </a:cubicBezTo>
                  <a:cubicBezTo>
                    <a:pt x="14" y="187"/>
                    <a:pt x="19" y="182"/>
                    <a:pt x="19" y="177"/>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85" name="Freeform 240"/>
            <p:cNvSpPr>
              <a:spLocks/>
            </p:cNvSpPr>
            <p:nvPr/>
          </p:nvSpPr>
          <p:spPr bwMode="auto">
            <a:xfrm>
              <a:off x="6794501" y="5632451"/>
              <a:ext cx="73025" cy="384175"/>
            </a:xfrm>
            <a:custGeom>
              <a:avLst/>
              <a:gdLst>
                <a:gd name="T0" fmla="*/ 0 w 37"/>
                <a:gd name="T1" fmla="*/ 0 h 196"/>
                <a:gd name="T2" fmla="*/ 0 w 37"/>
                <a:gd name="T3" fmla="*/ 177 h 196"/>
                <a:gd name="T4" fmla="*/ 19 w 37"/>
                <a:gd name="T5" fmla="*/ 196 h 196"/>
                <a:gd name="T6" fmla="*/ 37 w 37"/>
                <a:gd name="T7" fmla="*/ 177 h 196"/>
                <a:gd name="T8" fmla="*/ 37 w 37"/>
                <a:gd name="T9" fmla="*/ 0 h 196"/>
                <a:gd name="T10" fmla="*/ 0 w 37"/>
                <a:gd name="T11" fmla="*/ 0 h 196"/>
              </a:gdLst>
              <a:ahLst/>
              <a:cxnLst>
                <a:cxn ang="0">
                  <a:pos x="T0" y="T1"/>
                </a:cxn>
                <a:cxn ang="0">
                  <a:pos x="T2" y="T3"/>
                </a:cxn>
                <a:cxn ang="0">
                  <a:pos x="T4" y="T5"/>
                </a:cxn>
                <a:cxn ang="0">
                  <a:pos x="T6" y="T7"/>
                </a:cxn>
                <a:cxn ang="0">
                  <a:pos x="T8" y="T9"/>
                </a:cxn>
                <a:cxn ang="0">
                  <a:pos x="T10" y="T11"/>
                </a:cxn>
              </a:cxnLst>
              <a:rect l="0" t="0" r="r" b="b"/>
              <a:pathLst>
                <a:path w="37" h="196">
                  <a:moveTo>
                    <a:pt x="0" y="0"/>
                  </a:moveTo>
                  <a:cubicBezTo>
                    <a:pt x="0" y="177"/>
                    <a:pt x="0" y="177"/>
                    <a:pt x="0" y="177"/>
                  </a:cubicBezTo>
                  <a:cubicBezTo>
                    <a:pt x="0" y="188"/>
                    <a:pt x="9" y="196"/>
                    <a:pt x="19" y="196"/>
                  </a:cubicBezTo>
                  <a:cubicBezTo>
                    <a:pt x="29" y="196"/>
                    <a:pt x="37" y="188"/>
                    <a:pt x="37" y="177"/>
                  </a:cubicBezTo>
                  <a:cubicBezTo>
                    <a:pt x="37" y="0"/>
                    <a:pt x="37" y="0"/>
                    <a:pt x="37"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86" name="Freeform 241"/>
            <p:cNvSpPr>
              <a:spLocks/>
            </p:cNvSpPr>
            <p:nvPr/>
          </p:nvSpPr>
          <p:spPr bwMode="auto">
            <a:xfrm>
              <a:off x="6737351" y="6021388"/>
              <a:ext cx="188913" cy="134938"/>
            </a:xfrm>
            <a:custGeom>
              <a:avLst/>
              <a:gdLst>
                <a:gd name="T0" fmla="*/ 96 w 96"/>
                <a:gd name="T1" fmla="*/ 6 h 69"/>
                <a:gd name="T2" fmla="*/ 94 w 96"/>
                <a:gd name="T3" fmla="*/ 6 h 69"/>
                <a:gd name="T4" fmla="*/ 77 w 96"/>
                <a:gd name="T5" fmla="*/ 0 h 69"/>
                <a:gd name="T6" fmla="*/ 74 w 96"/>
                <a:gd name="T7" fmla="*/ 5 h 69"/>
                <a:gd name="T8" fmla="*/ 48 w 96"/>
                <a:gd name="T9" fmla="*/ 15 h 69"/>
                <a:gd name="T10" fmla="*/ 22 w 96"/>
                <a:gd name="T11" fmla="*/ 5 h 69"/>
                <a:gd name="T12" fmla="*/ 18 w 96"/>
                <a:gd name="T13" fmla="*/ 0 h 69"/>
                <a:gd name="T14" fmla="*/ 1 w 96"/>
                <a:gd name="T15" fmla="*/ 6 h 69"/>
                <a:gd name="T16" fmla="*/ 0 w 96"/>
                <a:gd name="T17" fmla="*/ 6 h 69"/>
                <a:gd name="T18" fmla="*/ 37 w 96"/>
                <a:gd name="T19" fmla="*/ 69 h 69"/>
                <a:gd name="T20" fmla="*/ 58 w 96"/>
                <a:gd name="T21" fmla="*/ 69 h 69"/>
                <a:gd name="T22" fmla="*/ 96 w 96"/>
                <a:gd name="T23"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69">
                  <a:moveTo>
                    <a:pt x="96" y="6"/>
                  </a:moveTo>
                  <a:cubicBezTo>
                    <a:pt x="95" y="6"/>
                    <a:pt x="95" y="6"/>
                    <a:pt x="94" y="6"/>
                  </a:cubicBezTo>
                  <a:cubicBezTo>
                    <a:pt x="88" y="6"/>
                    <a:pt x="82" y="4"/>
                    <a:pt x="77" y="0"/>
                  </a:cubicBezTo>
                  <a:cubicBezTo>
                    <a:pt x="76" y="2"/>
                    <a:pt x="75" y="3"/>
                    <a:pt x="74" y="5"/>
                  </a:cubicBezTo>
                  <a:cubicBezTo>
                    <a:pt x="67" y="12"/>
                    <a:pt x="58" y="15"/>
                    <a:pt x="48" y="15"/>
                  </a:cubicBezTo>
                  <a:cubicBezTo>
                    <a:pt x="38" y="15"/>
                    <a:pt x="29" y="12"/>
                    <a:pt x="22" y="5"/>
                  </a:cubicBezTo>
                  <a:cubicBezTo>
                    <a:pt x="20" y="3"/>
                    <a:pt x="19" y="2"/>
                    <a:pt x="18" y="0"/>
                  </a:cubicBezTo>
                  <a:cubicBezTo>
                    <a:pt x="13" y="4"/>
                    <a:pt x="8" y="6"/>
                    <a:pt x="1" y="6"/>
                  </a:cubicBezTo>
                  <a:cubicBezTo>
                    <a:pt x="1" y="6"/>
                    <a:pt x="0" y="6"/>
                    <a:pt x="0" y="6"/>
                  </a:cubicBezTo>
                  <a:cubicBezTo>
                    <a:pt x="37" y="69"/>
                    <a:pt x="37" y="69"/>
                    <a:pt x="37" y="69"/>
                  </a:cubicBezTo>
                  <a:cubicBezTo>
                    <a:pt x="58" y="69"/>
                    <a:pt x="58" y="69"/>
                    <a:pt x="58" y="69"/>
                  </a:cubicBezTo>
                  <a:lnTo>
                    <a:pt x="9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87" name="Freeform 242"/>
            <p:cNvSpPr>
              <a:spLocks/>
            </p:cNvSpPr>
            <p:nvPr/>
          </p:nvSpPr>
          <p:spPr bwMode="auto">
            <a:xfrm>
              <a:off x="6810376" y="6156326"/>
              <a:ext cx="41275" cy="33338"/>
            </a:xfrm>
            <a:custGeom>
              <a:avLst/>
              <a:gdLst>
                <a:gd name="T0" fmla="*/ 26 w 26"/>
                <a:gd name="T1" fmla="*/ 0 h 21"/>
                <a:gd name="T2" fmla="*/ 0 w 26"/>
                <a:gd name="T3" fmla="*/ 0 h 21"/>
                <a:gd name="T4" fmla="*/ 14 w 26"/>
                <a:gd name="T5" fmla="*/ 21 h 21"/>
                <a:gd name="T6" fmla="*/ 26 w 26"/>
                <a:gd name="T7" fmla="*/ 0 h 21"/>
              </a:gdLst>
              <a:ahLst/>
              <a:cxnLst>
                <a:cxn ang="0">
                  <a:pos x="T0" y="T1"/>
                </a:cxn>
                <a:cxn ang="0">
                  <a:pos x="T2" y="T3"/>
                </a:cxn>
                <a:cxn ang="0">
                  <a:pos x="T4" y="T5"/>
                </a:cxn>
                <a:cxn ang="0">
                  <a:pos x="T6" y="T7"/>
                </a:cxn>
              </a:cxnLst>
              <a:rect l="0" t="0" r="r" b="b"/>
              <a:pathLst>
                <a:path w="26" h="21">
                  <a:moveTo>
                    <a:pt x="26" y="0"/>
                  </a:moveTo>
                  <a:lnTo>
                    <a:pt x="0" y="0"/>
                  </a:lnTo>
                  <a:lnTo>
                    <a:pt x="14" y="21"/>
                  </a:ln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88" name="Freeform 243"/>
            <p:cNvSpPr>
              <a:spLocks/>
            </p:cNvSpPr>
            <p:nvPr/>
          </p:nvSpPr>
          <p:spPr bwMode="auto">
            <a:xfrm>
              <a:off x="6870701" y="5459413"/>
              <a:ext cx="179388" cy="173038"/>
            </a:xfrm>
            <a:custGeom>
              <a:avLst/>
              <a:gdLst>
                <a:gd name="T0" fmla="*/ 29 w 91"/>
                <a:gd name="T1" fmla="*/ 25 h 88"/>
                <a:gd name="T2" fmla="*/ 91 w 91"/>
                <a:gd name="T3" fmla="*/ 2 h 88"/>
                <a:gd name="T4" fmla="*/ 62 w 91"/>
                <a:gd name="T5" fmla="*/ 63 h 88"/>
                <a:gd name="T6" fmla="*/ 0 w 91"/>
                <a:gd name="T7" fmla="*/ 84 h 88"/>
                <a:gd name="T8" fmla="*/ 29 w 91"/>
                <a:gd name="T9" fmla="*/ 25 h 88"/>
              </a:gdLst>
              <a:ahLst/>
              <a:cxnLst>
                <a:cxn ang="0">
                  <a:pos x="T0" y="T1"/>
                </a:cxn>
                <a:cxn ang="0">
                  <a:pos x="T2" y="T3"/>
                </a:cxn>
                <a:cxn ang="0">
                  <a:pos x="T4" y="T5"/>
                </a:cxn>
                <a:cxn ang="0">
                  <a:pos x="T6" y="T7"/>
                </a:cxn>
                <a:cxn ang="0">
                  <a:pos x="T8" y="T9"/>
                </a:cxn>
              </a:cxnLst>
              <a:rect l="0" t="0" r="r" b="b"/>
              <a:pathLst>
                <a:path w="91" h="88">
                  <a:moveTo>
                    <a:pt x="29" y="25"/>
                  </a:moveTo>
                  <a:cubicBezTo>
                    <a:pt x="45" y="10"/>
                    <a:pt x="71" y="0"/>
                    <a:pt x="91" y="2"/>
                  </a:cubicBezTo>
                  <a:cubicBezTo>
                    <a:pt x="91" y="26"/>
                    <a:pt x="78" y="48"/>
                    <a:pt x="62" y="63"/>
                  </a:cubicBezTo>
                  <a:cubicBezTo>
                    <a:pt x="46" y="78"/>
                    <a:pt x="22" y="88"/>
                    <a:pt x="0" y="84"/>
                  </a:cubicBezTo>
                  <a:cubicBezTo>
                    <a:pt x="0" y="60"/>
                    <a:pt x="14" y="38"/>
                    <a:pt x="2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89" name="Freeform 244"/>
            <p:cNvSpPr>
              <a:spLocks/>
            </p:cNvSpPr>
            <p:nvPr/>
          </p:nvSpPr>
          <p:spPr bwMode="auto">
            <a:xfrm>
              <a:off x="6802438" y="5364163"/>
              <a:ext cx="157163" cy="198438"/>
            </a:xfrm>
            <a:custGeom>
              <a:avLst/>
              <a:gdLst>
                <a:gd name="T0" fmla="*/ 20 w 80"/>
                <a:gd name="T1" fmla="*/ 36 h 101"/>
                <a:gd name="T2" fmla="*/ 75 w 80"/>
                <a:gd name="T3" fmla="*/ 0 h 101"/>
                <a:gd name="T4" fmla="*/ 61 w 80"/>
                <a:gd name="T5" fmla="*/ 66 h 101"/>
                <a:gd name="T6" fmla="*/ 6 w 80"/>
                <a:gd name="T7" fmla="*/ 101 h 101"/>
                <a:gd name="T8" fmla="*/ 20 w 80"/>
                <a:gd name="T9" fmla="*/ 36 h 101"/>
              </a:gdLst>
              <a:ahLst/>
              <a:cxnLst>
                <a:cxn ang="0">
                  <a:pos x="T0" y="T1"/>
                </a:cxn>
                <a:cxn ang="0">
                  <a:pos x="T2" y="T3"/>
                </a:cxn>
                <a:cxn ang="0">
                  <a:pos x="T4" y="T5"/>
                </a:cxn>
                <a:cxn ang="0">
                  <a:pos x="T6" y="T7"/>
                </a:cxn>
                <a:cxn ang="0">
                  <a:pos x="T8" y="T9"/>
                </a:cxn>
              </a:cxnLst>
              <a:rect l="0" t="0" r="r" b="b"/>
              <a:pathLst>
                <a:path w="80" h="101">
                  <a:moveTo>
                    <a:pt x="20" y="36"/>
                  </a:moveTo>
                  <a:cubicBezTo>
                    <a:pt x="32" y="18"/>
                    <a:pt x="55" y="3"/>
                    <a:pt x="75" y="0"/>
                  </a:cubicBezTo>
                  <a:cubicBezTo>
                    <a:pt x="80" y="23"/>
                    <a:pt x="73" y="47"/>
                    <a:pt x="61" y="66"/>
                  </a:cubicBezTo>
                  <a:cubicBezTo>
                    <a:pt x="49" y="84"/>
                    <a:pt x="28" y="100"/>
                    <a:pt x="6" y="101"/>
                  </a:cubicBezTo>
                  <a:cubicBezTo>
                    <a:pt x="0" y="78"/>
                    <a:pt x="8" y="53"/>
                    <a:pt x="2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90" name="Freeform 245"/>
            <p:cNvSpPr>
              <a:spLocks/>
            </p:cNvSpPr>
            <p:nvPr/>
          </p:nvSpPr>
          <p:spPr bwMode="auto">
            <a:xfrm>
              <a:off x="6978651" y="5302251"/>
              <a:ext cx="93663" cy="134938"/>
            </a:xfrm>
            <a:custGeom>
              <a:avLst/>
              <a:gdLst>
                <a:gd name="T0" fmla="*/ 10 w 48"/>
                <a:gd name="T1" fmla="*/ 27 h 69"/>
                <a:gd name="T2" fmla="*/ 44 w 48"/>
                <a:gd name="T3" fmla="*/ 0 h 69"/>
                <a:gd name="T4" fmla="*/ 38 w 48"/>
                <a:gd name="T5" fmla="*/ 44 h 69"/>
                <a:gd name="T6" fmla="*/ 4 w 48"/>
                <a:gd name="T7" fmla="*/ 69 h 69"/>
                <a:gd name="T8" fmla="*/ 10 w 48"/>
                <a:gd name="T9" fmla="*/ 27 h 69"/>
              </a:gdLst>
              <a:ahLst/>
              <a:cxnLst>
                <a:cxn ang="0">
                  <a:pos x="T0" y="T1"/>
                </a:cxn>
                <a:cxn ang="0">
                  <a:pos x="T2" y="T3"/>
                </a:cxn>
                <a:cxn ang="0">
                  <a:pos x="T4" y="T5"/>
                </a:cxn>
                <a:cxn ang="0">
                  <a:pos x="T6" y="T7"/>
                </a:cxn>
                <a:cxn ang="0">
                  <a:pos x="T8" y="T9"/>
                </a:cxn>
              </a:cxnLst>
              <a:rect l="0" t="0" r="r" b="b"/>
              <a:pathLst>
                <a:path w="48" h="69">
                  <a:moveTo>
                    <a:pt x="10" y="27"/>
                  </a:moveTo>
                  <a:cubicBezTo>
                    <a:pt x="17" y="14"/>
                    <a:pt x="31" y="3"/>
                    <a:pt x="44" y="0"/>
                  </a:cubicBezTo>
                  <a:cubicBezTo>
                    <a:pt x="48" y="15"/>
                    <a:pt x="45" y="31"/>
                    <a:pt x="38" y="44"/>
                  </a:cubicBezTo>
                  <a:cubicBezTo>
                    <a:pt x="32" y="56"/>
                    <a:pt x="19" y="67"/>
                    <a:pt x="4" y="69"/>
                  </a:cubicBezTo>
                  <a:cubicBezTo>
                    <a:pt x="0" y="55"/>
                    <a:pt x="4" y="38"/>
                    <a:pt x="1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91" name="Freeform 246"/>
            <p:cNvSpPr>
              <a:spLocks/>
            </p:cNvSpPr>
            <p:nvPr/>
          </p:nvSpPr>
          <p:spPr bwMode="auto">
            <a:xfrm>
              <a:off x="6835776" y="5230813"/>
              <a:ext cx="90488" cy="139700"/>
            </a:xfrm>
            <a:custGeom>
              <a:avLst/>
              <a:gdLst>
                <a:gd name="T0" fmla="*/ 9 w 46"/>
                <a:gd name="T1" fmla="*/ 28 h 71"/>
                <a:gd name="T2" fmla="*/ 41 w 46"/>
                <a:gd name="T3" fmla="*/ 0 h 71"/>
                <a:gd name="T4" fmla="*/ 38 w 46"/>
                <a:gd name="T5" fmla="*/ 43 h 71"/>
                <a:gd name="T6" fmla="*/ 5 w 46"/>
                <a:gd name="T7" fmla="*/ 71 h 71"/>
                <a:gd name="T8" fmla="*/ 9 w 46"/>
                <a:gd name="T9" fmla="*/ 28 h 71"/>
              </a:gdLst>
              <a:ahLst/>
              <a:cxnLst>
                <a:cxn ang="0">
                  <a:pos x="T0" y="T1"/>
                </a:cxn>
                <a:cxn ang="0">
                  <a:pos x="T2" y="T3"/>
                </a:cxn>
                <a:cxn ang="0">
                  <a:pos x="T4" y="T5"/>
                </a:cxn>
                <a:cxn ang="0">
                  <a:pos x="T6" y="T7"/>
                </a:cxn>
                <a:cxn ang="0">
                  <a:pos x="T8" y="T9"/>
                </a:cxn>
              </a:cxnLst>
              <a:rect l="0" t="0" r="r" b="b"/>
              <a:pathLst>
                <a:path w="46" h="71">
                  <a:moveTo>
                    <a:pt x="9" y="28"/>
                  </a:moveTo>
                  <a:cubicBezTo>
                    <a:pt x="15" y="15"/>
                    <a:pt x="28" y="3"/>
                    <a:pt x="41" y="0"/>
                  </a:cubicBezTo>
                  <a:cubicBezTo>
                    <a:pt x="46" y="14"/>
                    <a:pt x="44" y="30"/>
                    <a:pt x="38" y="43"/>
                  </a:cubicBezTo>
                  <a:cubicBezTo>
                    <a:pt x="32" y="56"/>
                    <a:pt x="20" y="68"/>
                    <a:pt x="5" y="71"/>
                  </a:cubicBezTo>
                  <a:cubicBezTo>
                    <a:pt x="0" y="57"/>
                    <a:pt x="3" y="40"/>
                    <a:pt x="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92" name="Freeform 247"/>
            <p:cNvSpPr>
              <a:spLocks/>
            </p:cNvSpPr>
            <p:nvPr/>
          </p:nvSpPr>
          <p:spPr bwMode="auto">
            <a:xfrm>
              <a:off x="6580188" y="5353051"/>
              <a:ext cx="212725" cy="263525"/>
            </a:xfrm>
            <a:custGeom>
              <a:avLst/>
              <a:gdLst>
                <a:gd name="T0" fmla="*/ 26 w 109"/>
                <a:gd name="T1" fmla="*/ 86 h 135"/>
                <a:gd name="T2" fmla="*/ 5 w 109"/>
                <a:gd name="T3" fmla="*/ 0 h 135"/>
                <a:gd name="T4" fmla="*/ 82 w 109"/>
                <a:gd name="T5" fmla="*/ 48 h 135"/>
                <a:gd name="T6" fmla="*/ 99 w 109"/>
                <a:gd name="T7" fmla="*/ 135 h 135"/>
                <a:gd name="T8" fmla="*/ 26 w 109"/>
                <a:gd name="T9" fmla="*/ 86 h 135"/>
              </a:gdLst>
              <a:ahLst/>
              <a:cxnLst>
                <a:cxn ang="0">
                  <a:pos x="T0" y="T1"/>
                </a:cxn>
                <a:cxn ang="0">
                  <a:pos x="T2" y="T3"/>
                </a:cxn>
                <a:cxn ang="0">
                  <a:pos x="T4" y="T5"/>
                </a:cxn>
                <a:cxn ang="0">
                  <a:pos x="T6" y="T7"/>
                </a:cxn>
                <a:cxn ang="0">
                  <a:pos x="T8" y="T9"/>
                </a:cxn>
              </a:cxnLst>
              <a:rect l="0" t="0" r="r" b="b"/>
              <a:pathLst>
                <a:path w="109" h="135">
                  <a:moveTo>
                    <a:pt x="26" y="86"/>
                  </a:moveTo>
                  <a:cubicBezTo>
                    <a:pt x="8" y="62"/>
                    <a:pt x="0" y="26"/>
                    <a:pt x="5" y="0"/>
                  </a:cubicBezTo>
                  <a:cubicBezTo>
                    <a:pt x="37" y="4"/>
                    <a:pt x="65" y="24"/>
                    <a:pt x="82" y="48"/>
                  </a:cubicBezTo>
                  <a:cubicBezTo>
                    <a:pt x="100" y="72"/>
                    <a:pt x="109" y="106"/>
                    <a:pt x="99" y="135"/>
                  </a:cubicBezTo>
                  <a:cubicBezTo>
                    <a:pt x="68" y="131"/>
                    <a:pt x="41" y="108"/>
                    <a:pt x="2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93" name="Freeform 248"/>
            <p:cNvSpPr>
              <a:spLocks/>
            </p:cNvSpPr>
            <p:nvPr/>
          </p:nvSpPr>
          <p:spPr bwMode="auto">
            <a:xfrm>
              <a:off x="6710363" y="5254626"/>
              <a:ext cx="114300" cy="207963"/>
            </a:xfrm>
            <a:custGeom>
              <a:avLst/>
              <a:gdLst>
                <a:gd name="T0" fmla="*/ 7 w 58"/>
                <a:gd name="T1" fmla="*/ 61 h 106"/>
                <a:gd name="T2" fmla="*/ 8 w 58"/>
                <a:gd name="T3" fmla="*/ 0 h 106"/>
                <a:gd name="T4" fmla="*/ 51 w 58"/>
                <a:gd name="T5" fmla="*/ 46 h 106"/>
                <a:gd name="T6" fmla="*/ 47 w 58"/>
                <a:gd name="T7" fmla="*/ 106 h 106"/>
                <a:gd name="T8" fmla="*/ 7 w 58"/>
                <a:gd name="T9" fmla="*/ 61 h 106"/>
              </a:gdLst>
              <a:ahLst/>
              <a:cxnLst>
                <a:cxn ang="0">
                  <a:pos x="T0" y="T1"/>
                </a:cxn>
                <a:cxn ang="0">
                  <a:pos x="T2" y="T3"/>
                </a:cxn>
                <a:cxn ang="0">
                  <a:pos x="T4" y="T5"/>
                </a:cxn>
                <a:cxn ang="0">
                  <a:pos x="T6" y="T7"/>
                </a:cxn>
                <a:cxn ang="0">
                  <a:pos x="T8" y="T9"/>
                </a:cxn>
              </a:cxnLst>
              <a:rect l="0" t="0" r="r" b="b"/>
              <a:pathLst>
                <a:path w="58" h="106">
                  <a:moveTo>
                    <a:pt x="7" y="61"/>
                  </a:moveTo>
                  <a:cubicBezTo>
                    <a:pt x="0" y="42"/>
                    <a:pt x="0" y="17"/>
                    <a:pt x="8" y="0"/>
                  </a:cubicBezTo>
                  <a:cubicBezTo>
                    <a:pt x="28" y="9"/>
                    <a:pt x="43" y="27"/>
                    <a:pt x="51" y="46"/>
                  </a:cubicBezTo>
                  <a:cubicBezTo>
                    <a:pt x="58" y="64"/>
                    <a:pt x="58" y="89"/>
                    <a:pt x="47" y="106"/>
                  </a:cubicBezTo>
                  <a:cubicBezTo>
                    <a:pt x="27" y="98"/>
                    <a:pt x="13" y="78"/>
                    <a:pt x="7"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94" name="Freeform 249"/>
            <p:cNvSpPr>
              <a:spLocks/>
            </p:cNvSpPr>
            <p:nvPr/>
          </p:nvSpPr>
          <p:spPr bwMode="auto">
            <a:xfrm>
              <a:off x="6630988" y="5253038"/>
              <a:ext cx="55563" cy="100013"/>
            </a:xfrm>
            <a:custGeom>
              <a:avLst/>
              <a:gdLst>
                <a:gd name="T0" fmla="*/ 17 w 29"/>
                <a:gd name="T1" fmla="*/ 8 h 51"/>
                <a:gd name="T2" fmla="*/ 25 w 29"/>
                <a:gd name="T3" fmla="*/ 22 h 51"/>
                <a:gd name="T4" fmla="*/ 23 w 29"/>
                <a:gd name="T5" fmla="*/ 51 h 51"/>
                <a:gd name="T6" fmla="*/ 3 w 29"/>
                <a:gd name="T7" fmla="*/ 29 h 51"/>
                <a:gd name="T8" fmla="*/ 4 w 29"/>
                <a:gd name="T9" fmla="*/ 0 h 51"/>
                <a:gd name="T10" fmla="*/ 17 w 29"/>
                <a:gd name="T11" fmla="*/ 8 h 51"/>
              </a:gdLst>
              <a:ahLst/>
              <a:cxnLst>
                <a:cxn ang="0">
                  <a:pos x="T0" y="T1"/>
                </a:cxn>
                <a:cxn ang="0">
                  <a:pos x="T2" y="T3"/>
                </a:cxn>
                <a:cxn ang="0">
                  <a:pos x="T4" y="T5"/>
                </a:cxn>
                <a:cxn ang="0">
                  <a:pos x="T6" y="T7"/>
                </a:cxn>
                <a:cxn ang="0">
                  <a:pos x="T8" y="T9"/>
                </a:cxn>
                <a:cxn ang="0">
                  <a:pos x="T10" y="T11"/>
                </a:cxn>
              </a:cxnLst>
              <a:rect l="0" t="0" r="r" b="b"/>
              <a:pathLst>
                <a:path w="29" h="51">
                  <a:moveTo>
                    <a:pt x="17" y="8"/>
                  </a:moveTo>
                  <a:cubicBezTo>
                    <a:pt x="20" y="12"/>
                    <a:pt x="23" y="17"/>
                    <a:pt x="25" y="22"/>
                  </a:cubicBezTo>
                  <a:cubicBezTo>
                    <a:pt x="29" y="31"/>
                    <a:pt x="29" y="43"/>
                    <a:pt x="23" y="51"/>
                  </a:cubicBezTo>
                  <a:cubicBezTo>
                    <a:pt x="13" y="47"/>
                    <a:pt x="6" y="38"/>
                    <a:pt x="3" y="29"/>
                  </a:cubicBezTo>
                  <a:cubicBezTo>
                    <a:pt x="0" y="20"/>
                    <a:pt x="0" y="8"/>
                    <a:pt x="4" y="0"/>
                  </a:cubicBezTo>
                  <a:cubicBezTo>
                    <a:pt x="9" y="1"/>
                    <a:pt x="13" y="5"/>
                    <a:pt x="17"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sp>
          <p:nvSpPr>
            <p:cNvPr id="95" name="Freeform 250"/>
            <p:cNvSpPr>
              <a:spLocks/>
            </p:cNvSpPr>
            <p:nvPr/>
          </p:nvSpPr>
          <p:spPr bwMode="auto">
            <a:xfrm>
              <a:off x="6634163" y="5681663"/>
              <a:ext cx="103188" cy="185738"/>
            </a:xfrm>
            <a:custGeom>
              <a:avLst/>
              <a:gdLst>
                <a:gd name="T0" fmla="*/ 7 w 53"/>
                <a:gd name="T1" fmla="*/ 54 h 95"/>
                <a:gd name="T2" fmla="*/ 8 w 53"/>
                <a:gd name="T3" fmla="*/ 0 h 95"/>
                <a:gd name="T4" fmla="*/ 46 w 53"/>
                <a:gd name="T5" fmla="*/ 40 h 95"/>
                <a:gd name="T6" fmla="*/ 43 w 53"/>
                <a:gd name="T7" fmla="*/ 95 h 95"/>
                <a:gd name="T8" fmla="*/ 7 w 53"/>
                <a:gd name="T9" fmla="*/ 54 h 95"/>
              </a:gdLst>
              <a:ahLst/>
              <a:cxnLst>
                <a:cxn ang="0">
                  <a:pos x="T0" y="T1"/>
                </a:cxn>
                <a:cxn ang="0">
                  <a:pos x="T2" y="T3"/>
                </a:cxn>
                <a:cxn ang="0">
                  <a:pos x="T4" y="T5"/>
                </a:cxn>
                <a:cxn ang="0">
                  <a:pos x="T6" y="T7"/>
                </a:cxn>
                <a:cxn ang="0">
                  <a:pos x="T8" y="T9"/>
                </a:cxn>
              </a:cxnLst>
              <a:rect l="0" t="0" r="r" b="b"/>
              <a:pathLst>
                <a:path w="53" h="95">
                  <a:moveTo>
                    <a:pt x="7" y="54"/>
                  </a:moveTo>
                  <a:cubicBezTo>
                    <a:pt x="0" y="37"/>
                    <a:pt x="1" y="14"/>
                    <a:pt x="8" y="0"/>
                  </a:cubicBezTo>
                  <a:cubicBezTo>
                    <a:pt x="26" y="7"/>
                    <a:pt x="40" y="23"/>
                    <a:pt x="46" y="40"/>
                  </a:cubicBezTo>
                  <a:cubicBezTo>
                    <a:pt x="53" y="57"/>
                    <a:pt x="53" y="79"/>
                    <a:pt x="43" y="95"/>
                  </a:cubicBezTo>
                  <a:cubicBezTo>
                    <a:pt x="25" y="88"/>
                    <a:pt x="12" y="70"/>
                    <a:pt x="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713232" eaLnBrk="1" fontAlgn="auto" latinLnBrk="0" hangingPunct="1">
                <a:lnSpc>
                  <a:spcPct val="100000"/>
                </a:lnSpc>
                <a:spcBef>
                  <a:spcPts val="0"/>
                </a:spcBef>
                <a:spcAft>
                  <a:spcPts val="0"/>
                </a:spcAft>
                <a:buClrTx/>
                <a:buSzTx/>
                <a:buFontTx/>
                <a:buNone/>
                <a:tabLst/>
                <a:defRPr/>
              </a:pPr>
              <a:endParaRPr kumimoji="0" lang="en-AU" sz="1053" b="0" i="0" u="none" strike="noStrike" kern="0" cap="none" spc="0" normalizeH="0" baseline="0" noProof="0">
                <a:ln>
                  <a:noFill/>
                </a:ln>
                <a:solidFill>
                  <a:sysClr val="windowText" lastClr="000000"/>
                </a:solidFill>
                <a:effectLst/>
                <a:uLnTx/>
                <a:uFillTx/>
                <a:latin typeface="Open Sans"/>
                <a:ea typeface="+mn-ea"/>
              </a:endParaRPr>
            </a:p>
          </p:txBody>
        </p:sp>
      </p:grpSp>
      <p:sp>
        <p:nvSpPr>
          <p:cNvPr id="102" name="灯片编号占位符 101"/>
          <p:cNvSpPr>
            <a:spLocks noGrp="1"/>
          </p:cNvSpPr>
          <p:nvPr>
            <p:ph type="sldNum" sz="quarter" idx="12"/>
          </p:nvPr>
        </p:nvSpPr>
        <p:spPr/>
        <p:txBody>
          <a:bodyPr/>
          <a:lstStyle/>
          <a:p>
            <a:fld id="{877C4908-FE0A-43F2-B8DA-9F7993525651}" type="slidenum">
              <a:rPr lang="zh-CN" altLang="en-US" smtClean="0"/>
              <a:t>20</a:t>
            </a:fld>
            <a:endParaRPr lang="zh-CN" altLang="en-US"/>
          </a:p>
        </p:txBody>
      </p:sp>
      <p:sp>
        <p:nvSpPr>
          <p:cNvPr id="114" name="Content Placeholder 2"/>
          <p:cNvSpPr txBox="1">
            <a:spLocks/>
          </p:cNvSpPr>
          <p:nvPr/>
        </p:nvSpPr>
        <p:spPr bwMode="auto">
          <a:xfrm>
            <a:off x="251520"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15" name="Content Placeholder 2"/>
          <p:cNvSpPr txBox="1">
            <a:spLocks/>
          </p:cNvSpPr>
          <p:nvPr/>
        </p:nvSpPr>
        <p:spPr bwMode="auto">
          <a:xfrm>
            <a:off x="1694982"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16" name="Content Placeholder 2"/>
          <p:cNvSpPr txBox="1">
            <a:spLocks/>
          </p:cNvSpPr>
          <p:nvPr/>
        </p:nvSpPr>
        <p:spPr bwMode="auto">
          <a:xfrm>
            <a:off x="3139469"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17" name="Content Placeholder 2"/>
          <p:cNvSpPr txBox="1">
            <a:spLocks/>
          </p:cNvSpPr>
          <p:nvPr/>
        </p:nvSpPr>
        <p:spPr bwMode="auto">
          <a:xfrm>
            <a:off x="4524321"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18" name="Content Placeholder 2"/>
          <p:cNvSpPr txBox="1">
            <a:spLocks/>
          </p:cNvSpPr>
          <p:nvPr/>
        </p:nvSpPr>
        <p:spPr bwMode="auto">
          <a:xfrm>
            <a:off x="6008565"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19" name="Content Placeholder 2"/>
          <p:cNvSpPr txBox="1">
            <a:spLocks/>
          </p:cNvSpPr>
          <p:nvPr/>
        </p:nvSpPr>
        <p:spPr bwMode="auto">
          <a:xfrm>
            <a:off x="7559069" y="2999353"/>
            <a:ext cx="1459533"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20" name="矩形 119"/>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2137136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fade">
                                      <p:cBhvr>
                                        <p:cTn id="17" dur="500"/>
                                        <p:tgtEl>
                                          <p:spTgt spid="11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animEffect transition="in" filter="fade">
                                      <p:cBhvr>
                                        <p:cTn id="27" dur="500"/>
                                        <p:tgtEl>
                                          <p:spTgt spid="108"/>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p:cTn id="43" dur="500" fill="hold"/>
                                        <p:tgtEl>
                                          <p:spTgt spid="109"/>
                                        </p:tgtEl>
                                        <p:attrNameLst>
                                          <p:attrName>ppt_w</p:attrName>
                                        </p:attrNameLst>
                                      </p:cBhvr>
                                      <p:tavLst>
                                        <p:tav tm="0">
                                          <p:val>
                                            <p:fltVal val="0"/>
                                          </p:val>
                                        </p:tav>
                                        <p:tav tm="100000">
                                          <p:val>
                                            <p:strVal val="#ppt_w"/>
                                          </p:val>
                                        </p:tav>
                                      </p:tavLst>
                                    </p:anim>
                                    <p:anim calcmode="lin" valueType="num">
                                      <p:cBhvr>
                                        <p:cTn id="44" dur="500" fill="hold"/>
                                        <p:tgtEl>
                                          <p:spTgt spid="109"/>
                                        </p:tgtEl>
                                        <p:attrNameLst>
                                          <p:attrName>ppt_h</p:attrName>
                                        </p:attrNameLst>
                                      </p:cBhvr>
                                      <p:tavLst>
                                        <p:tav tm="0">
                                          <p:val>
                                            <p:fltVal val="0"/>
                                          </p:val>
                                        </p:tav>
                                        <p:tav tm="100000">
                                          <p:val>
                                            <p:strVal val="#ppt_h"/>
                                          </p:val>
                                        </p:tav>
                                      </p:tavLst>
                                    </p:anim>
                                    <p:animEffect transition="in" filter="fade">
                                      <p:cBhvr>
                                        <p:cTn id="45" dur="500"/>
                                        <p:tgtEl>
                                          <p:spTgt spid="109"/>
                                        </p:tgtEl>
                                      </p:cBhvr>
                                    </p:animEffect>
                                  </p:childTnLst>
                                </p:cTn>
                              </p:par>
                            </p:childTnLst>
                          </p:cTn>
                        </p:par>
                        <p:par>
                          <p:cTn id="46" fill="hold">
                            <p:stCondLst>
                              <p:cond delay="4500"/>
                            </p:stCondLst>
                            <p:childTnLst>
                              <p:par>
                                <p:cTn id="47" presetID="16" presetClass="entr" presetSubtype="21" fill="hold"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barn(inVertical)">
                                      <p:cBhvr>
                                        <p:cTn id="49" dur="500"/>
                                        <p:tgtEl>
                                          <p:spTgt spid="82"/>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500"/>
                                        <p:tgtEl>
                                          <p:spTgt spid="116"/>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110"/>
                                        </p:tgtEl>
                                        <p:attrNameLst>
                                          <p:attrName>style.visibility</p:attrName>
                                        </p:attrNameLst>
                                      </p:cBhvr>
                                      <p:to>
                                        <p:strVal val="visible"/>
                                      </p:to>
                                    </p:set>
                                    <p:anim calcmode="lin" valueType="num">
                                      <p:cBhvr>
                                        <p:cTn id="61" dur="500" fill="hold"/>
                                        <p:tgtEl>
                                          <p:spTgt spid="110"/>
                                        </p:tgtEl>
                                        <p:attrNameLst>
                                          <p:attrName>ppt_w</p:attrName>
                                        </p:attrNameLst>
                                      </p:cBhvr>
                                      <p:tavLst>
                                        <p:tav tm="0">
                                          <p:val>
                                            <p:fltVal val="0"/>
                                          </p:val>
                                        </p:tav>
                                        <p:tav tm="100000">
                                          <p:val>
                                            <p:strVal val="#ppt_w"/>
                                          </p:val>
                                        </p:tav>
                                      </p:tavLst>
                                    </p:anim>
                                    <p:anim calcmode="lin" valueType="num">
                                      <p:cBhvr>
                                        <p:cTn id="62" dur="500" fill="hold"/>
                                        <p:tgtEl>
                                          <p:spTgt spid="110"/>
                                        </p:tgtEl>
                                        <p:attrNameLst>
                                          <p:attrName>ppt_h</p:attrName>
                                        </p:attrNameLst>
                                      </p:cBhvr>
                                      <p:tavLst>
                                        <p:tav tm="0">
                                          <p:val>
                                            <p:fltVal val="0"/>
                                          </p:val>
                                        </p:tav>
                                        <p:tav tm="100000">
                                          <p:val>
                                            <p:strVal val="#ppt_h"/>
                                          </p:val>
                                        </p:tav>
                                      </p:tavLst>
                                    </p:anim>
                                    <p:animEffect transition="in" filter="fade">
                                      <p:cBhvr>
                                        <p:cTn id="63" dur="500"/>
                                        <p:tgtEl>
                                          <p:spTgt spid="110"/>
                                        </p:tgtEl>
                                      </p:cBhvr>
                                    </p:animEffect>
                                  </p:childTnLst>
                                </p:cTn>
                              </p:par>
                            </p:childTnLst>
                          </p:cTn>
                        </p:par>
                        <p:par>
                          <p:cTn id="64" fill="hold">
                            <p:stCondLst>
                              <p:cond delay="6500"/>
                            </p:stCondLst>
                            <p:childTnLst>
                              <p:par>
                                <p:cTn id="65" presetID="16" presetClass="entr" presetSubtype="21"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barn(inVertical)">
                                      <p:cBhvr>
                                        <p:cTn id="67" dur="500"/>
                                        <p:tgtEl>
                                          <p:spTgt spid="66"/>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17"/>
                                        </p:tgtEl>
                                        <p:attrNameLst>
                                          <p:attrName>style.visibility</p:attrName>
                                        </p:attrNameLst>
                                      </p:cBhvr>
                                      <p:to>
                                        <p:strVal val="visible"/>
                                      </p:to>
                                    </p:set>
                                    <p:animEffect transition="in" filter="fade">
                                      <p:cBhvr>
                                        <p:cTn id="71" dur="500"/>
                                        <p:tgtEl>
                                          <p:spTgt spid="11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500"/>
                                        <p:tgtEl>
                                          <p:spTgt spid="18"/>
                                        </p:tgtEl>
                                      </p:cBhvr>
                                    </p:animEffect>
                                  </p:childTnLst>
                                </p:cTn>
                              </p:par>
                            </p:childTnLst>
                          </p:cTn>
                        </p:par>
                        <p:par>
                          <p:cTn id="76" fill="hold">
                            <p:stCondLst>
                              <p:cond delay="8000"/>
                            </p:stCondLst>
                            <p:childTnLst>
                              <p:par>
                                <p:cTn id="77" presetID="53" presetClass="entr" presetSubtype="16" fill="hold" grpId="0" nodeType="after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p:cTn id="79" dur="500" fill="hold"/>
                                        <p:tgtEl>
                                          <p:spTgt spid="111"/>
                                        </p:tgtEl>
                                        <p:attrNameLst>
                                          <p:attrName>ppt_w</p:attrName>
                                        </p:attrNameLst>
                                      </p:cBhvr>
                                      <p:tavLst>
                                        <p:tav tm="0">
                                          <p:val>
                                            <p:fltVal val="0"/>
                                          </p:val>
                                        </p:tav>
                                        <p:tav tm="100000">
                                          <p:val>
                                            <p:strVal val="#ppt_w"/>
                                          </p:val>
                                        </p:tav>
                                      </p:tavLst>
                                    </p:anim>
                                    <p:anim calcmode="lin" valueType="num">
                                      <p:cBhvr>
                                        <p:cTn id="80" dur="500" fill="hold"/>
                                        <p:tgtEl>
                                          <p:spTgt spid="111"/>
                                        </p:tgtEl>
                                        <p:attrNameLst>
                                          <p:attrName>ppt_h</p:attrName>
                                        </p:attrNameLst>
                                      </p:cBhvr>
                                      <p:tavLst>
                                        <p:tav tm="0">
                                          <p:val>
                                            <p:fltVal val="0"/>
                                          </p:val>
                                        </p:tav>
                                        <p:tav tm="100000">
                                          <p:val>
                                            <p:strVal val="#ppt_h"/>
                                          </p:val>
                                        </p:tav>
                                      </p:tavLst>
                                    </p:anim>
                                    <p:animEffect transition="in" filter="fade">
                                      <p:cBhvr>
                                        <p:cTn id="81" dur="500"/>
                                        <p:tgtEl>
                                          <p:spTgt spid="111"/>
                                        </p:tgtEl>
                                      </p:cBhvr>
                                    </p:animEffect>
                                  </p:childTnLst>
                                </p:cTn>
                              </p:par>
                            </p:childTnLst>
                          </p:cTn>
                        </p:par>
                        <p:par>
                          <p:cTn id="82" fill="hold">
                            <p:stCondLst>
                              <p:cond delay="8500"/>
                            </p:stCondLst>
                            <p:childTnLst>
                              <p:par>
                                <p:cTn id="83" presetID="16" presetClass="entr" presetSubtype="21" fill="hold" nodeType="after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barn(inVertical)">
                                      <p:cBhvr>
                                        <p:cTn id="85" dur="500"/>
                                        <p:tgtEl>
                                          <p:spTgt spid="76"/>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wipe(left)">
                                      <p:cBhvr>
                                        <p:cTn id="93" dur="500"/>
                                        <p:tgtEl>
                                          <p:spTgt spid="17"/>
                                        </p:tgtEl>
                                      </p:cBhvr>
                                    </p:animEffect>
                                  </p:childTnLst>
                                </p:cTn>
                              </p:par>
                            </p:childTnLst>
                          </p:cTn>
                        </p:par>
                        <p:par>
                          <p:cTn id="94" fill="hold">
                            <p:stCondLst>
                              <p:cond delay="10000"/>
                            </p:stCondLst>
                            <p:childTnLst>
                              <p:par>
                                <p:cTn id="95" presetID="53" presetClass="entr" presetSubtype="16" fill="hold" grpId="0" nodeType="afterEffect">
                                  <p:stCondLst>
                                    <p:cond delay="0"/>
                                  </p:stCondLst>
                                  <p:childTnLst>
                                    <p:set>
                                      <p:cBhvr>
                                        <p:cTn id="96" dur="1" fill="hold">
                                          <p:stCondLst>
                                            <p:cond delay="0"/>
                                          </p:stCondLst>
                                        </p:cTn>
                                        <p:tgtEl>
                                          <p:spTgt spid="112"/>
                                        </p:tgtEl>
                                        <p:attrNameLst>
                                          <p:attrName>style.visibility</p:attrName>
                                        </p:attrNameLst>
                                      </p:cBhvr>
                                      <p:to>
                                        <p:strVal val="visible"/>
                                      </p:to>
                                    </p:set>
                                    <p:anim calcmode="lin" valueType="num">
                                      <p:cBhvr>
                                        <p:cTn id="97" dur="500" fill="hold"/>
                                        <p:tgtEl>
                                          <p:spTgt spid="112"/>
                                        </p:tgtEl>
                                        <p:attrNameLst>
                                          <p:attrName>ppt_w</p:attrName>
                                        </p:attrNameLst>
                                      </p:cBhvr>
                                      <p:tavLst>
                                        <p:tav tm="0">
                                          <p:val>
                                            <p:fltVal val="0"/>
                                          </p:val>
                                        </p:tav>
                                        <p:tav tm="100000">
                                          <p:val>
                                            <p:strVal val="#ppt_w"/>
                                          </p:val>
                                        </p:tav>
                                      </p:tavLst>
                                    </p:anim>
                                    <p:anim calcmode="lin" valueType="num">
                                      <p:cBhvr>
                                        <p:cTn id="98" dur="500" fill="hold"/>
                                        <p:tgtEl>
                                          <p:spTgt spid="112"/>
                                        </p:tgtEl>
                                        <p:attrNameLst>
                                          <p:attrName>ppt_h</p:attrName>
                                        </p:attrNameLst>
                                      </p:cBhvr>
                                      <p:tavLst>
                                        <p:tav tm="0">
                                          <p:val>
                                            <p:fltVal val="0"/>
                                          </p:val>
                                        </p:tav>
                                        <p:tav tm="100000">
                                          <p:val>
                                            <p:strVal val="#ppt_h"/>
                                          </p:val>
                                        </p:tav>
                                      </p:tavLst>
                                    </p:anim>
                                    <p:animEffect transition="in" filter="fade">
                                      <p:cBhvr>
                                        <p:cTn id="99" dur="500"/>
                                        <p:tgtEl>
                                          <p:spTgt spid="112"/>
                                        </p:tgtEl>
                                      </p:cBhvr>
                                    </p:animEffect>
                                  </p:childTnLst>
                                </p:cTn>
                              </p:par>
                            </p:childTnLst>
                          </p:cTn>
                        </p:par>
                        <p:par>
                          <p:cTn id="100" fill="hold">
                            <p:stCondLst>
                              <p:cond delay="10500"/>
                            </p:stCondLst>
                            <p:childTnLst>
                              <p:par>
                                <p:cTn id="101" presetID="16" presetClass="entr" presetSubtype="21"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childTnLst>
                          </p:cTn>
                        </p:par>
                        <p:par>
                          <p:cTn id="104" fill="hold">
                            <p:stCondLst>
                              <p:cond delay="11000"/>
                            </p:stCondLst>
                            <p:childTnLst>
                              <p:par>
                                <p:cTn id="105" presetID="10" presetClass="entr" presetSubtype="0" fill="hold" grpId="0" nodeType="afterEffect">
                                  <p:stCondLst>
                                    <p:cond delay="0"/>
                                  </p:stCondLst>
                                  <p:childTnLst>
                                    <p:set>
                                      <p:cBhvr>
                                        <p:cTn id="106" dur="1" fill="hold">
                                          <p:stCondLst>
                                            <p:cond delay="0"/>
                                          </p:stCondLst>
                                        </p:cTn>
                                        <p:tgtEl>
                                          <p:spTgt spid="119"/>
                                        </p:tgtEl>
                                        <p:attrNameLst>
                                          <p:attrName>style.visibility</p:attrName>
                                        </p:attrNameLst>
                                      </p:cBhvr>
                                      <p:to>
                                        <p:strVal val="visible"/>
                                      </p:to>
                                    </p:set>
                                    <p:animEffect transition="in" filter="fade">
                                      <p:cBhvr>
                                        <p:cTn id="10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4" grpId="0" animBg="1"/>
      <p:bldP spid="15" grpId="0" animBg="1"/>
      <p:bldP spid="16" grpId="0" animBg="1"/>
      <p:bldP spid="17" grpId="0" animBg="1"/>
      <p:bldP spid="18" grpId="0" animBg="1"/>
      <p:bldP spid="114" grpId="0"/>
      <p:bldP spid="115" grpId="0"/>
      <p:bldP spid="116" grpId="0"/>
      <p:bldP spid="117" grpId="0"/>
      <p:bldP spid="118" grpId="0"/>
      <p:bldP spid="11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21</a:t>
            </a:fld>
            <a:endParaRPr lang="zh-CN" altLang="en-US"/>
          </a:p>
        </p:txBody>
      </p:sp>
      <p:sp>
        <p:nvSpPr>
          <p:cNvPr id="27" name="任意多边形 26"/>
          <p:cNvSpPr/>
          <p:nvPr/>
        </p:nvSpPr>
        <p:spPr>
          <a:xfrm rot="18900000">
            <a:off x="1554677" y="683397"/>
            <a:ext cx="5768491" cy="4029813"/>
          </a:xfrm>
          <a:custGeom>
            <a:avLst/>
            <a:gdLst>
              <a:gd name="connsiteX0" fmla="*/ 7587321 w 7691321"/>
              <a:gd name="connsiteY0" fmla="*/ 4766931 h 5373084"/>
              <a:gd name="connsiteX1" fmla="*/ 7691321 w 7691321"/>
              <a:gd name="connsiteY1" fmla="*/ 5018008 h 5373084"/>
              <a:gd name="connsiteX2" fmla="*/ 7691320 w 7691321"/>
              <a:gd name="connsiteY2" fmla="*/ 5018008 h 5373084"/>
              <a:gd name="connsiteX3" fmla="*/ 7336244 w 7691321"/>
              <a:gd name="connsiteY3" fmla="*/ 5373084 h 5373084"/>
              <a:gd name="connsiteX4" fmla="*/ 5018008 w 7691321"/>
              <a:gd name="connsiteY4" fmla="*/ 5373083 h 5373084"/>
              <a:gd name="connsiteX5" fmla="*/ 4766931 w 7691321"/>
              <a:gd name="connsiteY5" fmla="*/ 5269083 h 5373084"/>
              <a:gd name="connsiteX6" fmla="*/ 4762547 w 7691321"/>
              <a:gd name="connsiteY6" fmla="*/ 5263771 h 5373084"/>
              <a:gd name="connsiteX7" fmla="*/ 4757230 w 7691321"/>
              <a:gd name="connsiteY7" fmla="*/ 5259383 h 5373084"/>
              <a:gd name="connsiteX8" fmla="*/ 4653231 w 7691321"/>
              <a:gd name="connsiteY8" fmla="*/ 5008306 h 5373084"/>
              <a:gd name="connsiteX9" fmla="*/ 4653232 w 7691321"/>
              <a:gd name="connsiteY9" fmla="*/ 3041618 h 5373084"/>
              <a:gd name="connsiteX10" fmla="*/ 2686542 w 7691321"/>
              <a:gd name="connsiteY10" fmla="*/ 3041617 h 5373084"/>
              <a:gd name="connsiteX11" fmla="*/ 2435466 w 7691321"/>
              <a:gd name="connsiteY11" fmla="*/ 2937618 h 5373084"/>
              <a:gd name="connsiteX12" fmla="*/ 2431081 w 7691321"/>
              <a:gd name="connsiteY12" fmla="*/ 2932304 h 5373084"/>
              <a:gd name="connsiteX13" fmla="*/ 2425764 w 7691321"/>
              <a:gd name="connsiteY13" fmla="*/ 2927917 h 5373084"/>
              <a:gd name="connsiteX14" fmla="*/ 2321765 w 7691321"/>
              <a:gd name="connsiteY14" fmla="*/ 2676840 h 5373084"/>
              <a:gd name="connsiteX15" fmla="*/ 2321766 w 7691321"/>
              <a:gd name="connsiteY15" fmla="*/ 710152 h 5373084"/>
              <a:gd name="connsiteX16" fmla="*/ 355076 w 7691321"/>
              <a:gd name="connsiteY16" fmla="*/ 710151 h 5373084"/>
              <a:gd name="connsiteX17" fmla="*/ 0 w 7691321"/>
              <a:gd name="connsiteY17" fmla="*/ 355075 h 5373084"/>
              <a:gd name="connsiteX18" fmla="*/ 0 w 7691321"/>
              <a:gd name="connsiteY18" fmla="*/ 355076 h 5373084"/>
              <a:gd name="connsiteX19" fmla="*/ 355076 w 7691321"/>
              <a:gd name="connsiteY19" fmla="*/ 0 h 5373084"/>
              <a:gd name="connsiteX20" fmla="*/ 2673313 w 7691321"/>
              <a:gd name="connsiteY20" fmla="*/ 0 h 5373084"/>
              <a:gd name="connsiteX21" fmla="*/ 2924390 w 7691321"/>
              <a:gd name="connsiteY21" fmla="*/ 103999 h 5373084"/>
              <a:gd name="connsiteX22" fmla="*/ 2925987 w 7691321"/>
              <a:gd name="connsiteY22" fmla="*/ 105936 h 5373084"/>
              <a:gd name="connsiteX23" fmla="*/ 2927917 w 7691321"/>
              <a:gd name="connsiteY23" fmla="*/ 107528 h 5373084"/>
              <a:gd name="connsiteX24" fmla="*/ 3031917 w 7691321"/>
              <a:gd name="connsiteY24" fmla="*/ 358605 h 5373084"/>
              <a:gd name="connsiteX25" fmla="*/ 3031916 w 7691321"/>
              <a:gd name="connsiteY25" fmla="*/ 2331466 h 5373084"/>
              <a:gd name="connsiteX26" fmla="*/ 5004779 w 7691321"/>
              <a:gd name="connsiteY26" fmla="*/ 2331466 h 5373084"/>
              <a:gd name="connsiteX27" fmla="*/ 5255856 w 7691321"/>
              <a:gd name="connsiteY27" fmla="*/ 2435466 h 5373084"/>
              <a:gd name="connsiteX28" fmla="*/ 5257453 w 7691321"/>
              <a:gd name="connsiteY28" fmla="*/ 2437402 h 5373084"/>
              <a:gd name="connsiteX29" fmla="*/ 5259383 w 7691321"/>
              <a:gd name="connsiteY29" fmla="*/ 2438994 h 5373084"/>
              <a:gd name="connsiteX30" fmla="*/ 5363383 w 7691321"/>
              <a:gd name="connsiteY30" fmla="*/ 2690071 h 5373084"/>
              <a:gd name="connsiteX31" fmla="*/ 5363383 w 7691321"/>
              <a:gd name="connsiteY31" fmla="*/ 4662932 h 5373084"/>
              <a:gd name="connsiteX32" fmla="*/ 7336245 w 7691321"/>
              <a:gd name="connsiteY32" fmla="*/ 4662932 h 5373084"/>
              <a:gd name="connsiteX33" fmla="*/ 7587321 w 7691321"/>
              <a:gd name="connsiteY33" fmla="*/ 4766931 h 537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1321" h="5373084">
                <a:moveTo>
                  <a:pt x="7587321" y="4766931"/>
                </a:moveTo>
                <a:cubicBezTo>
                  <a:pt x="7651577" y="4831187"/>
                  <a:pt x="7691321" y="4919956"/>
                  <a:pt x="7691321" y="5018008"/>
                </a:cubicBezTo>
                <a:lnTo>
                  <a:pt x="7691320" y="5018008"/>
                </a:lnTo>
                <a:cubicBezTo>
                  <a:pt x="7691320" y="5214111"/>
                  <a:pt x="7532347" y="5373084"/>
                  <a:pt x="7336244" y="5373084"/>
                </a:cubicBezTo>
                <a:lnTo>
                  <a:pt x="5018008" y="5373083"/>
                </a:lnTo>
                <a:cubicBezTo>
                  <a:pt x="4919956" y="5373083"/>
                  <a:pt x="4831187" y="5333339"/>
                  <a:pt x="4766931" y="5269083"/>
                </a:cubicBezTo>
                <a:lnTo>
                  <a:pt x="4762547" y="5263771"/>
                </a:lnTo>
                <a:lnTo>
                  <a:pt x="4757230" y="5259383"/>
                </a:lnTo>
                <a:cubicBezTo>
                  <a:pt x="4692974" y="5195127"/>
                  <a:pt x="4653231" y="5106358"/>
                  <a:pt x="4653231" y="5008306"/>
                </a:cubicBezTo>
                <a:lnTo>
                  <a:pt x="4653232" y="3041618"/>
                </a:lnTo>
                <a:lnTo>
                  <a:pt x="2686542" y="3041617"/>
                </a:lnTo>
                <a:cubicBezTo>
                  <a:pt x="2588491" y="3041618"/>
                  <a:pt x="2499722" y="3001874"/>
                  <a:pt x="2435466" y="2937618"/>
                </a:cubicBezTo>
                <a:lnTo>
                  <a:pt x="2431081" y="2932304"/>
                </a:lnTo>
                <a:lnTo>
                  <a:pt x="2425764" y="2927917"/>
                </a:lnTo>
                <a:cubicBezTo>
                  <a:pt x="2361508" y="2863661"/>
                  <a:pt x="2321765" y="2774892"/>
                  <a:pt x="2321765" y="2676840"/>
                </a:cubicBezTo>
                <a:lnTo>
                  <a:pt x="2321766" y="710152"/>
                </a:lnTo>
                <a:lnTo>
                  <a:pt x="355076" y="710151"/>
                </a:lnTo>
                <a:cubicBezTo>
                  <a:pt x="158973" y="710151"/>
                  <a:pt x="0" y="551178"/>
                  <a:pt x="0" y="355075"/>
                </a:cubicBezTo>
                <a:lnTo>
                  <a:pt x="0" y="355076"/>
                </a:lnTo>
                <a:cubicBezTo>
                  <a:pt x="0" y="158973"/>
                  <a:pt x="158973" y="0"/>
                  <a:pt x="355076" y="0"/>
                </a:cubicBezTo>
                <a:lnTo>
                  <a:pt x="2673313" y="0"/>
                </a:lnTo>
                <a:cubicBezTo>
                  <a:pt x="2771365" y="0"/>
                  <a:pt x="2860134" y="39743"/>
                  <a:pt x="2924390" y="103999"/>
                </a:cubicBezTo>
                <a:lnTo>
                  <a:pt x="2925987" y="105936"/>
                </a:lnTo>
                <a:lnTo>
                  <a:pt x="2927917" y="107528"/>
                </a:lnTo>
                <a:cubicBezTo>
                  <a:pt x="2992173" y="171784"/>
                  <a:pt x="3031916" y="260553"/>
                  <a:pt x="3031917" y="358605"/>
                </a:cubicBezTo>
                <a:lnTo>
                  <a:pt x="3031916" y="2331466"/>
                </a:lnTo>
                <a:lnTo>
                  <a:pt x="5004779" y="2331466"/>
                </a:lnTo>
                <a:cubicBezTo>
                  <a:pt x="5102831" y="2331466"/>
                  <a:pt x="5191600" y="2371210"/>
                  <a:pt x="5255856" y="2435466"/>
                </a:cubicBezTo>
                <a:lnTo>
                  <a:pt x="5257453" y="2437402"/>
                </a:lnTo>
                <a:lnTo>
                  <a:pt x="5259383" y="2438994"/>
                </a:lnTo>
                <a:cubicBezTo>
                  <a:pt x="5323640" y="2503250"/>
                  <a:pt x="5363383" y="2592019"/>
                  <a:pt x="5363383" y="2690071"/>
                </a:cubicBezTo>
                <a:lnTo>
                  <a:pt x="5363383" y="4662932"/>
                </a:lnTo>
                <a:lnTo>
                  <a:pt x="7336245" y="4662932"/>
                </a:lnTo>
                <a:cubicBezTo>
                  <a:pt x="7434296" y="4662931"/>
                  <a:pt x="7523065" y="4702675"/>
                  <a:pt x="7587321" y="4766931"/>
                </a:cubicBezTo>
                <a:close/>
              </a:path>
            </a:pathLst>
          </a:custGeom>
          <a:gradFill>
            <a:gsLst>
              <a:gs pos="0">
                <a:srgbClr val="BFBFBF"/>
              </a:gs>
              <a:gs pos="100000">
                <a:srgbClr val="FFFFFF"/>
              </a:gs>
            </a:gsLst>
            <a:lin ang="8400000" scaled="1"/>
          </a:gradFill>
          <a:ln w="19050">
            <a:solidFill>
              <a:schemeClr val="bg1">
                <a:lumMod val="85000"/>
              </a:schemeClr>
            </a:solid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lumOff val="50000"/>
                </a:schemeClr>
              </a:solidFill>
            </a:endParaRPr>
          </a:p>
        </p:txBody>
      </p:sp>
      <p:sp>
        <p:nvSpPr>
          <p:cNvPr id="46" name="Content Placeholder 2"/>
          <p:cNvSpPr txBox="1">
            <a:spLocks/>
          </p:cNvSpPr>
          <p:nvPr/>
        </p:nvSpPr>
        <p:spPr bwMode="auto">
          <a:xfrm>
            <a:off x="251520" y="357986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grpSp>
        <p:nvGrpSpPr>
          <p:cNvPr id="3" name="组合 2"/>
          <p:cNvGrpSpPr/>
          <p:nvPr/>
        </p:nvGrpSpPr>
        <p:grpSpPr>
          <a:xfrm>
            <a:off x="2325246" y="1923678"/>
            <a:ext cx="481731" cy="417822"/>
            <a:chOff x="2325246" y="1923678"/>
            <a:chExt cx="481731" cy="417822"/>
          </a:xfrm>
        </p:grpSpPr>
        <p:sp>
          <p:nvSpPr>
            <p:cNvPr id="63"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smtClean="0">
                <a:ln>
                  <a:noFill/>
                </a:ln>
                <a:solidFill>
                  <a:schemeClr val="tx1">
                    <a:lumMod val="65000"/>
                    <a:lumOff val="35000"/>
                  </a:schemeClr>
                </a:solidFill>
                <a:effectLst>
                  <a:innerShdw blurRad="114300">
                    <a:prstClr val="black"/>
                  </a:innerShdw>
                </a:effectLst>
                <a:uLnTx/>
                <a:uFillTx/>
                <a:latin typeface="Open Sans"/>
                <a:ea typeface="MS PGothic" pitchFamily="34" charset="-128"/>
                <a:cs typeface="+mn-cs"/>
              </a:endParaRPr>
            </a:p>
          </p:txBody>
        </p:sp>
        <p:sp>
          <p:nvSpPr>
            <p:cNvPr id="64" name="矩形 63"/>
            <p:cNvSpPr/>
            <p:nvPr/>
          </p:nvSpPr>
          <p:spPr>
            <a:xfrm>
              <a:off x="2325246" y="1923678"/>
              <a:ext cx="481731" cy="415498"/>
            </a:xfrm>
            <a:prstGeom prst="rect">
              <a:avLst/>
            </a:prstGeom>
          </p:spPr>
          <p:txBody>
            <a:bodyPr wrap="square">
              <a:spAutoFit/>
            </a:bodyPr>
            <a:lstStyle/>
            <a:p>
              <a:pPr algn="ctr"/>
              <a:r>
                <a:rPr lang="en-US" altLang="zh-CN" sz="2000" b="1" dirty="0" smtClean="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02</a:t>
              </a:r>
              <a:endPar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65" name="组合 64"/>
          <p:cNvGrpSpPr/>
          <p:nvPr/>
        </p:nvGrpSpPr>
        <p:grpSpPr>
          <a:xfrm>
            <a:off x="1130555" y="3089538"/>
            <a:ext cx="481731" cy="417822"/>
            <a:chOff x="2325246" y="1923678"/>
            <a:chExt cx="481731" cy="417822"/>
          </a:xfrm>
        </p:grpSpPr>
        <p:sp>
          <p:nvSpPr>
            <p:cNvPr id="66"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smtClean="0">
                <a:ln>
                  <a:noFill/>
                </a:ln>
                <a:solidFill>
                  <a:schemeClr val="tx1">
                    <a:lumMod val="65000"/>
                    <a:lumOff val="35000"/>
                  </a:schemeClr>
                </a:solidFill>
                <a:effectLst>
                  <a:innerShdw blurRad="114300">
                    <a:prstClr val="black"/>
                  </a:innerShdw>
                </a:effectLst>
                <a:uLnTx/>
                <a:uFillTx/>
                <a:latin typeface="Open Sans"/>
                <a:ea typeface="MS PGothic" pitchFamily="34" charset="-128"/>
                <a:cs typeface="+mn-cs"/>
              </a:endParaRPr>
            </a:p>
          </p:txBody>
        </p:sp>
        <p:sp>
          <p:nvSpPr>
            <p:cNvPr id="67" name="矩形 66"/>
            <p:cNvSpPr/>
            <p:nvPr/>
          </p:nvSpPr>
          <p:spPr>
            <a:xfrm>
              <a:off x="2325246" y="1923678"/>
              <a:ext cx="481731" cy="415498"/>
            </a:xfrm>
            <a:prstGeom prst="rect">
              <a:avLst/>
            </a:prstGeom>
          </p:spPr>
          <p:txBody>
            <a:bodyPr wrap="square">
              <a:spAutoFit/>
            </a:bodyPr>
            <a:lstStyle/>
            <a:p>
              <a:pPr algn="ctr"/>
              <a:r>
                <a:rPr lang="en-US" altLang="zh-CN" sz="2000" b="1" dirty="0" smtClean="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01</a:t>
              </a:r>
              <a:endPar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68" name="组合 67"/>
          <p:cNvGrpSpPr/>
          <p:nvPr/>
        </p:nvGrpSpPr>
        <p:grpSpPr>
          <a:xfrm>
            <a:off x="3586213" y="3066678"/>
            <a:ext cx="481731" cy="417822"/>
            <a:chOff x="2325246" y="1923678"/>
            <a:chExt cx="481731" cy="417822"/>
          </a:xfrm>
        </p:grpSpPr>
        <p:sp>
          <p:nvSpPr>
            <p:cNvPr id="69"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smtClean="0">
                <a:ln>
                  <a:noFill/>
                </a:ln>
                <a:solidFill>
                  <a:schemeClr val="tx1">
                    <a:lumMod val="65000"/>
                    <a:lumOff val="35000"/>
                  </a:schemeClr>
                </a:solidFill>
                <a:effectLst>
                  <a:innerShdw blurRad="114300">
                    <a:prstClr val="black"/>
                  </a:innerShdw>
                </a:effectLst>
                <a:uLnTx/>
                <a:uFillTx/>
                <a:latin typeface="Open Sans"/>
                <a:ea typeface="MS PGothic" pitchFamily="34" charset="-128"/>
                <a:cs typeface="+mn-cs"/>
              </a:endParaRPr>
            </a:p>
          </p:txBody>
        </p:sp>
        <p:sp>
          <p:nvSpPr>
            <p:cNvPr id="70" name="矩形 69"/>
            <p:cNvSpPr/>
            <p:nvPr/>
          </p:nvSpPr>
          <p:spPr>
            <a:xfrm>
              <a:off x="2325246" y="1923678"/>
              <a:ext cx="481731" cy="415498"/>
            </a:xfrm>
            <a:prstGeom prst="rect">
              <a:avLst/>
            </a:prstGeom>
          </p:spPr>
          <p:txBody>
            <a:bodyPr wrap="square">
              <a:spAutoFit/>
            </a:bodyPr>
            <a:lstStyle/>
            <a:p>
              <a:pPr algn="ctr"/>
              <a:r>
                <a:rPr lang="en-US" altLang="zh-CN" sz="2000" b="1" dirty="0" smtClean="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03</a:t>
              </a:r>
              <a:endPar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75" name="组合 74"/>
          <p:cNvGrpSpPr/>
          <p:nvPr/>
        </p:nvGrpSpPr>
        <p:grpSpPr>
          <a:xfrm>
            <a:off x="4797793" y="1923678"/>
            <a:ext cx="481731" cy="417822"/>
            <a:chOff x="2325246" y="1923678"/>
            <a:chExt cx="481731" cy="417822"/>
          </a:xfrm>
        </p:grpSpPr>
        <p:sp>
          <p:nvSpPr>
            <p:cNvPr id="76"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smtClean="0">
                <a:ln>
                  <a:noFill/>
                </a:ln>
                <a:solidFill>
                  <a:schemeClr val="tx1">
                    <a:lumMod val="65000"/>
                    <a:lumOff val="35000"/>
                  </a:schemeClr>
                </a:solidFill>
                <a:effectLst>
                  <a:innerShdw blurRad="114300">
                    <a:prstClr val="black"/>
                  </a:innerShdw>
                </a:effectLst>
                <a:uLnTx/>
                <a:uFillTx/>
                <a:latin typeface="Open Sans"/>
                <a:ea typeface="MS PGothic" pitchFamily="34" charset="-128"/>
                <a:cs typeface="+mn-cs"/>
              </a:endParaRPr>
            </a:p>
          </p:txBody>
        </p:sp>
        <p:sp>
          <p:nvSpPr>
            <p:cNvPr id="77" name="矩形 76"/>
            <p:cNvSpPr/>
            <p:nvPr/>
          </p:nvSpPr>
          <p:spPr>
            <a:xfrm>
              <a:off x="2325246" y="1923678"/>
              <a:ext cx="481731" cy="415498"/>
            </a:xfrm>
            <a:prstGeom prst="rect">
              <a:avLst/>
            </a:prstGeom>
          </p:spPr>
          <p:txBody>
            <a:bodyPr wrap="square">
              <a:spAutoFit/>
            </a:bodyPr>
            <a:lstStyle/>
            <a:p>
              <a:pPr algn="ctr"/>
              <a:r>
                <a:rPr lang="en-US" altLang="zh-CN" sz="2000" b="1" dirty="0" smtClean="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04</a:t>
              </a:r>
              <a:endPar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78" name="组合 77"/>
          <p:cNvGrpSpPr/>
          <p:nvPr/>
        </p:nvGrpSpPr>
        <p:grpSpPr>
          <a:xfrm>
            <a:off x="6039853" y="3036198"/>
            <a:ext cx="481731" cy="417822"/>
            <a:chOff x="2325246" y="1923678"/>
            <a:chExt cx="481731" cy="417822"/>
          </a:xfrm>
        </p:grpSpPr>
        <p:sp>
          <p:nvSpPr>
            <p:cNvPr id="79"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smtClean="0">
                <a:ln>
                  <a:noFill/>
                </a:ln>
                <a:solidFill>
                  <a:schemeClr val="tx1">
                    <a:lumMod val="65000"/>
                    <a:lumOff val="35000"/>
                  </a:schemeClr>
                </a:solidFill>
                <a:effectLst>
                  <a:innerShdw blurRad="114300">
                    <a:prstClr val="black"/>
                  </a:innerShdw>
                </a:effectLst>
                <a:uLnTx/>
                <a:uFillTx/>
                <a:latin typeface="Open Sans"/>
                <a:ea typeface="MS PGothic" pitchFamily="34" charset="-128"/>
                <a:cs typeface="+mn-cs"/>
              </a:endParaRPr>
            </a:p>
          </p:txBody>
        </p:sp>
        <p:sp>
          <p:nvSpPr>
            <p:cNvPr id="80" name="矩形 79"/>
            <p:cNvSpPr/>
            <p:nvPr/>
          </p:nvSpPr>
          <p:spPr>
            <a:xfrm>
              <a:off x="2325246" y="1923678"/>
              <a:ext cx="481731" cy="415498"/>
            </a:xfrm>
            <a:prstGeom prst="rect">
              <a:avLst/>
            </a:prstGeom>
          </p:spPr>
          <p:txBody>
            <a:bodyPr wrap="square">
              <a:spAutoFit/>
            </a:bodyPr>
            <a:lstStyle/>
            <a:p>
              <a:pPr algn="ctr"/>
              <a:r>
                <a:rPr lang="en-US" altLang="zh-CN" sz="2000" b="1" dirty="0" smtClean="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05</a:t>
              </a:r>
              <a:endPar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endParaRPr>
            </a:p>
          </p:txBody>
        </p:sp>
      </p:grpSp>
      <p:grpSp>
        <p:nvGrpSpPr>
          <p:cNvPr id="81" name="组合 80"/>
          <p:cNvGrpSpPr/>
          <p:nvPr/>
        </p:nvGrpSpPr>
        <p:grpSpPr>
          <a:xfrm>
            <a:off x="7272645" y="1884779"/>
            <a:ext cx="481731" cy="417822"/>
            <a:chOff x="2325246" y="1923678"/>
            <a:chExt cx="481731" cy="417822"/>
          </a:xfrm>
        </p:grpSpPr>
        <p:sp>
          <p:nvSpPr>
            <p:cNvPr id="82" name="Oval 1"/>
            <p:cNvSpPr/>
            <p:nvPr/>
          </p:nvSpPr>
          <p:spPr bwMode="auto">
            <a:xfrm>
              <a:off x="2361698" y="1932672"/>
              <a:ext cx="408828" cy="408828"/>
            </a:xfrm>
            <a:prstGeom prst="ellipse">
              <a:avLst/>
            </a:prstGeom>
            <a:gradFill flip="none" rotWithShape="1">
              <a:gsLst>
                <a:gs pos="0">
                  <a:schemeClr val="bg1">
                    <a:lumMod val="85000"/>
                  </a:schemeClr>
                </a:gs>
                <a:gs pos="1000">
                  <a:schemeClr val="bg1"/>
                </a:gs>
                <a:gs pos="100000">
                  <a:schemeClr val="bg1">
                    <a:lumMod val="6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900" b="0" i="0" u="none" strike="noStrike" kern="0" cap="none" spc="0" normalizeH="0" baseline="0" noProof="0" smtClean="0">
                <a:ln>
                  <a:noFill/>
                </a:ln>
                <a:solidFill>
                  <a:schemeClr val="tx1">
                    <a:lumMod val="65000"/>
                    <a:lumOff val="35000"/>
                  </a:schemeClr>
                </a:solidFill>
                <a:effectLst>
                  <a:innerShdw blurRad="114300">
                    <a:prstClr val="black"/>
                  </a:innerShdw>
                </a:effectLst>
                <a:uLnTx/>
                <a:uFillTx/>
                <a:latin typeface="Open Sans"/>
                <a:ea typeface="MS PGothic" pitchFamily="34" charset="-128"/>
                <a:cs typeface="+mn-cs"/>
              </a:endParaRPr>
            </a:p>
          </p:txBody>
        </p:sp>
        <p:sp>
          <p:nvSpPr>
            <p:cNvPr id="83" name="矩形 82"/>
            <p:cNvSpPr/>
            <p:nvPr/>
          </p:nvSpPr>
          <p:spPr>
            <a:xfrm>
              <a:off x="2325246" y="1923678"/>
              <a:ext cx="481731" cy="415498"/>
            </a:xfrm>
            <a:prstGeom prst="rect">
              <a:avLst/>
            </a:prstGeom>
          </p:spPr>
          <p:txBody>
            <a:bodyPr wrap="square">
              <a:spAutoFit/>
            </a:bodyPr>
            <a:lstStyle/>
            <a:p>
              <a:pPr algn="ctr"/>
              <a:r>
                <a:rPr lang="en-US" altLang="zh-CN" sz="2000" b="1" dirty="0" smtClean="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rPr>
                <a:t>06</a:t>
              </a:r>
              <a:endParaRPr lang="en-US" altLang="zh-CN" sz="2000" b="1" dirty="0">
                <a:solidFill>
                  <a:schemeClr val="tx1">
                    <a:lumMod val="65000"/>
                    <a:lumOff val="35000"/>
                  </a:schemeClr>
                </a:solidFill>
                <a:effectLst>
                  <a:innerShdw blurRad="114300">
                    <a:prstClr val="black"/>
                  </a:innerShdw>
                </a:effectLst>
                <a:latin typeface="Agency FB" panose="020B0503020202020204" pitchFamily="34" charset="0"/>
                <a:ea typeface="微软雅黑" panose="020B0503020204020204" pitchFamily="34" charset="-122"/>
              </a:endParaRPr>
            </a:p>
          </p:txBody>
        </p:sp>
      </p:grpSp>
      <p:sp>
        <p:nvSpPr>
          <p:cNvPr id="33" name="Content Placeholder 2"/>
          <p:cNvSpPr txBox="1">
            <a:spLocks/>
          </p:cNvSpPr>
          <p:nvPr/>
        </p:nvSpPr>
        <p:spPr bwMode="auto">
          <a:xfrm>
            <a:off x="1575835" y="1116734"/>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34" name="Content Placeholder 2"/>
          <p:cNvSpPr txBox="1">
            <a:spLocks/>
          </p:cNvSpPr>
          <p:nvPr/>
        </p:nvSpPr>
        <p:spPr bwMode="auto">
          <a:xfrm>
            <a:off x="2867922" y="3608143"/>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35" name="Content Placeholder 2"/>
          <p:cNvSpPr txBox="1">
            <a:spLocks/>
          </p:cNvSpPr>
          <p:nvPr/>
        </p:nvSpPr>
        <p:spPr bwMode="auto">
          <a:xfrm>
            <a:off x="4014235" y="1129987"/>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36" name="Content Placeholder 2"/>
          <p:cNvSpPr txBox="1">
            <a:spLocks/>
          </p:cNvSpPr>
          <p:nvPr/>
        </p:nvSpPr>
        <p:spPr bwMode="auto">
          <a:xfrm>
            <a:off x="5094288" y="3588265"/>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37" name="Content Placeholder 2"/>
          <p:cNvSpPr txBox="1">
            <a:spLocks/>
          </p:cNvSpPr>
          <p:nvPr/>
        </p:nvSpPr>
        <p:spPr bwMode="auto">
          <a:xfrm>
            <a:off x="6479140" y="1129987"/>
            <a:ext cx="2169035"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4" name="矩形 3"/>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2019744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6" grpId="0"/>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22</a:t>
            </a:fld>
            <a:endParaRPr lang="zh-CN" altLang="en-US"/>
          </a:p>
        </p:txBody>
      </p:sp>
      <p:pic>
        <p:nvPicPr>
          <p:cNvPr id="3"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11289" y="697082"/>
            <a:ext cx="1321422" cy="164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4"/>
          <p:cNvGrpSpPr/>
          <p:nvPr/>
        </p:nvGrpSpPr>
        <p:grpSpPr>
          <a:xfrm>
            <a:off x="4069379" y="2497685"/>
            <a:ext cx="927950" cy="927949"/>
            <a:chOff x="5004048" y="3459215"/>
            <a:chExt cx="1265929" cy="1265929"/>
          </a:xfrm>
        </p:grpSpPr>
        <p:sp>
          <p:nvSpPr>
            <p:cNvPr id="18" name="椭圆 17"/>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1331640" y="2507897"/>
            <a:ext cx="927950" cy="927949"/>
            <a:chOff x="1547664" y="2507897"/>
            <a:chExt cx="927950" cy="927949"/>
          </a:xfrm>
        </p:grpSpPr>
        <p:sp>
          <p:nvSpPr>
            <p:cNvPr id="21" name="椭圆 20"/>
            <p:cNvSpPr/>
            <p:nvPr/>
          </p:nvSpPr>
          <p:spPr>
            <a:xfrm>
              <a:off x="1547664" y="2507897"/>
              <a:ext cx="927950" cy="92794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1651681" y="2602135"/>
              <a:ext cx="738965" cy="738964"/>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1613854" y="2771473"/>
            <a:ext cx="382570" cy="353118"/>
            <a:chOff x="1763688" y="4459554"/>
            <a:chExt cx="521910" cy="481732"/>
          </a:xfrm>
        </p:grpSpPr>
        <p:sp>
          <p:nvSpPr>
            <p:cNvPr id="24" name="圆角矩形 23"/>
            <p:cNvSpPr/>
            <p:nvPr/>
          </p:nvSpPr>
          <p:spPr>
            <a:xfrm>
              <a:off x="1763688" y="4459554"/>
              <a:ext cx="521910" cy="481732"/>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1815281" y="4501204"/>
              <a:ext cx="419016" cy="39614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5"/>
            <p:cNvSpPr/>
            <p:nvPr/>
          </p:nvSpPr>
          <p:spPr>
            <a:xfrm>
              <a:off x="1880627" y="4541264"/>
              <a:ext cx="288032" cy="288032"/>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2699792" y="2507897"/>
            <a:ext cx="927950" cy="927949"/>
            <a:chOff x="5004048" y="3459215"/>
            <a:chExt cx="1265929" cy="1265929"/>
          </a:xfrm>
        </p:grpSpPr>
        <p:sp>
          <p:nvSpPr>
            <p:cNvPr id="34" name="椭圆 33"/>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2943770" y="2797449"/>
            <a:ext cx="439990" cy="353118"/>
            <a:chOff x="3448702" y="4519092"/>
            <a:chExt cx="600244" cy="396148"/>
          </a:xfrm>
        </p:grpSpPr>
        <p:sp>
          <p:nvSpPr>
            <p:cNvPr id="30" name="圆角矩形 29"/>
            <p:cNvSpPr/>
            <p:nvPr/>
          </p:nvSpPr>
          <p:spPr>
            <a:xfrm>
              <a:off x="3448702" y="4519092"/>
              <a:ext cx="600244" cy="39614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3535313" y="4703313"/>
              <a:ext cx="432048" cy="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813814" y="4802630"/>
              <a:ext cx="153547" cy="474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3535313" y="4593260"/>
              <a:ext cx="432048" cy="741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5516258" y="2507897"/>
            <a:ext cx="927950" cy="927949"/>
            <a:chOff x="5004048" y="3459215"/>
            <a:chExt cx="1265929" cy="1265929"/>
          </a:xfrm>
        </p:grpSpPr>
        <p:sp>
          <p:nvSpPr>
            <p:cNvPr id="41" name="椭圆 40"/>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978521" y="1112762"/>
            <a:ext cx="1189634" cy="1189634"/>
            <a:chOff x="3978521" y="628076"/>
            <a:chExt cx="1189634" cy="1189634"/>
          </a:xfrm>
        </p:grpSpPr>
        <p:sp>
          <p:nvSpPr>
            <p:cNvPr id="44" name="椭圆 43"/>
            <p:cNvSpPr/>
            <p:nvPr/>
          </p:nvSpPr>
          <p:spPr>
            <a:xfrm>
              <a:off x="3978521" y="628076"/>
              <a:ext cx="1189634" cy="1189634"/>
            </a:xfrm>
            <a:prstGeom prst="ellipse">
              <a:avLst/>
            </a:prstGeom>
            <a:gradFill>
              <a:gsLst>
                <a:gs pos="0">
                  <a:srgbClr val="BFBFBF"/>
                </a:gs>
                <a:gs pos="100000">
                  <a:srgbClr val="FFFFFF"/>
                </a:gs>
              </a:gsLst>
              <a:lin ang="8400000" scaled="1"/>
            </a:gradFill>
            <a:ln w="3175">
              <a:solidFill>
                <a:schemeClr val="bg1">
                  <a:lumMod val="75000"/>
                </a:schemeClr>
              </a:solidFill>
            </a:ln>
            <a:effectLst>
              <a:outerShdw blurRad="63500" dist="381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4052163" y="1033457"/>
              <a:ext cx="1115992" cy="584775"/>
            </a:xfrm>
            <a:prstGeom prst="rect">
              <a:avLst/>
            </a:prstGeom>
            <a:noFill/>
          </p:spPr>
          <p:txBody>
            <a:bodyPr wrap="square" rtlCol="0">
              <a:spAutoFit/>
            </a:bodyPr>
            <a:lstStyle/>
            <a:p>
              <a:r>
                <a:rPr lang="zh-CN" altLang="en-US" sz="3200" b="1" dirty="0">
                  <a:solidFill>
                    <a:schemeClr val="tx1">
                      <a:lumMod val="65000"/>
                      <a:lumOff val="35000"/>
                    </a:schemeClr>
                  </a:solidFill>
                  <a:latin typeface="Arial Unicode MS" pitchFamily="34" charset="-120"/>
                  <a:ea typeface="Arial Unicode MS" pitchFamily="34" charset="-120"/>
                  <a:cs typeface="Arial Unicode MS" pitchFamily="34" charset="-120"/>
                </a:rPr>
                <a:t>文本</a:t>
              </a:r>
            </a:p>
          </p:txBody>
        </p:sp>
      </p:grpSp>
      <p:sp>
        <p:nvSpPr>
          <p:cNvPr id="46" name="Freeform 10"/>
          <p:cNvSpPr>
            <a:spLocks noEditPoints="1"/>
          </p:cNvSpPr>
          <p:nvPr/>
        </p:nvSpPr>
        <p:spPr bwMode="auto">
          <a:xfrm>
            <a:off x="5886951" y="2728095"/>
            <a:ext cx="247345" cy="438198"/>
          </a:xfrm>
          <a:custGeom>
            <a:avLst/>
            <a:gdLst>
              <a:gd name="T0" fmla="*/ 1428 w 1428"/>
              <a:gd name="T1" fmla="*/ 546 h 2532"/>
              <a:gd name="T2" fmla="*/ 1194 w 1428"/>
              <a:gd name="T3" fmla="*/ 0 h 2532"/>
              <a:gd name="T4" fmla="*/ 0 w 1428"/>
              <a:gd name="T5" fmla="*/ 563 h 2532"/>
              <a:gd name="T6" fmla="*/ 404 w 1428"/>
              <a:gd name="T7" fmla="*/ 2332 h 2532"/>
              <a:gd name="T8" fmla="*/ 988 w 1428"/>
              <a:gd name="T9" fmla="*/ 2532 h 2532"/>
              <a:gd name="T10" fmla="*/ 1265 w 1428"/>
              <a:gd name="T11" fmla="*/ 2532 h 2532"/>
              <a:gd name="T12" fmla="*/ 1428 w 1428"/>
              <a:gd name="T13" fmla="*/ 2332 h 2532"/>
              <a:gd name="T14" fmla="*/ 173 w 1428"/>
              <a:gd name="T15" fmla="*/ 660 h 2532"/>
              <a:gd name="T16" fmla="*/ 644 w 1428"/>
              <a:gd name="T17" fmla="*/ 533 h 2532"/>
              <a:gd name="T18" fmla="*/ 173 w 1428"/>
              <a:gd name="T19" fmla="*/ 660 h 2532"/>
              <a:gd name="T20" fmla="*/ 644 w 1428"/>
              <a:gd name="T21" fmla="*/ 617 h 2532"/>
              <a:gd name="T22" fmla="*/ 173 w 1428"/>
              <a:gd name="T23" fmla="*/ 894 h 2532"/>
              <a:gd name="T24" fmla="*/ 417 w 1428"/>
              <a:gd name="T25" fmla="*/ 2258 h 2532"/>
              <a:gd name="T26" fmla="*/ 301 w 1428"/>
              <a:gd name="T27" fmla="*/ 1680 h 2532"/>
              <a:gd name="T28" fmla="*/ 1143 w 1428"/>
              <a:gd name="T29" fmla="*/ 1393 h 2532"/>
              <a:gd name="T30" fmla="*/ 191 w 1428"/>
              <a:gd name="T31" fmla="*/ 1957 h 2532"/>
              <a:gd name="T32" fmla="*/ 988 w 1428"/>
              <a:gd name="T33" fmla="*/ 2182 h 2532"/>
              <a:gd name="T34" fmla="*/ 417 w 1428"/>
              <a:gd name="T35" fmla="*/ 2258 h 2532"/>
              <a:gd name="T36" fmla="*/ 988 w 1428"/>
              <a:gd name="T37" fmla="*/ 2032 h 2532"/>
              <a:gd name="T38" fmla="*/ 972 w 1428"/>
              <a:gd name="T39" fmla="*/ 2107 h 2532"/>
              <a:gd name="T40" fmla="*/ 297 w 1428"/>
              <a:gd name="T41" fmla="*/ 2032 h 2532"/>
              <a:gd name="T42" fmla="*/ 1265 w 1428"/>
              <a:gd name="T43" fmla="*/ 2258 h 2532"/>
              <a:gd name="T44" fmla="*/ 1353 w 1428"/>
              <a:gd name="T45" fmla="*/ 2182 h 2532"/>
              <a:gd name="T46" fmla="*/ 1353 w 1428"/>
              <a:gd name="T47" fmla="*/ 2107 h 2532"/>
              <a:gd name="T48" fmla="*/ 1265 w 1428"/>
              <a:gd name="T49" fmla="*/ 2032 h 2532"/>
              <a:gd name="T50" fmla="*/ 1353 w 1428"/>
              <a:gd name="T51" fmla="*/ 2107 h 2532"/>
              <a:gd name="T52" fmla="*/ 276 w 1428"/>
              <a:gd name="T53" fmla="*/ 1955 h 2532"/>
              <a:gd name="T54" fmla="*/ 295 w 1428"/>
              <a:gd name="T55" fmla="*/ 1880 h 2532"/>
              <a:gd name="T56" fmla="*/ 1353 w 1428"/>
              <a:gd name="T57" fmla="*/ 1955 h 2532"/>
              <a:gd name="T58" fmla="*/ 390 w 1428"/>
              <a:gd name="T59" fmla="*/ 1805 h 2532"/>
              <a:gd name="T60" fmla="*/ 1194 w 1428"/>
              <a:gd name="T61" fmla="*/ 1409 h 2532"/>
              <a:gd name="T62" fmla="*/ 1353 w 1428"/>
              <a:gd name="T63" fmla="*/ 621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8" h="2532">
                <a:moveTo>
                  <a:pt x="1428" y="1941"/>
                </a:moveTo>
                <a:lnTo>
                  <a:pt x="1428" y="546"/>
                </a:lnTo>
                <a:lnTo>
                  <a:pt x="1194" y="546"/>
                </a:lnTo>
                <a:lnTo>
                  <a:pt x="1194" y="0"/>
                </a:lnTo>
                <a:lnTo>
                  <a:pt x="73" y="478"/>
                </a:lnTo>
                <a:cubicBezTo>
                  <a:pt x="24" y="504"/>
                  <a:pt x="0" y="534"/>
                  <a:pt x="0" y="563"/>
                </a:cubicBezTo>
                <a:lnTo>
                  <a:pt x="0" y="1875"/>
                </a:lnTo>
                <a:cubicBezTo>
                  <a:pt x="0" y="2135"/>
                  <a:pt x="159" y="2332"/>
                  <a:pt x="404" y="2332"/>
                </a:cubicBezTo>
                <a:lnTo>
                  <a:pt x="988" y="2332"/>
                </a:lnTo>
                <a:lnTo>
                  <a:pt x="988" y="2532"/>
                </a:lnTo>
                <a:lnTo>
                  <a:pt x="1130" y="2369"/>
                </a:lnTo>
                <a:lnTo>
                  <a:pt x="1265" y="2532"/>
                </a:lnTo>
                <a:lnTo>
                  <a:pt x="1265" y="2332"/>
                </a:lnTo>
                <a:lnTo>
                  <a:pt x="1428" y="2332"/>
                </a:lnTo>
                <a:lnTo>
                  <a:pt x="1428" y="1941"/>
                </a:lnTo>
                <a:close/>
                <a:moveTo>
                  <a:pt x="173" y="660"/>
                </a:moveTo>
                <a:lnTo>
                  <a:pt x="644" y="458"/>
                </a:lnTo>
                <a:lnTo>
                  <a:pt x="644" y="533"/>
                </a:lnTo>
                <a:lnTo>
                  <a:pt x="173" y="735"/>
                </a:lnTo>
                <a:lnTo>
                  <a:pt x="173" y="660"/>
                </a:lnTo>
                <a:close/>
                <a:moveTo>
                  <a:pt x="173" y="819"/>
                </a:moveTo>
                <a:lnTo>
                  <a:pt x="644" y="617"/>
                </a:lnTo>
                <a:lnTo>
                  <a:pt x="644" y="692"/>
                </a:lnTo>
                <a:lnTo>
                  <a:pt x="173" y="894"/>
                </a:lnTo>
                <a:lnTo>
                  <a:pt x="173" y="819"/>
                </a:lnTo>
                <a:close/>
                <a:moveTo>
                  <a:pt x="417" y="2258"/>
                </a:moveTo>
                <a:cubicBezTo>
                  <a:pt x="251" y="2258"/>
                  <a:pt x="116" y="2123"/>
                  <a:pt x="116" y="1957"/>
                </a:cubicBezTo>
                <a:cubicBezTo>
                  <a:pt x="116" y="1835"/>
                  <a:pt x="189" y="1727"/>
                  <a:pt x="301" y="1680"/>
                </a:cubicBezTo>
                <a:cubicBezTo>
                  <a:pt x="332" y="1667"/>
                  <a:pt x="1136" y="1314"/>
                  <a:pt x="1143" y="1311"/>
                </a:cubicBezTo>
                <a:lnTo>
                  <a:pt x="1143" y="1393"/>
                </a:lnTo>
                <a:cubicBezTo>
                  <a:pt x="1143" y="1393"/>
                  <a:pt x="361" y="1736"/>
                  <a:pt x="330" y="1749"/>
                </a:cubicBezTo>
                <a:cubicBezTo>
                  <a:pt x="246" y="1784"/>
                  <a:pt x="191" y="1866"/>
                  <a:pt x="191" y="1957"/>
                </a:cubicBezTo>
                <a:cubicBezTo>
                  <a:pt x="191" y="2081"/>
                  <a:pt x="292" y="2182"/>
                  <a:pt x="417" y="2182"/>
                </a:cubicBezTo>
                <a:lnTo>
                  <a:pt x="988" y="2182"/>
                </a:lnTo>
                <a:lnTo>
                  <a:pt x="988" y="2258"/>
                </a:lnTo>
                <a:lnTo>
                  <a:pt x="417" y="2258"/>
                </a:lnTo>
                <a:close/>
                <a:moveTo>
                  <a:pt x="297" y="2032"/>
                </a:moveTo>
                <a:lnTo>
                  <a:pt x="988" y="2032"/>
                </a:lnTo>
                <a:lnTo>
                  <a:pt x="988" y="2107"/>
                </a:lnTo>
                <a:lnTo>
                  <a:pt x="972" y="2107"/>
                </a:lnTo>
                <a:lnTo>
                  <a:pt x="428" y="2107"/>
                </a:lnTo>
                <a:cubicBezTo>
                  <a:pt x="372" y="2107"/>
                  <a:pt x="323" y="2077"/>
                  <a:pt x="297" y="2032"/>
                </a:cubicBezTo>
                <a:close/>
                <a:moveTo>
                  <a:pt x="1353" y="2258"/>
                </a:moveTo>
                <a:lnTo>
                  <a:pt x="1265" y="2258"/>
                </a:lnTo>
                <a:lnTo>
                  <a:pt x="1265" y="2182"/>
                </a:lnTo>
                <a:lnTo>
                  <a:pt x="1353" y="2182"/>
                </a:lnTo>
                <a:lnTo>
                  <a:pt x="1353" y="2258"/>
                </a:lnTo>
                <a:close/>
                <a:moveTo>
                  <a:pt x="1353" y="2107"/>
                </a:moveTo>
                <a:lnTo>
                  <a:pt x="1265" y="2107"/>
                </a:lnTo>
                <a:lnTo>
                  <a:pt x="1265" y="2032"/>
                </a:lnTo>
                <a:lnTo>
                  <a:pt x="1353" y="2032"/>
                </a:lnTo>
                <a:lnTo>
                  <a:pt x="1353" y="2107"/>
                </a:lnTo>
                <a:close/>
                <a:moveTo>
                  <a:pt x="1353" y="1955"/>
                </a:moveTo>
                <a:lnTo>
                  <a:pt x="276" y="1955"/>
                </a:lnTo>
                <a:cubicBezTo>
                  <a:pt x="276" y="1955"/>
                  <a:pt x="276" y="1955"/>
                  <a:pt x="276" y="1954"/>
                </a:cubicBezTo>
                <a:cubicBezTo>
                  <a:pt x="276" y="1927"/>
                  <a:pt x="283" y="1902"/>
                  <a:pt x="295" y="1880"/>
                </a:cubicBezTo>
                <a:lnTo>
                  <a:pt x="1353" y="1880"/>
                </a:lnTo>
                <a:lnTo>
                  <a:pt x="1353" y="1955"/>
                </a:lnTo>
                <a:close/>
                <a:moveTo>
                  <a:pt x="1353" y="1805"/>
                </a:moveTo>
                <a:lnTo>
                  <a:pt x="390" y="1805"/>
                </a:lnTo>
                <a:lnTo>
                  <a:pt x="1152" y="1471"/>
                </a:lnTo>
                <a:cubicBezTo>
                  <a:pt x="1177" y="1460"/>
                  <a:pt x="1194" y="1435"/>
                  <a:pt x="1194" y="1409"/>
                </a:cubicBezTo>
                <a:lnTo>
                  <a:pt x="1194" y="621"/>
                </a:lnTo>
                <a:lnTo>
                  <a:pt x="1353" y="621"/>
                </a:lnTo>
                <a:lnTo>
                  <a:pt x="1353" y="1805"/>
                </a:lnTo>
                <a:close/>
              </a:path>
            </a:pathLst>
          </a:custGeom>
          <a:solidFill>
            <a:schemeClr val="tx1">
              <a:lumMod val="75000"/>
              <a:lumOff val="25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th-TH"/>
          </a:p>
        </p:txBody>
      </p:sp>
      <p:grpSp>
        <p:nvGrpSpPr>
          <p:cNvPr id="47" name="Group 34"/>
          <p:cNvGrpSpPr/>
          <p:nvPr/>
        </p:nvGrpSpPr>
        <p:grpSpPr>
          <a:xfrm>
            <a:off x="4366597" y="2718076"/>
            <a:ext cx="344819" cy="394578"/>
            <a:chOff x="3526798" y="4057329"/>
            <a:chExt cx="284519" cy="359394"/>
          </a:xfrm>
          <a:solidFill>
            <a:schemeClr val="tx1">
              <a:lumMod val="75000"/>
              <a:lumOff val="25000"/>
            </a:schemeClr>
          </a:solidFill>
        </p:grpSpPr>
        <p:sp>
          <p:nvSpPr>
            <p:cNvPr id="48" name="Freeform 107"/>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08"/>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09"/>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组合 50"/>
          <p:cNvGrpSpPr/>
          <p:nvPr/>
        </p:nvGrpSpPr>
        <p:grpSpPr>
          <a:xfrm>
            <a:off x="6884410" y="2490378"/>
            <a:ext cx="927950" cy="927949"/>
            <a:chOff x="5004048" y="3459215"/>
            <a:chExt cx="1265929" cy="1265929"/>
          </a:xfrm>
        </p:grpSpPr>
        <p:sp>
          <p:nvSpPr>
            <p:cNvPr id="52" name="椭圆 51"/>
            <p:cNvSpPr/>
            <p:nvPr/>
          </p:nvSpPr>
          <p:spPr>
            <a:xfrm>
              <a:off x="5004048" y="3459215"/>
              <a:ext cx="1265929" cy="1265929"/>
            </a:xfrm>
            <a:prstGeom prst="ellipse">
              <a:avLst/>
            </a:prstGeom>
            <a:gradFill>
              <a:gsLst>
                <a:gs pos="76000">
                  <a:srgbClr val="C8C8C8"/>
                </a:gs>
                <a:gs pos="100000">
                  <a:srgbClr val="E5E5E5"/>
                </a:gs>
              </a:gsLst>
              <a:lin ang="5400000" scaled="0"/>
            </a:gradFill>
            <a:ln w="3175">
              <a:gradFill>
                <a:gsLst>
                  <a:gs pos="0">
                    <a:schemeClr val="tx1">
                      <a:lumMod val="50000"/>
                      <a:lumOff val="50000"/>
                      <a:alpha val="30000"/>
                    </a:schemeClr>
                  </a:gs>
                  <a:gs pos="47000">
                    <a:schemeClr val="bg1">
                      <a:lumMod val="95000"/>
                    </a:schemeClr>
                  </a:gs>
                </a:gsLst>
                <a:lin ang="5400000" scaled="0"/>
              </a:gradFill>
            </a:ln>
            <a:effectLst>
              <a:innerShdw blurRad="63500" dist="50800" dir="16200000">
                <a:schemeClr val="tx1">
                  <a:lumMod val="50000"/>
                  <a:lumOff val="50000"/>
                  <a:alpha val="2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32956" y="3588123"/>
              <a:ext cx="1008112" cy="1008112"/>
            </a:xfrm>
            <a:prstGeom prst="ellipse">
              <a:avLst/>
            </a:prstGeom>
            <a:solidFill>
              <a:schemeClr val="bg1"/>
            </a:solidFill>
            <a:ln w="3175">
              <a:gradFill>
                <a:gsLst>
                  <a:gs pos="75000">
                    <a:schemeClr val="bg1">
                      <a:lumMod val="50000"/>
                    </a:schemeClr>
                  </a:gs>
                  <a:gs pos="26000">
                    <a:schemeClr val="bg1">
                      <a:lumMod val="85000"/>
                    </a:schemeClr>
                  </a:gs>
                </a:gsLst>
                <a:lin ang="5400000" scaled="0"/>
              </a:gradFill>
            </a:ln>
            <a:effectLst>
              <a:outerShdw blurRad="38100" dist="381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Group 42"/>
          <p:cNvGrpSpPr>
            <a:grpSpLocks/>
          </p:cNvGrpSpPr>
          <p:nvPr/>
        </p:nvGrpSpPr>
        <p:grpSpPr bwMode="auto">
          <a:xfrm>
            <a:off x="7083264" y="2782438"/>
            <a:ext cx="530242" cy="331188"/>
            <a:chOff x="0" y="0"/>
            <a:chExt cx="1485900" cy="927101"/>
          </a:xfrm>
          <a:solidFill>
            <a:schemeClr val="tx1">
              <a:lumMod val="75000"/>
              <a:lumOff val="25000"/>
            </a:schemeClr>
          </a:solidFill>
        </p:grpSpPr>
        <p:sp>
          <p:nvSpPr>
            <p:cNvPr id="56" name="AutoShape 43"/>
            <p:cNvSpPr>
              <a:spLocks/>
            </p:cNvSpPr>
            <p:nvPr/>
          </p:nvSpPr>
          <p:spPr bwMode="auto">
            <a:xfrm>
              <a:off x="0" y="0"/>
              <a:ext cx="1485900" cy="9271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600"/>
                    <a:pt x="10800" y="21600"/>
                  </a:cubicBezTo>
                  <a:cubicBezTo>
                    <a:pt x="15302" y="21600"/>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7" name="AutoShape 44"/>
            <p:cNvSpPr>
              <a:spLocks/>
            </p:cNvSpPr>
            <p:nvPr/>
          </p:nvSpPr>
          <p:spPr bwMode="auto">
            <a:xfrm>
              <a:off x="558012" y="278340"/>
              <a:ext cx="209075" cy="208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599"/>
                    <a:pt x="2402" y="21599"/>
                  </a:cubicBezTo>
                  <a:cubicBezTo>
                    <a:pt x="3722" y="21599"/>
                    <a:pt x="4799" y="20523"/>
                    <a:pt x="4799" y="19198"/>
                  </a:cubicBezTo>
                  <a:cubicBezTo>
                    <a:pt x="4799" y="11262"/>
                    <a:pt x="11262" y="4803"/>
                    <a:pt x="19202" y="4803"/>
                  </a:cubicBezTo>
                  <a:lnTo>
                    <a:pt x="19202" y="4798"/>
                  </a:lnTo>
                  <a:cubicBezTo>
                    <a:pt x="20523" y="4798"/>
                    <a:pt x="21600" y="3721"/>
                    <a:pt x="21600" y="2401"/>
                  </a:cubicBezTo>
                  <a:cubicBezTo>
                    <a:pt x="21600" y="1076"/>
                    <a:pt x="20523" y="0"/>
                    <a:pt x="19202"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8" name="AutoShape 45"/>
            <p:cNvSpPr>
              <a:spLocks/>
            </p:cNvSpPr>
            <p:nvPr/>
          </p:nvSpPr>
          <p:spPr bwMode="auto">
            <a:xfrm>
              <a:off x="418509" y="139170"/>
              <a:ext cx="651016" cy="649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600" y="16765"/>
                    <a:pt x="21600" y="10800"/>
                  </a:cubicBezTo>
                  <a:cubicBezTo>
                    <a:pt x="21600" y="4834"/>
                    <a:pt x="16765"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grpSp>
      <p:sp>
        <p:nvSpPr>
          <p:cNvPr id="64" name="TextBox 63"/>
          <p:cNvSpPr txBox="1"/>
          <p:nvPr/>
        </p:nvSpPr>
        <p:spPr>
          <a:xfrm>
            <a:off x="1164673"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itchFamily="34" charset="-122"/>
                <a:ea typeface="微软雅黑" pitchFamily="34" charset="-122"/>
                <a:cs typeface="Raleway"/>
              </a:rPr>
              <a:t>输入</a:t>
            </a:r>
            <a:r>
              <a:rPr lang="zh-CN" altLang="en-US" sz="1400" b="1" kern="0" dirty="0">
                <a:solidFill>
                  <a:schemeClr val="tx1">
                    <a:lumMod val="65000"/>
                    <a:lumOff val="35000"/>
                  </a:schemeClr>
                </a:solidFill>
                <a:latin typeface="微软雅黑" pitchFamily="34" charset="-122"/>
                <a:ea typeface="微软雅黑" pitchFamily="34" charset="-122"/>
                <a:cs typeface="Raleway"/>
              </a:rPr>
              <a:t>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a:solidFill>
                <a:schemeClr val="tx1">
                  <a:lumMod val="65000"/>
                  <a:lumOff val="35000"/>
                </a:schemeClr>
              </a:solidFill>
              <a:latin typeface="微软雅黑" pitchFamily="34" charset="-122"/>
              <a:ea typeface="微软雅黑" pitchFamily="34" charset="-122"/>
              <a:cs typeface="Raleway"/>
            </a:endParaRPr>
          </a:p>
        </p:txBody>
      </p:sp>
      <p:sp>
        <p:nvSpPr>
          <p:cNvPr id="65" name="TextBox 64"/>
          <p:cNvSpPr txBox="1"/>
          <p:nvPr/>
        </p:nvSpPr>
        <p:spPr>
          <a:xfrm>
            <a:off x="2509768"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itchFamily="34" charset="-122"/>
                <a:ea typeface="微软雅黑" pitchFamily="34" charset="-122"/>
                <a:cs typeface="Raleway"/>
              </a:rPr>
              <a:t>输入</a:t>
            </a:r>
            <a:r>
              <a:rPr lang="zh-CN" altLang="en-US" sz="1400" b="1" kern="0" dirty="0">
                <a:solidFill>
                  <a:schemeClr val="tx1">
                    <a:lumMod val="65000"/>
                    <a:lumOff val="35000"/>
                  </a:schemeClr>
                </a:solidFill>
                <a:latin typeface="微软雅黑" pitchFamily="34" charset="-122"/>
                <a:ea typeface="微软雅黑" pitchFamily="34" charset="-122"/>
                <a:cs typeface="Raleway"/>
              </a:rPr>
              <a:t>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a:solidFill>
                <a:schemeClr val="tx1">
                  <a:lumMod val="65000"/>
                  <a:lumOff val="35000"/>
                </a:schemeClr>
              </a:solidFill>
              <a:latin typeface="微软雅黑" pitchFamily="34" charset="-122"/>
              <a:ea typeface="微软雅黑" pitchFamily="34" charset="-122"/>
              <a:cs typeface="Raleway"/>
            </a:endParaRPr>
          </a:p>
        </p:txBody>
      </p:sp>
      <p:sp>
        <p:nvSpPr>
          <p:cNvPr id="66" name="TextBox 65"/>
          <p:cNvSpPr txBox="1"/>
          <p:nvPr/>
        </p:nvSpPr>
        <p:spPr>
          <a:xfrm>
            <a:off x="3879298"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itchFamily="34" charset="-122"/>
                <a:ea typeface="微软雅黑" pitchFamily="34" charset="-122"/>
                <a:cs typeface="Raleway"/>
              </a:rPr>
              <a:t>输入</a:t>
            </a:r>
            <a:r>
              <a:rPr lang="zh-CN" altLang="en-US" sz="1400" b="1" kern="0" dirty="0">
                <a:solidFill>
                  <a:schemeClr val="tx1">
                    <a:lumMod val="65000"/>
                    <a:lumOff val="35000"/>
                  </a:schemeClr>
                </a:solidFill>
                <a:latin typeface="微软雅黑" pitchFamily="34" charset="-122"/>
                <a:ea typeface="微软雅黑" pitchFamily="34" charset="-122"/>
                <a:cs typeface="Raleway"/>
              </a:rPr>
              <a:t>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a:solidFill>
                <a:schemeClr val="tx1">
                  <a:lumMod val="65000"/>
                  <a:lumOff val="35000"/>
                </a:schemeClr>
              </a:solidFill>
              <a:latin typeface="微软雅黑" pitchFamily="34" charset="-122"/>
              <a:ea typeface="微软雅黑" pitchFamily="34" charset="-122"/>
              <a:cs typeface="Raleway"/>
            </a:endParaRPr>
          </a:p>
        </p:txBody>
      </p:sp>
      <p:sp>
        <p:nvSpPr>
          <p:cNvPr id="67" name="TextBox 66"/>
          <p:cNvSpPr txBox="1"/>
          <p:nvPr/>
        </p:nvSpPr>
        <p:spPr>
          <a:xfrm>
            <a:off x="5290654"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itchFamily="34" charset="-122"/>
                <a:ea typeface="微软雅黑" pitchFamily="34" charset="-122"/>
                <a:cs typeface="Raleway"/>
              </a:rPr>
              <a:t>输入</a:t>
            </a:r>
            <a:r>
              <a:rPr lang="zh-CN" altLang="en-US" sz="1400" b="1" kern="0" dirty="0">
                <a:solidFill>
                  <a:schemeClr val="tx1">
                    <a:lumMod val="65000"/>
                    <a:lumOff val="35000"/>
                  </a:schemeClr>
                </a:solidFill>
                <a:latin typeface="微软雅黑" pitchFamily="34" charset="-122"/>
                <a:ea typeface="微软雅黑" pitchFamily="34" charset="-122"/>
                <a:cs typeface="Raleway"/>
              </a:rPr>
              <a:t>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a:solidFill>
                <a:schemeClr val="tx1">
                  <a:lumMod val="65000"/>
                  <a:lumOff val="35000"/>
                </a:schemeClr>
              </a:solidFill>
              <a:latin typeface="微软雅黑" pitchFamily="34" charset="-122"/>
              <a:ea typeface="微软雅黑" pitchFamily="34" charset="-122"/>
              <a:cs typeface="Raleway"/>
            </a:endParaRPr>
          </a:p>
        </p:txBody>
      </p:sp>
      <p:sp>
        <p:nvSpPr>
          <p:cNvPr id="68" name="TextBox 67"/>
          <p:cNvSpPr txBox="1"/>
          <p:nvPr/>
        </p:nvSpPr>
        <p:spPr>
          <a:xfrm>
            <a:off x="6821280" y="3507854"/>
            <a:ext cx="1261884" cy="307777"/>
          </a:xfrm>
          <a:prstGeom prst="rect">
            <a:avLst/>
          </a:prstGeom>
          <a:noFill/>
        </p:spPr>
        <p:txBody>
          <a:bodyPr wrap="none" rtlCol="0">
            <a:spAutoFit/>
          </a:bodyPr>
          <a:lstStyle/>
          <a:p>
            <a:pPr lvl="0" algn="ctr"/>
            <a:r>
              <a:rPr lang="zh-CN" altLang="en-US" sz="1400" b="1" kern="0" dirty="0" smtClean="0">
                <a:solidFill>
                  <a:schemeClr val="tx1">
                    <a:lumMod val="65000"/>
                    <a:lumOff val="35000"/>
                  </a:schemeClr>
                </a:solidFill>
                <a:latin typeface="微软雅黑" pitchFamily="34" charset="-122"/>
                <a:ea typeface="微软雅黑" pitchFamily="34" charset="-122"/>
                <a:cs typeface="Raleway"/>
              </a:rPr>
              <a:t>输入</a:t>
            </a:r>
            <a:r>
              <a:rPr lang="zh-CN" altLang="en-US" sz="1400" b="1" kern="0" dirty="0">
                <a:solidFill>
                  <a:schemeClr val="tx1">
                    <a:lumMod val="65000"/>
                    <a:lumOff val="35000"/>
                  </a:schemeClr>
                </a:solidFill>
                <a:latin typeface="微软雅黑" pitchFamily="34" charset="-122"/>
                <a:ea typeface="微软雅黑" pitchFamily="34" charset="-122"/>
                <a:cs typeface="Raleway"/>
              </a:rPr>
              <a:t>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a:solidFill>
                <a:schemeClr val="tx1">
                  <a:lumMod val="65000"/>
                  <a:lumOff val="35000"/>
                </a:schemeClr>
              </a:solidFill>
              <a:latin typeface="微软雅黑" pitchFamily="34" charset="-122"/>
              <a:ea typeface="微软雅黑" pitchFamily="34" charset="-122"/>
              <a:cs typeface="Raleway"/>
            </a:endParaRPr>
          </a:p>
        </p:txBody>
      </p:sp>
      <p:sp>
        <p:nvSpPr>
          <p:cNvPr id="70" name="矩形 69"/>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2149994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barn(inVertical)">
                                      <p:cBhvr>
                                        <p:cTn id="29" dur="500"/>
                                        <p:tgtEl>
                                          <p:spTgt spid="64"/>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500"/>
                            </p:stCondLst>
                            <p:childTnLst>
                              <p:par>
                                <p:cTn id="43" presetID="16" presetClass="entr" presetSubtype="21"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arn(inVertical)">
                                      <p:cBhvr>
                                        <p:cTn id="45" dur="500"/>
                                        <p:tgtEl>
                                          <p:spTgt spid="65"/>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4500"/>
                            </p:stCondLst>
                            <p:childTnLst>
                              <p:par>
                                <p:cTn id="53" presetID="53" presetClass="entr" presetSubtype="16"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000"/>
                            </p:stCondLst>
                            <p:childTnLst>
                              <p:par>
                                <p:cTn id="59" presetID="16" presetClass="entr" presetSubtype="21"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barn(inVertical)">
                                      <p:cBhvr>
                                        <p:cTn id="61" dur="500"/>
                                        <p:tgtEl>
                                          <p:spTgt spid="66"/>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p:cTn id="71" dur="500" fill="hold"/>
                                        <p:tgtEl>
                                          <p:spTgt spid="46"/>
                                        </p:tgtEl>
                                        <p:attrNameLst>
                                          <p:attrName>ppt_w</p:attrName>
                                        </p:attrNameLst>
                                      </p:cBhvr>
                                      <p:tavLst>
                                        <p:tav tm="0">
                                          <p:val>
                                            <p:fltVal val="0"/>
                                          </p:val>
                                        </p:tav>
                                        <p:tav tm="100000">
                                          <p:val>
                                            <p:strVal val="#ppt_w"/>
                                          </p:val>
                                        </p:tav>
                                      </p:tavLst>
                                    </p:anim>
                                    <p:anim calcmode="lin" valueType="num">
                                      <p:cBhvr>
                                        <p:cTn id="72" dur="500" fill="hold"/>
                                        <p:tgtEl>
                                          <p:spTgt spid="46"/>
                                        </p:tgtEl>
                                        <p:attrNameLst>
                                          <p:attrName>ppt_h</p:attrName>
                                        </p:attrNameLst>
                                      </p:cBhvr>
                                      <p:tavLst>
                                        <p:tav tm="0">
                                          <p:val>
                                            <p:fltVal val="0"/>
                                          </p:val>
                                        </p:tav>
                                        <p:tav tm="100000">
                                          <p:val>
                                            <p:strVal val="#ppt_h"/>
                                          </p:val>
                                        </p:tav>
                                      </p:tavLst>
                                    </p:anim>
                                    <p:animEffect transition="in" filter="fade">
                                      <p:cBhvr>
                                        <p:cTn id="73" dur="500"/>
                                        <p:tgtEl>
                                          <p:spTgt spid="46"/>
                                        </p:tgtEl>
                                      </p:cBhvr>
                                    </p:animEffect>
                                  </p:childTnLst>
                                </p:cTn>
                              </p:par>
                            </p:childTnLst>
                          </p:cTn>
                        </p:par>
                        <p:par>
                          <p:cTn id="74" fill="hold">
                            <p:stCondLst>
                              <p:cond delay="6500"/>
                            </p:stCondLst>
                            <p:childTnLst>
                              <p:par>
                                <p:cTn id="75" presetID="16" presetClass="entr" presetSubtype="21"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barn(inVertical)">
                                      <p:cBhvr>
                                        <p:cTn id="77" dur="500"/>
                                        <p:tgtEl>
                                          <p:spTgt spid="67"/>
                                        </p:tgtEl>
                                      </p:cBhvr>
                                    </p:animEffect>
                                  </p:childTnLst>
                                </p:cTn>
                              </p:par>
                            </p:childTnLst>
                          </p:cTn>
                        </p:par>
                        <p:par>
                          <p:cTn id="78" fill="hold">
                            <p:stCondLst>
                              <p:cond delay="7000"/>
                            </p:stCondLst>
                            <p:childTnLst>
                              <p:par>
                                <p:cTn id="79" presetID="53" presetClass="entr" presetSubtype="16" fill="hold" nodeType="after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childTnLst>
                          </p:cTn>
                        </p:par>
                        <p:par>
                          <p:cTn id="84" fill="hold">
                            <p:stCondLst>
                              <p:cond delay="7500"/>
                            </p:stCondLst>
                            <p:childTnLst>
                              <p:par>
                                <p:cTn id="85" presetID="53" presetClass="entr" presetSubtype="16" fill="hold" nodeType="after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cTn>
                              </p:par>
                            </p:childTnLst>
                          </p:cTn>
                        </p:par>
                        <p:par>
                          <p:cTn id="90" fill="hold">
                            <p:stCondLst>
                              <p:cond delay="8000"/>
                            </p:stCondLst>
                            <p:childTnLst>
                              <p:par>
                                <p:cTn id="91" presetID="16" presetClass="entr" presetSubtype="21"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barn(inVertical)">
                                      <p:cBhvr>
                                        <p:cTn id="9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Freeform 64"/>
          <p:cNvSpPr>
            <a:spLocks/>
          </p:cNvSpPr>
          <p:nvPr/>
        </p:nvSpPr>
        <p:spPr bwMode="auto">
          <a:xfrm>
            <a:off x="3149420" y="1096529"/>
            <a:ext cx="1404878" cy="125723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chemeClr val="bg1"/>
              </a:gs>
              <a:gs pos="100000">
                <a:srgbClr val="D5D5D5"/>
              </a:gs>
              <a:gs pos="0">
                <a:schemeClr val="bg1"/>
              </a:gs>
              <a:gs pos="100000">
                <a:schemeClr val="bg1">
                  <a:lumMod val="50000"/>
                </a:schemeClr>
              </a:gs>
            </a:gsLst>
            <a:lin ang="16200000" scaled="1"/>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a:solidFill>
                <a:schemeClr val="tx1">
                  <a:lumMod val="50000"/>
                  <a:lumOff val="50000"/>
                </a:schemeClr>
              </a:solidFill>
            </a:endParaRPr>
          </a:p>
        </p:txBody>
      </p:sp>
      <p:sp>
        <p:nvSpPr>
          <p:cNvPr id="41" name="Freeform 62"/>
          <p:cNvSpPr>
            <a:spLocks/>
          </p:cNvSpPr>
          <p:nvPr/>
        </p:nvSpPr>
        <p:spPr bwMode="auto">
          <a:xfrm>
            <a:off x="2888745" y="1982362"/>
            <a:ext cx="1031167" cy="1619415"/>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chemeClr val="bg1"/>
              </a:gs>
              <a:gs pos="100000">
                <a:srgbClr val="D5D5D5"/>
              </a:gs>
              <a:gs pos="0">
                <a:schemeClr val="bg1"/>
              </a:gs>
              <a:gs pos="100000">
                <a:schemeClr val="bg1">
                  <a:lumMod val="50000"/>
                </a:schemeClr>
              </a:gs>
            </a:gsLst>
            <a:lin ang="114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a:solidFill>
                <a:schemeClr val="tx1">
                  <a:lumMod val="50000"/>
                  <a:lumOff val="50000"/>
                </a:schemeClr>
              </a:solidFill>
            </a:endParaRPr>
          </a:p>
        </p:txBody>
      </p:sp>
      <p:sp>
        <p:nvSpPr>
          <p:cNvPr id="42" name="Freeform 61"/>
          <p:cNvSpPr>
            <a:spLocks/>
          </p:cNvSpPr>
          <p:nvPr/>
        </p:nvSpPr>
        <p:spPr bwMode="auto">
          <a:xfrm>
            <a:off x="3135580" y="3218840"/>
            <a:ext cx="1409492" cy="1268772"/>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chemeClr val="bg1"/>
              </a:gs>
              <a:gs pos="100000">
                <a:srgbClr val="D5D5D5"/>
              </a:gs>
              <a:gs pos="0">
                <a:schemeClr val="bg1"/>
              </a:gs>
              <a:gs pos="100000">
                <a:schemeClr val="bg1">
                  <a:lumMod val="50000"/>
                </a:schemeClr>
              </a:gs>
            </a:gsLst>
            <a:lin ang="90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a:solidFill>
                <a:schemeClr val="tx1">
                  <a:lumMod val="50000"/>
                  <a:lumOff val="50000"/>
                </a:schemeClr>
              </a:solidFill>
            </a:endParaRPr>
          </a:p>
        </p:txBody>
      </p:sp>
      <p:sp>
        <p:nvSpPr>
          <p:cNvPr id="43" name="Freeform 59"/>
          <p:cNvSpPr>
            <a:spLocks/>
          </p:cNvSpPr>
          <p:nvPr/>
        </p:nvSpPr>
        <p:spPr bwMode="auto">
          <a:xfrm>
            <a:off x="4646570" y="1101141"/>
            <a:ext cx="1404878" cy="1278000"/>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chemeClr val="tx1">
                  <a:lumMod val="50000"/>
                  <a:lumOff val="50000"/>
                </a:schemeClr>
              </a:gs>
              <a:gs pos="100000">
                <a:srgbClr val="D5D5D5"/>
              </a:gs>
              <a:gs pos="0">
                <a:schemeClr val="bg1"/>
              </a:gs>
              <a:gs pos="100000">
                <a:schemeClr val="bg1">
                  <a:lumMod val="50000"/>
                </a:schemeClr>
              </a:gs>
            </a:gsLst>
            <a:lin ang="120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a:solidFill>
                <a:schemeClr val="tx1">
                  <a:lumMod val="50000"/>
                  <a:lumOff val="50000"/>
                </a:schemeClr>
              </a:solidFill>
            </a:endParaRPr>
          </a:p>
        </p:txBody>
      </p:sp>
      <p:sp>
        <p:nvSpPr>
          <p:cNvPr id="44" name="Freeform 58"/>
          <p:cNvSpPr>
            <a:spLocks/>
          </p:cNvSpPr>
          <p:nvPr/>
        </p:nvSpPr>
        <p:spPr bwMode="auto">
          <a:xfrm>
            <a:off x="5262503" y="1980055"/>
            <a:ext cx="1031167" cy="1617109"/>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chemeClr val="bg1"/>
              </a:gs>
              <a:gs pos="100000">
                <a:srgbClr val="D5D5D5"/>
              </a:gs>
              <a:gs pos="0">
                <a:schemeClr val="bg1"/>
              </a:gs>
              <a:gs pos="100000">
                <a:schemeClr val="bg1">
                  <a:lumMod val="50000"/>
                </a:schemeClr>
              </a:gs>
            </a:gsLst>
            <a:lin ang="174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a:solidFill>
                <a:schemeClr val="tx1">
                  <a:lumMod val="50000"/>
                  <a:lumOff val="50000"/>
                </a:schemeClr>
              </a:solidFill>
            </a:endParaRPr>
          </a:p>
        </p:txBody>
      </p:sp>
      <p:sp>
        <p:nvSpPr>
          <p:cNvPr id="45" name="Freeform 60"/>
          <p:cNvSpPr>
            <a:spLocks/>
          </p:cNvSpPr>
          <p:nvPr/>
        </p:nvSpPr>
        <p:spPr bwMode="auto">
          <a:xfrm>
            <a:off x="4637344" y="3234985"/>
            <a:ext cx="1393343" cy="1278000"/>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chemeClr val="bg1"/>
              </a:gs>
              <a:gs pos="100000">
                <a:srgbClr val="D5D5D5"/>
              </a:gs>
              <a:gs pos="0">
                <a:schemeClr val="bg1"/>
              </a:gs>
              <a:gs pos="100000">
                <a:schemeClr val="bg1">
                  <a:lumMod val="50000"/>
                </a:schemeClr>
              </a:gs>
            </a:gsLst>
            <a:lin ang="12600000" scaled="0"/>
          </a:gradFill>
          <a:ln w="19050">
            <a:solidFill>
              <a:schemeClr val="bg1">
                <a:lumMod val="85000"/>
              </a:schemeClr>
            </a:solid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en-US">
              <a:solidFill>
                <a:schemeClr val="tx1">
                  <a:lumMod val="50000"/>
                  <a:lumOff val="50000"/>
                </a:schemeClr>
              </a:solidFill>
            </a:endParaRPr>
          </a:p>
        </p:txBody>
      </p:sp>
      <p:grpSp>
        <p:nvGrpSpPr>
          <p:cNvPr id="37" name="组合 36"/>
          <p:cNvGrpSpPr/>
          <p:nvPr/>
        </p:nvGrpSpPr>
        <p:grpSpPr>
          <a:xfrm>
            <a:off x="3990001" y="2149277"/>
            <a:ext cx="1202413" cy="1202411"/>
            <a:chOff x="819328" y="1120779"/>
            <a:chExt cx="1127886" cy="1127885"/>
          </a:xfrm>
        </p:grpSpPr>
        <p:sp>
          <p:nvSpPr>
            <p:cNvPr id="38"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sp>
          <p:nvSpPr>
            <p:cNvPr id="3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rgbClr val="FFFFFF"/>
                </a:solidFill>
                <a:effectLst/>
                <a:uLnTx/>
                <a:uFillTx/>
                <a:latin typeface="Open Sans"/>
                <a:ea typeface="MS PGothic" pitchFamily="3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23</a:t>
            </a:fld>
            <a:endParaRPr lang="zh-CN" altLang="en-US"/>
          </a:p>
        </p:txBody>
      </p:sp>
      <p:sp>
        <p:nvSpPr>
          <p:cNvPr id="9" name="AutoShape 112"/>
          <p:cNvSpPr>
            <a:spLocks/>
          </p:cNvSpPr>
          <p:nvPr/>
        </p:nvSpPr>
        <p:spPr bwMode="auto">
          <a:xfrm>
            <a:off x="3746015" y="1504111"/>
            <a:ext cx="438120" cy="4388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tx1">
              <a:lumMod val="85000"/>
              <a:lumOff val="15000"/>
            </a:schemeClr>
          </a:solidFill>
          <a:ln>
            <a:noFill/>
          </a:ln>
          <a:effectLst/>
          <a:extLst/>
        </p:spPr>
        <p:txBody>
          <a:bodyPr lIns="14288" tIns="14288" rIns="14288" bIns="14288"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10" name="Group 87"/>
          <p:cNvGrpSpPr/>
          <p:nvPr/>
        </p:nvGrpSpPr>
        <p:grpSpPr>
          <a:xfrm>
            <a:off x="5028026" y="3638366"/>
            <a:ext cx="328777" cy="438870"/>
            <a:chOff x="586386" y="4508909"/>
            <a:chExt cx="261342" cy="348854"/>
          </a:xfrm>
          <a:solidFill>
            <a:schemeClr val="tx1">
              <a:lumMod val="85000"/>
              <a:lumOff val="15000"/>
            </a:schemeClr>
          </a:solidFill>
        </p:grpSpPr>
        <p:sp>
          <p:nvSpPr>
            <p:cNvPr id="11" name="AutoShape 108"/>
            <p:cNvSpPr>
              <a:spLocks/>
            </p:cNvSpPr>
            <p:nvPr/>
          </p:nvSpPr>
          <p:spPr bwMode="auto">
            <a:xfrm>
              <a:off x="651275" y="4574393"/>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2" name="AutoShape 109"/>
            <p:cNvSpPr>
              <a:spLocks/>
            </p:cNvSpPr>
            <p:nvPr/>
          </p:nvSpPr>
          <p:spPr bwMode="auto">
            <a:xfrm>
              <a:off x="586386" y="4508909"/>
              <a:ext cx="261342" cy="348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grpSp>
        <p:nvGrpSpPr>
          <p:cNvPr id="13" name="Group 41"/>
          <p:cNvGrpSpPr/>
          <p:nvPr/>
        </p:nvGrpSpPr>
        <p:grpSpPr>
          <a:xfrm>
            <a:off x="5604285" y="2559135"/>
            <a:ext cx="383448" cy="438120"/>
            <a:chOff x="6880625" y="3111711"/>
            <a:chExt cx="304800" cy="348258"/>
          </a:xfrm>
          <a:solidFill>
            <a:schemeClr val="tx1">
              <a:lumMod val="85000"/>
              <a:lumOff val="15000"/>
            </a:schemeClr>
          </a:solidFill>
        </p:grpSpPr>
        <p:sp>
          <p:nvSpPr>
            <p:cNvPr id="14" name="AutoShape 48"/>
            <p:cNvSpPr>
              <a:spLocks/>
            </p:cNvSpPr>
            <p:nvPr/>
          </p:nvSpPr>
          <p:spPr bwMode="auto">
            <a:xfrm>
              <a:off x="6880625" y="3111711"/>
              <a:ext cx="304800" cy="3482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5" name="AutoShape 49"/>
            <p:cNvSpPr>
              <a:spLocks/>
            </p:cNvSpPr>
            <p:nvPr/>
          </p:nvSpPr>
          <p:spPr bwMode="auto">
            <a:xfrm>
              <a:off x="7119940" y="3383768"/>
              <a:ext cx="22027" cy="21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6" name="AutoShape 50"/>
            <p:cNvSpPr>
              <a:spLocks/>
            </p:cNvSpPr>
            <p:nvPr/>
          </p:nvSpPr>
          <p:spPr bwMode="auto">
            <a:xfrm>
              <a:off x="7119940" y="3318284"/>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17" name="AutoShape 51"/>
            <p:cNvSpPr>
              <a:spLocks/>
            </p:cNvSpPr>
            <p:nvPr/>
          </p:nvSpPr>
          <p:spPr bwMode="auto">
            <a:xfrm>
              <a:off x="7119940" y="3252799"/>
              <a:ext cx="22027" cy="22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18" name="AutoShape 47"/>
          <p:cNvSpPr>
            <a:spLocks/>
          </p:cNvSpPr>
          <p:nvPr/>
        </p:nvSpPr>
        <p:spPr bwMode="auto">
          <a:xfrm>
            <a:off x="3146363" y="2617748"/>
            <a:ext cx="438120" cy="438120"/>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tx1">
              <a:lumMod val="85000"/>
              <a:lumOff val="15000"/>
            </a:schemeClr>
          </a:solidFill>
          <a:ln>
            <a:noFill/>
          </a:ln>
          <a:effectLst/>
          <a:extLst/>
        </p:spPr>
        <p:txBody>
          <a:bodyPr lIns="14288" tIns="14288" rIns="14288" bIns="14288"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nvGrpSpPr>
          <p:cNvPr id="19" name="组合 18"/>
          <p:cNvGrpSpPr/>
          <p:nvPr/>
        </p:nvGrpSpPr>
        <p:grpSpPr>
          <a:xfrm>
            <a:off x="5008029" y="1531727"/>
            <a:ext cx="438869" cy="438120"/>
            <a:chOff x="2581673" y="3096418"/>
            <a:chExt cx="465137" cy="464344"/>
          </a:xfrm>
          <a:solidFill>
            <a:schemeClr val="tx1">
              <a:lumMod val="85000"/>
              <a:lumOff val="15000"/>
            </a:schemeClr>
          </a:solidFill>
        </p:grpSpPr>
        <p:sp>
          <p:nvSpPr>
            <p:cNvPr id="20" name="AutoShape 128"/>
            <p:cNvSpPr>
              <a:spLocks/>
            </p:cNvSpPr>
            <p:nvPr/>
          </p:nvSpPr>
          <p:spPr bwMode="auto">
            <a:xfrm>
              <a:off x="2581673" y="3096418"/>
              <a:ext cx="46513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21" name="AutoShape 129"/>
            <p:cNvSpPr>
              <a:spLocks/>
            </p:cNvSpPr>
            <p:nvPr/>
          </p:nvSpPr>
          <p:spPr bwMode="auto">
            <a:xfrm>
              <a:off x="2872186" y="3154362"/>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grpSp>
      <p:sp>
        <p:nvSpPr>
          <p:cNvPr id="22" name="AutoShape 46"/>
          <p:cNvSpPr>
            <a:spLocks/>
          </p:cNvSpPr>
          <p:nvPr/>
        </p:nvSpPr>
        <p:spPr bwMode="auto">
          <a:xfrm>
            <a:off x="3746015" y="3629554"/>
            <a:ext cx="438120" cy="4381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1">
              <a:lumMod val="85000"/>
              <a:lumOff val="15000"/>
            </a:schemeClr>
          </a:solidFill>
          <a:ln>
            <a:noFill/>
          </a:ln>
          <a:effectLst/>
          <a:extLst/>
        </p:spPr>
        <p:txBody>
          <a:bodyPr lIns="14288" tIns="14288" rIns="14288" bIns="14288" anchor="ctr"/>
          <a:lstStyle/>
          <a:p>
            <a:pPr algn="ctr" defTabSz="171438" fontAlgn="base" hangingPunct="0">
              <a:spcBef>
                <a:spcPct val="0"/>
              </a:spcBef>
              <a:spcAft>
                <a:spcPct val="0"/>
              </a:spcAft>
            </a:pPr>
            <a:endParaRPr lang="en-US" sz="1100">
              <a:solidFill>
                <a:schemeClr val="tx1">
                  <a:lumMod val="50000"/>
                  <a:lumOff val="50000"/>
                </a:schemeClr>
              </a:solidFill>
              <a:effectLst>
                <a:outerShdw blurRad="38100" dist="38100" dir="2700000" algn="tl">
                  <a:srgbClr val="000000"/>
                </a:outerShdw>
              </a:effectLst>
              <a:latin typeface="Gill Sans" charset="0"/>
              <a:sym typeface="Gill Sans" charset="0"/>
            </a:endParaRPr>
          </a:p>
        </p:txBody>
      </p:sp>
      <p:sp>
        <p:nvSpPr>
          <p:cNvPr id="25" name="KSO_Shape"/>
          <p:cNvSpPr>
            <a:spLocks/>
          </p:cNvSpPr>
          <p:nvPr/>
        </p:nvSpPr>
        <p:spPr bwMode="auto">
          <a:xfrm>
            <a:off x="4320072" y="2379239"/>
            <a:ext cx="568832" cy="775681"/>
          </a:xfrm>
          <a:custGeom>
            <a:avLst/>
            <a:gdLst>
              <a:gd name="T0" fmla="*/ 690912 w 1387475"/>
              <a:gd name="T1" fmla="*/ 1460893 h 1890713"/>
              <a:gd name="T2" fmla="*/ 273569 w 1387475"/>
              <a:gd name="T3" fmla="*/ 1342172 h 1890713"/>
              <a:gd name="T4" fmla="*/ 1125427 w 1387475"/>
              <a:gd name="T5" fmla="*/ 1107527 h 1890713"/>
              <a:gd name="T6" fmla="*/ 1132217 w 1387475"/>
              <a:gd name="T7" fmla="*/ 1123117 h 1890713"/>
              <a:gd name="T8" fmla="*/ 1000025 w 1387475"/>
              <a:gd name="T9" fmla="*/ 749763 h 1890713"/>
              <a:gd name="T10" fmla="*/ 1159374 w 1387475"/>
              <a:gd name="T11" fmla="*/ 788538 h 1890713"/>
              <a:gd name="T12" fmla="*/ 1296359 w 1387475"/>
              <a:gd name="T13" fmla="*/ 860090 h 1890713"/>
              <a:gd name="T14" fmla="*/ 1380227 w 1387475"/>
              <a:gd name="T15" fmla="*/ 938838 h 1890713"/>
              <a:gd name="T16" fmla="*/ 1395402 w 1387475"/>
              <a:gd name="T17" fmla="*/ 983609 h 1890713"/>
              <a:gd name="T18" fmla="*/ 1388613 w 1387475"/>
              <a:gd name="T19" fmla="*/ 1092736 h 1890713"/>
              <a:gd name="T20" fmla="*/ 1337095 w 1387475"/>
              <a:gd name="T21" fmla="*/ 1277414 h 1890713"/>
              <a:gd name="T22" fmla="*/ 1108654 w 1387475"/>
              <a:gd name="T23" fmla="*/ 1651167 h 1890713"/>
              <a:gd name="T24" fmla="*/ 234430 w 1387475"/>
              <a:gd name="T25" fmla="*/ 1588809 h 1890713"/>
              <a:gd name="T26" fmla="*/ 132192 w 1387475"/>
              <a:gd name="T27" fmla="*/ 1603999 h 1890713"/>
              <a:gd name="T28" fmla="*/ 75082 w 1387475"/>
              <a:gd name="T29" fmla="*/ 1526850 h 1890713"/>
              <a:gd name="T30" fmla="*/ 9585 w 1387475"/>
              <a:gd name="T31" fmla="*/ 1125115 h 1890713"/>
              <a:gd name="T32" fmla="*/ 1198 w 1387475"/>
              <a:gd name="T33" fmla="*/ 986407 h 1890713"/>
              <a:gd name="T34" fmla="*/ 15176 w 1387475"/>
              <a:gd name="T35" fmla="*/ 938039 h 1890713"/>
              <a:gd name="T36" fmla="*/ 60305 w 1387475"/>
              <a:gd name="T37" fmla="*/ 885673 h 1890713"/>
              <a:gd name="T38" fmla="*/ 179717 w 1387475"/>
              <a:gd name="T39" fmla="*/ 820917 h 1890713"/>
              <a:gd name="T40" fmla="*/ 333475 w 1387475"/>
              <a:gd name="T41" fmla="*/ 775746 h 1890713"/>
              <a:gd name="T42" fmla="*/ 492025 w 1387475"/>
              <a:gd name="T43" fmla="*/ 750962 h 1890713"/>
              <a:gd name="T44" fmla="*/ 748422 w 1387475"/>
              <a:gd name="T45" fmla="*/ 882076 h 1890713"/>
              <a:gd name="T46" fmla="*/ 930934 w 1387475"/>
              <a:gd name="T47" fmla="*/ 750163 h 1890713"/>
              <a:gd name="T48" fmla="*/ 763236 w 1387475"/>
              <a:gd name="T49" fmla="*/ 2000 h 1890713"/>
              <a:gd name="T50" fmla="*/ 882716 w 1387475"/>
              <a:gd name="T51" fmla="*/ 31207 h 1890713"/>
              <a:gd name="T52" fmla="*/ 976222 w 1387475"/>
              <a:gd name="T53" fmla="*/ 84818 h 1890713"/>
              <a:gd name="T54" fmla="*/ 983815 w 1387475"/>
              <a:gd name="T55" fmla="*/ 140830 h 1890713"/>
              <a:gd name="T56" fmla="*/ 937461 w 1387475"/>
              <a:gd name="T57" fmla="*/ 183639 h 1890713"/>
              <a:gd name="T58" fmla="*/ 861137 w 1387475"/>
              <a:gd name="T59" fmla="*/ 203243 h 1890713"/>
              <a:gd name="T60" fmla="*/ 748450 w 1387475"/>
              <a:gd name="T61" fmla="*/ 166435 h 1890713"/>
              <a:gd name="T62" fmla="*/ 909489 w 1387475"/>
              <a:gd name="T63" fmla="*/ 231649 h 1890713"/>
              <a:gd name="T64" fmla="*/ 958240 w 1387475"/>
              <a:gd name="T65" fmla="*/ 231649 h 1890713"/>
              <a:gd name="T66" fmla="*/ 981018 w 1387475"/>
              <a:gd name="T67" fmla="*/ 265256 h 1890713"/>
              <a:gd name="T68" fmla="*/ 989409 w 1387475"/>
              <a:gd name="T69" fmla="*/ 299663 h 1890713"/>
              <a:gd name="T70" fmla="*/ 1005793 w 1387475"/>
              <a:gd name="T71" fmla="*/ 334471 h 1890713"/>
              <a:gd name="T72" fmla="*/ 1011387 w 1387475"/>
              <a:gd name="T73" fmla="*/ 406487 h 1890713"/>
              <a:gd name="T74" fmla="*/ 1002596 w 1387475"/>
              <a:gd name="T75" fmla="*/ 470900 h 1890713"/>
              <a:gd name="T76" fmla="*/ 985413 w 1387475"/>
              <a:gd name="T77" fmla="*/ 493305 h 1890713"/>
              <a:gd name="T78" fmla="*/ 969029 w 1387475"/>
              <a:gd name="T79" fmla="*/ 462499 h 1890713"/>
              <a:gd name="T80" fmla="*/ 933466 w 1387475"/>
              <a:gd name="T81" fmla="*/ 585725 h 1890713"/>
              <a:gd name="T82" fmla="*/ 867131 w 1387475"/>
              <a:gd name="T83" fmla="*/ 678944 h 1890713"/>
              <a:gd name="T84" fmla="*/ 785613 w 1387475"/>
              <a:gd name="T85" fmla="*/ 737757 h 1890713"/>
              <a:gd name="T86" fmla="*/ 703695 w 1387475"/>
              <a:gd name="T87" fmla="*/ 758161 h 1890713"/>
              <a:gd name="T88" fmla="*/ 632567 w 1387475"/>
              <a:gd name="T89" fmla="*/ 736957 h 1890713"/>
              <a:gd name="T90" fmla="*/ 552247 w 1387475"/>
              <a:gd name="T91" fmla="*/ 676944 h 1890713"/>
              <a:gd name="T92" fmla="*/ 479121 w 1387475"/>
              <a:gd name="T93" fmla="*/ 586925 h 1890713"/>
              <a:gd name="T94" fmla="*/ 429170 w 1387475"/>
              <a:gd name="T95" fmla="*/ 473701 h 1890713"/>
              <a:gd name="T96" fmla="*/ 413186 w 1387475"/>
              <a:gd name="T97" fmla="*/ 497706 h 1890713"/>
              <a:gd name="T98" fmla="*/ 395604 w 1387475"/>
              <a:gd name="T99" fmla="*/ 469300 h 1890713"/>
              <a:gd name="T100" fmla="*/ 388411 w 1387475"/>
              <a:gd name="T101" fmla="*/ 400886 h 1890713"/>
              <a:gd name="T102" fmla="*/ 395604 w 1387475"/>
              <a:gd name="T103" fmla="*/ 332470 h 1890713"/>
              <a:gd name="T104" fmla="*/ 413186 w 1387475"/>
              <a:gd name="T105" fmla="*/ 304064 h 1890713"/>
              <a:gd name="T106" fmla="*/ 418780 w 1387475"/>
              <a:gd name="T107" fmla="*/ 231249 h 1890713"/>
              <a:gd name="T108" fmla="*/ 433966 w 1387475"/>
              <a:gd name="T109" fmla="*/ 153632 h 1890713"/>
              <a:gd name="T110" fmla="*/ 415983 w 1387475"/>
              <a:gd name="T111" fmla="*/ 121626 h 1890713"/>
              <a:gd name="T112" fmla="*/ 474725 w 1387475"/>
              <a:gd name="T113" fmla="*/ 72015 h 1890713"/>
              <a:gd name="T114" fmla="*/ 567432 w 1387475"/>
              <a:gd name="T115" fmla="*/ 28006 h 1890713"/>
              <a:gd name="T116" fmla="*/ 671328 w 1387475"/>
              <a:gd name="T117" fmla="*/ 3601 h 18907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87475" h="1890713">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tx1">
              <a:lumMod val="85000"/>
              <a:lumOff val="1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sz="1800">
              <a:solidFill>
                <a:schemeClr val="tx1">
                  <a:lumMod val="50000"/>
                  <a:lumOff val="50000"/>
                </a:schemeClr>
              </a:solidFill>
            </a:endParaRPr>
          </a:p>
        </p:txBody>
      </p:sp>
      <p:sp>
        <p:nvSpPr>
          <p:cNvPr id="26" name="Content Placeholder 2"/>
          <p:cNvSpPr txBox="1">
            <a:spLocks/>
          </p:cNvSpPr>
          <p:nvPr/>
        </p:nvSpPr>
        <p:spPr bwMode="auto">
          <a:xfrm>
            <a:off x="1291926" y="1039156"/>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27" name="Content Placeholder 2"/>
          <p:cNvSpPr txBox="1">
            <a:spLocks/>
          </p:cNvSpPr>
          <p:nvPr/>
        </p:nvSpPr>
        <p:spPr bwMode="auto">
          <a:xfrm>
            <a:off x="776343" y="2561901"/>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28" name="Content Placeholder 2"/>
          <p:cNvSpPr txBox="1">
            <a:spLocks/>
          </p:cNvSpPr>
          <p:nvPr/>
        </p:nvSpPr>
        <p:spPr bwMode="auto">
          <a:xfrm>
            <a:off x="971600" y="3642555"/>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29" name="Content Placeholder 2"/>
          <p:cNvSpPr txBox="1">
            <a:spLocks/>
          </p:cNvSpPr>
          <p:nvPr/>
        </p:nvSpPr>
        <p:spPr bwMode="auto">
          <a:xfrm>
            <a:off x="5867888" y="1072537"/>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30" name="Content Placeholder 2"/>
          <p:cNvSpPr txBox="1">
            <a:spLocks/>
          </p:cNvSpPr>
          <p:nvPr/>
        </p:nvSpPr>
        <p:spPr bwMode="auto">
          <a:xfrm>
            <a:off x="6262742" y="2381792"/>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31" name="Content Placeholder 2"/>
          <p:cNvSpPr txBox="1">
            <a:spLocks/>
          </p:cNvSpPr>
          <p:nvPr/>
        </p:nvSpPr>
        <p:spPr bwMode="auto">
          <a:xfrm>
            <a:off x="5840178" y="3760319"/>
            <a:ext cx="2125682"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75000"/>
                    <a:lumOff val="25000"/>
                  </a:schemeClr>
                </a:solidFill>
                <a:latin typeface="微软雅黑" pitchFamily="34" charset="-122"/>
                <a:ea typeface="微软雅黑" pitchFamily="34" charset="-122"/>
                <a:cs typeface="Raleway"/>
              </a:rPr>
              <a:t>输入你的</a:t>
            </a:r>
            <a:r>
              <a:rPr lang="zh-CN" altLang="en-US" sz="1200" b="1" kern="0" dirty="0" smtClean="0">
                <a:solidFill>
                  <a:schemeClr val="tx1">
                    <a:lumMod val="75000"/>
                    <a:lumOff val="25000"/>
                  </a:schemeClr>
                </a:solidFill>
                <a:latin typeface="微软雅黑" pitchFamily="34" charset="-122"/>
                <a:ea typeface="微软雅黑" pitchFamily="34" charset="-122"/>
                <a:cs typeface="Raleway"/>
              </a:rPr>
              <a:t>标题</a:t>
            </a:r>
            <a:endParaRPr lang="en-US" altLang="zh-CN" sz="1200" b="1" kern="0" dirty="0" smtClean="0">
              <a:solidFill>
                <a:schemeClr val="tx1">
                  <a:lumMod val="75000"/>
                  <a:lumOff val="2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75000"/>
                    <a:lumOff val="2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8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75000"/>
                    <a:lumOff val="25000"/>
                  </a:schemeClr>
                </a:solidFill>
                <a:latin typeface="微软雅黑" pitchFamily="34" charset="-122"/>
                <a:ea typeface="微软雅黑" pitchFamily="34" charset="-122"/>
                <a:cs typeface="Raleway Light"/>
              </a:rPr>
              <a:t>概述</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46" name="矩形 45"/>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510762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22" grpId="0" animBg="1"/>
      <p:bldP spid="26" grpId="0"/>
      <p:bldP spid="27" grpId="0"/>
      <p:bldP spid="28" grpId="0"/>
      <p:bldP spid="29" grpId="0"/>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圆角矩形 67"/>
          <p:cNvSpPr/>
          <p:nvPr/>
        </p:nvSpPr>
        <p:spPr>
          <a:xfrm>
            <a:off x="3694170" y="813414"/>
            <a:ext cx="1927247" cy="3719958"/>
          </a:xfrm>
          <a:prstGeom prst="roundRect">
            <a:avLst/>
          </a:prstGeom>
          <a:gradFill>
            <a:gsLst>
              <a:gs pos="0">
                <a:schemeClr val="bg1">
                  <a:lumMod val="85000"/>
                </a:schemeClr>
              </a:gs>
              <a:gs pos="1000">
                <a:schemeClr val="bg1"/>
              </a:gs>
              <a:gs pos="100000">
                <a:schemeClr val="bg1">
                  <a:lumMod val="75000"/>
                </a:schemeClr>
              </a:gs>
            </a:gsLst>
            <a:lin ang="21594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2848799" y="1154530"/>
            <a:ext cx="675689" cy="675688"/>
            <a:chOff x="819328" y="1120779"/>
            <a:chExt cx="1127886" cy="1127885"/>
          </a:xfrm>
        </p:grpSpPr>
        <p:sp>
          <p:nvSpPr>
            <p:cNvPr id="52"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5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24</a:t>
            </a:fld>
            <a:endParaRPr lang="zh-CN" altLang="en-US"/>
          </a:p>
        </p:txBody>
      </p:sp>
      <p:grpSp>
        <p:nvGrpSpPr>
          <p:cNvPr id="21" name="组合 20"/>
          <p:cNvGrpSpPr/>
          <p:nvPr/>
        </p:nvGrpSpPr>
        <p:grpSpPr>
          <a:xfrm>
            <a:off x="3804650" y="932917"/>
            <a:ext cx="1803422" cy="3480952"/>
            <a:chOff x="2430379" y="3645568"/>
            <a:chExt cx="914400" cy="1515978"/>
          </a:xfrm>
          <a:effectLst/>
        </p:grpSpPr>
        <p:sp>
          <p:nvSpPr>
            <p:cNvPr id="22" name="任意多边形 21"/>
            <p:cNvSpPr/>
            <p:nvPr/>
          </p:nvSpPr>
          <p:spPr>
            <a:xfrm>
              <a:off x="2430379" y="3645568"/>
              <a:ext cx="914400" cy="1515978"/>
            </a:xfrm>
            <a:custGeom>
              <a:avLst/>
              <a:gdLst>
                <a:gd name="connsiteX0" fmla="*/ 152403 w 914400"/>
                <a:gd name="connsiteY0" fmla="*/ 0 h 1515978"/>
                <a:gd name="connsiteX1" fmla="*/ 761997 w 914400"/>
                <a:gd name="connsiteY1" fmla="*/ 0 h 1515978"/>
                <a:gd name="connsiteX2" fmla="*/ 914400 w 914400"/>
                <a:gd name="connsiteY2" fmla="*/ 152403 h 1515978"/>
                <a:gd name="connsiteX3" fmla="*/ 914400 w 914400"/>
                <a:gd name="connsiteY3" fmla="*/ 1363575 h 1515978"/>
                <a:gd name="connsiteX4" fmla="*/ 761997 w 914400"/>
                <a:gd name="connsiteY4" fmla="*/ 1515978 h 1515978"/>
                <a:gd name="connsiteX5" fmla="*/ 152403 w 914400"/>
                <a:gd name="connsiteY5" fmla="*/ 1515978 h 1515978"/>
                <a:gd name="connsiteX6" fmla="*/ 0 w 914400"/>
                <a:gd name="connsiteY6" fmla="*/ 1363575 h 1515978"/>
                <a:gd name="connsiteX7" fmla="*/ 0 w 914400"/>
                <a:gd name="connsiteY7" fmla="*/ 152403 h 1515978"/>
                <a:gd name="connsiteX8" fmla="*/ 152403 w 914400"/>
                <a:gd name="connsiteY8" fmla="*/ 0 h 1515978"/>
                <a:gd name="connsiteX9" fmla="*/ 96252 w 914400"/>
                <a:gd name="connsiteY9" fmla="*/ 276727 h 1515978"/>
                <a:gd name="connsiteX10" fmla="*/ 96252 w 914400"/>
                <a:gd name="connsiteY10" fmla="*/ 1239251 h 1515978"/>
                <a:gd name="connsiteX11" fmla="*/ 818148 w 914400"/>
                <a:gd name="connsiteY11" fmla="*/ 1239251 h 1515978"/>
                <a:gd name="connsiteX12" fmla="*/ 818148 w 914400"/>
                <a:gd name="connsiteY12" fmla="*/ 276727 h 1515978"/>
                <a:gd name="connsiteX13" fmla="*/ 96252 w 914400"/>
                <a:gd name="connsiteY13" fmla="*/ 276727 h 151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 h="1515978">
                  <a:moveTo>
                    <a:pt x="152403" y="0"/>
                  </a:moveTo>
                  <a:lnTo>
                    <a:pt x="761997" y="0"/>
                  </a:lnTo>
                  <a:cubicBezTo>
                    <a:pt x="846167" y="0"/>
                    <a:pt x="914400" y="68233"/>
                    <a:pt x="914400" y="152403"/>
                  </a:cubicBezTo>
                  <a:lnTo>
                    <a:pt x="914400" y="1363575"/>
                  </a:lnTo>
                  <a:cubicBezTo>
                    <a:pt x="914400" y="1447745"/>
                    <a:pt x="846167" y="1515978"/>
                    <a:pt x="761997" y="1515978"/>
                  </a:cubicBezTo>
                  <a:lnTo>
                    <a:pt x="152403" y="1515978"/>
                  </a:lnTo>
                  <a:cubicBezTo>
                    <a:pt x="68233" y="1515978"/>
                    <a:pt x="0" y="1447745"/>
                    <a:pt x="0" y="1363575"/>
                  </a:cubicBezTo>
                  <a:lnTo>
                    <a:pt x="0" y="152403"/>
                  </a:lnTo>
                  <a:cubicBezTo>
                    <a:pt x="0" y="68233"/>
                    <a:pt x="68233" y="0"/>
                    <a:pt x="152403" y="0"/>
                  </a:cubicBezTo>
                  <a:close/>
                  <a:moveTo>
                    <a:pt x="96252" y="276727"/>
                  </a:moveTo>
                  <a:lnTo>
                    <a:pt x="96252" y="1239251"/>
                  </a:lnTo>
                  <a:lnTo>
                    <a:pt x="818148" y="1239251"/>
                  </a:lnTo>
                  <a:lnTo>
                    <a:pt x="818148" y="276727"/>
                  </a:lnTo>
                  <a:lnTo>
                    <a:pt x="96252" y="276727"/>
                  </a:lnTo>
                  <a:close/>
                </a:path>
              </a:pathLst>
            </a:custGeom>
            <a:noFill/>
            <a:ln w="12700">
              <a:solidFill>
                <a:schemeClr val="tx1">
                  <a:lumMod val="50000"/>
                  <a:lumOff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圆角矩形 22"/>
            <p:cNvSpPr/>
            <p:nvPr/>
          </p:nvSpPr>
          <p:spPr>
            <a:xfrm>
              <a:off x="2615239" y="3753853"/>
              <a:ext cx="544680" cy="60158"/>
            </a:xfrm>
            <a:prstGeom prst="roundRect">
              <a:avLst>
                <a:gd name="adj" fmla="val 50000"/>
              </a:avLst>
            </a:prstGeom>
            <a:gradFill>
              <a:gsLst>
                <a:gs pos="0">
                  <a:schemeClr val="bg1">
                    <a:lumMod val="85000"/>
                  </a:schemeClr>
                </a:gs>
                <a:gs pos="1000">
                  <a:schemeClr val="bg1"/>
                </a:gs>
                <a:gs pos="93333">
                  <a:schemeClr val="bg1">
                    <a:lumMod val="65000"/>
                  </a:schemeClr>
                </a:gs>
                <a:gs pos="38000">
                  <a:schemeClr val="bg1">
                    <a:lumMod val="6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4" name="椭圆 23"/>
            <p:cNvSpPr/>
            <p:nvPr/>
          </p:nvSpPr>
          <p:spPr>
            <a:xfrm>
              <a:off x="2809374" y="4969068"/>
              <a:ext cx="156410" cy="132318"/>
            </a:xfrm>
            <a:prstGeom prst="ellipse">
              <a:avLst/>
            </a:prstGeom>
            <a:gradFill>
              <a:gsLst>
                <a:gs pos="0">
                  <a:schemeClr val="bg1">
                    <a:lumMod val="85000"/>
                  </a:schemeClr>
                </a:gs>
                <a:gs pos="1000">
                  <a:schemeClr val="bg1"/>
                </a:gs>
                <a:gs pos="100000">
                  <a:schemeClr val="bg1">
                    <a:lumMod val="7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5" name="Content Placeholder 2"/>
          <p:cNvSpPr txBox="1">
            <a:spLocks/>
          </p:cNvSpPr>
          <p:nvPr/>
        </p:nvSpPr>
        <p:spPr bwMode="auto">
          <a:xfrm>
            <a:off x="418396" y="1154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6" name="Content Placeholder 2"/>
          <p:cNvSpPr txBox="1">
            <a:spLocks/>
          </p:cNvSpPr>
          <p:nvPr/>
        </p:nvSpPr>
        <p:spPr bwMode="auto">
          <a:xfrm>
            <a:off x="418396" y="205368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7" name="Content Placeholder 2"/>
          <p:cNvSpPr txBox="1">
            <a:spLocks/>
          </p:cNvSpPr>
          <p:nvPr/>
        </p:nvSpPr>
        <p:spPr bwMode="auto">
          <a:xfrm>
            <a:off x="395536" y="3059523"/>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8" name="Content Placeholder 2"/>
          <p:cNvSpPr txBox="1">
            <a:spLocks/>
          </p:cNvSpPr>
          <p:nvPr/>
        </p:nvSpPr>
        <p:spPr bwMode="auto">
          <a:xfrm>
            <a:off x="6518944" y="1203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9" name="Content Placeholder 2"/>
          <p:cNvSpPr txBox="1">
            <a:spLocks/>
          </p:cNvSpPr>
          <p:nvPr/>
        </p:nvSpPr>
        <p:spPr bwMode="auto">
          <a:xfrm>
            <a:off x="6534184" y="20798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30" name="Content Placeholder 2"/>
          <p:cNvSpPr txBox="1">
            <a:spLocks/>
          </p:cNvSpPr>
          <p:nvPr/>
        </p:nvSpPr>
        <p:spPr bwMode="auto">
          <a:xfrm>
            <a:off x="6534184" y="3108598"/>
            <a:ext cx="2358296"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31" name="矩形 30"/>
          <p:cNvSpPr/>
          <p:nvPr/>
        </p:nvSpPr>
        <p:spPr>
          <a:xfrm>
            <a:off x="4135486" y="2310059"/>
            <a:ext cx="1107996" cy="830997"/>
          </a:xfrm>
          <a:prstGeom prst="rect">
            <a:avLst/>
          </a:prstGeom>
        </p:spPr>
        <p:txBody>
          <a:bodyPr wrap="none">
            <a:spAutoFit/>
          </a:bodyPr>
          <a:lstStyle/>
          <a:p>
            <a:r>
              <a:rPr lang="zh-CN" altLang="en-US" sz="2400" b="1" kern="0" dirty="0" smtClean="0">
                <a:solidFill>
                  <a:schemeClr val="tx1">
                    <a:lumMod val="65000"/>
                    <a:lumOff val="35000"/>
                  </a:schemeClr>
                </a:solidFill>
                <a:latin typeface="微软雅黑" pitchFamily="34" charset="-122"/>
                <a:ea typeface="微软雅黑" pitchFamily="34" charset="-122"/>
                <a:cs typeface="Raleway"/>
              </a:rPr>
              <a:t>输入你</a:t>
            </a:r>
            <a:endParaRPr lang="en-US" altLang="zh-CN" sz="2400" b="1" kern="0" dirty="0" smtClean="0">
              <a:solidFill>
                <a:schemeClr val="tx1">
                  <a:lumMod val="65000"/>
                  <a:lumOff val="35000"/>
                </a:schemeClr>
              </a:solidFill>
              <a:latin typeface="微软雅黑" pitchFamily="34" charset="-122"/>
              <a:ea typeface="微软雅黑" pitchFamily="34" charset="-122"/>
              <a:cs typeface="Raleway"/>
            </a:endParaRPr>
          </a:p>
          <a:p>
            <a:r>
              <a:rPr lang="zh-CN" altLang="en-US" sz="2400" b="1" kern="0" dirty="0" smtClean="0">
                <a:solidFill>
                  <a:schemeClr val="tx1">
                    <a:lumMod val="65000"/>
                    <a:lumOff val="35000"/>
                  </a:schemeClr>
                </a:solidFill>
                <a:latin typeface="微软雅黑" pitchFamily="34" charset="-122"/>
                <a:ea typeface="微软雅黑" pitchFamily="34" charset="-122"/>
                <a:cs typeface="Raleway"/>
              </a:rPr>
              <a:t>的标题</a:t>
            </a:r>
            <a:endParaRPr lang="zh-CN" altLang="en-US" sz="2400" b="1" dirty="0">
              <a:solidFill>
                <a:schemeClr val="tx1">
                  <a:lumMod val="65000"/>
                  <a:lumOff val="35000"/>
                </a:schemeClr>
              </a:solidFill>
            </a:endParaRPr>
          </a:p>
        </p:txBody>
      </p:sp>
      <p:sp>
        <p:nvSpPr>
          <p:cNvPr id="44" name="矩形 43"/>
          <p:cNvSpPr/>
          <p:nvPr/>
        </p:nvSpPr>
        <p:spPr>
          <a:xfrm>
            <a:off x="2822117" y="1284625"/>
            <a:ext cx="682862" cy="415498"/>
          </a:xfrm>
          <a:prstGeom prst="rect">
            <a:avLst/>
          </a:prstGeom>
        </p:spPr>
        <p:txBody>
          <a:bodyPr wrap="square">
            <a:spAutoFit/>
          </a:bodyPr>
          <a:lstStyle/>
          <a:p>
            <a:pPr algn="ctr"/>
            <a:r>
              <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rPr>
              <a:t>01</a:t>
            </a:r>
          </a:p>
        </p:txBody>
      </p:sp>
      <p:grpSp>
        <p:nvGrpSpPr>
          <p:cNvPr id="45" name="组合 44"/>
          <p:cNvGrpSpPr/>
          <p:nvPr/>
        </p:nvGrpSpPr>
        <p:grpSpPr>
          <a:xfrm>
            <a:off x="2848799" y="2126080"/>
            <a:ext cx="675689" cy="675688"/>
            <a:chOff x="819328" y="1120779"/>
            <a:chExt cx="1127886" cy="1127885"/>
          </a:xfrm>
        </p:grpSpPr>
        <p:sp>
          <p:nvSpPr>
            <p:cNvPr id="46"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47"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48" name="组合 47"/>
          <p:cNvGrpSpPr/>
          <p:nvPr/>
        </p:nvGrpSpPr>
        <p:grpSpPr>
          <a:xfrm>
            <a:off x="2848799" y="3097630"/>
            <a:ext cx="675689" cy="675688"/>
            <a:chOff x="819328" y="1120779"/>
            <a:chExt cx="1127886" cy="1127885"/>
          </a:xfrm>
        </p:grpSpPr>
        <p:sp>
          <p:nvSpPr>
            <p:cNvPr id="49"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50"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sp>
        <p:nvSpPr>
          <p:cNvPr id="54" name="矩形 53"/>
          <p:cNvSpPr/>
          <p:nvPr/>
        </p:nvSpPr>
        <p:spPr>
          <a:xfrm>
            <a:off x="2850692" y="2257895"/>
            <a:ext cx="682862"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02</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55" name="矩形 54"/>
          <p:cNvSpPr/>
          <p:nvPr/>
        </p:nvSpPr>
        <p:spPr>
          <a:xfrm>
            <a:off x="2831642" y="3210395"/>
            <a:ext cx="682862"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03</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grpSp>
        <p:nvGrpSpPr>
          <p:cNvPr id="56" name="组合 55"/>
          <p:cNvGrpSpPr/>
          <p:nvPr/>
        </p:nvGrpSpPr>
        <p:grpSpPr>
          <a:xfrm>
            <a:off x="5767231" y="1164055"/>
            <a:ext cx="675689" cy="675688"/>
            <a:chOff x="819328" y="1120779"/>
            <a:chExt cx="1127886" cy="1127885"/>
          </a:xfrm>
        </p:grpSpPr>
        <p:sp>
          <p:nvSpPr>
            <p:cNvPr id="57"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58"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sp>
        <p:nvSpPr>
          <p:cNvPr id="59" name="矩形 58"/>
          <p:cNvSpPr/>
          <p:nvPr/>
        </p:nvSpPr>
        <p:spPr>
          <a:xfrm>
            <a:off x="5740549" y="1294150"/>
            <a:ext cx="682862"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04</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grpSp>
        <p:nvGrpSpPr>
          <p:cNvPr id="60" name="组合 59"/>
          <p:cNvGrpSpPr/>
          <p:nvPr/>
        </p:nvGrpSpPr>
        <p:grpSpPr>
          <a:xfrm>
            <a:off x="5767231" y="2135605"/>
            <a:ext cx="675689" cy="675688"/>
            <a:chOff x="819328" y="1120779"/>
            <a:chExt cx="1127886" cy="1127885"/>
          </a:xfrm>
        </p:grpSpPr>
        <p:sp>
          <p:nvSpPr>
            <p:cNvPr id="61"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6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63" name="组合 62"/>
          <p:cNvGrpSpPr/>
          <p:nvPr/>
        </p:nvGrpSpPr>
        <p:grpSpPr>
          <a:xfrm>
            <a:off x="5767231" y="3107155"/>
            <a:ext cx="675689" cy="675688"/>
            <a:chOff x="819328" y="1120779"/>
            <a:chExt cx="1127886" cy="1127885"/>
          </a:xfrm>
        </p:grpSpPr>
        <p:sp>
          <p:nvSpPr>
            <p:cNvPr id="64"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6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sp>
        <p:nvSpPr>
          <p:cNvPr id="66" name="矩形 65"/>
          <p:cNvSpPr/>
          <p:nvPr/>
        </p:nvSpPr>
        <p:spPr>
          <a:xfrm>
            <a:off x="5769124" y="2267420"/>
            <a:ext cx="682862"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05</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67" name="矩形 66"/>
          <p:cNvSpPr/>
          <p:nvPr/>
        </p:nvSpPr>
        <p:spPr>
          <a:xfrm>
            <a:off x="5750074" y="3219920"/>
            <a:ext cx="682862" cy="415498"/>
          </a:xfrm>
          <a:prstGeom prst="rect">
            <a:avLst/>
          </a:prstGeom>
        </p:spPr>
        <p:txBody>
          <a:bodyPr wrap="square">
            <a:spAutoFit/>
          </a:bodyPr>
          <a:lstStyle/>
          <a:p>
            <a:pPr algn="ctr"/>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06</a:t>
            </a:r>
            <a:endParaRPr lang="en-US" altLang="zh-CN" sz="2100" b="1" dirty="0">
              <a:solidFill>
                <a:schemeClr val="tx1">
                  <a:lumMod val="85000"/>
                  <a:lumOff val="15000"/>
                </a:schemeClr>
              </a:solidFill>
              <a:latin typeface="Agency FB" panose="020B0503020202020204" pitchFamily="34" charset="0"/>
              <a:ea typeface="微软雅黑" panose="020B0503020204020204" pitchFamily="34" charset="-122"/>
            </a:endParaRPr>
          </a:p>
        </p:txBody>
      </p:sp>
      <p:sp>
        <p:nvSpPr>
          <p:cNvPr id="40" name="矩形 39"/>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2184104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par>
                          <p:cTn id="37" fill="hold">
                            <p:stCondLst>
                              <p:cond delay="1500"/>
                            </p:stCondLst>
                            <p:childTnLst>
                              <p:par>
                                <p:cTn id="38" presetID="1" presetClass="entr" presetSubtype="0" fill="hold" nodeType="afterEffect">
                                  <p:stCondLst>
                                    <p:cond delay="0"/>
                                  </p:stCondLst>
                                  <p:childTnLst>
                                    <p:set>
                                      <p:cBhvr>
                                        <p:cTn id="39" dur="1" fill="hold">
                                          <p:stCondLst>
                                            <p:cond delay="0"/>
                                          </p:stCondLst>
                                        </p:cTn>
                                        <p:tgtEl>
                                          <p:spTgt spid="56"/>
                                        </p:tgtEl>
                                        <p:attrNameLst>
                                          <p:attrName>style.visibility</p:attrName>
                                        </p:attrNameLst>
                                      </p:cBhvr>
                                      <p:to>
                                        <p:strVal val="visible"/>
                                      </p:to>
                                    </p:se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2500"/>
                            </p:stCondLst>
                            <p:childTnLst>
                              <p:par>
                                <p:cTn id="55" presetID="1"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44" grpId="0"/>
      <p:bldP spid="54" grpId="0"/>
      <p:bldP spid="55" grpId="0"/>
      <p:bldP spid="59"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25</a:t>
            </a:fld>
            <a:endParaRPr lang="zh-CN" altLang="en-US"/>
          </a:p>
        </p:txBody>
      </p:sp>
      <p:grpSp>
        <p:nvGrpSpPr>
          <p:cNvPr id="93" name="组合 92"/>
          <p:cNvGrpSpPr/>
          <p:nvPr/>
        </p:nvGrpSpPr>
        <p:grpSpPr>
          <a:xfrm>
            <a:off x="3248992" y="2670079"/>
            <a:ext cx="1022624" cy="1022623"/>
            <a:chOff x="819328" y="1120779"/>
            <a:chExt cx="1127886" cy="1127885"/>
          </a:xfrm>
        </p:grpSpPr>
        <p:sp>
          <p:nvSpPr>
            <p:cNvPr id="94"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95"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90" name="组合 89"/>
          <p:cNvGrpSpPr/>
          <p:nvPr/>
        </p:nvGrpSpPr>
        <p:grpSpPr>
          <a:xfrm>
            <a:off x="4024953" y="3132174"/>
            <a:ext cx="1022624" cy="1022623"/>
            <a:chOff x="819328" y="1120779"/>
            <a:chExt cx="1127886" cy="1127885"/>
          </a:xfrm>
        </p:grpSpPr>
        <p:sp>
          <p:nvSpPr>
            <p:cNvPr id="91"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92"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87" name="组合 86"/>
          <p:cNvGrpSpPr/>
          <p:nvPr/>
        </p:nvGrpSpPr>
        <p:grpSpPr>
          <a:xfrm>
            <a:off x="4786719" y="2687604"/>
            <a:ext cx="1022624" cy="1022623"/>
            <a:chOff x="819328" y="1120779"/>
            <a:chExt cx="1127886" cy="1127885"/>
          </a:xfrm>
        </p:grpSpPr>
        <p:sp>
          <p:nvSpPr>
            <p:cNvPr id="88"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89"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84" name="组合 83"/>
          <p:cNvGrpSpPr/>
          <p:nvPr/>
        </p:nvGrpSpPr>
        <p:grpSpPr>
          <a:xfrm>
            <a:off x="4792969" y="1768926"/>
            <a:ext cx="1022624" cy="1022623"/>
            <a:chOff x="819328" y="1120779"/>
            <a:chExt cx="1127886" cy="1127885"/>
          </a:xfrm>
        </p:grpSpPr>
        <p:sp>
          <p:nvSpPr>
            <p:cNvPr id="85"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8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81" name="组合 80"/>
          <p:cNvGrpSpPr/>
          <p:nvPr/>
        </p:nvGrpSpPr>
        <p:grpSpPr>
          <a:xfrm>
            <a:off x="4023984" y="1384433"/>
            <a:ext cx="1022624" cy="1022623"/>
            <a:chOff x="819328" y="1120779"/>
            <a:chExt cx="1127886" cy="1127885"/>
          </a:xfrm>
        </p:grpSpPr>
        <p:sp>
          <p:nvSpPr>
            <p:cNvPr id="82"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83"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8" name="组合 7"/>
          <p:cNvGrpSpPr/>
          <p:nvPr/>
        </p:nvGrpSpPr>
        <p:grpSpPr>
          <a:xfrm>
            <a:off x="3158876" y="1750902"/>
            <a:ext cx="1022624" cy="1022623"/>
            <a:chOff x="819328" y="1120779"/>
            <a:chExt cx="1127886" cy="1127885"/>
          </a:xfrm>
        </p:grpSpPr>
        <p:sp>
          <p:nvSpPr>
            <p:cNvPr id="80" name="Oval 1"/>
            <p:cNvSpPr/>
            <p:nvPr/>
          </p:nvSpPr>
          <p:spPr bwMode="auto">
            <a:xfrm>
              <a:off x="819328" y="1120779"/>
              <a:ext cx="1127886" cy="1127885"/>
            </a:xfrm>
            <a:prstGeom prst="ellipse">
              <a:avLst/>
            </a:prstGeom>
            <a:solidFill>
              <a:schemeClr val="bg1">
                <a:lumMod val="95000"/>
              </a:schemeClr>
            </a:soli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sp>
          <p:nvSpPr>
            <p:cNvPr id="79" name="Oval 1"/>
            <p:cNvSpPr/>
            <p:nvPr/>
          </p:nvSpPr>
          <p:spPr bwMode="auto">
            <a:xfrm>
              <a:off x="899592" y="1201043"/>
              <a:ext cx="967359" cy="967358"/>
            </a:xfrm>
            <a:prstGeom prst="ellipse">
              <a:avLst/>
            </a:prstGeom>
            <a:gradFill flip="none" rotWithShape="1">
              <a:gsLst>
                <a:gs pos="0">
                  <a:schemeClr val="bg1"/>
                </a:gs>
                <a:gs pos="18000">
                  <a:schemeClr val="bg1"/>
                </a:gs>
                <a:gs pos="100000">
                  <a:schemeClr val="bg1">
                    <a:lumMod val="8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85000"/>
                    <a:lumOff val="15000"/>
                  </a:schemeClr>
                </a:solidFill>
                <a:effectLst/>
                <a:uLnTx/>
                <a:uFillTx/>
                <a:latin typeface="Open Sans"/>
                <a:ea typeface="MS PGothic" pitchFamily="34" charset="-128"/>
                <a:cs typeface="+mn-cs"/>
              </a:endParaRPr>
            </a:p>
          </p:txBody>
        </p:sp>
      </p:grpSp>
      <p:grpSp>
        <p:nvGrpSpPr>
          <p:cNvPr id="9" name="组合 8"/>
          <p:cNvGrpSpPr/>
          <p:nvPr/>
        </p:nvGrpSpPr>
        <p:grpSpPr>
          <a:xfrm>
            <a:off x="3306688" y="1928825"/>
            <a:ext cx="746918" cy="693026"/>
            <a:chOff x="4441371" y="2612571"/>
            <a:chExt cx="1098401" cy="1019149"/>
          </a:xfrm>
        </p:grpSpPr>
        <p:sp>
          <p:nvSpPr>
            <p:cNvPr id="63" name="弧形 62"/>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64" name="任意多边形 63"/>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5" name="等腰三角形 64"/>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0" name="组合 9"/>
          <p:cNvGrpSpPr/>
          <p:nvPr/>
        </p:nvGrpSpPr>
        <p:grpSpPr>
          <a:xfrm rot="3600000">
            <a:off x="4179828" y="1569493"/>
            <a:ext cx="746918" cy="693026"/>
            <a:chOff x="4441371" y="2612571"/>
            <a:chExt cx="1098401" cy="1019149"/>
          </a:xfrm>
        </p:grpSpPr>
        <p:sp>
          <p:nvSpPr>
            <p:cNvPr id="60" name="弧形 59"/>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61" name="任意多边形 60"/>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62" name="等腰三角形 61"/>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1" name="组合 10"/>
          <p:cNvGrpSpPr/>
          <p:nvPr/>
        </p:nvGrpSpPr>
        <p:grpSpPr>
          <a:xfrm rot="7200000">
            <a:off x="4936102" y="1970783"/>
            <a:ext cx="746918" cy="693026"/>
            <a:chOff x="4441371" y="2612571"/>
            <a:chExt cx="1098401" cy="1019149"/>
          </a:xfrm>
        </p:grpSpPr>
        <p:sp>
          <p:nvSpPr>
            <p:cNvPr id="57" name="弧形 56"/>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8" name="任意多边形 57"/>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9" name="等腰三角形 58"/>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2" name="组合 11"/>
          <p:cNvGrpSpPr/>
          <p:nvPr/>
        </p:nvGrpSpPr>
        <p:grpSpPr>
          <a:xfrm rot="10800000">
            <a:off x="4909576" y="2883899"/>
            <a:ext cx="746918" cy="693026"/>
            <a:chOff x="4441371" y="2612571"/>
            <a:chExt cx="1098401" cy="1019149"/>
          </a:xfrm>
        </p:grpSpPr>
        <p:sp>
          <p:nvSpPr>
            <p:cNvPr id="54" name="弧形 53"/>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5" name="任意多边形 54"/>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6" name="等腰三角形 55"/>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3" name="组合 12"/>
          <p:cNvGrpSpPr/>
          <p:nvPr/>
        </p:nvGrpSpPr>
        <p:grpSpPr>
          <a:xfrm rot="14400000">
            <a:off x="4118580" y="3311694"/>
            <a:ext cx="746918" cy="693026"/>
            <a:chOff x="4441371" y="2612571"/>
            <a:chExt cx="1098401" cy="1019149"/>
          </a:xfrm>
        </p:grpSpPr>
        <p:sp>
          <p:nvSpPr>
            <p:cNvPr id="51" name="弧形 50"/>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52" name="任意多边形 51"/>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3" name="等腰三角形 52"/>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14" name="组合 13"/>
          <p:cNvGrpSpPr/>
          <p:nvPr/>
        </p:nvGrpSpPr>
        <p:grpSpPr>
          <a:xfrm rot="18000000">
            <a:off x="3395614" y="2867032"/>
            <a:ext cx="746918" cy="693026"/>
            <a:chOff x="4441371" y="2612571"/>
            <a:chExt cx="1098401" cy="1019149"/>
          </a:xfrm>
        </p:grpSpPr>
        <p:sp>
          <p:nvSpPr>
            <p:cNvPr id="48" name="弧形 47"/>
            <p:cNvSpPr/>
            <p:nvPr/>
          </p:nvSpPr>
          <p:spPr>
            <a:xfrm>
              <a:off x="4441371" y="2612571"/>
              <a:ext cx="1019149" cy="1019149"/>
            </a:xfrm>
            <a:prstGeom prst="arc">
              <a:avLst>
                <a:gd name="adj1" fmla="val 3424041"/>
                <a:gd name="adj2" fmla="val 2148365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endParaRPr>
            </a:p>
          </p:txBody>
        </p:sp>
        <p:sp>
          <p:nvSpPr>
            <p:cNvPr id="49" name="任意多边形 48"/>
            <p:cNvSpPr/>
            <p:nvPr/>
          </p:nvSpPr>
          <p:spPr>
            <a:xfrm>
              <a:off x="4951562" y="3114136"/>
              <a:ext cx="267419" cy="448573"/>
            </a:xfrm>
            <a:custGeom>
              <a:avLst/>
              <a:gdLst>
                <a:gd name="connsiteX0" fmla="*/ 267419 w 267419"/>
                <a:gd name="connsiteY0" fmla="*/ 448573 h 448573"/>
                <a:gd name="connsiteX1" fmla="*/ 0 w 267419"/>
                <a:gd name="connsiteY1" fmla="*/ 0 h 448573"/>
              </a:gdLst>
              <a:ahLst/>
              <a:cxnLst>
                <a:cxn ang="0">
                  <a:pos x="connsiteX0" y="connsiteY0"/>
                </a:cxn>
                <a:cxn ang="0">
                  <a:pos x="connsiteX1" y="connsiteY1"/>
                </a:cxn>
              </a:cxnLst>
              <a:rect l="l" t="t" r="r" b="b"/>
              <a:pathLst>
                <a:path w="267419" h="448573">
                  <a:moveTo>
                    <a:pt x="267419" y="448573"/>
                  </a:moveTo>
                  <a:lnTo>
                    <a:pt x="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50" name="等腰三角形 49"/>
            <p:cNvSpPr/>
            <p:nvPr/>
          </p:nvSpPr>
          <p:spPr>
            <a:xfrm rot="10800000">
              <a:off x="5381268" y="3105511"/>
              <a:ext cx="158504" cy="120770"/>
            </a:xfrm>
            <a:prstGeom prst="triangle">
              <a:avLst/>
            </a:pr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sp>
        <p:nvSpPr>
          <p:cNvPr id="15" name="矩形 14"/>
          <p:cNvSpPr/>
          <p:nvPr/>
        </p:nvSpPr>
        <p:spPr>
          <a:xfrm>
            <a:off x="3521832" y="2199589"/>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01</a:t>
            </a:r>
          </a:p>
        </p:txBody>
      </p:sp>
      <p:sp>
        <p:nvSpPr>
          <p:cNvPr id="16" name="矩形 15"/>
          <p:cNvSpPr/>
          <p:nvPr/>
        </p:nvSpPr>
        <p:spPr>
          <a:xfrm>
            <a:off x="4238895" y="2015871"/>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02</a:t>
            </a:r>
          </a:p>
        </p:txBody>
      </p:sp>
      <p:sp>
        <p:nvSpPr>
          <p:cNvPr id="17" name="矩形 16"/>
          <p:cNvSpPr/>
          <p:nvPr/>
        </p:nvSpPr>
        <p:spPr>
          <a:xfrm>
            <a:off x="4829893" y="2284870"/>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03</a:t>
            </a:r>
          </a:p>
        </p:txBody>
      </p:sp>
      <p:sp>
        <p:nvSpPr>
          <p:cNvPr id="18" name="矩形 17"/>
          <p:cNvSpPr/>
          <p:nvPr/>
        </p:nvSpPr>
        <p:spPr>
          <a:xfrm>
            <a:off x="4807747" y="2998276"/>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04</a:t>
            </a:r>
          </a:p>
        </p:txBody>
      </p:sp>
      <p:sp>
        <p:nvSpPr>
          <p:cNvPr id="19" name="矩形 18"/>
          <p:cNvSpPr/>
          <p:nvPr/>
        </p:nvSpPr>
        <p:spPr>
          <a:xfrm>
            <a:off x="4124940" y="3369294"/>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05</a:t>
            </a:r>
          </a:p>
        </p:txBody>
      </p:sp>
      <p:sp>
        <p:nvSpPr>
          <p:cNvPr id="20" name="矩形 19"/>
          <p:cNvSpPr/>
          <p:nvPr/>
        </p:nvSpPr>
        <p:spPr>
          <a:xfrm>
            <a:off x="3589647" y="2975363"/>
            <a:ext cx="619133" cy="300082"/>
          </a:xfrm>
          <a:prstGeom prst="rect">
            <a:avLst/>
          </a:prstGeom>
        </p:spPr>
        <p:txBody>
          <a:bodyPr wrap="square" lIns="68580" tIns="34290" rIns="68580" bIns="34290">
            <a:spAutoFit/>
          </a:bodyPr>
          <a:lstStyle/>
          <a:p>
            <a:pPr algn="ctr"/>
            <a:r>
              <a:rPr lang="en-US" altLang="zh-CN" sz="1500" b="1" dirty="0">
                <a:solidFill>
                  <a:schemeClr val="tx1">
                    <a:lumMod val="85000"/>
                    <a:lumOff val="15000"/>
                  </a:schemeClr>
                </a:solidFill>
                <a:latin typeface="Agency FB" panose="020B0503020202020204" pitchFamily="34" charset="0"/>
                <a:ea typeface="微软雅黑" panose="020B0503020204020204" pitchFamily="34" charset="-122"/>
              </a:rPr>
              <a:t>06</a:t>
            </a:r>
          </a:p>
        </p:txBody>
      </p:sp>
      <p:grpSp>
        <p:nvGrpSpPr>
          <p:cNvPr id="21" name="组合 20"/>
          <p:cNvGrpSpPr/>
          <p:nvPr/>
        </p:nvGrpSpPr>
        <p:grpSpPr>
          <a:xfrm>
            <a:off x="4339398" y="2500528"/>
            <a:ext cx="447336" cy="430197"/>
            <a:chOff x="6042547" y="4572281"/>
            <a:chExt cx="652119" cy="627134"/>
          </a:xfrm>
          <a:solidFill>
            <a:schemeClr val="tx1">
              <a:lumMod val="75000"/>
              <a:lumOff val="25000"/>
            </a:schemeClr>
          </a:solidFill>
        </p:grpSpPr>
        <p:sp>
          <p:nvSpPr>
            <p:cNvPr id="46" name="Oval 131"/>
            <p:cNvSpPr>
              <a:spLocks noChangeArrowheads="1"/>
            </p:cNvSpPr>
            <p:nvPr/>
          </p:nvSpPr>
          <p:spPr bwMode="auto">
            <a:xfrm>
              <a:off x="6221880" y="4572281"/>
              <a:ext cx="293454" cy="297208"/>
            </a:xfrm>
            <a:prstGeom prst="ellipse">
              <a:avLst/>
            </a:prstGeom>
            <a:grpFill/>
            <a:ln w="28575">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85000"/>
                    <a:lumOff val="15000"/>
                  </a:schemeClr>
                </a:solidFill>
              </a:endParaRPr>
            </a:p>
          </p:txBody>
        </p:sp>
        <p:sp>
          <p:nvSpPr>
            <p:cNvPr id="47" name="Freeform 134"/>
            <p:cNvSpPr>
              <a:spLocks/>
            </p:cNvSpPr>
            <p:nvPr/>
          </p:nvSpPr>
          <p:spPr bwMode="auto">
            <a:xfrm>
              <a:off x="6042547" y="4915841"/>
              <a:ext cx="652119" cy="283574"/>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w="28575">
              <a:noFill/>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85000"/>
                    <a:lumOff val="15000"/>
                  </a:schemeClr>
                </a:solidFill>
              </a:endParaRPr>
            </a:p>
          </p:txBody>
        </p:sp>
      </p:grpSp>
      <p:grpSp>
        <p:nvGrpSpPr>
          <p:cNvPr id="22" name="组合 21"/>
          <p:cNvGrpSpPr/>
          <p:nvPr/>
        </p:nvGrpSpPr>
        <p:grpSpPr>
          <a:xfrm>
            <a:off x="5352396" y="2212747"/>
            <a:ext cx="154520" cy="197612"/>
            <a:chOff x="1605187" y="572440"/>
            <a:chExt cx="563561" cy="720725"/>
          </a:xfrm>
          <a:solidFill>
            <a:schemeClr val="tx1">
              <a:lumMod val="75000"/>
              <a:lumOff val="25000"/>
            </a:schemeClr>
          </a:solidFill>
        </p:grpSpPr>
        <p:sp>
          <p:nvSpPr>
            <p:cNvPr id="43" name="Freeform 32"/>
            <p:cNvSpPr>
              <a:spLocks/>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44" name="Freeform 33"/>
            <p:cNvSpPr>
              <a:spLocks/>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45"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grpSp>
      <p:sp>
        <p:nvSpPr>
          <p:cNvPr id="23" name="Freeform 223"/>
          <p:cNvSpPr>
            <a:spLocks/>
          </p:cNvSpPr>
          <p:nvPr/>
        </p:nvSpPr>
        <p:spPr bwMode="auto">
          <a:xfrm>
            <a:off x="5291230" y="3277652"/>
            <a:ext cx="176510" cy="14315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85000"/>
                  <a:lumOff val="15000"/>
                </a:schemeClr>
              </a:solidFill>
            </a:endParaRPr>
          </a:p>
        </p:txBody>
      </p:sp>
      <p:grpSp>
        <p:nvGrpSpPr>
          <p:cNvPr id="24" name="组合 23"/>
          <p:cNvGrpSpPr/>
          <p:nvPr/>
        </p:nvGrpSpPr>
        <p:grpSpPr>
          <a:xfrm>
            <a:off x="4356612" y="3694003"/>
            <a:ext cx="181071" cy="180200"/>
            <a:chOff x="-136302" y="1682102"/>
            <a:chExt cx="660400" cy="657225"/>
          </a:xfrm>
          <a:solidFill>
            <a:schemeClr val="tx1">
              <a:lumMod val="75000"/>
              <a:lumOff val="25000"/>
            </a:schemeClr>
          </a:solidFill>
        </p:grpSpPr>
        <p:sp>
          <p:nvSpPr>
            <p:cNvPr id="41" name="Freeform 36"/>
            <p:cNvSpPr>
              <a:spLocks/>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42" name="Freeform 37"/>
            <p:cNvSpPr>
              <a:spLocks/>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grpSp>
      <p:grpSp>
        <p:nvGrpSpPr>
          <p:cNvPr id="25" name="组合 24"/>
          <p:cNvGrpSpPr/>
          <p:nvPr/>
        </p:nvGrpSpPr>
        <p:grpSpPr>
          <a:xfrm>
            <a:off x="3441383" y="2112428"/>
            <a:ext cx="180840" cy="173913"/>
            <a:chOff x="9791183" y="5224427"/>
            <a:chExt cx="645684" cy="620952"/>
          </a:xfrm>
          <a:solidFill>
            <a:schemeClr val="tx1">
              <a:lumMod val="75000"/>
              <a:lumOff val="25000"/>
            </a:schemeClr>
          </a:solidFill>
        </p:grpSpPr>
        <p:sp>
          <p:nvSpPr>
            <p:cNvPr id="39"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40"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grpSp>
      <p:grpSp>
        <p:nvGrpSpPr>
          <p:cNvPr id="26" name="组合 25"/>
          <p:cNvGrpSpPr/>
          <p:nvPr/>
        </p:nvGrpSpPr>
        <p:grpSpPr>
          <a:xfrm>
            <a:off x="4451143" y="1642634"/>
            <a:ext cx="145207" cy="215164"/>
            <a:chOff x="1788812" y="2276750"/>
            <a:chExt cx="392114" cy="581025"/>
          </a:xfrm>
          <a:solidFill>
            <a:schemeClr val="tx1">
              <a:lumMod val="75000"/>
              <a:lumOff val="25000"/>
            </a:schemeClr>
          </a:solidFill>
        </p:grpSpPr>
        <p:sp>
          <p:nvSpPr>
            <p:cNvPr id="36"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7" name="Freeform 10"/>
            <p:cNvSpPr>
              <a:spLocks/>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38" name="Freeform 11"/>
            <p:cNvSpPr>
              <a:spLocks/>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grpSp>
        <p:nvGrpSpPr>
          <p:cNvPr id="27" name="组合 26"/>
          <p:cNvGrpSpPr/>
          <p:nvPr/>
        </p:nvGrpSpPr>
        <p:grpSpPr>
          <a:xfrm>
            <a:off x="3525708" y="3180641"/>
            <a:ext cx="225483" cy="236379"/>
            <a:chOff x="7002627" y="828237"/>
            <a:chExt cx="444697" cy="466185"/>
          </a:xfrm>
          <a:solidFill>
            <a:schemeClr val="tx1">
              <a:lumMod val="75000"/>
              <a:lumOff val="25000"/>
            </a:schemeClr>
          </a:solidFill>
        </p:grpSpPr>
        <p:sp>
          <p:nvSpPr>
            <p:cNvPr id="28" name="Freeform 11"/>
            <p:cNvSpPr>
              <a:spLocks/>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29" name="Freeform 12"/>
            <p:cNvSpPr>
              <a:spLocks/>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30" name="Freeform 13"/>
            <p:cNvSpPr>
              <a:spLocks/>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31" name="Freeform 14"/>
            <p:cNvSpPr>
              <a:spLocks/>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32" name="Freeform 15"/>
            <p:cNvSpPr>
              <a:spLocks/>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33" name="Freeform 16"/>
            <p:cNvSpPr>
              <a:spLocks/>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34" name="Freeform 17"/>
            <p:cNvSpPr>
              <a:spLocks/>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sp>
          <p:nvSpPr>
            <p:cNvPr id="35" name="Freeform 18"/>
            <p:cNvSpPr>
              <a:spLocks/>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endParaRPr>
            </a:p>
          </p:txBody>
        </p:sp>
      </p:grpSp>
      <p:sp>
        <p:nvSpPr>
          <p:cNvPr id="70" name="Content Placeholder 2"/>
          <p:cNvSpPr txBox="1">
            <a:spLocks/>
          </p:cNvSpPr>
          <p:nvPr/>
        </p:nvSpPr>
        <p:spPr bwMode="auto">
          <a:xfrm>
            <a:off x="5951494" y="1837254"/>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96" name="Content Placeholder 2"/>
          <p:cNvSpPr txBox="1">
            <a:spLocks/>
          </p:cNvSpPr>
          <p:nvPr/>
        </p:nvSpPr>
        <p:spPr bwMode="auto">
          <a:xfrm>
            <a:off x="5958120" y="2851046"/>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97" name="Content Placeholder 2"/>
          <p:cNvSpPr txBox="1">
            <a:spLocks/>
          </p:cNvSpPr>
          <p:nvPr/>
        </p:nvSpPr>
        <p:spPr bwMode="auto">
          <a:xfrm>
            <a:off x="683568" y="183062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98" name="Content Placeholder 2"/>
          <p:cNvSpPr txBox="1">
            <a:spLocks/>
          </p:cNvSpPr>
          <p:nvPr/>
        </p:nvSpPr>
        <p:spPr bwMode="auto">
          <a:xfrm>
            <a:off x="696820" y="2864298"/>
            <a:ext cx="2358296" cy="74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99" name="Content Placeholder 2"/>
          <p:cNvSpPr txBox="1">
            <a:spLocks/>
          </p:cNvSpPr>
          <p:nvPr/>
        </p:nvSpPr>
        <p:spPr bwMode="auto">
          <a:xfrm>
            <a:off x="3408058" y="4130344"/>
            <a:ext cx="2358296" cy="60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的</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00" name="Content Placeholder 2"/>
          <p:cNvSpPr txBox="1">
            <a:spLocks/>
          </p:cNvSpPr>
          <p:nvPr/>
        </p:nvSpPr>
        <p:spPr bwMode="auto">
          <a:xfrm>
            <a:off x="3365247" y="843558"/>
            <a:ext cx="2358296" cy="56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的</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101" name="矩形 100"/>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280950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500"/>
                                        <p:tgtEl>
                                          <p:spTgt spid="10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96" grpId="0"/>
      <p:bldP spid="97"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tx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02.</a:t>
            </a:r>
            <a:r>
              <a:rPr lang="zh-CN" altLang="en-US" sz="1800" b="1" dirty="0">
                <a:solidFill>
                  <a:schemeClr val="bg1"/>
                </a:solidFill>
                <a:latin typeface="微软雅黑" panose="020B0503020204020204" pitchFamily="34" charset="-122"/>
                <a:ea typeface="微软雅黑" panose="020B0503020204020204" pitchFamily="34" charset="-122"/>
              </a:rPr>
              <a:t>项目介绍</a:t>
            </a:r>
          </a:p>
        </p:txBody>
      </p:sp>
      <p:sp>
        <p:nvSpPr>
          <p:cNvPr id="5" name="TextBox 5"/>
          <p:cNvSpPr txBox="1"/>
          <p:nvPr/>
        </p:nvSpPr>
        <p:spPr>
          <a:xfrm>
            <a:off x="3805172" y="3023374"/>
            <a:ext cx="4171792" cy="346249"/>
          </a:xfrm>
          <a:prstGeom prst="rect">
            <a:avLst/>
          </a:prstGeom>
          <a:noFill/>
        </p:spPr>
        <p:txBody>
          <a:bodyPr wrap="square"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项目来源</a:t>
            </a:r>
          </a:p>
        </p:txBody>
      </p:sp>
      <p:sp>
        <p:nvSpPr>
          <p:cNvPr id="7" name="文本框 9"/>
          <p:cNvSpPr txBox="1"/>
          <p:nvPr/>
        </p:nvSpPr>
        <p:spPr>
          <a:xfrm>
            <a:off x="3953555" y="3075256"/>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需求分析</a:t>
            </a:r>
          </a:p>
        </p:txBody>
      </p:sp>
      <p:sp>
        <p:nvSpPr>
          <p:cNvPr id="8" name="文本框 7"/>
          <p:cNvSpPr txBox="1"/>
          <p:nvPr/>
        </p:nvSpPr>
        <p:spPr>
          <a:xfrm>
            <a:off x="5986982" y="3068372"/>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需要解决问题</a:t>
            </a:r>
          </a:p>
        </p:txBody>
      </p:sp>
      <p:sp>
        <p:nvSpPr>
          <p:cNvPr id="9" name="文本框 9"/>
          <p:cNvSpPr txBox="1"/>
          <p:nvPr/>
        </p:nvSpPr>
        <p:spPr>
          <a:xfrm>
            <a:off x="7370011" y="3068522"/>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行业前景</a:t>
            </a:r>
          </a:p>
        </p:txBody>
      </p:sp>
      <p:sp>
        <p:nvSpPr>
          <p:cNvPr id="10" name="文本框 9"/>
          <p:cNvSpPr txBox="1"/>
          <p:nvPr/>
        </p:nvSpPr>
        <p:spPr>
          <a:xfrm>
            <a:off x="3858161" y="3680014"/>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竞争对手分析</a:t>
            </a:r>
          </a:p>
        </p:txBody>
      </p:sp>
      <p:sp>
        <p:nvSpPr>
          <p:cNvPr id="11" name="文本框 9"/>
          <p:cNvSpPr txBox="1"/>
          <p:nvPr/>
        </p:nvSpPr>
        <p:spPr>
          <a:xfrm>
            <a:off x="5302259" y="3686999"/>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我们的优势</a:t>
            </a:r>
          </a:p>
        </p:txBody>
      </p:sp>
      <p:sp>
        <p:nvSpPr>
          <p:cNvPr id="12" name="文本框 9"/>
          <p:cNvSpPr txBox="1"/>
          <p:nvPr/>
        </p:nvSpPr>
        <p:spPr>
          <a:xfrm>
            <a:off x="6617033" y="3686999"/>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可行性分析</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7397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27</a:t>
            </a:fld>
            <a:endParaRPr lang="zh-CN" altLang="en-US"/>
          </a:p>
        </p:txBody>
      </p:sp>
      <p:sp>
        <p:nvSpPr>
          <p:cNvPr id="6162" name="任意多边形 6161"/>
          <p:cNvSpPr/>
          <p:nvPr/>
        </p:nvSpPr>
        <p:spPr>
          <a:xfrm>
            <a:off x="539552"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065597"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3447626"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4829655"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6211684"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7593712" y="2717217"/>
            <a:ext cx="1082744" cy="437660"/>
          </a:xfrm>
          <a:custGeom>
            <a:avLst/>
            <a:gdLst>
              <a:gd name="connsiteX0" fmla="*/ 3188226 w 5561713"/>
              <a:gd name="connsiteY0" fmla="*/ 342900 h 2769070"/>
              <a:gd name="connsiteX1" fmla="*/ 4166126 w 5561713"/>
              <a:gd name="connsiteY1" fmla="*/ 349250 h 2769070"/>
              <a:gd name="connsiteX2" fmla="*/ 4534426 w 5561713"/>
              <a:gd name="connsiteY2" fmla="*/ 368300 h 2769070"/>
              <a:gd name="connsiteX3" fmla="*/ 4959876 w 5561713"/>
              <a:gd name="connsiteY3" fmla="*/ 514350 h 2769070"/>
              <a:gd name="connsiteX4" fmla="*/ 5347226 w 5561713"/>
              <a:gd name="connsiteY4" fmla="*/ 857250 h 2769070"/>
              <a:gd name="connsiteX5" fmla="*/ 5531376 w 5561713"/>
              <a:gd name="connsiteY5" fmla="*/ 1327150 h 2769070"/>
              <a:gd name="connsiteX6" fmla="*/ 5550426 w 5561713"/>
              <a:gd name="connsiteY6" fmla="*/ 1733550 h 2769070"/>
              <a:gd name="connsiteX7" fmla="*/ 5417076 w 5561713"/>
              <a:gd name="connsiteY7" fmla="*/ 2146300 h 2769070"/>
              <a:gd name="connsiteX8" fmla="*/ 5105926 w 5561713"/>
              <a:gd name="connsiteY8" fmla="*/ 2495550 h 2769070"/>
              <a:gd name="connsiteX9" fmla="*/ 4813826 w 5561713"/>
              <a:gd name="connsiteY9" fmla="*/ 2667000 h 2769070"/>
              <a:gd name="connsiteX10" fmla="*/ 4489976 w 5561713"/>
              <a:gd name="connsiteY10" fmla="*/ 2755900 h 2769070"/>
              <a:gd name="connsiteX11" fmla="*/ 3600976 w 5561713"/>
              <a:gd name="connsiteY11" fmla="*/ 2768600 h 2769070"/>
              <a:gd name="connsiteX12" fmla="*/ 1689626 w 5561713"/>
              <a:gd name="connsiteY12" fmla="*/ 2768600 h 2769070"/>
              <a:gd name="connsiteX13" fmla="*/ 1175276 w 5561713"/>
              <a:gd name="connsiteY13" fmla="*/ 2762250 h 2769070"/>
              <a:gd name="connsiteX14" fmla="*/ 819676 w 5561713"/>
              <a:gd name="connsiteY14" fmla="*/ 2705100 h 2769070"/>
              <a:gd name="connsiteX15" fmla="*/ 413276 w 5561713"/>
              <a:gd name="connsiteY15" fmla="*/ 2476500 h 2769070"/>
              <a:gd name="connsiteX16" fmla="*/ 114826 w 5561713"/>
              <a:gd name="connsiteY16" fmla="*/ 2038350 h 2769070"/>
              <a:gd name="connsiteX17" fmla="*/ 526 w 5561713"/>
              <a:gd name="connsiteY17" fmla="*/ 1485900 h 2769070"/>
              <a:gd name="connsiteX18" fmla="*/ 152926 w 5561713"/>
              <a:gd name="connsiteY18" fmla="*/ 965200 h 2769070"/>
              <a:gd name="connsiteX19" fmla="*/ 432326 w 5561713"/>
              <a:gd name="connsiteY19" fmla="*/ 641350 h 2769070"/>
              <a:gd name="connsiteX20" fmla="*/ 800626 w 5561713"/>
              <a:gd name="connsiteY20" fmla="*/ 406400 h 2769070"/>
              <a:gd name="connsiteX21" fmla="*/ 1410226 w 5561713"/>
              <a:gd name="connsiteY21" fmla="*/ 336550 h 2769070"/>
              <a:gd name="connsiteX22" fmla="*/ 2362726 w 5561713"/>
              <a:gd name="connsiteY22" fmla="*/ 349250 h 2769070"/>
              <a:gd name="connsiteX23" fmla="*/ 2769126 w 5561713"/>
              <a:gd name="connsiteY23" fmla="*/ 0 h 2769070"/>
              <a:gd name="connsiteX24" fmla="*/ 3188226 w 5561713"/>
              <a:gd name="connsiteY24" fmla="*/ 342900 h 27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561713" h="2769070">
                <a:moveTo>
                  <a:pt x="3188226" y="342900"/>
                </a:moveTo>
                <a:cubicBezTo>
                  <a:pt x="3421059" y="401108"/>
                  <a:pt x="3941759" y="345017"/>
                  <a:pt x="4166126" y="349250"/>
                </a:cubicBezTo>
                <a:cubicBezTo>
                  <a:pt x="4390493" y="353483"/>
                  <a:pt x="4402134" y="340783"/>
                  <a:pt x="4534426" y="368300"/>
                </a:cubicBezTo>
                <a:cubicBezTo>
                  <a:pt x="4666718" y="395817"/>
                  <a:pt x="4824409" y="432858"/>
                  <a:pt x="4959876" y="514350"/>
                </a:cubicBezTo>
                <a:cubicBezTo>
                  <a:pt x="5095343" y="595842"/>
                  <a:pt x="5251976" y="721783"/>
                  <a:pt x="5347226" y="857250"/>
                </a:cubicBezTo>
                <a:cubicBezTo>
                  <a:pt x="5442476" y="992717"/>
                  <a:pt x="5497509" y="1181100"/>
                  <a:pt x="5531376" y="1327150"/>
                </a:cubicBezTo>
                <a:cubicBezTo>
                  <a:pt x="5565243" y="1473200"/>
                  <a:pt x="5569476" y="1597025"/>
                  <a:pt x="5550426" y="1733550"/>
                </a:cubicBezTo>
                <a:cubicBezTo>
                  <a:pt x="5531376" y="1870075"/>
                  <a:pt x="5491159" y="2019300"/>
                  <a:pt x="5417076" y="2146300"/>
                </a:cubicBezTo>
                <a:cubicBezTo>
                  <a:pt x="5342993" y="2273300"/>
                  <a:pt x="5206468" y="2408767"/>
                  <a:pt x="5105926" y="2495550"/>
                </a:cubicBezTo>
                <a:cubicBezTo>
                  <a:pt x="5005384" y="2582333"/>
                  <a:pt x="4916484" y="2623608"/>
                  <a:pt x="4813826" y="2667000"/>
                </a:cubicBezTo>
                <a:cubicBezTo>
                  <a:pt x="4711168" y="2710392"/>
                  <a:pt x="4692118" y="2738967"/>
                  <a:pt x="4489976" y="2755900"/>
                </a:cubicBezTo>
                <a:cubicBezTo>
                  <a:pt x="4287834" y="2772833"/>
                  <a:pt x="3600976" y="2768600"/>
                  <a:pt x="3600976" y="2768600"/>
                </a:cubicBezTo>
                <a:lnTo>
                  <a:pt x="1689626" y="2768600"/>
                </a:lnTo>
                <a:lnTo>
                  <a:pt x="1175276" y="2762250"/>
                </a:lnTo>
                <a:cubicBezTo>
                  <a:pt x="1030284" y="2751667"/>
                  <a:pt x="946676" y="2752725"/>
                  <a:pt x="819676" y="2705100"/>
                </a:cubicBezTo>
                <a:cubicBezTo>
                  <a:pt x="692676" y="2657475"/>
                  <a:pt x="530751" y="2587625"/>
                  <a:pt x="413276" y="2476500"/>
                </a:cubicBezTo>
                <a:cubicBezTo>
                  <a:pt x="295801" y="2365375"/>
                  <a:pt x="183618" y="2203450"/>
                  <a:pt x="114826" y="2038350"/>
                </a:cubicBezTo>
                <a:cubicBezTo>
                  <a:pt x="46034" y="1873250"/>
                  <a:pt x="-5824" y="1664758"/>
                  <a:pt x="526" y="1485900"/>
                </a:cubicBezTo>
                <a:cubicBezTo>
                  <a:pt x="6876" y="1307042"/>
                  <a:pt x="80959" y="1105958"/>
                  <a:pt x="152926" y="965200"/>
                </a:cubicBezTo>
                <a:cubicBezTo>
                  <a:pt x="224893" y="824442"/>
                  <a:pt x="324376" y="734483"/>
                  <a:pt x="432326" y="641350"/>
                </a:cubicBezTo>
                <a:cubicBezTo>
                  <a:pt x="540276" y="548217"/>
                  <a:pt x="637643" y="457200"/>
                  <a:pt x="800626" y="406400"/>
                </a:cubicBezTo>
                <a:cubicBezTo>
                  <a:pt x="963609" y="355600"/>
                  <a:pt x="1149876" y="346075"/>
                  <a:pt x="1410226" y="336550"/>
                </a:cubicBezTo>
                <a:cubicBezTo>
                  <a:pt x="1670576" y="327025"/>
                  <a:pt x="2136243" y="405342"/>
                  <a:pt x="2362726" y="349250"/>
                </a:cubicBezTo>
                <a:cubicBezTo>
                  <a:pt x="2589209" y="293158"/>
                  <a:pt x="2630484" y="0"/>
                  <a:pt x="2769126" y="0"/>
                </a:cubicBezTo>
                <a:cubicBezTo>
                  <a:pt x="2907768" y="0"/>
                  <a:pt x="2955393" y="284692"/>
                  <a:pt x="3188226" y="342900"/>
                </a:cubicBezTo>
                <a:close/>
              </a:path>
            </a:pathLst>
          </a:custGeom>
          <a:gradFill>
            <a:gsLst>
              <a:gs pos="0">
                <a:schemeClr val="bg1">
                  <a:lumMod val="85000"/>
                </a:schemeClr>
              </a:gs>
              <a:gs pos="1000">
                <a:schemeClr val="bg1"/>
              </a:gs>
              <a:gs pos="92000">
                <a:schemeClr val="bg1">
                  <a:lumMod val="85000"/>
                </a:schemeClr>
              </a:gs>
            </a:gsLst>
            <a:lin ang="16200000" scaled="0"/>
          </a:gradFill>
          <a:ln w="6350">
            <a:solidFill>
              <a:schemeClr val="bg1">
                <a:lumMod val="85000"/>
              </a:schemeClr>
            </a:solidFill>
          </a:ln>
          <a:effectLst>
            <a:outerShdw blurRad="127000" dist="50800" dir="5400000" sx="104000" sy="104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4" name="矩形 6163"/>
          <p:cNvSpPr/>
          <p:nvPr/>
        </p:nvSpPr>
        <p:spPr>
          <a:xfrm>
            <a:off x="0" y="2276827"/>
            <a:ext cx="9144000" cy="72008"/>
          </a:xfrm>
          <a:prstGeom prst="rect">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5" name="椭圆 6164"/>
          <p:cNvSpPr/>
          <p:nvPr/>
        </p:nvSpPr>
        <p:spPr>
          <a:xfrm>
            <a:off x="1009881" y="224178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2541501" y="221892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913101" y="222654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292321" y="222654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6656301" y="223416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8081241" y="2218928"/>
            <a:ext cx="142086" cy="142086"/>
          </a:xfrm>
          <a:prstGeom prst="ellipse">
            <a:avLst/>
          </a:prstGeom>
          <a:solidFill>
            <a:schemeClr val="tx1">
              <a:lumMod val="75000"/>
              <a:lumOff val="2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800238" y="2396440"/>
            <a:ext cx="514885" cy="338554"/>
          </a:xfrm>
          <a:prstGeom prst="rect">
            <a:avLst/>
          </a:prstGeom>
        </p:spPr>
        <p:txBody>
          <a:bodyPr wrap="none">
            <a:spAutoFit/>
          </a:bodyPr>
          <a:lstStyle/>
          <a:p>
            <a:r>
              <a:rPr lang="en-US" altLang="zh-CN" sz="1600" b="1" dirty="0" smtClean="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2010</a:t>
            </a:r>
            <a:endPar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4" name="矩形 73"/>
          <p:cNvSpPr/>
          <p:nvPr/>
        </p:nvSpPr>
        <p:spPr>
          <a:xfrm>
            <a:off x="2339478" y="2358340"/>
            <a:ext cx="466794" cy="338554"/>
          </a:xfrm>
          <a:prstGeom prst="rect">
            <a:avLst/>
          </a:prstGeom>
        </p:spPr>
        <p:txBody>
          <a:bodyPr wrap="none">
            <a:spAutoFit/>
          </a:bodyPr>
          <a:lstStyle/>
          <a:p>
            <a:r>
              <a:rPr lang="en-US" altLang="zh-CN" sz="1600" b="1" dirty="0" smtClean="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2011</a:t>
            </a:r>
            <a:endPar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5" name="矩形 74"/>
          <p:cNvSpPr/>
          <p:nvPr/>
        </p:nvSpPr>
        <p:spPr>
          <a:xfrm>
            <a:off x="3703458" y="2373580"/>
            <a:ext cx="508473" cy="338554"/>
          </a:xfrm>
          <a:prstGeom prst="rect">
            <a:avLst/>
          </a:prstGeom>
        </p:spPr>
        <p:txBody>
          <a:bodyPr wrap="none">
            <a:spAutoFit/>
          </a:bodyPr>
          <a:lstStyle/>
          <a:p>
            <a:r>
              <a:rPr lang="en-US" altLang="zh-CN" sz="1600" b="1" dirty="0" smtClean="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2012</a:t>
            </a:r>
            <a:endPar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6" name="矩形 75"/>
          <p:cNvSpPr/>
          <p:nvPr/>
        </p:nvSpPr>
        <p:spPr>
          <a:xfrm>
            <a:off x="5052198" y="2373580"/>
            <a:ext cx="513282" cy="338554"/>
          </a:xfrm>
          <a:prstGeom prst="rect">
            <a:avLst/>
          </a:prstGeom>
        </p:spPr>
        <p:txBody>
          <a:bodyPr wrap="none">
            <a:spAutoFit/>
          </a:bodyPr>
          <a:lstStyle/>
          <a:p>
            <a:r>
              <a:rPr lang="en-US" altLang="zh-CN" sz="1600" b="1" dirty="0" smtClean="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2013</a:t>
            </a:r>
            <a:endPar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7" name="矩形 76"/>
          <p:cNvSpPr/>
          <p:nvPr/>
        </p:nvSpPr>
        <p:spPr>
          <a:xfrm>
            <a:off x="6461898" y="2373580"/>
            <a:ext cx="511679" cy="338554"/>
          </a:xfrm>
          <a:prstGeom prst="rect">
            <a:avLst/>
          </a:prstGeom>
        </p:spPr>
        <p:txBody>
          <a:bodyPr wrap="none">
            <a:spAutoFit/>
          </a:bodyPr>
          <a:lstStyle/>
          <a:p>
            <a:r>
              <a:rPr lang="en-US" altLang="zh-CN" sz="1600" b="1" dirty="0" smtClean="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2014</a:t>
            </a:r>
            <a:endPar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78" name="矩形 77"/>
          <p:cNvSpPr/>
          <p:nvPr/>
        </p:nvSpPr>
        <p:spPr>
          <a:xfrm>
            <a:off x="7856358" y="2365960"/>
            <a:ext cx="511679" cy="338554"/>
          </a:xfrm>
          <a:prstGeom prst="rect">
            <a:avLst/>
          </a:prstGeom>
        </p:spPr>
        <p:txBody>
          <a:bodyPr wrap="none">
            <a:spAutoFit/>
          </a:bodyPr>
          <a:lstStyle/>
          <a:p>
            <a:r>
              <a:rPr lang="en-US" altLang="zh-CN" sz="1600" b="1" dirty="0" smtClean="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2015</a:t>
            </a:r>
            <a:endPar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endParaRPr>
          </a:p>
        </p:txBody>
      </p:sp>
      <p:sp>
        <p:nvSpPr>
          <p:cNvPr id="6167" name="矩形 6166"/>
          <p:cNvSpPr/>
          <p:nvPr/>
        </p:nvSpPr>
        <p:spPr>
          <a:xfrm>
            <a:off x="70646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输入文本</a:t>
            </a:r>
            <a:endParaRPr lang="zh-CN" altLang="en-US" sz="1100" dirty="0">
              <a:solidFill>
                <a:schemeClr val="tx1">
                  <a:lumMod val="75000"/>
                  <a:lumOff val="25000"/>
                </a:schemeClr>
              </a:solidFill>
            </a:endParaRPr>
          </a:p>
        </p:txBody>
      </p:sp>
      <p:sp>
        <p:nvSpPr>
          <p:cNvPr id="80" name="矩形 79"/>
          <p:cNvSpPr/>
          <p:nvPr/>
        </p:nvSpPr>
        <p:spPr>
          <a:xfrm>
            <a:off x="222284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输入文本</a:t>
            </a:r>
            <a:endParaRPr lang="zh-CN" altLang="en-US" sz="1100" dirty="0">
              <a:solidFill>
                <a:schemeClr val="tx1">
                  <a:lumMod val="75000"/>
                  <a:lumOff val="25000"/>
                </a:schemeClr>
              </a:solidFill>
            </a:endParaRPr>
          </a:p>
        </p:txBody>
      </p:sp>
      <p:sp>
        <p:nvSpPr>
          <p:cNvPr id="81" name="矩形 80"/>
          <p:cNvSpPr/>
          <p:nvPr/>
        </p:nvSpPr>
        <p:spPr>
          <a:xfrm>
            <a:off x="366302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输入文本</a:t>
            </a:r>
            <a:endParaRPr lang="zh-CN" altLang="en-US" sz="1100" dirty="0">
              <a:solidFill>
                <a:schemeClr val="tx1">
                  <a:lumMod val="75000"/>
                  <a:lumOff val="25000"/>
                </a:schemeClr>
              </a:solidFill>
            </a:endParaRPr>
          </a:p>
        </p:txBody>
      </p:sp>
      <p:sp>
        <p:nvSpPr>
          <p:cNvPr id="82" name="矩形 81"/>
          <p:cNvSpPr/>
          <p:nvPr/>
        </p:nvSpPr>
        <p:spPr>
          <a:xfrm>
            <a:off x="496604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输入文本</a:t>
            </a:r>
            <a:endParaRPr lang="zh-CN" altLang="en-US" sz="1100" dirty="0">
              <a:solidFill>
                <a:schemeClr val="tx1">
                  <a:lumMod val="75000"/>
                  <a:lumOff val="25000"/>
                </a:schemeClr>
              </a:solidFill>
            </a:endParaRPr>
          </a:p>
        </p:txBody>
      </p:sp>
      <p:sp>
        <p:nvSpPr>
          <p:cNvPr id="83" name="矩形 82"/>
          <p:cNvSpPr/>
          <p:nvPr/>
        </p:nvSpPr>
        <p:spPr>
          <a:xfrm>
            <a:off x="638336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输入文本</a:t>
            </a:r>
            <a:endParaRPr lang="zh-CN" altLang="en-US" sz="1100" dirty="0">
              <a:solidFill>
                <a:schemeClr val="tx1">
                  <a:lumMod val="75000"/>
                  <a:lumOff val="25000"/>
                </a:schemeClr>
              </a:solidFill>
            </a:endParaRPr>
          </a:p>
        </p:txBody>
      </p:sp>
      <p:sp>
        <p:nvSpPr>
          <p:cNvPr id="84" name="矩形 83"/>
          <p:cNvSpPr/>
          <p:nvPr/>
        </p:nvSpPr>
        <p:spPr>
          <a:xfrm>
            <a:off x="7777822" y="2833841"/>
            <a:ext cx="748923" cy="261610"/>
          </a:xfrm>
          <a:prstGeom prst="rect">
            <a:avLst/>
          </a:prstGeom>
        </p:spPr>
        <p:txBody>
          <a:bodyPr wrap="none">
            <a:spAutoFit/>
          </a:bodyPr>
          <a:lstStyle/>
          <a:p>
            <a:r>
              <a:rPr lang="zh-CN" altLang="en-US" sz="1100" dirty="0" smtClean="0">
                <a:solidFill>
                  <a:schemeClr val="tx1">
                    <a:lumMod val="75000"/>
                    <a:lumOff val="25000"/>
                  </a:schemeClr>
                </a:solidFill>
                <a:latin typeface="微软雅黑" pitchFamily="34" charset="-122"/>
                <a:ea typeface="微软雅黑" pitchFamily="34" charset="-122"/>
              </a:rPr>
              <a:t>输入文本</a:t>
            </a:r>
            <a:endParaRPr lang="zh-CN" altLang="en-US" sz="1100" dirty="0">
              <a:solidFill>
                <a:schemeClr val="tx1">
                  <a:lumMod val="75000"/>
                  <a:lumOff val="25000"/>
                </a:schemeClr>
              </a:solidFill>
            </a:endParaRPr>
          </a:p>
        </p:txBody>
      </p:sp>
      <p:sp>
        <p:nvSpPr>
          <p:cNvPr id="87" name="Freeform 86"/>
          <p:cNvSpPr>
            <a:spLocks noEditPoints="1"/>
          </p:cNvSpPr>
          <p:nvPr/>
        </p:nvSpPr>
        <p:spPr bwMode="auto">
          <a:xfrm>
            <a:off x="2388175" y="1779662"/>
            <a:ext cx="326695" cy="294024"/>
          </a:xfrm>
          <a:custGeom>
            <a:avLst/>
            <a:gdLst>
              <a:gd name="T0" fmla="*/ 327 w 327"/>
              <a:gd name="T1" fmla="*/ 130 h 294"/>
              <a:gd name="T2" fmla="*/ 163 w 327"/>
              <a:gd name="T3" fmla="*/ 0 h 294"/>
              <a:gd name="T4" fmla="*/ 0 w 327"/>
              <a:gd name="T5" fmla="*/ 130 h 294"/>
              <a:gd name="T6" fmla="*/ 163 w 327"/>
              <a:gd name="T7" fmla="*/ 260 h 294"/>
              <a:gd name="T8" fmla="*/ 219 w 327"/>
              <a:gd name="T9" fmla="*/ 253 h 294"/>
              <a:gd name="T10" fmla="*/ 267 w 327"/>
              <a:gd name="T11" fmla="*/ 292 h 294"/>
              <a:gd name="T12" fmla="*/ 271 w 327"/>
              <a:gd name="T13" fmla="*/ 294 h 294"/>
              <a:gd name="T14" fmla="*/ 273 w 327"/>
              <a:gd name="T15" fmla="*/ 292 h 294"/>
              <a:gd name="T16" fmla="*/ 270 w 327"/>
              <a:gd name="T17" fmla="*/ 229 h 294"/>
              <a:gd name="T18" fmla="*/ 327 w 327"/>
              <a:gd name="T19" fmla="*/ 130 h 294"/>
              <a:gd name="T20" fmla="*/ 228 w 327"/>
              <a:gd name="T21" fmla="*/ 186 h 294"/>
              <a:gd name="T22" fmla="*/ 101 w 327"/>
              <a:gd name="T23" fmla="*/ 186 h 294"/>
              <a:gd name="T24" fmla="*/ 89 w 327"/>
              <a:gd name="T25" fmla="*/ 174 h 294"/>
              <a:gd name="T26" fmla="*/ 101 w 327"/>
              <a:gd name="T27" fmla="*/ 163 h 294"/>
              <a:gd name="T28" fmla="*/ 228 w 327"/>
              <a:gd name="T29" fmla="*/ 163 h 294"/>
              <a:gd name="T30" fmla="*/ 240 w 327"/>
              <a:gd name="T31" fmla="*/ 174 h 294"/>
              <a:gd name="T32" fmla="*/ 228 w 327"/>
              <a:gd name="T33" fmla="*/ 186 h 294"/>
              <a:gd name="T34" fmla="*/ 228 w 327"/>
              <a:gd name="T35" fmla="*/ 137 h 294"/>
              <a:gd name="T36" fmla="*/ 101 w 327"/>
              <a:gd name="T37" fmla="*/ 137 h 294"/>
              <a:gd name="T38" fmla="*/ 89 w 327"/>
              <a:gd name="T39" fmla="*/ 125 h 294"/>
              <a:gd name="T40" fmla="*/ 101 w 327"/>
              <a:gd name="T41" fmla="*/ 114 h 294"/>
              <a:gd name="T42" fmla="*/ 228 w 327"/>
              <a:gd name="T43" fmla="*/ 114 h 294"/>
              <a:gd name="T44" fmla="*/ 240 w 327"/>
              <a:gd name="T45" fmla="*/ 125 h 294"/>
              <a:gd name="T46" fmla="*/ 228 w 327"/>
              <a:gd name="T47" fmla="*/ 137 h 294"/>
              <a:gd name="T48" fmla="*/ 228 w 327"/>
              <a:gd name="T49" fmla="*/ 88 h 294"/>
              <a:gd name="T50" fmla="*/ 101 w 327"/>
              <a:gd name="T51" fmla="*/ 88 h 294"/>
              <a:gd name="T52" fmla="*/ 89 w 327"/>
              <a:gd name="T53" fmla="*/ 76 h 294"/>
              <a:gd name="T54" fmla="*/ 101 w 327"/>
              <a:gd name="T55" fmla="*/ 65 h 294"/>
              <a:gd name="T56" fmla="*/ 228 w 327"/>
              <a:gd name="T57" fmla="*/ 65 h 294"/>
              <a:gd name="T58" fmla="*/ 240 w 327"/>
              <a:gd name="T59" fmla="*/ 76 h 294"/>
              <a:gd name="T60" fmla="*/ 228 w 327"/>
              <a:gd name="T61" fmla="*/ 8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zh-CN" altLang="en-US"/>
          </a:p>
        </p:txBody>
      </p:sp>
      <p:grpSp>
        <p:nvGrpSpPr>
          <p:cNvPr id="88" name="Group 119"/>
          <p:cNvGrpSpPr/>
          <p:nvPr/>
        </p:nvGrpSpPr>
        <p:grpSpPr>
          <a:xfrm>
            <a:off x="3874767" y="1808370"/>
            <a:ext cx="263152" cy="271759"/>
            <a:chOff x="1227138" y="271463"/>
            <a:chExt cx="679450" cy="701675"/>
          </a:xfrm>
          <a:solidFill>
            <a:schemeClr val="tx1">
              <a:lumMod val="75000"/>
              <a:lumOff val="25000"/>
            </a:schemeClr>
          </a:solidFill>
        </p:grpSpPr>
        <p:sp>
          <p:nvSpPr>
            <p:cNvPr id="89" name="Freeform 5"/>
            <p:cNvSpPr>
              <a:spLocks noEditPoints="1"/>
            </p:cNvSpPr>
            <p:nvPr/>
          </p:nvSpPr>
          <p:spPr bwMode="auto">
            <a:xfrm>
              <a:off x="1566863" y="584200"/>
              <a:ext cx="339725" cy="342900"/>
            </a:xfrm>
            <a:custGeom>
              <a:avLst/>
              <a:gdLst/>
              <a:ahLst/>
              <a:cxnLst>
                <a:cxn ang="0">
                  <a:pos x="89" y="73"/>
                </a:cxn>
                <a:cxn ang="0">
                  <a:pos x="69" y="52"/>
                </a:cxn>
                <a:cxn ang="0">
                  <a:pos x="62" y="13"/>
                </a:cxn>
                <a:cxn ang="0">
                  <a:pos x="13" y="13"/>
                </a:cxn>
                <a:cxn ang="0">
                  <a:pos x="13" y="63"/>
                </a:cxn>
                <a:cxn ang="0">
                  <a:pos x="52" y="70"/>
                </a:cxn>
                <a:cxn ang="0">
                  <a:pos x="72" y="90"/>
                </a:cxn>
                <a:cxn ang="0">
                  <a:pos x="89" y="73"/>
                </a:cxn>
                <a:cxn ang="0">
                  <a:pos x="54" y="54"/>
                </a:cxn>
                <a:cxn ang="0">
                  <a:pos x="22" y="54"/>
                </a:cxn>
                <a:cxn ang="0">
                  <a:pos x="22" y="22"/>
                </a:cxn>
                <a:cxn ang="0">
                  <a:pos x="54" y="22"/>
                </a:cxn>
                <a:cxn ang="0">
                  <a:pos x="54" y="54"/>
                </a:cxn>
                <a:cxn ang="0">
                  <a:pos x="54" y="54"/>
                </a:cxn>
                <a:cxn ang="0">
                  <a:pos x="54" y="54"/>
                </a:cxn>
              </a:cxnLst>
              <a:rect l="0" t="0" r="r" b="b"/>
              <a:pathLst>
                <a:path w="89" h="90">
                  <a:moveTo>
                    <a:pt x="89" y="73"/>
                  </a:moveTo>
                  <a:cubicBezTo>
                    <a:pt x="69" y="52"/>
                    <a:pt x="69" y="52"/>
                    <a:pt x="69" y="52"/>
                  </a:cubicBezTo>
                  <a:cubicBezTo>
                    <a:pt x="75" y="40"/>
                    <a:pt x="73" y="24"/>
                    <a:pt x="62" y="13"/>
                  </a:cubicBezTo>
                  <a:cubicBezTo>
                    <a:pt x="49" y="0"/>
                    <a:pt x="27" y="0"/>
                    <a:pt x="13" y="13"/>
                  </a:cubicBezTo>
                  <a:cubicBezTo>
                    <a:pt x="0" y="27"/>
                    <a:pt x="0" y="49"/>
                    <a:pt x="13" y="63"/>
                  </a:cubicBezTo>
                  <a:cubicBezTo>
                    <a:pt x="24" y="73"/>
                    <a:pt x="39" y="75"/>
                    <a:pt x="52" y="70"/>
                  </a:cubicBezTo>
                  <a:cubicBezTo>
                    <a:pt x="72" y="90"/>
                    <a:pt x="72" y="90"/>
                    <a:pt x="72" y="90"/>
                  </a:cubicBezTo>
                  <a:lnTo>
                    <a:pt x="89" y="73"/>
                  </a:lnTo>
                  <a:close/>
                  <a:moveTo>
                    <a:pt x="54" y="54"/>
                  </a:moveTo>
                  <a:cubicBezTo>
                    <a:pt x="45" y="63"/>
                    <a:pt x="31" y="63"/>
                    <a:pt x="22" y="54"/>
                  </a:cubicBezTo>
                  <a:cubicBezTo>
                    <a:pt x="13" y="45"/>
                    <a:pt x="13" y="31"/>
                    <a:pt x="22" y="22"/>
                  </a:cubicBezTo>
                  <a:cubicBezTo>
                    <a:pt x="31" y="13"/>
                    <a:pt x="45" y="13"/>
                    <a:pt x="54" y="22"/>
                  </a:cubicBezTo>
                  <a:cubicBezTo>
                    <a:pt x="62" y="31"/>
                    <a:pt x="62" y="45"/>
                    <a:pt x="54" y="54"/>
                  </a:cubicBezTo>
                  <a:close/>
                  <a:moveTo>
                    <a:pt x="54" y="54"/>
                  </a:moveTo>
                  <a:cubicBezTo>
                    <a:pt x="54" y="54"/>
                    <a:pt x="54" y="54"/>
                    <a:pt x="54" y="5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6"/>
            <p:cNvSpPr>
              <a:spLocks noEditPoints="1"/>
            </p:cNvSpPr>
            <p:nvPr/>
          </p:nvSpPr>
          <p:spPr bwMode="auto">
            <a:xfrm>
              <a:off x="1227138" y="271463"/>
              <a:ext cx="565150" cy="701675"/>
            </a:xfrm>
            <a:custGeom>
              <a:avLst/>
              <a:gdLst/>
              <a:ahLst/>
              <a:cxnLst>
                <a:cxn ang="0">
                  <a:pos x="127" y="161"/>
                </a:cxn>
                <a:cxn ang="0">
                  <a:pos x="101" y="152"/>
                </a:cxn>
                <a:cxn ang="0">
                  <a:pos x="25" y="152"/>
                </a:cxn>
                <a:cxn ang="0">
                  <a:pos x="25" y="139"/>
                </a:cxn>
                <a:cxn ang="0">
                  <a:pos x="91" y="139"/>
                </a:cxn>
                <a:cxn ang="0">
                  <a:pos x="86" y="126"/>
                </a:cxn>
                <a:cxn ang="0">
                  <a:pos x="25" y="126"/>
                </a:cxn>
                <a:cxn ang="0">
                  <a:pos x="25" y="113"/>
                </a:cxn>
                <a:cxn ang="0">
                  <a:pos x="86" y="113"/>
                </a:cxn>
                <a:cxn ang="0">
                  <a:pos x="91" y="99"/>
                </a:cxn>
                <a:cxn ang="0">
                  <a:pos x="25" y="99"/>
                </a:cxn>
                <a:cxn ang="0">
                  <a:pos x="25" y="87"/>
                </a:cxn>
                <a:cxn ang="0">
                  <a:pos x="102" y="87"/>
                </a:cxn>
                <a:cxn ang="0">
                  <a:pos x="127" y="79"/>
                </a:cxn>
                <a:cxn ang="0">
                  <a:pos x="148" y="85"/>
                </a:cxn>
                <a:cxn ang="0">
                  <a:pos x="148" y="0"/>
                </a:cxn>
                <a:cxn ang="0">
                  <a:pos x="53" y="0"/>
                </a:cxn>
                <a:cxn ang="0">
                  <a:pos x="53" y="56"/>
                </a:cxn>
                <a:cxn ang="0">
                  <a:pos x="0" y="56"/>
                </a:cxn>
                <a:cxn ang="0">
                  <a:pos x="0" y="184"/>
                </a:cxn>
                <a:cxn ang="0">
                  <a:pos x="148" y="184"/>
                </a:cxn>
                <a:cxn ang="0">
                  <a:pos x="148" y="168"/>
                </a:cxn>
                <a:cxn ang="0">
                  <a:pos x="140" y="159"/>
                </a:cxn>
                <a:cxn ang="0">
                  <a:pos x="127" y="161"/>
                </a:cxn>
                <a:cxn ang="0">
                  <a:pos x="127" y="161"/>
                </a:cxn>
                <a:cxn ang="0">
                  <a:pos x="127" y="161"/>
                </a:cxn>
              </a:cxnLst>
              <a:rect l="0" t="0" r="r" b="b"/>
              <a:pathLst>
                <a:path w="148" h="184">
                  <a:moveTo>
                    <a:pt x="127" y="161"/>
                  </a:moveTo>
                  <a:cubicBezTo>
                    <a:pt x="117" y="161"/>
                    <a:pt x="108" y="158"/>
                    <a:pt x="101" y="152"/>
                  </a:cubicBezTo>
                  <a:cubicBezTo>
                    <a:pt x="25" y="152"/>
                    <a:pt x="25" y="152"/>
                    <a:pt x="25" y="152"/>
                  </a:cubicBezTo>
                  <a:cubicBezTo>
                    <a:pt x="25" y="139"/>
                    <a:pt x="25" y="139"/>
                    <a:pt x="25" y="139"/>
                  </a:cubicBezTo>
                  <a:cubicBezTo>
                    <a:pt x="91" y="139"/>
                    <a:pt x="91" y="139"/>
                    <a:pt x="91" y="139"/>
                  </a:cubicBezTo>
                  <a:cubicBezTo>
                    <a:pt x="88" y="135"/>
                    <a:pt x="87" y="130"/>
                    <a:pt x="86" y="126"/>
                  </a:cubicBezTo>
                  <a:cubicBezTo>
                    <a:pt x="25" y="126"/>
                    <a:pt x="25" y="126"/>
                    <a:pt x="25" y="126"/>
                  </a:cubicBezTo>
                  <a:cubicBezTo>
                    <a:pt x="25" y="113"/>
                    <a:pt x="25" y="113"/>
                    <a:pt x="25" y="113"/>
                  </a:cubicBezTo>
                  <a:cubicBezTo>
                    <a:pt x="86" y="113"/>
                    <a:pt x="86" y="113"/>
                    <a:pt x="86" y="113"/>
                  </a:cubicBezTo>
                  <a:cubicBezTo>
                    <a:pt x="87" y="108"/>
                    <a:pt x="89" y="104"/>
                    <a:pt x="91" y="99"/>
                  </a:cubicBezTo>
                  <a:cubicBezTo>
                    <a:pt x="25" y="99"/>
                    <a:pt x="25" y="99"/>
                    <a:pt x="25" y="99"/>
                  </a:cubicBezTo>
                  <a:cubicBezTo>
                    <a:pt x="25" y="87"/>
                    <a:pt x="25" y="87"/>
                    <a:pt x="25" y="87"/>
                  </a:cubicBezTo>
                  <a:cubicBezTo>
                    <a:pt x="102" y="87"/>
                    <a:pt x="102" y="87"/>
                    <a:pt x="102" y="87"/>
                  </a:cubicBezTo>
                  <a:cubicBezTo>
                    <a:pt x="109" y="82"/>
                    <a:pt x="118" y="79"/>
                    <a:pt x="127" y="79"/>
                  </a:cubicBezTo>
                  <a:cubicBezTo>
                    <a:pt x="135" y="79"/>
                    <a:pt x="142" y="81"/>
                    <a:pt x="148" y="85"/>
                  </a:cubicBezTo>
                  <a:cubicBezTo>
                    <a:pt x="148" y="0"/>
                    <a:pt x="148" y="0"/>
                    <a:pt x="148" y="0"/>
                  </a:cubicBezTo>
                  <a:cubicBezTo>
                    <a:pt x="53" y="0"/>
                    <a:pt x="53" y="0"/>
                    <a:pt x="53" y="0"/>
                  </a:cubicBezTo>
                  <a:cubicBezTo>
                    <a:pt x="53" y="56"/>
                    <a:pt x="53" y="56"/>
                    <a:pt x="53" y="56"/>
                  </a:cubicBezTo>
                  <a:cubicBezTo>
                    <a:pt x="0" y="56"/>
                    <a:pt x="0" y="56"/>
                    <a:pt x="0" y="56"/>
                  </a:cubicBezTo>
                  <a:cubicBezTo>
                    <a:pt x="0" y="184"/>
                    <a:pt x="0" y="184"/>
                    <a:pt x="0" y="184"/>
                  </a:cubicBezTo>
                  <a:cubicBezTo>
                    <a:pt x="148" y="184"/>
                    <a:pt x="148" y="184"/>
                    <a:pt x="148" y="184"/>
                  </a:cubicBezTo>
                  <a:cubicBezTo>
                    <a:pt x="148" y="168"/>
                    <a:pt x="148" y="168"/>
                    <a:pt x="148" y="168"/>
                  </a:cubicBezTo>
                  <a:cubicBezTo>
                    <a:pt x="140" y="159"/>
                    <a:pt x="140" y="159"/>
                    <a:pt x="140" y="159"/>
                  </a:cubicBezTo>
                  <a:cubicBezTo>
                    <a:pt x="136" y="160"/>
                    <a:pt x="131" y="161"/>
                    <a:pt x="127" y="161"/>
                  </a:cubicBezTo>
                  <a:close/>
                  <a:moveTo>
                    <a:pt x="127" y="161"/>
                  </a:moveTo>
                  <a:cubicBezTo>
                    <a:pt x="127" y="161"/>
                    <a:pt x="127" y="161"/>
                    <a:pt x="127" y="16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7"/>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close/>
                  <a:moveTo>
                    <a:pt x="89" y="0"/>
                  </a:moveTo>
                  <a:lnTo>
                    <a:pt x="8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8"/>
            <p:cNvSpPr>
              <a:spLocks noEditPoints="1"/>
            </p:cNvSpPr>
            <p:nvPr/>
          </p:nvSpPr>
          <p:spPr bwMode="auto">
            <a:xfrm>
              <a:off x="1246188" y="293688"/>
              <a:ext cx="141288" cy="144463"/>
            </a:xfrm>
            <a:custGeom>
              <a:avLst/>
              <a:gdLst/>
              <a:ahLst/>
              <a:cxnLst>
                <a:cxn ang="0">
                  <a:pos x="89" y="0"/>
                </a:cxn>
                <a:cxn ang="0">
                  <a:pos x="0" y="91"/>
                </a:cxn>
                <a:cxn ang="0">
                  <a:pos x="89" y="91"/>
                </a:cxn>
                <a:cxn ang="0">
                  <a:pos x="89" y="0"/>
                </a:cxn>
                <a:cxn ang="0">
                  <a:pos x="89" y="0"/>
                </a:cxn>
                <a:cxn ang="0">
                  <a:pos x="89" y="0"/>
                </a:cxn>
              </a:cxnLst>
              <a:rect l="0" t="0" r="r" b="b"/>
              <a:pathLst>
                <a:path w="89" h="91">
                  <a:moveTo>
                    <a:pt x="89" y="0"/>
                  </a:moveTo>
                  <a:lnTo>
                    <a:pt x="0" y="91"/>
                  </a:lnTo>
                  <a:lnTo>
                    <a:pt x="89" y="91"/>
                  </a:lnTo>
                  <a:lnTo>
                    <a:pt x="89" y="0"/>
                  </a:lnTo>
                  <a:moveTo>
                    <a:pt x="89" y="0"/>
                  </a:moveTo>
                  <a:lnTo>
                    <a:pt x="89"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0" name="Freeform 158"/>
          <p:cNvSpPr>
            <a:spLocks noEditPoints="1"/>
          </p:cNvSpPr>
          <p:nvPr/>
        </p:nvSpPr>
        <p:spPr bwMode="auto">
          <a:xfrm>
            <a:off x="6584776" y="1878581"/>
            <a:ext cx="285135" cy="244401"/>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grpSp>
        <p:nvGrpSpPr>
          <p:cNvPr id="101" name="Group 36"/>
          <p:cNvGrpSpPr/>
          <p:nvPr/>
        </p:nvGrpSpPr>
        <p:grpSpPr>
          <a:xfrm>
            <a:off x="945644" y="1790760"/>
            <a:ext cx="240640" cy="358813"/>
            <a:chOff x="4669866" y="3800264"/>
            <a:chExt cx="279527" cy="416797"/>
          </a:xfrm>
          <a:solidFill>
            <a:schemeClr val="tx1">
              <a:lumMod val="75000"/>
              <a:lumOff val="25000"/>
            </a:schemeClr>
          </a:solidFill>
        </p:grpSpPr>
        <p:sp>
          <p:nvSpPr>
            <p:cNvPr id="10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3"/>
            <p:cNvSpPr>
              <a:spLocks/>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67"/>
          <p:cNvGrpSpPr>
            <a:grpSpLocks noChangeAspect="1"/>
          </p:cNvGrpSpPr>
          <p:nvPr/>
        </p:nvGrpSpPr>
        <p:grpSpPr bwMode="auto">
          <a:xfrm>
            <a:off x="5214146" y="1814731"/>
            <a:ext cx="286628" cy="300636"/>
            <a:chOff x="5541" y="-146"/>
            <a:chExt cx="1064" cy="1116"/>
          </a:xfrm>
          <a:solidFill>
            <a:schemeClr val="tx1">
              <a:lumMod val="75000"/>
              <a:lumOff val="25000"/>
            </a:schemeClr>
          </a:solidFill>
        </p:grpSpPr>
        <p:sp>
          <p:nvSpPr>
            <p:cNvPr id="107" name="Freeform 68"/>
            <p:cNvSpPr>
              <a:spLocks noEditPoints="1"/>
            </p:cNvSpPr>
            <p:nvPr/>
          </p:nvSpPr>
          <p:spPr bwMode="auto">
            <a:xfrm>
              <a:off x="5541" y="-108"/>
              <a:ext cx="1064" cy="1078"/>
            </a:xfrm>
            <a:custGeom>
              <a:avLst/>
              <a:gdLst>
                <a:gd name="T0" fmla="*/ 28 w 55"/>
                <a:gd name="T1" fmla="*/ 28 h 56"/>
                <a:gd name="T2" fmla="*/ 53 w 55"/>
                <a:gd name="T3" fmla="*/ 16 h 56"/>
                <a:gd name="T4" fmla="*/ 55 w 55"/>
                <a:gd name="T5" fmla="*/ 28 h 56"/>
                <a:gd name="T6" fmla="*/ 28 w 55"/>
                <a:gd name="T7" fmla="*/ 56 h 56"/>
                <a:gd name="T8" fmla="*/ 0 w 55"/>
                <a:gd name="T9" fmla="*/ 28 h 56"/>
                <a:gd name="T10" fmla="*/ 28 w 55"/>
                <a:gd name="T11" fmla="*/ 0 h 56"/>
                <a:gd name="T12" fmla="*/ 28 w 55"/>
                <a:gd name="T13" fmla="*/ 28 h 56"/>
                <a:gd name="T14" fmla="*/ 49 w 55"/>
                <a:gd name="T15" fmla="*/ 37 h 56"/>
                <a:gd name="T16" fmla="*/ 48 w 55"/>
                <a:gd name="T17" fmla="*/ 39 h 56"/>
                <a:gd name="T18" fmla="*/ 41 w 55"/>
                <a:gd name="T19" fmla="*/ 47 h 56"/>
                <a:gd name="T20" fmla="*/ 40 w 55"/>
                <a:gd name="T21" fmla="*/ 48 h 56"/>
                <a:gd name="T22" fmla="*/ 31 w 55"/>
                <a:gd name="T23" fmla="*/ 51 h 56"/>
                <a:gd name="T24" fmla="*/ 29 w 55"/>
                <a:gd name="T25" fmla="*/ 51 h 56"/>
                <a:gd name="T26" fmla="*/ 20 w 55"/>
                <a:gd name="T27" fmla="*/ 50 h 56"/>
                <a:gd name="T28" fmla="*/ 14 w 55"/>
                <a:gd name="T29" fmla="*/ 47 h 56"/>
                <a:gd name="T30" fmla="*/ 12 w 55"/>
                <a:gd name="T31" fmla="*/ 45 h 56"/>
                <a:gd name="T32" fmla="*/ 6 w 55"/>
                <a:gd name="T33" fmla="*/ 36 h 56"/>
                <a:gd name="T34" fmla="*/ 5 w 55"/>
                <a:gd name="T35" fmla="*/ 34 h 56"/>
                <a:gd name="T36" fmla="*/ 5 w 55"/>
                <a:gd name="T37" fmla="*/ 25 h 56"/>
                <a:gd name="T38" fmla="*/ 5 w 55"/>
                <a:gd name="T39" fmla="*/ 22 h 56"/>
                <a:gd name="T40" fmla="*/ 10 w 55"/>
                <a:gd name="T41" fmla="*/ 13 h 56"/>
                <a:gd name="T42" fmla="*/ 12 w 55"/>
                <a:gd name="T43" fmla="*/ 11 h 56"/>
                <a:gd name="T44" fmla="*/ 23 w 55"/>
                <a:gd name="T45" fmla="*/ 5 h 56"/>
                <a:gd name="T46" fmla="*/ 23 w 55"/>
                <a:gd name="T47" fmla="*/ 35 h 56"/>
                <a:gd name="T48" fmla="*/ 50 w 55"/>
                <a:gd name="T49" fmla="*/ 23 h 56"/>
                <a:gd name="T50" fmla="*/ 50 w 55"/>
                <a:gd name="T51" fmla="*/ 35 h 56"/>
                <a:gd name="T52" fmla="*/ 49 w 55"/>
                <a:gd name="T53"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6">
                  <a:moveTo>
                    <a:pt x="28" y="28"/>
                  </a:moveTo>
                  <a:cubicBezTo>
                    <a:pt x="53" y="16"/>
                    <a:pt x="53" y="16"/>
                    <a:pt x="53" y="16"/>
                  </a:cubicBezTo>
                  <a:cubicBezTo>
                    <a:pt x="55" y="20"/>
                    <a:pt x="55" y="24"/>
                    <a:pt x="55" y="28"/>
                  </a:cubicBezTo>
                  <a:cubicBezTo>
                    <a:pt x="55" y="43"/>
                    <a:pt x="43" y="56"/>
                    <a:pt x="28" y="56"/>
                  </a:cubicBezTo>
                  <a:cubicBezTo>
                    <a:pt x="12" y="56"/>
                    <a:pt x="0" y="43"/>
                    <a:pt x="0" y="28"/>
                  </a:cubicBezTo>
                  <a:cubicBezTo>
                    <a:pt x="0" y="13"/>
                    <a:pt x="12" y="0"/>
                    <a:pt x="28" y="0"/>
                  </a:cubicBezTo>
                  <a:cubicBezTo>
                    <a:pt x="28" y="28"/>
                    <a:pt x="28" y="28"/>
                    <a:pt x="28" y="28"/>
                  </a:cubicBezTo>
                  <a:close/>
                  <a:moveTo>
                    <a:pt x="49" y="37"/>
                  </a:moveTo>
                  <a:cubicBezTo>
                    <a:pt x="48" y="39"/>
                    <a:pt x="48" y="39"/>
                    <a:pt x="48" y="39"/>
                  </a:cubicBezTo>
                  <a:cubicBezTo>
                    <a:pt x="46" y="42"/>
                    <a:pt x="44" y="45"/>
                    <a:pt x="41" y="47"/>
                  </a:cubicBezTo>
                  <a:cubicBezTo>
                    <a:pt x="40" y="48"/>
                    <a:pt x="40" y="48"/>
                    <a:pt x="40" y="48"/>
                  </a:cubicBezTo>
                  <a:cubicBezTo>
                    <a:pt x="37" y="50"/>
                    <a:pt x="34" y="51"/>
                    <a:pt x="31" y="51"/>
                  </a:cubicBezTo>
                  <a:cubicBezTo>
                    <a:pt x="29" y="51"/>
                    <a:pt x="29" y="51"/>
                    <a:pt x="29" y="51"/>
                  </a:cubicBezTo>
                  <a:cubicBezTo>
                    <a:pt x="25" y="51"/>
                    <a:pt x="23" y="51"/>
                    <a:pt x="20" y="50"/>
                  </a:cubicBezTo>
                  <a:cubicBezTo>
                    <a:pt x="17" y="49"/>
                    <a:pt x="16" y="48"/>
                    <a:pt x="14" y="47"/>
                  </a:cubicBezTo>
                  <a:cubicBezTo>
                    <a:pt x="12" y="45"/>
                    <a:pt x="12" y="45"/>
                    <a:pt x="12" y="45"/>
                  </a:cubicBezTo>
                  <a:cubicBezTo>
                    <a:pt x="9" y="43"/>
                    <a:pt x="7" y="40"/>
                    <a:pt x="6" y="36"/>
                  </a:cubicBezTo>
                  <a:cubicBezTo>
                    <a:pt x="5" y="34"/>
                    <a:pt x="5" y="34"/>
                    <a:pt x="5" y="34"/>
                  </a:cubicBezTo>
                  <a:cubicBezTo>
                    <a:pt x="4" y="31"/>
                    <a:pt x="4" y="28"/>
                    <a:pt x="5" y="25"/>
                  </a:cubicBezTo>
                  <a:cubicBezTo>
                    <a:pt x="5" y="22"/>
                    <a:pt x="5" y="22"/>
                    <a:pt x="5" y="22"/>
                  </a:cubicBezTo>
                  <a:cubicBezTo>
                    <a:pt x="6" y="19"/>
                    <a:pt x="7" y="16"/>
                    <a:pt x="10" y="13"/>
                  </a:cubicBezTo>
                  <a:cubicBezTo>
                    <a:pt x="10" y="12"/>
                    <a:pt x="11" y="12"/>
                    <a:pt x="12" y="11"/>
                  </a:cubicBezTo>
                  <a:cubicBezTo>
                    <a:pt x="15" y="8"/>
                    <a:pt x="19" y="6"/>
                    <a:pt x="23" y="5"/>
                  </a:cubicBezTo>
                  <a:cubicBezTo>
                    <a:pt x="23" y="35"/>
                    <a:pt x="23" y="35"/>
                    <a:pt x="23" y="35"/>
                  </a:cubicBezTo>
                  <a:cubicBezTo>
                    <a:pt x="50" y="23"/>
                    <a:pt x="50" y="23"/>
                    <a:pt x="50" y="23"/>
                  </a:cubicBezTo>
                  <a:cubicBezTo>
                    <a:pt x="51" y="27"/>
                    <a:pt x="51" y="31"/>
                    <a:pt x="50" y="35"/>
                  </a:cubicBezTo>
                  <a:cubicBezTo>
                    <a:pt x="49" y="37"/>
                    <a:pt x="49" y="37"/>
                    <a:pt x="49"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69"/>
            <p:cNvSpPr>
              <a:spLocks/>
            </p:cNvSpPr>
            <p:nvPr/>
          </p:nvSpPr>
          <p:spPr bwMode="auto">
            <a:xfrm>
              <a:off x="6160" y="-146"/>
              <a:ext cx="407" cy="462"/>
            </a:xfrm>
            <a:custGeom>
              <a:avLst/>
              <a:gdLst>
                <a:gd name="T0" fmla="*/ 0 w 21"/>
                <a:gd name="T1" fmla="*/ 0 h 24"/>
                <a:gd name="T2" fmla="*/ 21 w 21"/>
                <a:gd name="T3" fmla="*/ 14 h 24"/>
                <a:gd name="T4" fmla="*/ 0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cubicBezTo>
                    <a:pt x="9" y="0"/>
                    <a:pt x="18" y="5"/>
                    <a:pt x="21" y="14"/>
                  </a:cubicBezTo>
                  <a:cubicBezTo>
                    <a:pt x="0" y="24"/>
                    <a:pt x="0" y="24"/>
                    <a:pt x="0" y="24"/>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9" name="Freeform 245"/>
          <p:cNvSpPr>
            <a:spLocks/>
          </p:cNvSpPr>
          <p:nvPr/>
        </p:nvSpPr>
        <p:spPr bwMode="auto">
          <a:xfrm>
            <a:off x="7982431" y="1866343"/>
            <a:ext cx="289078" cy="28907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tx1">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110" name="Content Placeholder 2"/>
          <p:cNvSpPr txBox="1">
            <a:spLocks/>
          </p:cNvSpPr>
          <p:nvPr/>
        </p:nvSpPr>
        <p:spPr bwMode="auto">
          <a:xfrm>
            <a:off x="1106853" y="3461057"/>
            <a:ext cx="6806222" cy="3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685663">
              <a:lnSpc>
                <a:spcPct val="120000"/>
              </a:lnSpc>
              <a:spcBef>
                <a:spcPct val="20000"/>
              </a:spcBef>
              <a:defRPr/>
            </a:pPr>
            <a:r>
              <a:rPr lang="zh-CN" altLang="en-US" sz="900" kern="0" dirty="0" smtClean="0">
                <a:solidFill>
                  <a:schemeClr val="tx1">
                    <a:lumMod val="75000"/>
                    <a:lumOff val="25000"/>
                  </a:schemeClr>
                </a:solidFill>
                <a:latin typeface="微软雅黑" pitchFamily="34" charset="-122"/>
                <a:ea typeface="微软雅黑" pitchFamily="34" charset="-122"/>
                <a:cs typeface="Raleway Light"/>
              </a:rPr>
              <a:t>这里</a:t>
            </a:r>
            <a:r>
              <a:rPr lang="zh-CN" altLang="en-US" sz="9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输入简单的文字概述里输入简单文字概述输入简单的文字概述里输入输入</a:t>
            </a:r>
            <a:r>
              <a:rPr lang="zh-CN" altLang="en-US" sz="900" kern="0" dirty="0" smtClean="0">
                <a:solidFill>
                  <a:schemeClr val="tx1">
                    <a:lumMod val="75000"/>
                    <a:lumOff val="25000"/>
                  </a:schemeClr>
                </a:solidFill>
                <a:latin typeface="微软雅黑" pitchFamily="34" charset="-122"/>
                <a:ea typeface="微软雅黑" pitchFamily="34" charset="-122"/>
                <a:cs typeface="Raleway Light"/>
              </a:rPr>
              <a:t>里这里</a:t>
            </a:r>
            <a:r>
              <a:rPr lang="zh-CN" altLang="en-US" sz="900" kern="0" dirty="0">
                <a:solidFill>
                  <a:schemeClr val="tx1">
                    <a:lumMod val="75000"/>
                    <a:lumOff val="25000"/>
                  </a:schemeClr>
                </a:solidFill>
                <a:latin typeface="微软雅黑" pitchFamily="34" charset="-122"/>
                <a:ea typeface="微软雅黑" pitchFamily="34" charset="-122"/>
                <a:cs typeface="Raleway Light"/>
              </a:rPr>
              <a:t>输入简单的文字概述里输入简单文字概述这里输入简单的文字概述里输入简单文字概述输入简单的文字概述里输入输入里这里输入简单的文字概述里输入简单文字</a:t>
            </a:r>
            <a:r>
              <a:rPr lang="zh-CN" altLang="en-US" sz="900" kern="0" dirty="0" smtClean="0">
                <a:solidFill>
                  <a:schemeClr val="tx1">
                    <a:lumMod val="75000"/>
                    <a:lumOff val="25000"/>
                  </a:schemeClr>
                </a:solidFill>
                <a:latin typeface="微软雅黑" pitchFamily="34" charset="-122"/>
                <a:ea typeface="微软雅黑" pitchFamily="34" charset="-122"/>
                <a:cs typeface="Raleway Light"/>
              </a:rPr>
              <a:t>概述</a:t>
            </a:r>
            <a:r>
              <a:rPr lang="zh-CN" altLang="en-US" sz="900" kern="0" dirty="0">
                <a:solidFill>
                  <a:schemeClr val="tx1">
                    <a:lumMod val="75000"/>
                    <a:lumOff val="25000"/>
                  </a:schemeClr>
                </a:solidFill>
                <a:latin typeface="微软雅黑" pitchFamily="34" charset="-122"/>
                <a:ea typeface="微软雅黑" pitchFamily="34" charset="-122"/>
                <a:cs typeface="Raleway Light"/>
              </a:rPr>
              <a:t>这里</a:t>
            </a:r>
            <a:r>
              <a:rPr lang="zh-CN" altLang="en-US" sz="900" kern="0" dirty="0" smtClean="0">
                <a:solidFill>
                  <a:schemeClr val="tx1">
                    <a:lumMod val="75000"/>
                    <a:lumOff val="25000"/>
                  </a:schemeClr>
                </a:solidFill>
                <a:latin typeface="微软雅黑" pitchFamily="34" charset="-122"/>
                <a:ea typeface="微软雅黑" pitchFamily="34" charset="-122"/>
                <a:cs typeface="Raleway Light"/>
              </a:rPr>
              <a:t>输</a:t>
            </a:r>
            <a:endParaRPr lang="en-US" altLang="zh-CN" sz="800" kern="0" dirty="0">
              <a:solidFill>
                <a:schemeClr val="tx1">
                  <a:lumMod val="75000"/>
                  <a:lumOff val="25000"/>
                </a:schemeClr>
              </a:solidFill>
              <a:latin typeface="微软雅黑" pitchFamily="34" charset="-122"/>
              <a:ea typeface="微软雅黑" pitchFamily="34" charset="-122"/>
              <a:cs typeface="Raleway Light"/>
            </a:endParaRPr>
          </a:p>
        </p:txBody>
      </p:sp>
      <p:sp>
        <p:nvSpPr>
          <p:cNvPr id="111" name="矩形 110"/>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1079142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64"/>
                                        </p:tgtEl>
                                        <p:attrNameLst>
                                          <p:attrName>style.visibility</p:attrName>
                                        </p:attrNameLst>
                                      </p:cBhvr>
                                      <p:to>
                                        <p:strVal val="visible"/>
                                      </p:to>
                                    </p:set>
                                    <p:animEffect transition="in" filter="wipe(left)">
                                      <p:cBhvr>
                                        <p:cTn id="7" dur="1250"/>
                                        <p:tgtEl>
                                          <p:spTgt spid="6164"/>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165"/>
                                        </p:tgtEl>
                                        <p:attrNameLst>
                                          <p:attrName>style.visibility</p:attrName>
                                        </p:attrNameLst>
                                      </p:cBhvr>
                                      <p:to>
                                        <p:strVal val="visible"/>
                                      </p:to>
                                    </p:set>
                                    <p:animEffect transition="in" filter="fade">
                                      <p:cBhvr>
                                        <p:cTn id="11" dur="500"/>
                                        <p:tgtEl>
                                          <p:spTgt spid="6165"/>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500" fill="hold"/>
                                        <p:tgtEl>
                                          <p:spTgt spid="101"/>
                                        </p:tgtEl>
                                        <p:attrNameLst>
                                          <p:attrName>ppt_w</p:attrName>
                                        </p:attrNameLst>
                                      </p:cBhvr>
                                      <p:tavLst>
                                        <p:tav tm="0">
                                          <p:val>
                                            <p:fltVal val="0"/>
                                          </p:val>
                                        </p:tav>
                                        <p:tav tm="100000">
                                          <p:val>
                                            <p:strVal val="#ppt_w"/>
                                          </p:val>
                                        </p:tav>
                                      </p:tavLst>
                                    </p:anim>
                                    <p:anim calcmode="lin" valueType="num">
                                      <p:cBhvr>
                                        <p:cTn id="16" dur="500" fill="hold"/>
                                        <p:tgtEl>
                                          <p:spTgt spid="101"/>
                                        </p:tgtEl>
                                        <p:attrNameLst>
                                          <p:attrName>ppt_h</p:attrName>
                                        </p:attrNameLst>
                                      </p:cBhvr>
                                      <p:tavLst>
                                        <p:tav tm="0">
                                          <p:val>
                                            <p:fltVal val="0"/>
                                          </p:val>
                                        </p:tav>
                                        <p:tav tm="100000">
                                          <p:val>
                                            <p:strVal val="#ppt_h"/>
                                          </p:val>
                                        </p:tav>
                                      </p:tavLst>
                                    </p:anim>
                                    <p:animEffect transition="in" filter="fade">
                                      <p:cBhvr>
                                        <p:cTn id="17" dur="500"/>
                                        <p:tgtEl>
                                          <p:spTgt spid="101"/>
                                        </p:tgtEl>
                                      </p:cBhvr>
                                    </p:animEffect>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fade">
                                      <p:cBhvr>
                                        <p:cTn id="21" dur="300"/>
                                        <p:tgtEl>
                                          <p:spTgt spid="73"/>
                                        </p:tgtEl>
                                      </p:cBhvr>
                                    </p:animEffect>
                                  </p:childTnLst>
                                </p:cTn>
                              </p:par>
                            </p:childTnLst>
                          </p:cTn>
                        </p:par>
                        <p:par>
                          <p:cTn id="22" fill="hold">
                            <p:stCondLst>
                              <p:cond delay="2550"/>
                            </p:stCondLst>
                            <p:childTnLst>
                              <p:par>
                                <p:cTn id="23" presetID="10" presetClass="entr" presetSubtype="0" fill="hold" grpId="0" nodeType="afterEffect">
                                  <p:stCondLst>
                                    <p:cond delay="0"/>
                                  </p:stCondLst>
                                  <p:childTnLst>
                                    <p:set>
                                      <p:cBhvr>
                                        <p:cTn id="24" dur="1" fill="hold">
                                          <p:stCondLst>
                                            <p:cond delay="0"/>
                                          </p:stCondLst>
                                        </p:cTn>
                                        <p:tgtEl>
                                          <p:spTgt spid="6162"/>
                                        </p:tgtEl>
                                        <p:attrNameLst>
                                          <p:attrName>style.visibility</p:attrName>
                                        </p:attrNameLst>
                                      </p:cBhvr>
                                      <p:to>
                                        <p:strVal val="visible"/>
                                      </p:to>
                                    </p:set>
                                    <p:animEffect transition="in" filter="fade">
                                      <p:cBhvr>
                                        <p:cTn id="25" dur="500"/>
                                        <p:tgtEl>
                                          <p:spTgt spid="6162"/>
                                        </p:tgtEl>
                                      </p:cBhvr>
                                    </p:animEffect>
                                  </p:childTnLst>
                                </p:cTn>
                              </p:par>
                            </p:childTnLst>
                          </p:cTn>
                        </p:par>
                        <p:par>
                          <p:cTn id="26" fill="hold">
                            <p:stCondLst>
                              <p:cond delay="3050"/>
                            </p:stCondLst>
                            <p:childTnLst>
                              <p:par>
                                <p:cTn id="27" presetID="16" presetClass="entr" presetSubtype="21" fill="hold" grpId="0" nodeType="afterEffect">
                                  <p:stCondLst>
                                    <p:cond delay="0"/>
                                  </p:stCondLst>
                                  <p:childTnLst>
                                    <p:set>
                                      <p:cBhvr>
                                        <p:cTn id="28" dur="1" fill="hold">
                                          <p:stCondLst>
                                            <p:cond delay="0"/>
                                          </p:stCondLst>
                                        </p:cTn>
                                        <p:tgtEl>
                                          <p:spTgt spid="6167"/>
                                        </p:tgtEl>
                                        <p:attrNameLst>
                                          <p:attrName>style.visibility</p:attrName>
                                        </p:attrNameLst>
                                      </p:cBhvr>
                                      <p:to>
                                        <p:strVal val="visible"/>
                                      </p:to>
                                    </p:set>
                                    <p:animEffect transition="in" filter="barn(inVertical)">
                                      <p:cBhvr>
                                        <p:cTn id="29" dur="500"/>
                                        <p:tgtEl>
                                          <p:spTgt spid="6167"/>
                                        </p:tgtEl>
                                      </p:cBhvr>
                                    </p:animEffect>
                                  </p:childTnLst>
                                </p:cTn>
                              </p:par>
                            </p:childTnLst>
                          </p:cTn>
                        </p:par>
                        <p:par>
                          <p:cTn id="30" fill="hold">
                            <p:stCondLst>
                              <p:cond delay="3550"/>
                            </p:stCondLst>
                            <p:childTnLst>
                              <p:par>
                                <p:cTn id="31" presetID="10" presetClass="entr" presetSubtype="0"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050"/>
                            </p:stCondLst>
                            <p:childTnLst>
                              <p:par>
                                <p:cTn id="35" presetID="53" presetClass="entr" presetSubtype="16" fill="hold" grpId="0" nodeType="after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childTnLst>
                          </p:cTn>
                        </p:par>
                        <p:par>
                          <p:cTn id="40" fill="hold">
                            <p:stCondLst>
                              <p:cond delay="4550"/>
                            </p:stCondLst>
                            <p:childTnLst>
                              <p:par>
                                <p:cTn id="41" presetID="10"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fade">
                                      <p:cBhvr>
                                        <p:cTn id="43" dur="300"/>
                                        <p:tgtEl>
                                          <p:spTgt spid="74"/>
                                        </p:tgtEl>
                                      </p:cBhvr>
                                    </p:animEffect>
                                  </p:childTnLst>
                                </p:cTn>
                              </p:par>
                            </p:childTnLst>
                          </p:cTn>
                        </p:par>
                        <p:par>
                          <p:cTn id="44" fill="hold">
                            <p:stCondLst>
                              <p:cond delay="4850"/>
                            </p:stCondLst>
                            <p:childTnLst>
                              <p:par>
                                <p:cTn id="45" presetID="10" presetClass="entr" presetSubtype="0"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par>
                          <p:cTn id="48" fill="hold">
                            <p:stCondLst>
                              <p:cond delay="5350"/>
                            </p:stCondLst>
                            <p:childTnLst>
                              <p:par>
                                <p:cTn id="49" presetID="16" presetClass="entr" presetSubtype="21"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barn(inVertical)">
                                      <p:cBhvr>
                                        <p:cTn id="51" dur="500"/>
                                        <p:tgtEl>
                                          <p:spTgt spid="80"/>
                                        </p:tgtEl>
                                      </p:cBhvr>
                                    </p:animEffect>
                                  </p:childTnLst>
                                </p:cTn>
                              </p:par>
                            </p:childTnLst>
                          </p:cTn>
                        </p:par>
                        <p:par>
                          <p:cTn id="52" fill="hold">
                            <p:stCondLst>
                              <p:cond delay="5850"/>
                            </p:stCondLst>
                            <p:childTnLst>
                              <p:par>
                                <p:cTn id="53" presetID="10"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par>
                          <p:cTn id="56" fill="hold">
                            <p:stCondLst>
                              <p:cond delay="6350"/>
                            </p:stCondLst>
                            <p:childTnLst>
                              <p:par>
                                <p:cTn id="57" presetID="53" presetClass="entr" presetSubtype="16" fill="hold" nodeType="after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childTnLst>
                          </p:cTn>
                        </p:par>
                        <p:par>
                          <p:cTn id="62" fill="hold">
                            <p:stCondLst>
                              <p:cond delay="6850"/>
                            </p:stCondLst>
                            <p:childTnLst>
                              <p:par>
                                <p:cTn id="63" presetID="10" presetClass="entr" presetSubtype="0"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300"/>
                                        <p:tgtEl>
                                          <p:spTgt spid="75"/>
                                        </p:tgtEl>
                                      </p:cBhvr>
                                    </p:animEffect>
                                  </p:childTnLst>
                                </p:cTn>
                              </p:par>
                            </p:childTnLst>
                          </p:cTn>
                        </p:par>
                        <p:par>
                          <p:cTn id="66" fill="hold">
                            <p:stCondLst>
                              <p:cond delay="7150"/>
                            </p:stCondLst>
                            <p:childTnLst>
                              <p:par>
                                <p:cTn id="67" presetID="10" presetClass="entr" presetSubtype="0"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par>
                          <p:cTn id="70" fill="hold">
                            <p:stCondLst>
                              <p:cond delay="7650"/>
                            </p:stCondLst>
                            <p:childTnLst>
                              <p:par>
                                <p:cTn id="71" presetID="16" presetClass="entr" presetSubtype="21"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barn(inVertical)">
                                      <p:cBhvr>
                                        <p:cTn id="73" dur="500"/>
                                        <p:tgtEl>
                                          <p:spTgt spid="81"/>
                                        </p:tgtEl>
                                      </p:cBhvr>
                                    </p:animEffect>
                                  </p:childTnLst>
                                </p:cTn>
                              </p:par>
                            </p:childTnLst>
                          </p:cTn>
                        </p:par>
                        <p:par>
                          <p:cTn id="74" fill="hold">
                            <p:stCondLst>
                              <p:cond delay="8150"/>
                            </p:stCondLst>
                            <p:childTnLst>
                              <p:par>
                                <p:cTn id="75" presetID="10"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500"/>
                                        <p:tgtEl>
                                          <p:spTgt spid="69"/>
                                        </p:tgtEl>
                                      </p:cBhvr>
                                    </p:animEffect>
                                  </p:childTnLst>
                                </p:cTn>
                              </p:par>
                            </p:childTnLst>
                          </p:cTn>
                        </p:par>
                        <p:par>
                          <p:cTn id="78" fill="hold">
                            <p:stCondLst>
                              <p:cond delay="8650"/>
                            </p:stCondLst>
                            <p:childTnLst>
                              <p:par>
                                <p:cTn id="79" presetID="53" presetClass="entr" presetSubtype="16" fill="hold" nodeType="afterEffect">
                                  <p:stCondLst>
                                    <p:cond delay="0"/>
                                  </p:stCondLst>
                                  <p:childTnLst>
                                    <p:set>
                                      <p:cBhvr>
                                        <p:cTn id="80" dur="1" fill="hold">
                                          <p:stCondLst>
                                            <p:cond delay="0"/>
                                          </p:stCondLst>
                                        </p:cTn>
                                        <p:tgtEl>
                                          <p:spTgt spid="106"/>
                                        </p:tgtEl>
                                        <p:attrNameLst>
                                          <p:attrName>style.visibility</p:attrName>
                                        </p:attrNameLst>
                                      </p:cBhvr>
                                      <p:to>
                                        <p:strVal val="visible"/>
                                      </p:to>
                                    </p:set>
                                    <p:anim calcmode="lin" valueType="num">
                                      <p:cBhvr>
                                        <p:cTn id="81" dur="500" fill="hold"/>
                                        <p:tgtEl>
                                          <p:spTgt spid="106"/>
                                        </p:tgtEl>
                                        <p:attrNameLst>
                                          <p:attrName>ppt_w</p:attrName>
                                        </p:attrNameLst>
                                      </p:cBhvr>
                                      <p:tavLst>
                                        <p:tav tm="0">
                                          <p:val>
                                            <p:fltVal val="0"/>
                                          </p:val>
                                        </p:tav>
                                        <p:tav tm="100000">
                                          <p:val>
                                            <p:strVal val="#ppt_w"/>
                                          </p:val>
                                        </p:tav>
                                      </p:tavLst>
                                    </p:anim>
                                    <p:anim calcmode="lin" valueType="num">
                                      <p:cBhvr>
                                        <p:cTn id="82" dur="500" fill="hold"/>
                                        <p:tgtEl>
                                          <p:spTgt spid="106"/>
                                        </p:tgtEl>
                                        <p:attrNameLst>
                                          <p:attrName>ppt_h</p:attrName>
                                        </p:attrNameLst>
                                      </p:cBhvr>
                                      <p:tavLst>
                                        <p:tav tm="0">
                                          <p:val>
                                            <p:fltVal val="0"/>
                                          </p:val>
                                        </p:tav>
                                        <p:tav tm="100000">
                                          <p:val>
                                            <p:strVal val="#ppt_h"/>
                                          </p:val>
                                        </p:tav>
                                      </p:tavLst>
                                    </p:anim>
                                    <p:animEffect transition="in" filter="fade">
                                      <p:cBhvr>
                                        <p:cTn id="83" dur="500"/>
                                        <p:tgtEl>
                                          <p:spTgt spid="106"/>
                                        </p:tgtEl>
                                      </p:cBhvr>
                                    </p:animEffect>
                                  </p:childTnLst>
                                </p:cTn>
                              </p:par>
                            </p:childTnLst>
                          </p:cTn>
                        </p:par>
                        <p:par>
                          <p:cTn id="84" fill="hold">
                            <p:stCondLst>
                              <p:cond delay="9150"/>
                            </p:stCondLst>
                            <p:childTnLst>
                              <p:par>
                                <p:cTn id="85" presetID="10" presetClass="entr" presetSubtype="0"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300"/>
                                        <p:tgtEl>
                                          <p:spTgt spid="76"/>
                                        </p:tgtEl>
                                      </p:cBhvr>
                                    </p:animEffect>
                                  </p:childTnLst>
                                </p:cTn>
                              </p:par>
                            </p:childTnLst>
                          </p:cTn>
                        </p:par>
                        <p:par>
                          <p:cTn id="88" fill="hold">
                            <p:stCondLst>
                              <p:cond delay="9450"/>
                            </p:stCondLst>
                            <p:childTnLst>
                              <p:par>
                                <p:cTn id="89" presetID="10" presetClass="entr" presetSubtype="0"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par>
                          <p:cTn id="92" fill="hold">
                            <p:stCondLst>
                              <p:cond delay="9950"/>
                            </p:stCondLst>
                            <p:childTnLst>
                              <p:par>
                                <p:cTn id="93" presetID="16" presetClass="entr" presetSubtype="21" fill="hold" grpId="0" nodeType="after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barn(inVertical)">
                                      <p:cBhvr>
                                        <p:cTn id="95" dur="500"/>
                                        <p:tgtEl>
                                          <p:spTgt spid="82"/>
                                        </p:tgtEl>
                                      </p:cBhvr>
                                    </p:animEffect>
                                  </p:childTnLst>
                                </p:cTn>
                              </p:par>
                            </p:childTnLst>
                          </p:cTn>
                        </p:par>
                        <p:par>
                          <p:cTn id="96" fill="hold">
                            <p:stCondLst>
                              <p:cond delay="10450"/>
                            </p:stCondLst>
                            <p:childTnLst>
                              <p:par>
                                <p:cTn id="97" presetID="10"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500"/>
                                        <p:tgtEl>
                                          <p:spTgt spid="70"/>
                                        </p:tgtEl>
                                      </p:cBhvr>
                                    </p:animEffect>
                                  </p:childTnLst>
                                </p:cTn>
                              </p:par>
                            </p:childTnLst>
                          </p:cTn>
                        </p:par>
                        <p:par>
                          <p:cTn id="100" fill="hold">
                            <p:stCondLst>
                              <p:cond delay="10950"/>
                            </p:stCondLst>
                            <p:childTnLst>
                              <p:par>
                                <p:cTn id="101" presetID="53" presetClass="entr" presetSubtype="16" fill="hold" grpId="0" nodeType="after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p:cTn id="103" dur="500" fill="hold"/>
                                        <p:tgtEl>
                                          <p:spTgt spid="100"/>
                                        </p:tgtEl>
                                        <p:attrNameLst>
                                          <p:attrName>ppt_w</p:attrName>
                                        </p:attrNameLst>
                                      </p:cBhvr>
                                      <p:tavLst>
                                        <p:tav tm="0">
                                          <p:val>
                                            <p:fltVal val="0"/>
                                          </p:val>
                                        </p:tav>
                                        <p:tav tm="100000">
                                          <p:val>
                                            <p:strVal val="#ppt_w"/>
                                          </p:val>
                                        </p:tav>
                                      </p:tavLst>
                                    </p:anim>
                                    <p:anim calcmode="lin" valueType="num">
                                      <p:cBhvr>
                                        <p:cTn id="104" dur="500" fill="hold"/>
                                        <p:tgtEl>
                                          <p:spTgt spid="100"/>
                                        </p:tgtEl>
                                        <p:attrNameLst>
                                          <p:attrName>ppt_h</p:attrName>
                                        </p:attrNameLst>
                                      </p:cBhvr>
                                      <p:tavLst>
                                        <p:tav tm="0">
                                          <p:val>
                                            <p:fltVal val="0"/>
                                          </p:val>
                                        </p:tav>
                                        <p:tav tm="100000">
                                          <p:val>
                                            <p:strVal val="#ppt_h"/>
                                          </p:val>
                                        </p:tav>
                                      </p:tavLst>
                                    </p:anim>
                                    <p:animEffect transition="in" filter="fade">
                                      <p:cBhvr>
                                        <p:cTn id="105" dur="500"/>
                                        <p:tgtEl>
                                          <p:spTgt spid="100"/>
                                        </p:tgtEl>
                                      </p:cBhvr>
                                    </p:animEffect>
                                  </p:childTnLst>
                                </p:cTn>
                              </p:par>
                            </p:childTnLst>
                          </p:cTn>
                        </p:par>
                        <p:par>
                          <p:cTn id="106" fill="hold">
                            <p:stCondLst>
                              <p:cond delay="11450"/>
                            </p:stCondLst>
                            <p:childTnLst>
                              <p:par>
                                <p:cTn id="107" presetID="10" presetClass="entr" presetSubtype="0" fill="hold" grpId="0" nodeType="after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fade">
                                      <p:cBhvr>
                                        <p:cTn id="109" dur="300"/>
                                        <p:tgtEl>
                                          <p:spTgt spid="77"/>
                                        </p:tgtEl>
                                      </p:cBhvr>
                                    </p:animEffect>
                                  </p:childTnLst>
                                </p:cTn>
                              </p:par>
                            </p:childTnLst>
                          </p:cTn>
                        </p:par>
                        <p:par>
                          <p:cTn id="110" fill="hold">
                            <p:stCondLst>
                              <p:cond delay="11750"/>
                            </p:stCondLst>
                            <p:childTnLst>
                              <p:par>
                                <p:cTn id="111" presetID="10"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childTnLst>
                          </p:cTn>
                        </p:par>
                        <p:par>
                          <p:cTn id="114" fill="hold">
                            <p:stCondLst>
                              <p:cond delay="12250"/>
                            </p:stCondLst>
                            <p:childTnLst>
                              <p:par>
                                <p:cTn id="115" presetID="16" presetClass="entr" presetSubtype="21"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barn(inVertical)">
                                      <p:cBhvr>
                                        <p:cTn id="117" dur="500"/>
                                        <p:tgtEl>
                                          <p:spTgt spid="83"/>
                                        </p:tgtEl>
                                      </p:cBhvr>
                                    </p:animEffect>
                                  </p:childTnLst>
                                </p:cTn>
                              </p:par>
                            </p:childTnLst>
                          </p:cTn>
                        </p:par>
                        <p:par>
                          <p:cTn id="118" fill="hold">
                            <p:stCondLst>
                              <p:cond delay="12750"/>
                            </p:stCondLst>
                            <p:childTnLst>
                              <p:par>
                                <p:cTn id="119" presetID="10" presetClass="entr" presetSubtype="0" fill="hold" grpId="0" nodeType="afterEffect">
                                  <p:stCondLst>
                                    <p:cond delay="0"/>
                                  </p:stCondLst>
                                  <p:childTnLst>
                                    <p:set>
                                      <p:cBhvr>
                                        <p:cTn id="120" dur="1" fill="hold">
                                          <p:stCondLst>
                                            <p:cond delay="0"/>
                                          </p:stCondLst>
                                        </p:cTn>
                                        <p:tgtEl>
                                          <p:spTgt spid="71"/>
                                        </p:tgtEl>
                                        <p:attrNameLst>
                                          <p:attrName>style.visibility</p:attrName>
                                        </p:attrNameLst>
                                      </p:cBhvr>
                                      <p:to>
                                        <p:strVal val="visible"/>
                                      </p:to>
                                    </p:set>
                                    <p:animEffect transition="in" filter="fade">
                                      <p:cBhvr>
                                        <p:cTn id="121" dur="500"/>
                                        <p:tgtEl>
                                          <p:spTgt spid="71"/>
                                        </p:tgtEl>
                                      </p:cBhvr>
                                    </p:animEffect>
                                  </p:childTnLst>
                                </p:cTn>
                              </p:par>
                            </p:childTnLst>
                          </p:cTn>
                        </p:par>
                        <p:par>
                          <p:cTn id="122" fill="hold">
                            <p:stCondLst>
                              <p:cond delay="13250"/>
                            </p:stCondLst>
                            <p:childTnLst>
                              <p:par>
                                <p:cTn id="123" presetID="53" presetClass="entr" presetSubtype="16" fill="hold" grpId="0" nodeType="afterEffect">
                                  <p:stCondLst>
                                    <p:cond delay="0"/>
                                  </p:stCondLst>
                                  <p:childTnLst>
                                    <p:set>
                                      <p:cBhvr>
                                        <p:cTn id="124" dur="1" fill="hold">
                                          <p:stCondLst>
                                            <p:cond delay="0"/>
                                          </p:stCondLst>
                                        </p:cTn>
                                        <p:tgtEl>
                                          <p:spTgt spid="109"/>
                                        </p:tgtEl>
                                        <p:attrNameLst>
                                          <p:attrName>style.visibility</p:attrName>
                                        </p:attrNameLst>
                                      </p:cBhvr>
                                      <p:to>
                                        <p:strVal val="visible"/>
                                      </p:to>
                                    </p:set>
                                    <p:anim calcmode="lin" valueType="num">
                                      <p:cBhvr>
                                        <p:cTn id="125" dur="500" fill="hold"/>
                                        <p:tgtEl>
                                          <p:spTgt spid="109"/>
                                        </p:tgtEl>
                                        <p:attrNameLst>
                                          <p:attrName>ppt_w</p:attrName>
                                        </p:attrNameLst>
                                      </p:cBhvr>
                                      <p:tavLst>
                                        <p:tav tm="0">
                                          <p:val>
                                            <p:fltVal val="0"/>
                                          </p:val>
                                        </p:tav>
                                        <p:tav tm="100000">
                                          <p:val>
                                            <p:strVal val="#ppt_w"/>
                                          </p:val>
                                        </p:tav>
                                      </p:tavLst>
                                    </p:anim>
                                    <p:anim calcmode="lin" valueType="num">
                                      <p:cBhvr>
                                        <p:cTn id="126" dur="500" fill="hold"/>
                                        <p:tgtEl>
                                          <p:spTgt spid="109"/>
                                        </p:tgtEl>
                                        <p:attrNameLst>
                                          <p:attrName>ppt_h</p:attrName>
                                        </p:attrNameLst>
                                      </p:cBhvr>
                                      <p:tavLst>
                                        <p:tav tm="0">
                                          <p:val>
                                            <p:fltVal val="0"/>
                                          </p:val>
                                        </p:tav>
                                        <p:tav tm="100000">
                                          <p:val>
                                            <p:strVal val="#ppt_h"/>
                                          </p:val>
                                        </p:tav>
                                      </p:tavLst>
                                    </p:anim>
                                    <p:animEffect transition="in" filter="fade">
                                      <p:cBhvr>
                                        <p:cTn id="127" dur="500"/>
                                        <p:tgtEl>
                                          <p:spTgt spid="109"/>
                                        </p:tgtEl>
                                      </p:cBhvr>
                                    </p:animEffect>
                                  </p:childTnLst>
                                </p:cTn>
                              </p:par>
                            </p:childTnLst>
                          </p:cTn>
                        </p:par>
                        <p:par>
                          <p:cTn id="128" fill="hold">
                            <p:stCondLst>
                              <p:cond delay="13750"/>
                            </p:stCondLst>
                            <p:childTnLst>
                              <p:par>
                                <p:cTn id="129" presetID="10" presetClass="entr" presetSubtype="0"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300"/>
                                        <p:tgtEl>
                                          <p:spTgt spid="78"/>
                                        </p:tgtEl>
                                      </p:cBhvr>
                                    </p:animEffect>
                                  </p:childTnLst>
                                </p:cTn>
                              </p:par>
                            </p:childTnLst>
                          </p:cTn>
                        </p:par>
                        <p:par>
                          <p:cTn id="132" fill="hold">
                            <p:stCondLst>
                              <p:cond delay="14050"/>
                            </p:stCondLst>
                            <p:childTnLst>
                              <p:par>
                                <p:cTn id="133" presetID="10" presetClass="entr" presetSubtype="0" fill="hold" grpId="0" nodeType="after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500"/>
                                        <p:tgtEl>
                                          <p:spTgt spid="59"/>
                                        </p:tgtEl>
                                      </p:cBhvr>
                                    </p:animEffect>
                                  </p:childTnLst>
                                </p:cTn>
                              </p:par>
                            </p:childTnLst>
                          </p:cTn>
                        </p:par>
                        <p:par>
                          <p:cTn id="136" fill="hold">
                            <p:stCondLst>
                              <p:cond delay="14550"/>
                            </p:stCondLst>
                            <p:childTnLst>
                              <p:par>
                                <p:cTn id="137" presetID="16" presetClass="entr" presetSubtype="21" fill="hold" grpId="0" nodeType="afterEffect">
                                  <p:stCondLst>
                                    <p:cond delay="0"/>
                                  </p:stCondLst>
                                  <p:childTnLst>
                                    <p:set>
                                      <p:cBhvr>
                                        <p:cTn id="138" dur="1" fill="hold">
                                          <p:stCondLst>
                                            <p:cond delay="0"/>
                                          </p:stCondLst>
                                        </p:cTn>
                                        <p:tgtEl>
                                          <p:spTgt spid="84"/>
                                        </p:tgtEl>
                                        <p:attrNameLst>
                                          <p:attrName>style.visibility</p:attrName>
                                        </p:attrNameLst>
                                      </p:cBhvr>
                                      <p:to>
                                        <p:strVal val="visible"/>
                                      </p:to>
                                    </p:set>
                                    <p:animEffect transition="in" filter="barn(inVertical)">
                                      <p:cBhvr>
                                        <p:cTn id="139" dur="500"/>
                                        <p:tgtEl>
                                          <p:spTgt spid="84"/>
                                        </p:tgtEl>
                                      </p:cBhvr>
                                    </p:animEffect>
                                  </p:childTnLst>
                                </p:cTn>
                              </p:par>
                            </p:childTnLst>
                          </p:cTn>
                        </p:par>
                        <p:par>
                          <p:cTn id="140" fill="hold">
                            <p:stCondLst>
                              <p:cond delay="15050"/>
                            </p:stCondLst>
                            <p:childTnLst>
                              <p:par>
                                <p:cTn id="141" presetID="22" presetClass="entr" presetSubtype="8"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wipe(left)">
                                      <p:cBhvr>
                                        <p:cTn id="143"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animBg="1"/>
      <p:bldP spid="55" grpId="0" animBg="1"/>
      <p:bldP spid="56" grpId="0" animBg="1"/>
      <p:bldP spid="57" grpId="0" animBg="1"/>
      <p:bldP spid="58" grpId="0" animBg="1"/>
      <p:bldP spid="59" grpId="0" animBg="1"/>
      <p:bldP spid="6164" grpId="0" animBg="1"/>
      <p:bldP spid="6165" grpId="0" animBg="1"/>
      <p:bldP spid="67" grpId="0" animBg="1"/>
      <p:bldP spid="68" grpId="0" animBg="1"/>
      <p:bldP spid="69" grpId="0" animBg="1"/>
      <p:bldP spid="70" grpId="0" animBg="1"/>
      <p:bldP spid="71" grpId="0" animBg="1"/>
      <p:bldP spid="73" grpId="0"/>
      <p:bldP spid="74" grpId="0"/>
      <p:bldP spid="75" grpId="0"/>
      <p:bldP spid="76" grpId="0"/>
      <p:bldP spid="77" grpId="0"/>
      <p:bldP spid="78" grpId="0"/>
      <p:bldP spid="6167" grpId="0"/>
      <p:bldP spid="80" grpId="0"/>
      <p:bldP spid="81" grpId="0"/>
      <p:bldP spid="82" grpId="0"/>
      <p:bldP spid="83" grpId="0"/>
      <p:bldP spid="84" grpId="0"/>
      <p:bldP spid="87" grpId="0" animBg="1"/>
      <p:bldP spid="100" grpId="0" animBg="1"/>
      <p:bldP spid="109" grpId="0" animBg="1"/>
      <p:bldP spid="110"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28</a:t>
            </a:fld>
            <a:endParaRPr lang="zh-CN" altLang="en-US"/>
          </a:p>
        </p:txBody>
      </p:sp>
      <p:graphicFrame>
        <p:nvGraphicFramePr>
          <p:cNvPr id="3" name="图表 2"/>
          <p:cNvGraphicFramePr/>
          <p:nvPr>
            <p:extLst/>
          </p:nvPr>
        </p:nvGraphicFramePr>
        <p:xfrm>
          <a:off x="416631" y="1878069"/>
          <a:ext cx="6392102" cy="2375595"/>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11"/>
          <p:cNvSpPr/>
          <p:nvPr/>
        </p:nvSpPr>
        <p:spPr>
          <a:xfrm>
            <a:off x="888435" y="1447061"/>
            <a:ext cx="2262158" cy="369332"/>
          </a:xfrm>
          <a:prstGeom prst="rect">
            <a:avLst/>
          </a:prstGeom>
        </p:spPr>
        <p:txBody>
          <a:bodyPr wrap="none">
            <a:spAutoFit/>
          </a:bodyPr>
          <a:lstStyle/>
          <a:p>
            <a:r>
              <a:rPr lang="zh-CN" altLang="en-US" b="1" dirty="0" smtClean="0">
                <a:solidFill>
                  <a:schemeClr val="tx1">
                    <a:lumMod val="65000"/>
                    <a:lumOff val="35000"/>
                  </a:schemeClr>
                </a:solidFill>
                <a:latin typeface="微软雅黑" pitchFamily="34" charset="-122"/>
                <a:ea typeface="微软雅黑" pitchFamily="34" charset="-122"/>
              </a:rPr>
              <a:t>各季度完成所占比例</a:t>
            </a:r>
            <a:endParaRPr lang="en-US" altLang="zh-CN" b="1" dirty="0">
              <a:solidFill>
                <a:schemeClr val="tx1">
                  <a:lumMod val="65000"/>
                  <a:lumOff val="35000"/>
                </a:schemeClr>
              </a:solidFill>
              <a:latin typeface="微软雅黑" pitchFamily="34" charset="-122"/>
              <a:ea typeface="微软雅黑" pitchFamily="34" charset="-122"/>
            </a:endParaRPr>
          </a:p>
        </p:txBody>
      </p:sp>
      <p:sp>
        <p:nvSpPr>
          <p:cNvPr id="13" name="矩形 12"/>
          <p:cNvSpPr/>
          <p:nvPr/>
        </p:nvSpPr>
        <p:spPr>
          <a:xfrm>
            <a:off x="899592" y="1807101"/>
            <a:ext cx="5223040" cy="261610"/>
          </a:xfrm>
          <a:prstGeom prst="rect">
            <a:avLst/>
          </a:prstGeom>
        </p:spPr>
        <p:txBody>
          <a:bodyPr wrap="square">
            <a:spAutoFit/>
          </a:bodyPr>
          <a:lstStyle/>
          <a:p>
            <a:r>
              <a:rPr lang="zh-CN" altLang="en-US" sz="1100" dirty="0">
                <a:solidFill>
                  <a:schemeClr val="tx1">
                    <a:lumMod val="65000"/>
                    <a:lumOff val="35000"/>
                  </a:schemeClr>
                </a:solidFill>
                <a:latin typeface="微软雅黑" pitchFamily="34" charset="-122"/>
                <a:ea typeface="微软雅黑" pitchFamily="34" charset="-122"/>
              </a:rPr>
              <a:t>点击左边的图表，右键</a:t>
            </a:r>
            <a:r>
              <a:rPr lang="en-US" altLang="zh-CN" sz="1100" dirty="0">
                <a:solidFill>
                  <a:schemeClr val="tx1">
                    <a:lumMod val="65000"/>
                    <a:lumOff val="35000"/>
                  </a:schemeClr>
                </a:solidFill>
                <a:latin typeface="微软雅黑" pitchFamily="34" charset="-122"/>
                <a:ea typeface="微软雅黑" pitchFamily="34" charset="-122"/>
              </a:rPr>
              <a:t>——</a:t>
            </a:r>
            <a:r>
              <a:rPr lang="zh-CN" altLang="en-US" sz="1100" dirty="0">
                <a:solidFill>
                  <a:schemeClr val="tx1">
                    <a:lumMod val="65000"/>
                    <a:lumOff val="35000"/>
                  </a:schemeClr>
                </a:solidFill>
                <a:latin typeface="微软雅黑" pitchFamily="34" charset="-122"/>
                <a:ea typeface="微软雅黑" pitchFamily="34" charset="-122"/>
              </a:rPr>
              <a:t>编辑数据，在</a:t>
            </a:r>
            <a:r>
              <a:rPr lang="en-US" altLang="zh-CN" sz="1100" dirty="0">
                <a:solidFill>
                  <a:schemeClr val="tx1">
                    <a:lumMod val="65000"/>
                    <a:lumOff val="35000"/>
                  </a:schemeClr>
                </a:solidFill>
                <a:latin typeface="微软雅黑" pitchFamily="34" charset="-122"/>
                <a:ea typeface="微软雅黑" pitchFamily="34" charset="-122"/>
              </a:rPr>
              <a:t>EXCEL</a:t>
            </a:r>
            <a:r>
              <a:rPr lang="zh-CN" altLang="en-US" sz="1100" dirty="0">
                <a:solidFill>
                  <a:schemeClr val="tx1">
                    <a:lumMod val="65000"/>
                    <a:lumOff val="35000"/>
                  </a:schemeClr>
                </a:solidFill>
                <a:latin typeface="微软雅黑" pitchFamily="34" charset="-122"/>
                <a:ea typeface="微软雅黑" pitchFamily="34" charset="-122"/>
              </a:rPr>
              <a:t>表格内容输入你的数据即可</a:t>
            </a:r>
            <a:endParaRPr lang="en-US" altLang="zh-CN" sz="1100" dirty="0">
              <a:solidFill>
                <a:schemeClr val="tx1">
                  <a:lumMod val="65000"/>
                  <a:lumOff val="35000"/>
                </a:schemeClr>
              </a:solidFill>
              <a:latin typeface="微软雅黑" pitchFamily="34" charset="-122"/>
              <a:ea typeface="微软雅黑" pitchFamily="34" charset="-122"/>
            </a:endParaRPr>
          </a:p>
        </p:txBody>
      </p:sp>
      <p:grpSp>
        <p:nvGrpSpPr>
          <p:cNvPr id="14" name="组合 13"/>
          <p:cNvGrpSpPr/>
          <p:nvPr/>
        </p:nvGrpSpPr>
        <p:grpSpPr>
          <a:xfrm>
            <a:off x="4900753" y="1347614"/>
            <a:ext cx="3282550" cy="2916662"/>
            <a:chOff x="274062" y="1851670"/>
            <a:chExt cx="2872905" cy="2552678"/>
          </a:xfrm>
        </p:grpSpPr>
        <p:grpSp>
          <p:nvGrpSpPr>
            <p:cNvPr id="15" name="组合 14"/>
            <p:cNvGrpSpPr/>
            <p:nvPr/>
          </p:nvGrpSpPr>
          <p:grpSpPr>
            <a:xfrm>
              <a:off x="759949" y="1851670"/>
              <a:ext cx="1944216" cy="2552678"/>
              <a:chOff x="6134582" y="1509006"/>
              <a:chExt cx="1944216" cy="2552678"/>
            </a:xfrm>
            <a:effectLst>
              <a:outerShdw blurRad="215900" dist="88900" dir="8100000" algn="tr" rotWithShape="0">
                <a:prstClr val="black">
                  <a:alpha val="31000"/>
                </a:prstClr>
              </a:outerShdw>
            </a:effectLst>
          </p:grpSpPr>
          <p:sp>
            <p:nvSpPr>
              <p:cNvPr id="17" name="椭圆 16"/>
              <p:cNvSpPr/>
              <p:nvPr/>
            </p:nvSpPr>
            <p:spPr>
              <a:xfrm>
                <a:off x="6134582" y="2117468"/>
                <a:ext cx="1944216" cy="1944216"/>
              </a:xfrm>
              <a:prstGeom prst="ellipse">
                <a:avLst/>
              </a:prstGeom>
              <a:solidFill>
                <a:schemeClr val="bg1"/>
              </a:solid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9"/>
              <p:cNvSpPr/>
              <p:nvPr/>
            </p:nvSpPr>
            <p:spPr>
              <a:xfrm rot="2050084">
                <a:off x="7606305"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9"/>
              <p:cNvSpPr/>
              <p:nvPr/>
            </p:nvSpPr>
            <p:spPr>
              <a:xfrm rot="19549916" flipH="1">
                <a:off x="6422056" y="2059772"/>
                <a:ext cx="144016" cy="216024"/>
              </a:xfrm>
              <a:custGeom>
                <a:avLst/>
                <a:gdLst/>
                <a:ahLst/>
                <a:cxnLst/>
                <a:rect l="l" t="t" r="r" b="b"/>
                <a:pathLst>
                  <a:path w="144016" h="216024">
                    <a:moveTo>
                      <a:pt x="24003" y="0"/>
                    </a:moveTo>
                    <a:lnTo>
                      <a:pt x="120013" y="0"/>
                    </a:lnTo>
                    <a:cubicBezTo>
                      <a:pt x="133269" y="0"/>
                      <a:pt x="144016" y="10747"/>
                      <a:pt x="144016" y="24003"/>
                    </a:cubicBezTo>
                    <a:lnTo>
                      <a:pt x="144016" y="120013"/>
                    </a:lnTo>
                    <a:cubicBezTo>
                      <a:pt x="144016" y="133269"/>
                      <a:pt x="133269" y="144016"/>
                      <a:pt x="120013" y="144016"/>
                    </a:cubicBezTo>
                    <a:lnTo>
                      <a:pt x="108012" y="144016"/>
                    </a:lnTo>
                    <a:lnTo>
                      <a:pt x="108012" y="216024"/>
                    </a:lnTo>
                    <a:lnTo>
                      <a:pt x="36004" y="216024"/>
                    </a:lnTo>
                    <a:lnTo>
                      <a:pt x="36004" y="144016"/>
                    </a:lnTo>
                    <a:lnTo>
                      <a:pt x="24003" y="144016"/>
                    </a:lnTo>
                    <a:cubicBezTo>
                      <a:pt x="10747" y="144016"/>
                      <a:pt x="0" y="133269"/>
                      <a:pt x="0" y="120013"/>
                    </a:cubicBezTo>
                    <a:lnTo>
                      <a:pt x="0" y="24003"/>
                    </a:lnTo>
                    <a:cubicBezTo>
                      <a:pt x="0" y="10747"/>
                      <a:pt x="10747" y="0"/>
                      <a:pt x="2400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20"/>
              <p:cNvSpPr/>
              <p:nvPr/>
            </p:nvSpPr>
            <p:spPr>
              <a:xfrm>
                <a:off x="6986488" y="1654012"/>
                <a:ext cx="197320" cy="463456"/>
              </a:xfrm>
              <a:custGeom>
                <a:avLst/>
                <a:gdLst/>
                <a:ahLst/>
                <a:cxnLst/>
                <a:rect l="l" t="t" r="r" b="b"/>
                <a:pathLst>
                  <a:path w="197320" h="463456">
                    <a:moveTo>
                      <a:pt x="32887" y="0"/>
                    </a:moveTo>
                    <a:lnTo>
                      <a:pt x="164433" y="0"/>
                    </a:lnTo>
                    <a:cubicBezTo>
                      <a:pt x="182596" y="0"/>
                      <a:pt x="197320" y="14725"/>
                      <a:pt x="197320" y="32887"/>
                    </a:cubicBezTo>
                    <a:lnTo>
                      <a:pt x="197320" y="164434"/>
                    </a:lnTo>
                    <a:cubicBezTo>
                      <a:pt x="197320" y="182596"/>
                      <a:pt x="182596" y="197321"/>
                      <a:pt x="164433" y="197321"/>
                    </a:cubicBezTo>
                    <a:lnTo>
                      <a:pt x="152660" y="197321"/>
                    </a:lnTo>
                    <a:lnTo>
                      <a:pt x="152660" y="463456"/>
                    </a:lnTo>
                    <a:lnTo>
                      <a:pt x="44660" y="463456"/>
                    </a:lnTo>
                    <a:lnTo>
                      <a:pt x="44660" y="197321"/>
                    </a:lnTo>
                    <a:lnTo>
                      <a:pt x="32887" y="197321"/>
                    </a:lnTo>
                    <a:cubicBezTo>
                      <a:pt x="14724" y="197321"/>
                      <a:pt x="0" y="182596"/>
                      <a:pt x="0" y="164434"/>
                    </a:cubicBezTo>
                    <a:lnTo>
                      <a:pt x="0" y="32887"/>
                    </a:lnTo>
                    <a:cubicBezTo>
                      <a:pt x="0" y="14725"/>
                      <a:pt x="14724" y="0"/>
                      <a:pt x="32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同心圆 20"/>
              <p:cNvSpPr/>
              <p:nvPr/>
            </p:nvSpPr>
            <p:spPr>
              <a:xfrm>
                <a:off x="6853304" y="1509006"/>
                <a:ext cx="463688" cy="463688"/>
              </a:xfrm>
              <a:prstGeom prst="donut">
                <a:avLst>
                  <a:gd name="adj" fmla="val 993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aphicFrame>
          <p:nvGraphicFramePr>
            <p:cNvPr id="16" name="图表 15"/>
            <p:cNvGraphicFramePr/>
            <p:nvPr>
              <p:extLst/>
            </p:nvPr>
          </p:nvGraphicFramePr>
          <p:xfrm>
            <a:off x="274062" y="2460132"/>
            <a:ext cx="2872905" cy="1915270"/>
          </p:xfrm>
          <a:graphic>
            <a:graphicData uri="http://schemas.openxmlformats.org/drawingml/2006/chart">
              <c:chart xmlns:c="http://schemas.openxmlformats.org/drawingml/2006/chart" xmlns:r="http://schemas.openxmlformats.org/officeDocument/2006/relationships" r:id="rId4"/>
            </a:graphicData>
          </a:graphic>
        </p:graphicFrame>
      </p:grpSp>
      <p:sp>
        <p:nvSpPr>
          <p:cNvPr id="23" name="矩形 22"/>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
        <p:nvSpPr>
          <p:cNvPr id="22" name="矩形 21"/>
          <p:cNvSpPr/>
          <p:nvPr/>
        </p:nvSpPr>
        <p:spPr>
          <a:xfrm>
            <a:off x="0" y="0"/>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模板下载：</a:t>
            </a:r>
            <a:r>
              <a:rPr kumimoji="0" lang="en-US" altLang="zh-CN" sz="100" b="0" i="0" u="none" strike="noStrike" kern="0" cap="none" spc="0" normalizeH="0" baseline="0" noProof="0" dirty="0">
                <a:ln>
                  <a:noFill/>
                </a:ln>
                <a:solidFill>
                  <a:srgbClr val="002060"/>
                </a:solidFill>
                <a:effectLst/>
                <a:uLnTx/>
                <a:uFillTx/>
              </a:rPr>
              <a:t>www.1ppt.com/moban/     </a:t>
            </a:r>
            <a:r>
              <a:rPr kumimoji="0" lang="zh-CN" altLang="en-US" sz="100" b="0" i="0" u="none" strike="noStrike" kern="0" cap="none" spc="0" normalizeH="0" baseline="0" noProof="0" dirty="0">
                <a:ln>
                  <a:noFill/>
                </a:ln>
                <a:solidFill>
                  <a:srgbClr val="002060"/>
                </a:solidFill>
                <a:effectLst/>
                <a:uLnTx/>
                <a:uFillTx/>
              </a:rPr>
              <a:t>行业</a:t>
            </a: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模板：</a:t>
            </a:r>
            <a:r>
              <a:rPr kumimoji="0" lang="en-US" altLang="zh-CN" sz="100" b="0" i="0" u="none" strike="noStrike" kern="0" cap="none" spc="0" normalizeH="0" baseline="0" noProof="0" dirty="0">
                <a:ln>
                  <a:noFill/>
                </a:ln>
                <a:solidFill>
                  <a:srgbClr val="002060"/>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002060"/>
                </a:solidFill>
                <a:effectLst/>
                <a:uLnTx/>
                <a:uFillTx/>
              </a:rPr>
              <a:t>节日</a:t>
            </a: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模板：</a:t>
            </a:r>
            <a:r>
              <a:rPr kumimoji="0" lang="en-US" altLang="zh-CN" sz="100" b="0" i="0" u="none" strike="noStrike" kern="0" cap="none" spc="0" normalizeH="0" baseline="0" noProof="0" dirty="0">
                <a:ln>
                  <a:noFill/>
                </a:ln>
                <a:solidFill>
                  <a:srgbClr val="002060"/>
                </a:solidFill>
                <a:effectLst/>
                <a:uLnTx/>
                <a:uFillTx/>
              </a:rPr>
              <a:t>www.1ppt.com/jieri/           PPT</a:t>
            </a:r>
            <a:r>
              <a:rPr kumimoji="0" lang="zh-CN" altLang="en-US" sz="100" b="0" i="0" u="none" strike="noStrike" kern="0" cap="none" spc="0" normalizeH="0" baseline="0" noProof="0" dirty="0">
                <a:ln>
                  <a:noFill/>
                </a:ln>
                <a:solidFill>
                  <a:srgbClr val="002060"/>
                </a:solidFill>
                <a:effectLst/>
                <a:uLnTx/>
                <a:uFillTx/>
              </a:rPr>
              <a:t>素材下载：</a:t>
            </a:r>
            <a:r>
              <a:rPr kumimoji="0" lang="en-US" altLang="zh-CN" sz="100" b="0" i="0" u="none" strike="noStrike" kern="0" cap="none" spc="0" normalizeH="0" baseline="0" noProof="0" dirty="0">
                <a:ln>
                  <a:noFill/>
                </a:ln>
                <a:solidFill>
                  <a:srgbClr val="002060"/>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背景图片：</a:t>
            </a:r>
            <a:r>
              <a:rPr kumimoji="0" lang="en-US" altLang="zh-CN" sz="100" b="0" i="0" u="none" strike="noStrike" kern="0" cap="none" spc="0" normalizeH="0" baseline="0" noProof="0" dirty="0">
                <a:ln>
                  <a:noFill/>
                </a:ln>
                <a:solidFill>
                  <a:srgbClr val="002060"/>
                </a:solidFill>
                <a:effectLst/>
                <a:uLnTx/>
                <a:uFillTx/>
              </a:rPr>
              <a:t>www.1ppt.com/beijing/      PPT</a:t>
            </a:r>
            <a:r>
              <a:rPr kumimoji="0" lang="zh-CN" altLang="en-US" sz="100" b="0" i="0" u="none" strike="noStrike" kern="0" cap="none" spc="0" normalizeH="0" baseline="0" noProof="0" dirty="0">
                <a:ln>
                  <a:noFill/>
                </a:ln>
                <a:solidFill>
                  <a:srgbClr val="002060"/>
                </a:solidFill>
                <a:effectLst/>
                <a:uLnTx/>
                <a:uFillTx/>
              </a:rPr>
              <a:t>图表下载：</a:t>
            </a:r>
            <a:r>
              <a:rPr kumimoji="0" lang="en-US" altLang="zh-CN" sz="100" b="0" i="0" u="none" strike="noStrike" kern="0" cap="none" spc="0" normalizeH="0" baseline="0" noProof="0" dirty="0">
                <a:ln>
                  <a:noFill/>
                </a:ln>
                <a:solidFill>
                  <a:srgbClr val="002060"/>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002060"/>
                </a:solidFill>
                <a:effectLst/>
                <a:uLnTx/>
                <a:uFillTx/>
              </a:rPr>
              <a:t>优秀</a:t>
            </a:r>
            <a:r>
              <a:rPr kumimoji="0" lang="en-US" altLang="zh-CN" sz="100" b="0" i="0" u="none" strike="noStrike" kern="0" cap="none" spc="0" normalizeH="0" baseline="0" noProof="0" dirty="0">
                <a:ln>
                  <a:noFill/>
                </a:ln>
                <a:solidFill>
                  <a:srgbClr val="002060"/>
                </a:solidFill>
                <a:effectLst/>
                <a:uLnTx/>
                <a:uFillTx/>
              </a:rPr>
              <a:t>PPT</a:t>
            </a:r>
            <a:r>
              <a:rPr kumimoji="0" lang="zh-CN" altLang="en-US" sz="100" b="0" i="0" u="none" strike="noStrike" kern="0" cap="none" spc="0" normalizeH="0" baseline="0" noProof="0" dirty="0">
                <a:ln>
                  <a:noFill/>
                </a:ln>
                <a:solidFill>
                  <a:srgbClr val="002060"/>
                </a:solidFill>
                <a:effectLst/>
                <a:uLnTx/>
                <a:uFillTx/>
              </a:rPr>
              <a:t>下载：</a:t>
            </a:r>
            <a:r>
              <a:rPr kumimoji="0" lang="en-US" altLang="zh-CN" sz="100" b="0" i="0" u="none" strike="noStrike" kern="0" cap="none" spc="0" normalizeH="0" baseline="0" noProof="0" dirty="0">
                <a:ln>
                  <a:noFill/>
                </a:ln>
                <a:solidFill>
                  <a:srgbClr val="002060"/>
                </a:solidFill>
                <a:effectLst/>
                <a:uLnTx/>
                <a:uFillTx/>
              </a:rPr>
              <a:t>www.1ppt.com/xiazai/        PPT</a:t>
            </a:r>
            <a:r>
              <a:rPr kumimoji="0" lang="zh-CN" altLang="en-US" sz="100" b="0" i="0" u="none" strike="noStrike" kern="0" cap="none" spc="0" normalizeH="0" baseline="0" noProof="0" dirty="0">
                <a:ln>
                  <a:noFill/>
                </a:ln>
                <a:solidFill>
                  <a:srgbClr val="002060"/>
                </a:solidFill>
                <a:effectLst/>
                <a:uLnTx/>
                <a:uFillTx/>
              </a:rPr>
              <a:t>教程： </a:t>
            </a:r>
            <a:r>
              <a:rPr kumimoji="0" lang="en-US" altLang="zh-CN" sz="100" b="0" i="0" u="none" strike="noStrike" kern="0" cap="none" spc="0" normalizeH="0" baseline="0" noProof="0" dirty="0">
                <a:ln>
                  <a:noFill/>
                </a:ln>
                <a:solidFill>
                  <a:srgbClr val="002060"/>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002060"/>
                </a:solidFill>
                <a:effectLst/>
                <a:uLnTx/>
                <a:uFillTx/>
              </a:rPr>
              <a:t>Word</a:t>
            </a:r>
            <a:r>
              <a:rPr kumimoji="0" lang="zh-CN" altLang="en-US" sz="100" b="0" i="0" u="none" strike="noStrike" kern="0" cap="none" spc="0" normalizeH="0" baseline="0" noProof="0" dirty="0">
                <a:ln>
                  <a:noFill/>
                </a:ln>
                <a:solidFill>
                  <a:srgbClr val="002060"/>
                </a:solidFill>
                <a:effectLst/>
                <a:uLnTx/>
                <a:uFillTx/>
              </a:rPr>
              <a:t>教程： </a:t>
            </a:r>
            <a:r>
              <a:rPr kumimoji="0" lang="en-US" altLang="zh-CN" sz="100" b="0" i="0" u="none" strike="noStrike" kern="0" cap="none" spc="0" normalizeH="0" baseline="0" noProof="0" dirty="0">
                <a:ln>
                  <a:noFill/>
                </a:ln>
                <a:solidFill>
                  <a:srgbClr val="002060"/>
                </a:solidFill>
                <a:effectLst/>
                <a:uLnTx/>
                <a:uFillTx/>
              </a:rPr>
              <a:t>www.1ppt.com/word/              Excel</a:t>
            </a:r>
            <a:r>
              <a:rPr kumimoji="0" lang="zh-CN" altLang="en-US" sz="100" b="0" i="0" u="none" strike="noStrike" kern="0" cap="none" spc="0" normalizeH="0" baseline="0" noProof="0" dirty="0">
                <a:ln>
                  <a:noFill/>
                </a:ln>
                <a:solidFill>
                  <a:srgbClr val="002060"/>
                </a:solidFill>
                <a:effectLst/>
                <a:uLnTx/>
                <a:uFillTx/>
              </a:rPr>
              <a:t>教程：</a:t>
            </a:r>
            <a:r>
              <a:rPr kumimoji="0" lang="en-US" altLang="zh-CN" sz="100" b="0" i="0" u="none" strike="noStrike" kern="0" cap="none" spc="0" normalizeH="0" baseline="0" noProof="0" dirty="0">
                <a:ln>
                  <a:noFill/>
                </a:ln>
                <a:solidFill>
                  <a:srgbClr val="002060"/>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002060"/>
                </a:solidFill>
                <a:effectLst/>
                <a:uLnTx/>
                <a:uFillTx/>
              </a:rPr>
              <a:t>资料下载：</a:t>
            </a:r>
            <a:r>
              <a:rPr kumimoji="0" lang="en-US" altLang="zh-CN" sz="100" b="0" i="0" u="none" strike="noStrike" kern="0" cap="none" spc="0" normalizeH="0" baseline="0" noProof="0" dirty="0">
                <a:ln>
                  <a:noFill/>
                </a:ln>
                <a:solidFill>
                  <a:srgbClr val="002060"/>
                </a:solidFill>
                <a:effectLst/>
                <a:uLnTx/>
                <a:uFillTx/>
              </a:rPr>
              <a:t>www.1ppt.com/ziliao/                PPT</a:t>
            </a:r>
            <a:r>
              <a:rPr kumimoji="0" lang="zh-CN" altLang="en-US" sz="100" b="0" i="0" u="none" strike="noStrike" kern="0" cap="none" spc="0" normalizeH="0" baseline="0" noProof="0" dirty="0">
                <a:ln>
                  <a:noFill/>
                </a:ln>
                <a:solidFill>
                  <a:srgbClr val="002060"/>
                </a:solidFill>
                <a:effectLst/>
                <a:uLnTx/>
                <a:uFillTx/>
              </a:rPr>
              <a:t>课件下载：</a:t>
            </a:r>
            <a:r>
              <a:rPr kumimoji="0" lang="en-US" altLang="zh-CN" sz="100" b="0" i="0" u="none" strike="noStrike" kern="0" cap="none" spc="0" normalizeH="0" baseline="0" noProof="0" dirty="0">
                <a:ln>
                  <a:noFill/>
                </a:ln>
                <a:solidFill>
                  <a:srgbClr val="002060"/>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002060"/>
                </a:solidFill>
                <a:effectLst/>
                <a:uLnTx/>
                <a:uFillTx/>
              </a:rPr>
              <a:t>范文下载：</a:t>
            </a:r>
            <a:r>
              <a:rPr kumimoji="0" lang="en-US" altLang="zh-CN" sz="100" b="0" i="0" u="none" strike="noStrike" kern="0" cap="none" spc="0" normalizeH="0" baseline="0" noProof="0" dirty="0">
                <a:ln>
                  <a:noFill/>
                </a:ln>
                <a:solidFill>
                  <a:srgbClr val="002060"/>
                </a:solidFill>
                <a:effectLst/>
                <a:uLnTx/>
                <a:uFillTx/>
              </a:rPr>
              <a:t>www.1ppt.com/fanwen/             </a:t>
            </a:r>
            <a:r>
              <a:rPr kumimoji="0" lang="zh-CN" altLang="en-US" sz="100" b="0" i="0" u="none" strike="noStrike" kern="0" cap="none" spc="0" normalizeH="0" baseline="0" noProof="0" dirty="0">
                <a:ln>
                  <a:noFill/>
                </a:ln>
                <a:solidFill>
                  <a:srgbClr val="002060"/>
                </a:solidFill>
                <a:effectLst/>
                <a:uLnTx/>
                <a:uFillTx/>
              </a:rPr>
              <a:t>试卷下载：</a:t>
            </a:r>
            <a:r>
              <a:rPr kumimoji="0" lang="en-US" altLang="zh-CN" sz="100" b="0" i="0" u="none" strike="noStrike" kern="0" cap="none" spc="0" normalizeH="0" baseline="0" noProof="0" dirty="0">
                <a:ln>
                  <a:noFill/>
                </a:ln>
                <a:solidFill>
                  <a:srgbClr val="002060"/>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rgbClr val="002060"/>
                </a:solidFill>
                <a:effectLst/>
                <a:uLnTx/>
                <a:uFillTx/>
              </a:rPr>
              <a:t>教案下载：</a:t>
            </a:r>
            <a:r>
              <a:rPr kumimoji="0" lang="en-US" altLang="zh-CN" sz="100" b="0" i="0" u="none" strike="noStrike" kern="0" cap="none" spc="0" normalizeH="0" baseline="0" noProof="0" dirty="0">
                <a:ln>
                  <a:noFill/>
                </a:ln>
                <a:solidFill>
                  <a:srgbClr val="002060"/>
                </a:solidFill>
                <a:effectLst/>
                <a:uLnTx/>
                <a:uFillTx/>
              </a:rPr>
              <a:t>www.1ppt.com/jiaoan/  </a:t>
            </a:r>
            <a:r>
              <a:rPr kumimoji="0" lang="en-US" altLang="zh-CN" sz="100" b="0" i="0" u="none" strike="noStrike" kern="0" cap="none" spc="0" normalizeH="0" baseline="0" noProof="0" dirty="0" smtClean="0">
                <a:ln>
                  <a:noFill/>
                </a:ln>
                <a:solidFill>
                  <a:srgbClr val="002060"/>
                </a:solidFill>
                <a:effectLst/>
                <a:uLnTx/>
                <a:uFillTx/>
              </a:rPr>
              <a:t>      PPT</a:t>
            </a:r>
            <a:r>
              <a:rPr kumimoji="0" lang="zh-CN" altLang="en-US" sz="100" b="0" i="0" u="none" strike="noStrike" kern="0" cap="none" spc="0" normalizeH="0" baseline="0" noProof="0" dirty="0" smtClean="0">
                <a:ln>
                  <a:noFill/>
                </a:ln>
                <a:solidFill>
                  <a:srgbClr val="002060"/>
                </a:solidFill>
                <a:effectLst/>
                <a:uLnTx/>
                <a:uFillTx/>
              </a:rPr>
              <a:t>论坛：</a:t>
            </a:r>
            <a:r>
              <a:rPr kumimoji="0" lang="en-US" altLang="zh-CN" sz="100" b="0" i="0" u="none" strike="noStrike" kern="0" cap="none" spc="0" normalizeH="0" baseline="0" noProof="0" dirty="0" smtClean="0">
                <a:ln>
                  <a:noFill/>
                </a:ln>
                <a:solidFill>
                  <a:srgbClr val="002060"/>
                </a:solidFill>
                <a:effectLst/>
                <a:uLnTx/>
                <a:uFillTx/>
              </a:rPr>
              <a:t>www.1ppt.cn</a:t>
            </a:r>
            <a:endParaRPr kumimoji="0" lang="en-US" altLang="zh-CN" sz="100" b="0" i="0" u="none" strike="noStrike" kern="0" cap="none" spc="0" normalizeH="0" baseline="0" noProof="0" dirty="0">
              <a:ln>
                <a:noFill/>
              </a:ln>
              <a:solidFill>
                <a:srgbClr val="00206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rgbClr val="002060"/>
                </a:solidFill>
                <a:effectLst/>
                <a:uLnTx/>
                <a:uFillTx/>
              </a:rPr>
              <a:t> </a:t>
            </a:r>
            <a:endParaRPr kumimoji="0" lang="zh-CN" altLang="en-US" sz="100" b="0" i="0" u="none" strike="noStrike" kern="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999943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1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29</a:t>
            </a:fld>
            <a:endParaRPr lang="zh-CN" altLang="en-US"/>
          </a:p>
        </p:txBody>
      </p:sp>
      <p:grpSp>
        <p:nvGrpSpPr>
          <p:cNvPr id="3" name="组合 2"/>
          <p:cNvGrpSpPr/>
          <p:nvPr/>
        </p:nvGrpSpPr>
        <p:grpSpPr>
          <a:xfrm>
            <a:off x="1110549" y="1421128"/>
            <a:ext cx="2057175" cy="2754813"/>
            <a:chOff x="486495" y="1440651"/>
            <a:chExt cx="2057175" cy="2754813"/>
          </a:xfrm>
        </p:grpSpPr>
        <p:sp>
          <p:nvSpPr>
            <p:cNvPr id="15" name="圆角矩形 14"/>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flipH="1" flipV="1">
            <a:off x="1671059" y="1688131"/>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19" name="Content Placeholder 2"/>
          <p:cNvSpPr txBox="1">
            <a:spLocks/>
          </p:cNvSpPr>
          <p:nvPr/>
        </p:nvSpPr>
        <p:spPr bwMode="auto">
          <a:xfrm>
            <a:off x="1217070" y="2784515"/>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grpSp>
        <p:nvGrpSpPr>
          <p:cNvPr id="20" name="组合 19"/>
          <p:cNvGrpSpPr/>
          <p:nvPr/>
        </p:nvGrpSpPr>
        <p:grpSpPr>
          <a:xfrm>
            <a:off x="3363418" y="1421128"/>
            <a:ext cx="2057175" cy="2754813"/>
            <a:chOff x="486495" y="1440651"/>
            <a:chExt cx="2057175" cy="2754813"/>
          </a:xfrm>
        </p:grpSpPr>
        <p:sp>
          <p:nvSpPr>
            <p:cNvPr id="21" name="圆角矩形 20"/>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flipH="1" flipV="1">
            <a:off x="3923928" y="1688131"/>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24" name="Content Placeholder 2"/>
          <p:cNvSpPr txBox="1">
            <a:spLocks/>
          </p:cNvSpPr>
          <p:nvPr/>
        </p:nvSpPr>
        <p:spPr bwMode="auto">
          <a:xfrm>
            <a:off x="3469939" y="2784515"/>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grpSp>
        <p:nvGrpSpPr>
          <p:cNvPr id="25" name="组合 24"/>
          <p:cNvGrpSpPr/>
          <p:nvPr/>
        </p:nvGrpSpPr>
        <p:grpSpPr>
          <a:xfrm>
            <a:off x="5589020" y="1434381"/>
            <a:ext cx="2057175" cy="2754813"/>
            <a:chOff x="486495" y="1440651"/>
            <a:chExt cx="2057175" cy="2754813"/>
          </a:xfrm>
        </p:grpSpPr>
        <p:sp>
          <p:nvSpPr>
            <p:cNvPr id="26" name="圆角矩形 25"/>
            <p:cNvSpPr/>
            <p:nvPr/>
          </p:nvSpPr>
          <p:spPr>
            <a:xfrm>
              <a:off x="486495" y="1440651"/>
              <a:ext cx="2057175" cy="2754813"/>
            </a:xfrm>
            <a:prstGeom prst="roundRect">
              <a:avLst/>
            </a:prstGeom>
            <a:gradFill>
              <a:gsLst>
                <a:gs pos="0">
                  <a:schemeClr val="bg1">
                    <a:lumMod val="85000"/>
                  </a:schemeClr>
                </a:gs>
                <a:gs pos="1000">
                  <a:schemeClr val="bg1"/>
                </a:gs>
                <a:gs pos="70000">
                  <a:schemeClr val="bg1">
                    <a:lumMod val="85000"/>
                  </a:schemeClr>
                </a:gs>
              </a:gsLst>
              <a:lin ang="8400000" scaled="0"/>
            </a:gradFill>
            <a:ln w="19050">
              <a:noFill/>
            </a:ln>
            <a:effectLst>
              <a:outerShdw blurRad="254000" dist="127000" dir="8160000" algn="ctr" rotWithShape="0">
                <a:srgbClr val="000000">
                  <a:alpha val="3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539552" y="1511701"/>
              <a:ext cx="1951062" cy="2612715"/>
            </a:xfrm>
            <a:prstGeom prst="roundRect">
              <a:avLst/>
            </a:prstGeom>
            <a:gradFill flip="none" rotWithShape="1">
              <a:gsLst>
                <a:gs pos="100000">
                  <a:srgbClr val="FCFCFC"/>
                </a:gs>
                <a:gs pos="0">
                  <a:srgbClr val="CCCCCC"/>
                </a:gs>
              </a:gsLst>
              <a:lin ang="7200000" scaled="0"/>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29"/>
          <p:cNvSpPr/>
          <p:nvPr/>
        </p:nvSpPr>
        <p:spPr>
          <a:xfrm flipH="1" flipV="1">
            <a:off x="6149530" y="1701384"/>
            <a:ext cx="936153" cy="936154"/>
          </a:xfrm>
          <a:prstGeom prst="ellipse">
            <a:avLst/>
          </a:prstGeom>
          <a:gradFill flip="none" rotWithShape="1">
            <a:gsLst>
              <a:gs pos="100000">
                <a:srgbClr val="FCFCFC"/>
              </a:gs>
              <a:gs pos="0">
                <a:schemeClr val="bg1">
                  <a:lumMod val="65000"/>
                </a:schemeClr>
              </a:gs>
            </a:gsLst>
            <a:lin ang="7200000" scaled="0"/>
            <a:tileRect/>
          </a:gradFill>
          <a:ln w="12700">
            <a:gradFill>
              <a:gsLst>
                <a:gs pos="89000">
                  <a:schemeClr val="bg1">
                    <a:lumMod val="50000"/>
                  </a:schemeClr>
                </a:gs>
                <a:gs pos="0">
                  <a:schemeClr val="bg1"/>
                </a:gs>
              </a:gsLst>
              <a:lin ang="186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117" tIns="64058" rIns="128117" bIns="64058" rtlCol="0" anchor="ctr"/>
          <a:lstStyle/>
          <a:p>
            <a:pPr algn="ctr"/>
            <a:endParaRPr lang="zh-CN" altLang="en-US"/>
          </a:p>
        </p:txBody>
      </p:sp>
      <p:sp>
        <p:nvSpPr>
          <p:cNvPr id="32" name="Content Placeholder 2"/>
          <p:cNvSpPr txBox="1">
            <a:spLocks/>
          </p:cNvSpPr>
          <p:nvPr/>
        </p:nvSpPr>
        <p:spPr bwMode="auto">
          <a:xfrm>
            <a:off x="5695541" y="2797768"/>
            <a:ext cx="1818744"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2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2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概述</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44" name="Freeform 97"/>
          <p:cNvSpPr>
            <a:spLocks noChangeArrowheads="1"/>
          </p:cNvSpPr>
          <p:nvPr/>
        </p:nvSpPr>
        <p:spPr bwMode="auto">
          <a:xfrm>
            <a:off x="1937471" y="1988925"/>
            <a:ext cx="377942" cy="323579"/>
          </a:xfrm>
          <a:custGeom>
            <a:avLst/>
            <a:gdLst>
              <a:gd name="T0" fmla="*/ 275829 w 497"/>
              <a:gd name="T1" fmla="*/ 277437 h 426"/>
              <a:gd name="T2" fmla="*/ 275829 w 497"/>
              <a:gd name="T3" fmla="*/ 277437 h 426"/>
              <a:gd name="T4" fmla="*/ 328597 w 497"/>
              <a:gd name="T5" fmla="*/ 277437 h 426"/>
              <a:gd name="T6" fmla="*/ 328597 w 497"/>
              <a:gd name="T7" fmla="*/ 330282 h 426"/>
              <a:gd name="T8" fmla="*/ 594832 w 497"/>
              <a:gd name="T9" fmla="*/ 330282 h 426"/>
              <a:gd name="T10" fmla="*/ 584038 w 497"/>
              <a:gd name="T11" fmla="*/ 159736 h 426"/>
              <a:gd name="T12" fmla="*/ 531271 w 497"/>
              <a:gd name="T13" fmla="*/ 96082 h 426"/>
              <a:gd name="T14" fmla="*/ 435330 w 497"/>
              <a:gd name="T15" fmla="*/ 96082 h 426"/>
              <a:gd name="T16" fmla="*/ 404150 w 497"/>
              <a:gd name="T17" fmla="*/ 32428 h 426"/>
              <a:gd name="T18" fmla="*/ 359777 w 497"/>
              <a:gd name="T19" fmla="*/ 0 h 426"/>
              <a:gd name="T20" fmla="*/ 232656 w 497"/>
              <a:gd name="T21" fmla="*/ 0 h 426"/>
              <a:gd name="T22" fmla="*/ 201475 w 497"/>
              <a:gd name="T23" fmla="*/ 32428 h 426"/>
              <a:gd name="T24" fmla="*/ 159501 w 497"/>
              <a:gd name="T25" fmla="*/ 96082 h 426"/>
              <a:gd name="T26" fmla="*/ 63561 w 497"/>
              <a:gd name="T27" fmla="*/ 96082 h 426"/>
              <a:gd name="T28" fmla="*/ 10793 w 497"/>
              <a:gd name="T29" fmla="*/ 159736 h 426"/>
              <a:gd name="T30" fmla="*/ 0 w 497"/>
              <a:gd name="T31" fmla="*/ 330282 h 426"/>
              <a:gd name="T32" fmla="*/ 275829 w 497"/>
              <a:gd name="T33" fmla="*/ 330282 h 426"/>
              <a:gd name="T34" fmla="*/ 275829 w 497"/>
              <a:gd name="T35" fmla="*/ 277437 h 426"/>
              <a:gd name="T36" fmla="*/ 223062 w 497"/>
              <a:gd name="T37" fmla="*/ 63654 h 426"/>
              <a:gd name="T38" fmla="*/ 223062 w 497"/>
              <a:gd name="T39" fmla="*/ 63654 h 426"/>
              <a:gd name="T40" fmla="*/ 254243 w 497"/>
              <a:gd name="T41" fmla="*/ 43237 h 426"/>
              <a:gd name="T42" fmla="*/ 340589 w 497"/>
              <a:gd name="T43" fmla="*/ 43237 h 426"/>
              <a:gd name="T44" fmla="*/ 370571 w 497"/>
              <a:gd name="T45" fmla="*/ 63654 h 426"/>
              <a:gd name="T46" fmla="*/ 382563 w 497"/>
              <a:gd name="T47" fmla="*/ 96082 h 426"/>
              <a:gd name="T48" fmla="*/ 212269 w 497"/>
              <a:gd name="T49" fmla="*/ 96082 h 426"/>
              <a:gd name="T50" fmla="*/ 223062 w 497"/>
              <a:gd name="T51" fmla="*/ 63654 h 426"/>
              <a:gd name="T52" fmla="*/ 328597 w 497"/>
              <a:gd name="T53" fmla="*/ 426364 h 426"/>
              <a:gd name="T54" fmla="*/ 328597 w 497"/>
              <a:gd name="T55" fmla="*/ 426364 h 426"/>
              <a:gd name="T56" fmla="*/ 275829 w 497"/>
              <a:gd name="T57" fmla="*/ 426364 h 426"/>
              <a:gd name="T58" fmla="*/ 275829 w 497"/>
              <a:gd name="T59" fmla="*/ 362710 h 426"/>
              <a:gd name="T60" fmla="*/ 10793 w 497"/>
              <a:gd name="T61" fmla="*/ 362710 h 426"/>
              <a:gd name="T62" fmla="*/ 20387 w 497"/>
              <a:gd name="T63" fmla="*/ 457591 h 426"/>
              <a:gd name="T64" fmla="*/ 74354 w 497"/>
              <a:gd name="T65" fmla="*/ 510436 h 426"/>
              <a:gd name="T66" fmla="*/ 520478 w 497"/>
              <a:gd name="T67" fmla="*/ 510436 h 426"/>
              <a:gd name="T68" fmla="*/ 573245 w 497"/>
              <a:gd name="T69" fmla="*/ 457591 h 426"/>
              <a:gd name="T70" fmla="*/ 584038 w 497"/>
              <a:gd name="T71" fmla="*/ 362710 h 426"/>
              <a:gd name="T72" fmla="*/ 328597 w 497"/>
              <a:gd name="T73" fmla="*/ 362710 h 426"/>
              <a:gd name="T74" fmla="*/ 328597 w 497"/>
              <a:gd name="T75" fmla="*/ 426364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tx1">
              <a:lumMod val="75000"/>
              <a:lumOff val="25000"/>
            </a:schemeClr>
          </a:solidFill>
          <a:ln>
            <a:noFill/>
          </a:ln>
          <a:effectLst>
            <a:innerShdw blurRad="114300">
              <a:prstClr val="black"/>
            </a:innerShdw>
          </a:effectLst>
          <a:extLst/>
        </p:spPr>
        <p:txBody>
          <a:bodyPr wrap="none" lIns="34290" tIns="17145" rIns="34290" bIns="17145" anchor="ctr"/>
          <a:lstStyle/>
          <a:p>
            <a:pPr>
              <a:defRPr/>
            </a:pPr>
            <a:endParaRPr lang="zh-CN" altLang="en-US"/>
          </a:p>
        </p:txBody>
      </p:sp>
      <p:sp>
        <p:nvSpPr>
          <p:cNvPr id="45" name="AutoShape 69"/>
          <p:cNvSpPr>
            <a:spLocks/>
          </p:cNvSpPr>
          <p:nvPr/>
        </p:nvSpPr>
        <p:spPr bwMode="auto">
          <a:xfrm>
            <a:off x="4223713" y="1955818"/>
            <a:ext cx="402174" cy="400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tx1">
              <a:lumMod val="75000"/>
              <a:lumOff val="25000"/>
            </a:schemeClr>
          </a:solidFill>
          <a:ln>
            <a:noFill/>
          </a:ln>
          <a:effectLst>
            <a:innerShdw blurRad="114300">
              <a:prstClr val="black"/>
            </a:innerShdw>
          </a:effectLst>
          <a:extLst/>
        </p:spPr>
        <p:txBody>
          <a:bodyPr lIns="38092" tIns="38092" rIns="38092" bIns="38092" anchor="ctr"/>
          <a:lstStyle/>
          <a:p>
            <a:pPr defTabSz="342823"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48" name="AutoShape 73"/>
          <p:cNvSpPr>
            <a:spLocks/>
          </p:cNvSpPr>
          <p:nvPr/>
        </p:nvSpPr>
        <p:spPr bwMode="auto">
          <a:xfrm>
            <a:off x="6492394" y="1965151"/>
            <a:ext cx="416016" cy="417248"/>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tx1">
              <a:lumMod val="75000"/>
              <a:lumOff val="25000"/>
            </a:schemeClr>
          </a:solidFill>
          <a:ln>
            <a:noFill/>
          </a:ln>
          <a:effectLst>
            <a:innerShdw blurRad="114300">
              <a:prstClr val="black"/>
            </a:innerShdw>
          </a:effectLst>
          <a:extLst/>
        </p:spPr>
        <p:txBody>
          <a:bodyPr lIns="38092" tIns="38092" rIns="38092" bIns="38092" anchor="ctr"/>
          <a:lstStyle/>
          <a:p>
            <a:pPr defTabSz="342823" fontAlgn="auto">
              <a:spcBef>
                <a:spcPts val="0"/>
              </a:spcBef>
              <a:spcAft>
                <a:spcPts val="0"/>
              </a:spcAft>
              <a:defRPr/>
            </a:pPr>
            <a:endParaRPr lang="es-ES" sz="2200" dirty="0">
              <a:solidFill>
                <a:schemeClr val="bg1"/>
              </a:solidFill>
              <a:effectLst>
                <a:outerShdw blurRad="38100" dist="38100" dir="2700000" algn="tl">
                  <a:srgbClr val="000000"/>
                </a:outerShdw>
              </a:effectLst>
              <a:latin typeface="Gill Sans" charset="0"/>
              <a:ea typeface="+mn-ea"/>
              <a:cs typeface="Gill Sans" charset="0"/>
              <a:sym typeface="Gill Sans" charset="0"/>
            </a:endParaRPr>
          </a:p>
        </p:txBody>
      </p:sp>
      <p:sp>
        <p:nvSpPr>
          <p:cNvPr id="50" name="矩形 49"/>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199973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2000"/>
                            </p:stCondLst>
                            <p:childTnLst>
                              <p:par>
                                <p:cTn id="23" presetID="16" presetClass="entr" presetSubtype="2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p:stCondLst>
                              <p:cond delay="40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par>
                          <p:cTn id="54" fill="hold">
                            <p:stCondLst>
                              <p:cond delay="5500"/>
                            </p:stCondLst>
                            <p:childTnLst>
                              <p:par>
                                <p:cTn id="55" presetID="16" presetClass="entr" presetSubtype="21"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p:bldP spid="23" grpId="0" animBg="1"/>
      <p:bldP spid="24" grpId="0"/>
      <p:bldP spid="30" grpId="0" animBg="1"/>
      <p:bldP spid="32" grpId="0"/>
      <p:bldP spid="44" grpId="0" animBg="1"/>
      <p:bldP spid="45"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3808365" y="1094973"/>
            <a:ext cx="1458162" cy="1458162"/>
            <a:chOff x="4840752" y="1682588"/>
            <a:chExt cx="1944216" cy="1944216"/>
          </a:xfrm>
        </p:grpSpPr>
        <p:sp>
          <p:nvSpPr>
            <p:cNvPr id="2" name="圆角矩形 1"/>
            <p:cNvSpPr/>
            <p:nvPr/>
          </p:nvSpPr>
          <p:spPr>
            <a:xfrm rot="19460361">
              <a:off x="4840752" y="1682588"/>
              <a:ext cx="1944216" cy="194421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dirty="0"/>
            </a:p>
          </p:txBody>
        </p:sp>
        <p:sp>
          <p:nvSpPr>
            <p:cNvPr id="3" name="Freeform 15"/>
            <p:cNvSpPr>
              <a:spLocks noEditPoints="1"/>
            </p:cNvSpPr>
            <p:nvPr/>
          </p:nvSpPr>
          <p:spPr bwMode="auto">
            <a:xfrm>
              <a:off x="5272466" y="2111480"/>
              <a:ext cx="1080788" cy="1086432"/>
            </a:xfrm>
            <a:custGeom>
              <a:avLst/>
              <a:gdLst>
                <a:gd name="T0" fmla="*/ 192 w 383"/>
                <a:gd name="T1" fmla="*/ 64 h 385"/>
                <a:gd name="T2" fmla="*/ 336 w 383"/>
                <a:gd name="T3" fmla="*/ 224 h 385"/>
                <a:gd name="T4" fmla="*/ 336 w 383"/>
                <a:gd name="T5" fmla="*/ 385 h 385"/>
                <a:gd name="T6" fmla="*/ 239 w 383"/>
                <a:gd name="T7" fmla="*/ 385 h 385"/>
                <a:gd name="T8" fmla="*/ 239 w 383"/>
                <a:gd name="T9" fmla="*/ 264 h 385"/>
                <a:gd name="T10" fmla="*/ 236 w 383"/>
                <a:gd name="T11" fmla="*/ 253 h 385"/>
                <a:gd name="T12" fmla="*/ 227 w 383"/>
                <a:gd name="T13" fmla="*/ 244 h 385"/>
                <a:gd name="T14" fmla="*/ 215 w 383"/>
                <a:gd name="T15" fmla="*/ 241 h 385"/>
                <a:gd name="T16" fmla="*/ 168 w 383"/>
                <a:gd name="T17" fmla="*/ 241 h 385"/>
                <a:gd name="T18" fmla="*/ 156 w 383"/>
                <a:gd name="T19" fmla="*/ 244 h 385"/>
                <a:gd name="T20" fmla="*/ 146 w 383"/>
                <a:gd name="T21" fmla="*/ 253 h 385"/>
                <a:gd name="T22" fmla="*/ 144 w 383"/>
                <a:gd name="T23" fmla="*/ 264 h 385"/>
                <a:gd name="T24" fmla="*/ 144 w 383"/>
                <a:gd name="T25" fmla="*/ 385 h 385"/>
                <a:gd name="T26" fmla="*/ 48 w 383"/>
                <a:gd name="T27" fmla="*/ 385 h 385"/>
                <a:gd name="T28" fmla="*/ 48 w 383"/>
                <a:gd name="T29" fmla="*/ 224 h 385"/>
                <a:gd name="T30" fmla="*/ 192 w 383"/>
                <a:gd name="T31" fmla="*/ 64 h 385"/>
                <a:gd name="T32" fmla="*/ 312 w 383"/>
                <a:gd name="T33" fmla="*/ 24 h 385"/>
                <a:gd name="T34" fmla="*/ 360 w 383"/>
                <a:gd name="T35" fmla="*/ 24 h 385"/>
                <a:gd name="T36" fmla="*/ 360 w 383"/>
                <a:gd name="T37" fmla="*/ 129 h 385"/>
                <a:gd name="T38" fmla="*/ 312 w 383"/>
                <a:gd name="T39" fmla="*/ 74 h 385"/>
                <a:gd name="T40" fmla="*/ 312 w 383"/>
                <a:gd name="T41" fmla="*/ 24 h 385"/>
                <a:gd name="T42" fmla="*/ 168 w 383"/>
                <a:gd name="T43" fmla="*/ 0 h 385"/>
                <a:gd name="T44" fmla="*/ 215 w 383"/>
                <a:gd name="T45" fmla="*/ 0 h 385"/>
                <a:gd name="T46" fmla="*/ 383 w 383"/>
                <a:gd name="T47" fmla="*/ 193 h 385"/>
                <a:gd name="T48" fmla="*/ 336 w 383"/>
                <a:gd name="T49" fmla="*/ 193 h 385"/>
                <a:gd name="T50" fmla="*/ 192 w 383"/>
                <a:gd name="T51" fmla="*/ 27 h 385"/>
                <a:gd name="T52" fmla="*/ 48 w 383"/>
                <a:gd name="T53" fmla="*/ 193 h 385"/>
                <a:gd name="T54" fmla="*/ 0 w 383"/>
                <a:gd name="T55" fmla="*/ 193 h 385"/>
                <a:gd name="T56" fmla="*/ 168 w 383"/>
                <a:gd name="T57"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3" h="385">
                  <a:moveTo>
                    <a:pt x="192" y="64"/>
                  </a:moveTo>
                  <a:lnTo>
                    <a:pt x="336" y="224"/>
                  </a:lnTo>
                  <a:lnTo>
                    <a:pt x="336" y="385"/>
                  </a:lnTo>
                  <a:lnTo>
                    <a:pt x="239" y="385"/>
                  </a:lnTo>
                  <a:lnTo>
                    <a:pt x="239" y="264"/>
                  </a:lnTo>
                  <a:lnTo>
                    <a:pt x="236" y="253"/>
                  </a:lnTo>
                  <a:lnTo>
                    <a:pt x="227" y="244"/>
                  </a:lnTo>
                  <a:lnTo>
                    <a:pt x="215" y="241"/>
                  </a:lnTo>
                  <a:lnTo>
                    <a:pt x="168" y="241"/>
                  </a:lnTo>
                  <a:lnTo>
                    <a:pt x="156" y="244"/>
                  </a:lnTo>
                  <a:lnTo>
                    <a:pt x="146" y="253"/>
                  </a:lnTo>
                  <a:lnTo>
                    <a:pt x="144" y="264"/>
                  </a:lnTo>
                  <a:lnTo>
                    <a:pt x="144" y="385"/>
                  </a:lnTo>
                  <a:lnTo>
                    <a:pt x="48" y="385"/>
                  </a:lnTo>
                  <a:lnTo>
                    <a:pt x="48" y="224"/>
                  </a:lnTo>
                  <a:lnTo>
                    <a:pt x="192" y="64"/>
                  </a:lnTo>
                  <a:close/>
                  <a:moveTo>
                    <a:pt x="312" y="24"/>
                  </a:moveTo>
                  <a:lnTo>
                    <a:pt x="360" y="24"/>
                  </a:lnTo>
                  <a:lnTo>
                    <a:pt x="360" y="129"/>
                  </a:lnTo>
                  <a:lnTo>
                    <a:pt x="312" y="74"/>
                  </a:lnTo>
                  <a:lnTo>
                    <a:pt x="312" y="24"/>
                  </a:lnTo>
                  <a:close/>
                  <a:moveTo>
                    <a:pt x="168" y="0"/>
                  </a:moveTo>
                  <a:lnTo>
                    <a:pt x="215" y="0"/>
                  </a:lnTo>
                  <a:lnTo>
                    <a:pt x="383" y="193"/>
                  </a:lnTo>
                  <a:lnTo>
                    <a:pt x="336" y="193"/>
                  </a:lnTo>
                  <a:lnTo>
                    <a:pt x="192" y="27"/>
                  </a:lnTo>
                  <a:lnTo>
                    <a:pt x="48" y="193"/>
                  </a:lnTo>
                  <a:lnTo>
                    <a:pt x="0" y="193"/>
                  </a:lnTo>
                  <a:lnTo>
                    <a:pt x="168" y="0"/>
                  </a:lnTo>
                  <a:close/>
                </a:path>
              </a:pathLst>
            </a:custGeom>
            <a:solidFill>
              <a:schemeClr val="tx1"/>
            </a:solidFill>
            <a:ln w="3175">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650"/>
            </a:p>
          </p:txBody>
        </p:sp>
      </p:grpSp>
      <p:sp>
        <p:nvSpPr>
          <p:cNvPr id="4" name="TextBox 4"/>
          <p:cNvSpPr txBox="1"/>
          <p:nvPr/>
        </p:nvSpPr>
        <p:spPr>
          <a:xfrm>
            <a:off x="818545" y="3202214"/>
            <a:ext cx="3726414" cy="369332"/>
          </a:xfrm>
          <a:prstGeom prst="rect">
            <a:avLst/>
          </a:prstGeom>
          <a:noFill/>
        </p:spPr>
        <p:txBody>
          <a:bodyPr wrap="square" rtlCol="0">
            <a:spAutoFit/>
          </a:bodyPr>
          <a:lstStyle/>
          <a:p>
            <a:pPr algn="ctr"/>
            <a:r>
              <a:rPr lang="en-US" altLang="zh-CN" sz="1800" b="1" dirty="0">
                <a:solidFill>
                  <a:schemeClr val="bg1"/>
                </a:solidFill>
                <a:latin typeface="微软雅黑" panose="020B0503020204020204" pitchFamily="34" charset="-122"/>
                <a:ea typeface="微软雅黑" panose="020B0503020204020204" pitchFamily="34" charset="-122"/>
              </a:rPr>
              <a:t>01.</a:t>
            </a:r>
            <a:r>
              <a:rPr lang="zh-CN" altLang="en-US" sz="1800" b="1" dirty="0">
                <a:solidFill>
                  <a:schemeClr val="bg1"/>
                </a:solidFill>
                <a:latin typeface="微软雅黑" panose="020B0503020204020204" pitchFamily="34" charset="-122"/>
                <a:ea typeface="微软雅黑" panose="020B0503020204020204" pitchFamily="34" charset="-122"/>
              </a:rPr>
              <a:t>公司与团队</a:t>
            </a:r>
          </a:p>
        </p:txBody>
      </p:sp>
      <p:sp>
        <p:nvSpPr>
          <p:cNvPr id="5" name="TextBox 5"/>
          <p:cNvSpPr txBox="1"/>
          <p:nvPr/>
        </p:nvSpPr>
        <p:spPr>
          <a:xfrm>
            <a:off x="3805172" y="3023374"/>
            <a:ext cx="4171792" cy="346249"/>
          </a:xfrm>
          <a:prstGeom prst="rect">
            <a:avLst/>
          </a:prstGeom>
          <a:noFill/>
        </p:spPr>
        <p:txBody>
          <a:bodyPr wrap="square"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公司简介</a:t>
            </a:r>
          </a:p>
        </p:txBody>
      </p:sp>
      <p:sp>
        <p:nvSpPr>
          <p:cNvPr id="7" name="文本框 9"/>
          <p:cNvSpPr txBox="1"/>
          <p:nvPr/>
        </p:nvSpPr>
        <p:spPr>
          <a:xfrm>
            <a:off x="4023916" y="3032212"/>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团队介绍</a:t>
            </a:r>
          </a:p>
        </p:txBody>
      </p:sp>
      <p:sp>
        <p:nvSpPr>
          <p:cNvPr id="8" name="文本框 7"/>
          <p:cNvSpPr txBox="1"/>
          <p:nvPr/>
        </p:nvSpPr>
        <p:spPr>
          <a:xfrm>
            <a:off x="5986982" y="3068372"/>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项目成员</a:t>
            </a:r>
          </a:p>
        </p:txBody>
      </p:sp>
      <p:sp>
        <p:nvSpPr>
          <p:cNvPr id="9" name="文本框 9"/>
          <p:cNvSpPr txBox="1"/>
          <p:nvPr/>
        </p:nvSpPr>
        <p:spPr>
          <a:xfrm>
            <a:off x="7011051" y="3068522"/>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核心成员</a:t>
            </a:r>
          </a:p>
        </p:txBody>
      </p:sp>
      <p:sp>
        <p:nvSpPr>
          <p:cNvPr id="10" name="文本框 9"/>
          <p:cNvSpPr txBox="1"/>
          <p:nvPr/>
        </p:nvSpPr>
        <p:spPr>
          <a:xfrm>
            <a:off x="3858161" y="3680014"/>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组织架构</a:t>
            </a:r>
          </a:p>
        </p:txBody>
      </p:sp>
      <p:sp>
        <p:nvSpPr>
          <p:cNvPr id="11" name="文本框 9"/>
          <p:cNvSpPr txBox="1"/>
          <p:nvPr/>
        </p:nvSpPr>
        <p:spPr>
          <a:xfrm>
            <a:off x="4962912" y="3686999"/>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公司大事记</a:t>
            </a:r>
          </a:p>
        </p:txBody>
      </p:sp>
      <p:sp>
        <p:nvSpPr>
          <p:cNvPr id="12" name="文本框 9"/>
          <p:cNvSpPr txBox="1"/>
          <p:nvPr/>
        </p:nvSpPr>
        <p:spPr>
          <a:xfrm>
            <a:off x="6277687" y="3686999"/>
            <a:ext cx="1505955" cy="253916"/>
          </a:xfrm>
          <a:prstGeom prst="rect">
            <a:avLst/>
          </a:prstGeom>
          <a:noFill/>
        </p:spPr>
        <p:txBody>
          <a:bodyPr wrap="square" lIns="0" tIns="0" rIns="0" bIns="0" rtlCol="0">
            <a:spAutoFit/>
          </a:bodyPr>
          <a:lstStyle/>
          <a:p>
            <a:pPr lvl="1" indent="-128588">
              <a:buFont typeface="Wingdings" pitchFamily="2" charset="2"/>
              <a:buChar char="l"/>
            </a:pPr>
            <a:r>
              <a:rPr lang="zh-CN" altLang="en-US" sz="1650" dirty="0">
                <a:solidFill>
                  <a:schemeClr val="bg1"/>
                </a:solidFill>
                <a:latin typeface="微软雅黑" pitchFamily="34" charset="-122"/>
                <a:ea typeface="微软雅黑" pitchFamily="34" charset="-122"/>
              </a:rPr>
              <a:t>企业理念</a:t>
            </a:r>
          </a:p>
        </p:txBody>
      </p:sp>
      <p:cxnSp>
        <p:nvCxnSpPr>
          <p:cNvPr id="15" name="直接连接符 14"/>
          <p:cNvCxnSpPr/>
          <p:nvPr/>
        </p:nvCxnSpPr>
        <p:spPr>
          <a:xfrm flipV="1">
            <a:off x="3643597" y="2845417"/>
            <a:ext cx="0" cy="1301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8743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组合 54"/>
          <p:cNvGrpSpPr/>
          <p:nvPr/>
        </p:nvGrpSpPr>
        <p:grpSpPr>
          <a:xfrm>
            <a:off x="3563888" y="1299247"/>
            <a:ext cx="405689" cy="405689"/>
            <a:chOff x="333829" y="4281545"/>
            <a:chExt cx="1073892" cy="1073892"/>
          </a:xfrm>
        </p:grpSpPr>
        <p:sp>
          <p:nvSpPr>
            <p:cNvPr id="56" name="椭圆 55"/>
            <p:cNvSpPr/>
            <p:nvPr/>
          </p:nvSpPr>
          <p:spPr>
            <a:xfrm>
              <a:off x="333829" y="4281545"/>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57" name="椭圆 56"/>
            <p:cNvSpPr/>
            <p:nvPr/>
          </p:nvSpPr>
          <p:spPr>
            <a:xfrm>
              <a:off x="472515" y="4444000"/>
              <a:ext cx="770562" cy="770562"/>
            </a:xfrm>
            <a:prstGeom prst="ellipse">
              <a:avLst/>
            </a:prstGeom>
            <a:noFill/>
            <a:ln>
              <a:solidFill>
                <a:schemeClr val="tx1">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58" name="空心弧 57"/>
            <p:cNvSpPr/>
            <p:nvPr/>
          </p:nvSpPr>
          <p:spPr>
            <a:xfrm>
              <a:off x="462780" y="4423164"/>
              <a:ext cx="814696" cy="814696"/>
            </a:xfrm>
            <a:prstGeom prst="blockArc">
              <a:avLst>
                <a:gd name="adj1" fmla="val 4716599"/>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64" name="组合 63"/>
          <p:cNvGrpSpPr/>
          <p:nvPr/>
        </p:nvGrpSpPr>
        <p:grpSpPr>
          <a:xfrm>
            <a:off x="3984437" y="1299247"/>
            <a:ext cx="405689" cy="405689"/>
            <a:chOff x="2969930" y="4335139"/>
            <a:chExt cx="1073892" cy="1073892"/>
          </a:xfrm>
        </p:grpSpPr>
        <p:grpSp>
          <p:nvGrpSpPr>
            <p:cNvPr id="65" name="组合 64"/>
            <p:cNvGrpSpPr/>
            <p:nvPr/>
          </p:nvGrpSpPr>
          <p:grpSpPr>
            <a:xfrm>
              <a:off x="2969930" y="4335139"/>
              <a:ext cx="1073892" cy="1073892"/>
              <a:chOff x="1588326" y="4350310"/>
              <a:chExt cx="1073892" cy="1073892"/>
            </a:xfrm>
          </p:grpSpPr>
          <p:sp>
            <p:nvSpPr>
              <p:cNvPr id="67" name="椭圆 6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68" name="椭圆 6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66" name="空心弧 65"/>
            <p:cNvSpPr/>
            <p:nvPr/>
          </p:nvSpPr>
          <p:spPr>
            <a:xfrm>
              <a:off x="3112630" y="4431864"/>
              <a:ext cx="817307" cy="817307"/>
            </a:xfrm>
            <a:prstGeom prst="blockArc">
              <a:avLst>
                <a:gd name="adj1" fmla="val 13382597"/>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69" name="组合 68"/>
          <p:cNvGrpSpPr/>
          <p:nvPr/>
        </p:nvGrpSpPr>
        <p:grpSpPr>
          <a:xfrm>
            <a:off x="4401649" y="1299247"/>
            <a:ext cx="405689" cy="405689"/>
            <a:chOff x="4430638" y="4310261"/>
            <a:chExt cx="1073892" cy="1073892"/>
          </a:xfrm>
        </p:grpSpPr>
        <p:grpSp>
          <p:nvGrpSpPr>
            <p:cNvPr id="70" name="组合 69"/>
            <p:cNvGrpSpPr/>
            <p:nvPr/>
          </p:nvGrpSpPr>
          <p:grpSpPr>
            <a:xfrm>
              <a:off x="4430638" y="4310261"/>
              <a:ext cx="1073892" cy="1073892"/>
              <a:chOff x="1588326" y="4350310"/>
              <a:chExt cx="1073892" cy="1073892"/>
            </a:xfrm>
          </p:grpSpPr>
          <p:sp>
            <p:nvSpPr>
              <p:cNvPr id="72" name="椭圆 71"/>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73" name="椭圆 72"/>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71" name="空心弧 70"/>
            <p:cNvSpPr/>
            <p:nvPr/>
          </p:nvSpPr>
          <p:spPr>
            <a:xfrm>
              <a:off x="4565007" y="4423164"/>
              <a:ext cx="834425" cy="834425"/>
            </a:xfrm>
            <a:prstGeom prst="blockArc">
              <a:avLst>
                <a:gd name="adj1" fmla="val 2810620"/>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74" name="组合 73"/>
          <p:cNvGrpSpPr/>
          <p:nvPr/>
        </p:nvGrpSpPr>
        <p:grpSpPr>
          <a:xfrm>
            <a:off x="4810496" y="1299247"/>
            <a:ext cx="405689" cy="405689"/>
            <a:chOff x="5935893" y="4328113"/>
            <a:chExt cx="1073892" cy="1073892"/>
          </a:xfrm>
        </p:grpSpPr>
        <p:grpSp>
          <p:nvGrpSpPr>
            <p:cNvPr id="75" name="组合 74"/>
            <p:cNvGrpSpPr/>
            <p:nvPr/>
          </p:nvGrpSpPr>
          <p:grpSpPr>
            <a:xfrm>
              <a:off x="5935893" y="4328113"/>
              <a:ext cx="1073892" cy="1073892"/>
              <a:chOff x="1588326" y="4350310"/>
              <a:chExt cx="1073892" cy="1073892"/>
            </a:xfrm>
          </p:grpSpPr>
          <p:sp>
            <p:nvSpPr>
              <p:cNvPr id="77" name="椭圆 7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78" name="椭圆 7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76" name="空心弧 75"/>
            <p:cNvSpPr/>
            <p:nvPr/>
          </p:nvSpPr>
          <p:spPr>
            <a:xfrm>
              <a:off x="6051290" y="4443465"/>
              <a:ext cx="834425" cy="834425"/>
            </a:xfrm>
            <a:prstGeom prst="blockArc">
              <a:avLst>
                <a:gd name="adj1" fmla="val 10727270"/>
                <a:gd name="adj2" fmla="val 294773"/>
                <a:gd name="adj3" fmla="val 866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grpSp>
        <p:nvGrpSpPr>
          <p:cNvPr id="84" name="组合 83"/>
          <p:cNvGrpSpPr/>
          <p:nvPr/>
        </p:nvGrpSpPr>
        <p:grpSpPr>
          <a:xfrm>
            <a:off x="5241869" y="1299247"/>
            <a:ext cx="405689" cy="405689"/>
            <a:chOff x="7326813" y="4328659"/>
            <a:chExt cx="1073892" cy="1073892"/>
          </a:xfrm>
        </p:grpSpPr>
        <p:grpSp>
          <p:nvGrpSpPr>
            <p:cNvPr id="85" name="组合 84"/>
            <p:cNvGrpSpPr/>
            <p:nvPr/>
          </p:nvGrpSpPr>
          <p:grpSpPr>
            <a:xfrm>
              <a:off x="7326813" y="4328659"/>
              <a:ext cx="1073892" cy="1073892"/>
              <a:chOff x="1588326" y="4350310"/>
              <a:chExt cx="1073892" cy="1073892"/>
            </a:xfrm>
          </p:grpSpPr>
          <p:sp>
            <p:nvSpPr>
              <p:cNvPr id="87" name="椭圆 86"/>
              <p:cNvSpPr/>
              <p:nvPr/>
            </p:nvSpPr>
            <p:spPr>
              <a:xfrm>
                <a:off x="1588326" y="4350310"/>
                <a:ext cx="1073892" cy="1073892"/>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sp>
            <p:nvSpPr>
              <p:cNvPr id="88" name="椭圆 87"/>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p>
            </p:txBody>
          </p:sp>
        </p:grpSp>
        <p:sp>
          <p:nvSpPr>
            <p:cNvPr id="86" name="空心弧 85"/>
            <p:cNvSpPr/>
            <p:nvPr/>
          </p:nvSpPr>
          <p:spPr>
            <a:xfrm>
              <a:off x="7455339" y="4435151"/>
              <a:ext cx="834425" cy="834425"/>
            </a:xfrm>
            <a:prstGeom prst="blockArc">
              <a:avLst>
                <a:gd name="adj1" fmla="val 18520956"/>
                <a:gd name="adj2" fmla="val 11501260"/>
                <a:gd name="adj3" fmla="val 92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50">
                <a:solidFill>
                  <a:schemeClr val="tx1"/>
                </a:solidFill>
              </a:endParaRPr>
            </a:p>
          </p:txBody>
        </p:sp>
      </p:grpSp>
      <p:sp>
        <p:nvSpPr>
          <p:cNvPr id="89" name="Freeform 7"/>
          <p:cNvSpPr>
            <a:spLocks noEditPoints="1"/>
          </p:cNvSpPr>
          <p:nvPr/>
        </p:nvSpPr>
        <p:spPr bwMode="auto">
          <a:xfrm>
            <a:off x="4572910" y="1425255"/>
            <a:ext cx="72566" cy="136735"/>
          </a:xfrm>
          <a:custGeom>
            <a:avLst/>
            <a:gdLst>
              <a:gd name="T0" fmla="*/ 21 w 51"/>
              <a:gd name="T1" fmla="*/ 72 h 94"/>
              <a:gd name="T2" fmla="*/ 22 w 51"/>
              <a:gd name="T3" fmla="*/ 50 h 94"/>
              <a:gd name="T4" fmla="*/ 7 w 51"/>
              <a:gd name="T5" fmla="*/ 40 h 94"/>
              <a:gd name="T6" fmla="*/ 3 w 51"/>
              <a:gd name="T7" fmla="*/ 26 h 94"/>
              <a:gd name="T8" fmla="*/ 9 w 51"/>
              <a:gd name="T9" fmla="*/ 11 h 94"/>
              <a:gd name="T10" fmla="*/ 23 w 51"/>
              <a:gd name="T11" fmla="*/ 5 h 94"/>
              <a:gd name="T12" fmla="*/ 23 w 51"/>
              <a:gd name="T13" fmla="*/ 0 h 94"/>
              <a:gd name="T14" fmla="*/ 31 w 51"/>
              <a:gd name="T15" fmla="*/ 0 h 94"/>
              <a:gd name="T16" fmla="*/ 31 w 51"/>
              <a:gd name="T17" fmla="*/ 5 h 94"/>
              <a:gd name="T18" fmla="*/ 44 w 51"/>
              <a:gd name="T19" fmla="*/ 11 h 94"/>
              <a:gd name="T20" fmla="*/ 50 w 51"/>
              <a:gd name="T21" fmla="*/ 24 h 94"/>
              <a:gd name="T22" fmla="*/ 37 w 51"/>
              <a:gd name="T23" fmla="*/ 25 h 94"/>
              <a:gd name="T24" fmla="*/ 30 w 51"/>
              <a:gd name="T25" fmla="*/ 17 h 94"/>
              <a:gd name="T26" fmla="*/ 30 w 51"/>
              <a:gd name="T27" fmla="*/ 37 h 94"/>
              <a:gd name="T28" fmla="*/ 47 w 51"/>
              <a:gd name="T29" fmla="*/ 47 h 94"/>
              <a:gd name="T30" fmla="*/ 51 w 51"/>
              <a:gd name="T31" fmla="*/ 61 h 94"/>
              <a:gd name="T32" fmla="*/ 45 w 51"/>
              <a:gd name="T33" fmla="*/ 76 h 94"/>
              <a:gd name="T34" fmla="*/ 29 w 51"/>
              <a:gd name="T35" fmla="*/ 84 h 94"/>
              <a:gd name="T36" fmla="*/ 28 w 51"/>
              <a:gd name="T37" fmla="*/ 94 h 94"/>
              <a:gd name="T38" fmla="*/ 21 w 51"/>
              <a:gd name="T39" fmla="*/ 94 h 94"/>
              <a:gd name="T40" fmla="*/ 21 w 51"/>
              <a:gd name="T41" fmla="*/ 84 h 94"/>
              <a:gd name="T42" fmla="*/ 6 w 51"/>
              <a:gd name="T43" fmla="*/ 77 h 94"/>
              <a:gd name="T44" fmla="*/ 0 w 51"/>
              <a:gd name="T45" fmla="*/ 61 h 94"/>
              <a:gd name="T46" fmla="*/ 14 w 51"/>
              <a:gd name="T47" fmla="*/ 60 h 94"/>
              <a:gd name="T48" fmla="*/ 16 w 51"/>
              <a:gd name="T49" fmla="*/ 67 h 94"/>
              <a:gd name="T50" fmla="*/ 21 w 51"/>
              <a:gd name="T51" fmla="*/ 72 h 94"/>
              <a:gd name="T52" fmla="*/ 23 w 51"/>
              <a:gd name="T53" fmla="*/ 17 h 94"/>
              <a:gd name="T54" fmla="*/ 18 w 51"/>
              <a:gd name="T55" fmla="*/ 20 h 94"/>
              <a:gd name="T56" fmla="*/ 16 w 51"/>
              <a:gd name="T57" fmla="*/ 25 h 94"/>
              <a:gd name="T58" fmla="*/ 17 w 51"/>
              <a:gd name="T59" fmla="*/ 31 h 94"/>
              <a:gd name="T60" fmla="*/ 22 w 51"/>
              <a:gd name="T61" fmla="*/ 35 h 94"/>
              <a:gd name="T62" fmla="*/ 23 w 51"/>
              <a:gd name="T63" fmla="*/ 17 h 94"/>
              <a:gd name="T64" fmla="*/ 29 w 51"/>
              <a:gd name="T65" fmla="*/ 72 h 94"/>
              <a:gd name="T66" fmla="*/ 35 w 51"/>
              <a:gd name="T67" fmla="*/ 69 h 94"/>
              <a:gd name="T68" fmla="*/ 38 w 51"/>
              <a:gd name="T69" fmla="*/ 62 h 94"/>
              <a:gd name="T70" fmla="*/ 36 w 51"/>
              <a:gd name="T71" fmla="*/ 56 h 94"/>
              <a:gd name="T72" fmla="*/ 29 w 51"/>
              <a:gd name="T73" fmla="*/ 52 h 94"/>
              <a:gd name="T74" fmla="*/ 29 w 51"/>
              <a:gd name="T75"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 h="94">
                <a:moveTo>
                  <a:pt x="21" y="72"/>
                </a:moveTo>
                <a:cubicBezTo>
                  <a:pt x="22" y="50"/>
                  <a:pt x="22" y="50"/>
                  <a:pt x="22" y="50"/>
                </a:cubicBezTo>
                <a:cubicBezTo>
                  <a:pt x="15" y="47"/>
                  <a:pt x="10" y="44"/>
                  <a:pt x="7" y="40"/>
                </a:cubicBezTo>
                <a:cubicBezTo>
                  <a:pt x="4" y="36"/>
                  <a:pt x="3" y="31"/>
                  <a:pt x="3" y="26"/>
                </a:cubicBezTo>
                <a:cubicBezTo>
                  <a:pt x="3" y="20"/>
                  <a:pt x="5" y="15"/>
                  <a:pt x="9" y="11"/>
                </a:cubicBezTo>
                <a:cubicBezTo>
                  <a:pt x="12" y="8"/>
                  <a:pt x="17" y="6"/>
                  <a:pt x="23" y="5"/>
                </a:cubicBezTo>
                <a:cubicBezTo>
                  <a:pt x="23" y="0"/>
                  <a:pt x="23" y="0"/>
                  <a:pt x="23" y="0"/>
                </a:cubicBezTo>
                <a:cubicBezTo>
                  <a:pt x="31" y="0"/>
                  <a:pt x="31" y="0"/>
                  <a:pt x="31" y="0"/>
                </a:cubicBezTo>
                <a:cubicBezTo>
                  <a:pt x="31" y="5"/>
                  <a:pt x="31" y="5"/>
                  <a:pt x="31" y="5"/>
                </a:cubicBezTo>
                <a:cubicBezTo>
                  <a:pt x="36" y="6"/>
                  <a:pt x="41" y="8"/>
                  <a:pt x="44" y="11"/>
                </a:cubicBezTo>
                <a:cubicBezTo>
                  <a:pt x="47" y="15"/>
                  <a:pt x="49" y="19"/>
                  <a:pt x="50" y="24"/>
                </a:cubicBezTo>
                <a:cubicBezTo>
                  <a:pt x="37" y="25"/>
                  <a:pt x="37" y="25"/>
                  <a:pt x="37" y="25"/>
                </a:cubicBezTo>
                <a:cubicBezTo>
                  <a:pt x="36" y="21"/>
                  <a:pt x="34" y="18"/>
                  <a:pt x="30" y="17"/>
                </a:cubicBezTo>
                <a:cubicBezTo>
                  <a:pt x="30" y="37"/>
                  <a:pt x="30" y="37"/>
                  <a:pt x="30" y="37"/>
                </a:cubicBezTo>
                <a:cubicBezTo>
                  <a:pt x="38" y="40"/>
                  <a:pt x="44" y="43"/>
                  <a:pt x="47" y="47"/>
                </a:cubicBezTo>
                <a:cubicBezTo>
                  <a:pt x="50" y="50"/>
                  <a:pt x="51" y="55"/>
                  <a:pt x="51" y="61"/>
                </a:cubicBezTo>
                <a:cubicBezTo>
                  <a:pt x="51" y="67"/>
                  <a:pt x="49" y="72"/>
                  <a:pt x="45" y="76"/>
                </a:cubicBezTo>
                <a:cubicBezTo>
                  <a:pt x="41" y="81"/>
                  <a:pt x="36" y="83"/>
                  <a:pt x="29" y="84"/>
                </a:cubicBezTo>
                <a:cubicBezTo>
                  <a:pt x="28" y="94"/>
                  <a:pt x="28" y="94"/>
                  <a:pt x="28" y="94"/>
                </a:cubicBezTo>
                <a:cubicBezTo>
                  <a:pt x="21" y="94"/>
                  <a:pt x="21" y="94"/>
                  <a:pt x="21" y="94"/>
                </a:cubicBezTo>
                <a:cubicBezTo>
                  <a:pt x="21" y="84"/>
                  <a:pt x="21" y="84"/>
                  <a:pt x="21" y="84"/>
                </a:cubicBezTo>
                <a:cubicBezTo>
                  <a:pt x="15" y="83"/>
                  <a:pt x="10" y="81"/>
                  <a:pt x="6" y="77"/>
                </a:cubicBezTo>
                <a:cubicBezTo>
                  <a:pt x="3" y="73"/>
                  <a:pt x="1" y="68"/>
                  <a:pt x="0" y="61"/>
                </a:cubicBezTo>
                <a:cubicBezTo>
                  <a:pt x="14" y="60"/>
                  <a:pt x="14" y="60"/>
                  <a:pt x="14" y="60"/>
                </a:cubicBezTo>
                <a:cubicBezTo>
                  <a:pt x="14" y="62"/>
                  <a:pt x="15" y="65"/>
                  <a:pt x="16" y="67"/>
                </a:cubicBezTo>
                <a:cubicBezTo>
                  <a:pt x="18" y="69"/>
                  <a:pt x="19" y="71"/>
                  <a:pt x="21" y="72"/>
                </a:cubicBezTo>
                <a:close/>
                <a:moveTo>
                  <a:pt x="23" y="17"/>
                </a:moveTo>
                <a:cubicBezTo>
                  <a:pt x="21" y="17"/>
                  <a:pt x="19" y="18"/>
                  <a:pt x="18" y="20"/>
                </a:cubicBezTo>
                <a:cubicBezTo>
                  <a:pt x="16" y="22"/>
                  <a:pt x="16" y="23"/>
                  <a:pt x="16" y="25"/>
                </a:cubicBezTo>
                <a:cubicBezTo>
                  <a:pt x="16" y="27"/>
                  <a:pt x="16" y="29"/>
                  <a:pt x="17" y="31"/>
                </a:cubicBezTo>
                <a:cubicBezTo>
                  <a:pt x="18" y="32"/>
                  <a:pt x="20" y="34"/>
                  <a:pt x="22" y="35"/>
                </a:cubicBezTo>
                <a:lnTo>
                  <a:pt x="23" y="17"/>
                </a:lnTo>
                <a:close/>
                <a:moveTo>
                  <a:pt x="29" y="72"/>
                </a:moveTo>
                <a:cubicBezTo>
                  <a:pt x="32" y="72"/>
                  <a:pt x="34" y="71"/>
                  <a:pt x="35" y="69"/>
                </a:cubicBezTo>
                <a:cubicBezTo>
                  <a:pt x="37" y="67"/>
                  <a:pt x="38" y="65"/>
                  <a:pt x="38" y="62"/>
                </a:cubicBezTo>
                <a:cubicBezTo>
                  <a:pt x="38" y="60"/>
                  <a:pt x="38" y="58"/>
                  <a:pt x="36" y="56"/>
                </a:cubicBezTo>
                <a:cubicBezTo>
                  <a:pt x="35" y="54"/>
                  <a:pt x="33" y="53"/>
                  <a:pt x="29" y="52"/>
                </a:cubicBezTo>
                <a:lnTo>
                  <a:pt x="29" y="72"/>
                </a:lnTo>
                <a:close/>
              </a:path>
            </a:pathLst>
          </a:custGeom>
          <a:solidFill>
            <a:srgbClr val="404040"/>
          </a:solidFill>
          <a:ln>
            <a:noFill/>
          </a:ln>
        </p:spPr>
        <p:txBody>
          <a:bodyPr vert="horz" wrap="square" lIns="68580" tIns="34290" rIns="68580" bIns="34290" numCol="1" anchor="t" anchorCtr="0" compatLnSpc="1">
            <a:prstTxWarp prst="textNoShape">
              <a:avLst/>
            </a:prstTxWarp>
          </a:bodyPr>
          <a:lstStyle/>
          <a:p>
            <a:endParaRPr lang="zh-CN" altLang="en-US" sz="1650"/>
          </a:p>
        </p:txBody>
      </p:sp>
      <p:grpSp>
        <p:nvGrpSpPr>
          <p:cNvPr id="93" name="组合 92"/>
          <p:cNvGrpSpPr/>
          <p:nvPr/>
        </p:nvGrpSpPr>
        <p:grpSpPr>
          <a:xfrm>
            <a:off x="3703466" y="1427381"/>
            <a:ext cx="130139" cy="131338"/>
            <a:chOff x="3694520" y="2281238"/>
            <a:chExt cx="344488" cy="347663"/>
          </a:xfrm>
          <a:solidFill>
            <a:srgbClr val="404040"/>
          </a:solidFill>
        </p:grpSpPr>
        <p:sp>
          <p:nvSpPr>
            <p:cNvPr id="94" name="Freeform 14"/>
            <p:cNvSpPr>
              <a:spLocks/>
            </p:cNvSpPr>
            <p:nvPr/>
          </p:nvSpPr>
          <p:spPr bwMode="auto">
            <a:xfrm>
              <a:off x="3807232" y="2281238"/>
              <a:ext cx="128589" cy="207962"/>
            </a:xfrm>
            <a:custGeom>
              <a:avLst/>
              <a:gdLst>
                <a:gd name="T0" fmla="*/ 16 w 34"/>
                <a:gd name="T1" fmla="*/ 54 h 54"/>
                <a:gd name="T2" fmla="*/ 18 w 34"/>
                <a:gd name="T3" fmla="*/ 54 h 54"/>
                <a:gd name="T4" fmla="*/ 18 w 34"/>
                <a:gd name="T5" fmla="*/ 54 h 54"/>
                <a:gd name="T6" fmla="*/ 18 w 34"/>
                <a:gd name="T7" fmla="*/ 54 h 54"/>
                <a:gd name="T8" fmla="*/ 20 w 34"/>
                <a:gd name="T9" fmla="*/ 54 h 54"/>
                <a:gd name="T10" fmla="*/ 27 w 34"/>
                <a:gd name="T11" fmla="*/ 47 h 54"/>
                <a:gd name="T12" fmla="*/ 27 w 34"/>
                <a:gd name="T13" fmla="*/ 47 h 54"/>
                <a:gd name="T14" fmla="*/ 26 w 34"/>
                <a:gd name="T15" fmla="*/ 43 h 54"/>
                <a:gd name="T16" fmla="*/ 31 w 34"/>
                <a:gd name="T17" fmla="*/ 32 h 54"/>
                <a:gd name="T18" fmla="*/ 34 w 34"/>
                <a:gd name="T19" fmla="*/ 24 h 54"/>
                <a:gd name="T20" fmla="*/ 32 w 34"/>
                <a:gd name="T21" fmla="*/ 23 h 54"/>
                <a:gd name="T22" fmla="*/ 30 w 34"/>
                <a:gd name="T23" fmla="*/ 15 h 54"/>
                <a:gd name="T24" fmla="*/ 21 w 34"/>
                <a:gd name="T25" fmla="*/ 2 h 54"/>
                <a:gd name="T26" fmla="*/ 10 w 34"/>
                <a:gd name="T27" fmla="*/ 3 h 54"/>
                <a:gd name="T28" fmla="*/ 2 w 34"/>
                <a:gd name="T29" fmla="*/ 22 h 54"/>
                <a:gd name="T30" fmla="*/ 1 w 34"/>
                <a:gd name="T31" fmla="*/ 24 h 54"/>
                <a:gd name="T32" fmla="*/ 1 w 34"/>
                <a:gd name="T33" fmla="*/ 31 h 54"/>
                <a:gd name="T34" fmla="*/ 3 w 34"/>
                <a:gd name="T35" fmla="*/ 33 h 54"/>
                <a:gd name="T36" fmla="*/ 6 w 34"/>
                <a:gd name="T37" fmla="*/ 40 h 54"/>
                <a:gd name="T38" fmla="*/ 7 w 34"/>
                <a:gd name="T39" fmla="*/ 45 h 54"/>
                <a:gd name="T40" fmla="*/ 7 w 34"/>
                <a:gd name="T41" fmla="*/ 45 h 54"/>
                <a:gd name="T42" fmla="*/ 16 w 3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54">
                  <a:moveTo>
                    <a:pt x="16" y="54"/>
                  </a:moveTo>
                  <a:cubicBezTo>
                    <a:pt x="16" y="54"/>
                    <a:pt x="17" y="54"/>
                    <a:pt x="18" y="54"/>
                  </a:cubicBezTo>
                  <a:cubicBezTo>
                    <a:pt x="18" y="54"/>
                    <a:pt x="18" y="54"/>
                    <a:pt x="18" y="54"/>
                  </a:cubicBezTo>
                  <a:cubicBezTo>
                    <a:pt x="18" y="54"/>
                    <a:pt x="18" y="54"/>
                    <a:pt x="18" y="54"/>
                  </a:cubicBezTo>
                  <a:cubicBezTo>
                    <a:pt x="19" y="54"/>
                    <a:pt x="19" y="54"/>
                    <a:pt x="20" y="54"/>
                  </a:cubicBezTo>
                  <a:cubicBezTo>
                    <a:pt x="22" y="53"/>
                    <a:pt x="27" y="47"/>
                    <a:pt x="27" y="47"/>
                  </a:cubicBezTo>
                  <a:cubicBezTo>
                    <a:pt x="27" y="47"/>
                    <a:pt x="27" y="47"/>
                    <a:pt x="27" y="47"/>
                  </a:cubicBezTo>
                  <a:cubicBezTo>
                    <a:pt x="27" y="46"/>
                    <a:pt x="26" y="45"/>
                    <a:pt x="26" y="43"/>
                  </a:cubicBezTo>
                  <a:cubicBezTo>
                    <a:pt x="26" y="38"/>
                    <a:pt x="29" y="32"/>
                    <a:pt x="31" y="32"/>
                  </a:cubicBezTo>
                  <a:cubicBezTo>
                    <a:pt x="33" y="33"/>
                    <a:pt x="33" y="25"/>
                    <a:pt x="34" y="24"/>
                  </a:cubicBezTo>
                  <a:cubicBezTo>
                    <a:pt x="34" y="22"/>
                    <a:pt x="32" y="23"/>
                    <a:pt x="32" y="23"/>
                  </a:cubicBezTo>
                  <a:cubicBezTo>
                    <a:pt x="30" y="15"/>
                    <a:pt x="30" y="15"/>
                    <a:pt x="30" y="15"/>
                  </a:cubicBezTo>
                  <a:cubicBezTo>
                    <a:pt x="31" y="10"/>
                    <a:pt x="27" y="4"/>
                    <a:pt x="21" y="2"/>
                  </a:cubicBezTo>
                  <a:cubicBezTo>
                    <a:pt x="16" y="0"/>
                    <a:pt x="10" y="3"/>
                    <a:pt x="10" y="3"/>
                  </a:cubicBezTo>
                  <a:cubicBezTo>
                    <a:pt x="0" y="2"/>
                    <a:pt x="2" y="20"/>
                    <a:pt x="2" y="22"/>
                  </a:cubicBezTo>
                  <a:cubicBezTo>
                    <a:pt x="2" y="24"/>
                    <a:pt x="2" y="24"/>
                    <a:pt x="1" y="24"/>
                  </a:cubicBezTo>
                  <a:cubicBezTo>
                    <a:pt x="1" y="25"/>
                    <a:pt x="1" y="29"/>
                    <a:pt x="1" y="31"/>
                  </a:cubicBezTo>
                  <a:cubicBezTo>
                    <a:pt x="2" y="32"/>
                    <a:pt x="3" y="32"/>
                    <a:pt x="3" y="33"/>
                  </a:cubicBezTo>
                  <a:cubicBezTo>
                    <a:pt x="3" y="33"/>
                    <a:pt x="3" y="33"/>
                    <a:pt x="6" y="40"/>
                  </a:cubicBezTo>
                  <a:cubicBezTo>
                    <a:pt x="7" y="43"/>
                    <a:pt x="7" y="44"/>
                    <a:pt x="7" y="45"/>
                  </a:cubicBezTo>
                  <a:cubicBezTo>
                    <a:pt x="7" y="45"/>
                    <a:pt x="7" y="45"/>
                    <a:pt x="7" y="45"/>
                  </a:cubicBezTo>
                  <a:cubicBezTo>
                    <a:pt x="7" y="45"/>
                    <a:pt x="13" y="52"/>
                    <a:pt x="1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sp>
          <p:nvSpPr>
            <p:cNvPr id="95" name="Freeform 15"/>
            <p:cNvSpPr>
              <a:spLocks/>
            </p:cNvSpPr>
            <p:nvPr/>
          </p:nvSpPr>
          <p:spPr bwMode="auto">
            <a:xfrm>
              <a:off x="3694520" y="2459038"/>
              <a:ext cx="344488" cy="169863"/>
            </a:xfrm>
            <a:custGeom>
              <a:avLst/>
              <a:gdLst>
                <a:gd name="T0" fmla="*/ 89 w 91"/>
                <a:gd name="T1" fmla="*/ 19 h 44"/>
                <a:gd name="T2" fmla="*/ 77 w 91"/>
                <a:gd name="T3" fmla="*/ 10 h 44"/>
                <a:gd name="T4" fmla="*/ 58 w 91"/>
                <a:gd name="T5" fmla="*/ 1 h 44"/>
                <a:gd name="T6" fmla="*/ 58 w 91"/>
                <a:gd name="T7" fmla="*/ 1 h 44"/>
                <a:gd name="T8" fmla="*/ 57 w 91"/>
                <a:gd name="T9" fmla="*/ 15 h 44"/>
                <a:gd name="T10" fmla="*/ 53 w 91"/>
                <a:gd name="T11" fmla="*/ 27 h 44"/>
                <a:gd name="T12" fmla="*/ 53 w 91"/>
                <a:gd name="T13" fmla="*/ 30 h 44"/>
                <a:gd name="T14" fmla="*/ 50 w 91"/>
                <a:gd name="T15" fmla="*/ 40 h 44"/>
                <a:gd name="T16" fmla="*/ 45 w 91"/>
                <a:gd name="T17" fmla="*/ 31 h 44"/>
                <a:gd name="T18" fmla="*/ 46 w 91"/>
                <a:gd name="T19" fmla="*/ 28 h 44"/>
                <a:gd name="T20" fmla="*/ 38 w 91"/>
                <a:gd name="T21" fmla="*/ 11 h 44"/>
                <a:gd name="T22" fmla="*/ 36 w 91"/>
                <a:gd name="T23" fmla="*/ 0 h 44"/>
                <a:gd name="T24" fmla="*/ 36 w 91"/>
                <a:gd name="T25" fmla="*/ 0 h 44"/>
                <a:gd name="T26" fmla="*/ 26 w 91"/>
                <a:gd name="T27" fmla="*/ 5 h 44"/>
                <a:gd name="T28" fmla="*/ 8 w 91"/>
                <a:gd name="T29" fmla="*/ 9 h 44"/>
                <a:gd name="T30" fmla="*/ 4 w 91"/>
                <a:gd name="T31" fmla="*/ 17 h 44"/>
                <a:gd name="T32" fmla="*/ 0 w 91"/>
                <a:gd name="T33" fmla="*/ 44 h 44"/>
                <a:gd name="T34" fmla="*/ 91 w 91"/>
                <a:gd name="T35" fmla="*/ 44 h 44"/>
                <a:gd name="T36" fmla="*/ 89 w 91"/>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44">
                  <a:moveTo>
                    <a:pt x="89" y="19"/>
                  </a:moveTo>
                  <a:cubicBezTo>
                    <a:pt x="89" y="13"/>
                    <a:pt x="77" y="10"/>
                    <a:pt x="77" y="10"/>
                  </a:cubicBezTo>
                  <a:cubicBezTo>
                    <a:pt x="77" y="10"/>
                    <a:pt x="58" y="1"/>
                    <a:pt x="58" y="1"/>
                  </a:cubicBezTo>
                  <a:cubicBezTo>
                    <a:pt x="58" y="1"/>
                    <a:pt x="58" y="1"/>
                    <a:pt x="58" y="1"/>
                  </a:cubicBezTo>
                  <a:cubicBezTo>
                    <a:pt x="57" y="15"/>
                    <a:pt x="57" y="15"/>
                    <a:pt x="57" y="15"/>
                  </a:cubicBezTo>
                  <a:cubicBezTo>
                    <a:pt x="53" y="27"/>
                    <a:pt x="53" y="27"/>
                    <a:pt x="53" y="27"/>
                  </a:cubicBezTo>
                  <a:cubicBezTo>
                    <a:pt x="53" y="30"/>
                    <a:pt x="53" y="30"/>
                    <a:pt x="53" y="30"/>
                  </a:cubicBezTo>
                  <a:cubicBezTo>
                    <a:pt x="50" y="40"/>
                    <a:pt x="50" y="40"/>
                    <a:pt x="50" y="40"/>
                  </a:cubicBezTo>
                  <a:cubicBezTo>
                    <a:pt x="45" y="31"/>
                    <a:pt x="45" y="31"/>
                    <a:pt x="45" y="31"/>
                  </a:cubicBezTo>
                  <a:cubicBezTo>
                    <a:pt x="46" y="28"/>
                    <a:pt x="46" y="28"/>
                    <a:pt x="46" y="28"/>
                  </a:cubicBezTo>
                  <a:cubicBezTo>
                    <a:pt x="38" y="11"/>
                    <a:pt x="38" y="11"/>
                    <a:pt x="38" y="11"/>
                  </a:cubicBezTo>
                  <a:cubicBezTo>
                    <a:pt x="36" y="0"/>
                    <a:pt x="36" y="0"/>
                    <a:pt x="36" y="0"/>
                  </a:cubicBezTo>
                  <a:cubicBezTo>
                    <a:pt x="36" y="0"/>
                    <a:pt x="36" y="0"/>
                    <a:pt x="36" y="0"/>
                  </a:cubicBezTo>
                  <a:cubicBezTo>
                    <a:pt x="30" y="4"/>
                    <a:pt x="26" y="5"/>
                    <a:pt x="26" y="5"/>
                  </a:cubicBezTo>
                  <a:cubicBezTo>
                    <a:pt x="26" y="5"/>
                    <a:pt x="14" y="7"/>
                    <a:pt x="8" y="9"/>
                  </a:cubicBezTo>
                  <a:cubicBezTo>
                    <a:pt x="3" y="12"/>
                    <a:pt x="4" y="17"/>
                    <a:pt x="4" y="17"/>
                  </a:cubicBezTo>
                  <a:cubicBezTo>
                    <a:pt x="4" y="17"/>
                    <a:pt x="2" y="31"/>
                    <a:pt x="0" y="44"/>
                  </a:cubicBezTo>
                  <a:cubicBezTo>
                    <a:pt x="91" y="44"/>
                    <a:pt x="91" y="44"/>
                    <a:pt x="91" y="44"/>
                  </a:cubicBezTo>
                  <a:cubicBezTo>
                    <a:pt x="90" y="30"/>
                    <a:pt x="89" y="21"/>
                    <a:pt x="8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sp>
          <p:nvSpPr>
            <p:cNvPr id="96" name="Freeform 16"/>
            <p:cNvSpPr>
              <a:spLocks/>
            </p:cNvSpPr>
            <p:nvPr/>
          </p:nvSpPr>
          <p:spPr bwMode="auto">
            <a:xfrm>
              <a:off x="3887788" y="2462213"/>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sp>
          <p:nvSpPr>
            <p:cNvPr id="97" name="Freeform 17"/>
            <p:cNvSpPr>
              <a:spLocks/>
            </p:cNvSpPr>
            <p:nvPr/>
          </p:nvSpPr>
          <p:spPr bwMode="auto">
            <a:xfrm>
              <a:off x="3808413" y="2455863"/>
              <a:ext cx="3175" cy="3175"/>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0" y="1"/>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sp>
          <p:nvSpPr>
            <p:cNvPr id="98" name="Freeform 18"/>
            <p:cNvSpPr>
              <a:spLocks/>
            </p:cNvSpPr>
            <p:nvPr/>
          </p:nvSpPr>
          <p:spPr bwMode="auto">
            <a:xfrm>
              <a:off x="3833813" y="2489201"/>
              <a:ext cx="38100" cy="115888"/>
            </a:xfrm>
            <a:custGeom>
              <a:avLst/>
              <a:gdLst>
                <a:gd name="T0" fmla="*/ 10 w 10"/>
                <a:gd name="T1" fmla="*/ 5 h 30"/>
                <a:gd name="T2" fmla="*/ 5 w 10"/>
                <a:gd name="T3" fmla="*/ 0 h 30"/>
                <a:gd name="T4" fmla="*/ 5 w 10"/>
                <a:gd name="T5" fmla="*/ 0 h 30"/>
                <a:gd name="T6" fmla="*/ 0 w 10"/>
                <a:gd name="T7" fmla="*/ 5 h 30"/>
                <a:gd name="T8" fmla="*/ 4 w 10"/>
                <a:gd name="T9" fmla="*/ 8 h 30"/>
                <a:gd name="T10" fmla="*/ 4 w 10"/>
                <a:gd name="T11" fmla="*/ 15 h 30"/>
                <a:gd name="T12" fmla="*/ 3 w 10"/>
                <a:gd name="T13" fmla="*/ 20 h 30"/>
                <a:gd name="T14" fmla="*/ 7 w 10"/>
                <a:gd name="T15" fmla="*/ 30 h 30"/>
                <a:gd name="T16" fmla="*/ 10 w 10"/>
                <a:gd name="T17" fmla="*/ 19 h 30"/>
                <a:gd name="T18" fmla="*/ 7 w 10"/>
                <a:gd name="T19" fmla="*/ 8 h 30"/>
                <a:gd name="T20" fmla="*/ 10 w 10"/>
                <a:gd name="T21"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30">
                  <a:moveTo>
                    <a:pt x="10" y="5"/>
                  </a:moveTo>
                  <a:cubicBezTo>
                    <a:pt x="5" y="0"/>
                    <a:pt x="5" y="0"/>
                    <a:pt x="5" y="0"/>
                  </a:cubicBezTo>
                  <a:cubicBezTo>
                    <a:pt x="5" y="0"/>
                    <a:pt x="5" y="0"/>
                    <a:pt x="5" y="0"/>
                  </a:cubicBezTo>
                  <a:cubicBezTo>
                    <a:pt x="4" y="0"/>
                    <a:pt x="0" y="5"/>
                    <a:pt x="0" y="5"/>
                  </a:cubicBezTo>
                  <a:cubicBezTo>
                    <a:pt x="4" y="8"/>
                    <a:pt x="4" y="8"/>
                    <a:pt x="4" y="8"/>
                  </a:cubicBezTo>
                  <a:cubicBezTo>
                    <a:pt x="4" y="15"/>
                    <a:pt x="4" y="15"/>
                    <a:pt x="4" y="15"/>
                  </a:cubicBezTo>
                  <a:cubicBezTo>
                    <a:pt x="3" y="20"/>
                    <a:pt x="3" y="20"/>
                    <a:pt x="3" y="20"/>
                  </a:cubicBezTo>
                  <a:cubicBezTo>
                    <a:pt x="7" y="30"/>
                    <a:pt x="7" y="30"/>
                    <a:pt x="7" y="30"/>
                  </a:cubicBezTo>
                  <a:cubicBezTo>
                    <a:pt x="10" y="19"/>
                    <a:pt x="10" y="19"/>
                    <a:pt x="10" y="19"/>
                  </a:cubicBezTo>
                  <a:cubicBezTo>
                    <a:pt x="7" y="8"/>
                    <a:pt x="7" y="8"/>
                    <a:pt x="7" y="8"/>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650"/>
            </a:p>
          </p:txBody>
        </p:sp>
      </p:grpSp>
      <p:sp>
        <p:nvSpPr>
          <p:cNvPr id="99" name="Freeform 21"/>
          <p:cNvSpPr>
            <a:spLocks noEditPoints="1"/>
          </p:cNvSpPr>
          <p:nvPr/>
        </p:nvSpPr>
        <p:spPr bwMode="auto">
          <a:xfrm>
            <a:off x="4113155" y="1448478"/>
            <a:ext cx="153367" cy="104352"/>
          </a:xfrm>
          <a:custGeom>
            <a:avLst/>
            <a:gdLst>
              <a:gd name="T0" fmla="*/ 72 w 81"/>
              <a:gd name="T1" fmla="*/ 51 h 54"/>
              <a:gd name="T2" fmla="*/ 69 w 81"/>
              <a:gd name="T3" fmla="*/ 54 h 54"/>
              <a:gd name="T4" fmla="*/ 12 w 81"/>
              <a:gd name="T5" fmla="*/ 53 h 54"/>
              <a:gd name="T6" fmla="*/ 10 w 81"/>
              <a:gd name="T7" fmla="*/ 50 h 54"/>
              <a:gd name="T8" fmla="*/ 19 w 81"/>
              <a:gd name="T9" fmla="*/ 17 h 54"/>
              <a:gd name="T10" fmla="*/ 22 w 81"/>
              <a:gd name="T11" fmla="*/ 14 h 54"/>
              <a:gd name="T12" fmla="*/ 78 w 81"/>
              <a:gd name="T13" fmla="*/ 14 h 54"/>
              <a:gd name="T14" fmla="*/ 81 w 81"/>
              <a:gd name="T15" fmla="*/ 17 h 54"/>
              <a:gd name="T16" fmla="*/ 72 w 81"/>
              <a:gd name="T17" fmla="*/ 51 h 54"/>
              <a:gd name="T18" fmla="*/ 7 w 81"/>
              <a:gd name="T19" fmla="*/ 45 h 54"/>
              <a:gd name="T20" fmla="*/ 16 w 81"/>
              <a:gd name="T21" fmla="*/ 14 h 54"/>
              <a:gd name="T22" fmla="*/ 21 w 81"/>
              <a:gd name="T23" fmla="*/ 11 h 54"/>
              <a:gd name="T24" fmla="*/ 67 w 81"/>
              <a:gd name="T25" fmla="*/ 11 h 54"/>
              <a:gd name="T26" fmla="*/ 62 w 81"/>
              <a:gd name="T27" fmla="*/ 5 h 54"/>
              <a:gd name="T28" fmla="*/ 25 w 81"/>
              <a:gd name="T29" fmla="*/ 5 h 54"/>
              <a:gd name="T30" fmla="*/ 22 w 81"/>
              <a:gd name="T31" fmla="*/ 0 h 54"/>
              <a:gd name="T32" fmla="*/ 0 w 81"/>
              <a:gd name="T33" fmla="*/ 0 h 54"/>
              <a:gd name="T34" fmla="*/ 5 w 81"/>
              <a:gd name="T35" fmla="*/ 45 h 54"/>
              <a:gd name="T36" fmla="*/ 7 w 81"/>
              <a:gd name="T3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54">
                <a:moveTo>
                  <a:pt x="72" y="51"/>
                </a:moveTo>
                <a:cubicBezTo>
                  <a:pt x="72" y="52"/>
                  <a:pt x="71" y="54"/>
                  <a:pt x="69" y="54"/>
                </a:cubicBezTo>
                <a:cubicBezTo>
                  <a:pt x="12" y="53"/>
                  <a:pt x="12" y="53"/>
                  <a:pt x="12" y="53"/>
                </a:cubicBezTo>
                <a:cubicBezTo>
                  <a:pt x="11" y="53"/>
                  <a:pt x="10" y="52"/>
                  <a:pt x="10" y="50"/>
                </a:cubicBezTo>
                <a:cubicBezTo>
                  <a:pt x="19" y="17"/>
                  <a:pt x="19" y="17"/>
                  <a:pt x="19" y="17"/>
                </a:cubicBezTo>
                <a:cubicBezTo>
                  <a:pt x="20" y="15"/>
                  <a:pt x="21" y="14"/>
                  <a:pt x="22" y="14"/>
                </a:cubicBezTo>
                <a:cubicBezTo>
                  <a:pt x="78" y="14"/>
                  <a:pt x="78" y="14"/>
                  <a:pt x="78" y="14"/>
                </a:cubicBezTo>
                <a:cubicBezTo>
                  <a:pt x="79" y="14"/>
                  <a:pt x="81" y="15"/>
                  <a:pt x="81" y="17"/>
                </a:cubicBezTo>
                <a:lnTo>
                  <a:pt x="72" y="51"/>
                </a:lnTo>
                <a:close/>
                <a:moveTo>
                  <a:pt x="7" y="45"/>
                </a:moveTo>
                <a:cubicBezTo>
                  <a:pt x="16" y="14"/>
                  <a:pt x="16" y="14"/>
                  <a:pt x="16" y="14"/>
                </a:cubicBezTo>
                <a:cubicBezTo>
                  <a:pt x="16" y="14"/>
                  <a:pt x="17" y="11"/>
                  <a:pt x="21" y="11"/>
                </a:cubicBezTo>
                <a:cubicBezTo>
                  <a:pt x="25" y="11"/>
                  <a:pt x="67" y="11"/>
                  <a:pt x="67" y="11"/>
                </a:cubicBezTo>
                <a:cubicBezTo>
                  <a:pt x="67" y="11"/>
                  <a:pt x="68" y="6"/>
                  <a:pt x="62" y="5"/>
                </a:cubicBezTo>
                <a:cubicBezTo>
                  <a:pt x="57" y="4"/>
                  <a:pt x="25" y="5"/>
                  <a:pt x="25" y="5"/>
                </a:cubicBezTo>
                <a:cubicBezTo>
                  <a:pt x="22" y="0"/>
                  <a:pt x="22" y="0"/>
                  <a:pt x="22" y="0"/>
                </a:cubicBezTo>
                <a:cubicBezTo>
                  <a:pt x="0" y="0"/>
                  <a:pt x="0" y="0"/>
                  <a:pt x="0" y="0"/>
                </a:cubicBezTo>
                <a:cubicBezTo>
                  <a:pt x="5" y="45"/>
                  <a:pt x="5" y="45"/>
                  <a:pt x="5" y="45"/>
                </a:cubicBezTo>
                <a:lnTo>
                  <a:pt x="7" y="45"/>
                </a:lnTo>
                <a:close/>
              </a:path>
            </a:pathLst>
          </a:custGeom>
          <a:solidFill>
            <a:srgbClr val="404040"/>
          </a:solidFill>
          <a:ln>
            <a:noFill/>
          </a:ln>
        </p:spPr>
        <p:txBody>
          <a:bodyPr vert="horz" wrap="square" lIns="68580" tIns="34290" rIns="68580" bIns="34290" numCol="1" anchor="t" anchorCtr="0" compatLnSpc="1">
            <a:prstTxWarp prst="textNoShape">
              <a:avLst/>
            </a:prstTxWarp>
          </a:bodyPr>
          <a:lstStyle/>
          <a:p>
            <a:endParaRPr lang="zh-CN" altLang="en-US" sz="1650"/>
          </a:p>
        </p:txBody>
      </p:sp>
      <p:sp>
        <p:nvSpPr>
          <p:cNvPr id="100" name="Freeform 24"/>
          <p:cNvSpPr>
            <a:spLocks noEditPoints="1"/>
          </p:cNvSpPr>
          <p:nvPr/>
        </p:nvSpPr>
        <p:spPr bwMode="auto">
          <a:xfrm>
            <a:off x="5387831" y="1435195"/>
            <a:ext cx="105245" cy="107349"/>
          </a:xfrm>
          <a:custGeom>
            <a:avLst/>
            <a:gdLst>
              <a:gd name="T0" fmla="*/ 15 w 63"/>
              <a:gd name="T1" fmla="*/ 30 h 63"/>
              <a:gd name="T2" fmla="*/ 1 w 63"/>
              <a:gd name="T3" fmla="*/ 15 h 63"/>
              <a:gd name="T4" fmla="*/ 19 w 63"/>
              <a:gd name="T5" fmla="*/ 0 h 63"/>
              <a:gd name="T6" fmla="*/ 32 w 63"/>
              <a:gd name="T7" fmla="*/ 15 h 63"/>
              <a:gd name="T8" fmla="*/ 15 w 63"/>
              <a:gd name="T9" fmla="*/ 30 h 63"/>
              <a:gd name="T10" fmla="*/ 15 w 63"/>
              <a:gd name="T11" fmla="*/ 7 h 63"/>
              <a:gd name="T12" fmla="*/ 13 w 63"/>
              <a:gd name="T13" fmla="*/ 10 h 63"/>
              <a:gd name="T14" fmla="*/ 17 w 63"/>
              <a:gd name="T15" fmla="*/ 22 h 63"/>
              <a:gd name="T16" fmla="*/ 20 w 63"/>
              <a:gd name="T17" fmla="*/ 19 h 63"/>
              <a:gd name="T18" fmla="*/ 15 w 63"/>
              <a:gd name="T19" fmla="*/ 7 h 63"/>
              <a:gd name="T20" fmla="*/ 25 w 63"/>
              <a:gd name="T21" fmla="*/ 49 h 63"/>
              <a:gd name="T22" fmla="*/ 16 w 63"/>
              <a:gd name="T23" fmla="*/ 61 h 63"/>
              <a:gd name="T24" fmla="*/ 12 w 63"/>
              <a:gd name="T25" fmla="*/ 58 h 63"/>
              <a:gd name="T26" fmla="*/ 24 w 63"/>
              <a:gd name="T27" fmla="*/ 38 h 63"/>
              <a:gd name="T28" fmla="*/ 44 w 63"/>
              <a:gd name="T29" fmla="*/ 5 h 63"/>
              <a:gd name="T30" fmla="*/ 49 w 63"/>
              <a:gd name="T31" fmla="*/ 1 h 63"/>
              <a:gd name="T32" fmla="*/ 52 w 63"/>
              <a:gd name="T33" fmla="*/ 3 h 63"/>
              <a:gd name="T34" fmla="*/ 41 w 63"/>
              <a:gd name="T35" fmla="*/ 22 h 63"/>
              <a:gd name="T36" fmla="*/ 25 w 63"/>
              <a:gd name="T37" fmla="*/ 49 h 63"/>
              <a:gd name="T38" fmla="*/ 45 w 63"/>
              <a:gd name="T39" fmla="*/ 62 h 63"/>
              <a:gd name="T40" fmla="*/ 31 w 63"/>
              <a:gd name="T41" fmla="*/ 47 h 63"/>
              <a:gd name="T42" fmla="*/ 49 w 63"/>
              <a:gd name="T43" fmla="*/ 32 h 63"/>
              <a:gd name="T44" fmla="*/ 63 w 63"/>
              <a:gd name="T45" fmla="*/ 47 h 63"/>
              <a:gd name="T46" fmla="*/ 45 w 63"/>
              <a:gd name="T47" fmla="*/ 62 h 63"/>
              <a:gd name="T48" fmla="*/ 46 w 63"/>
              <a:gd name="T49" fmla="*/ 39 h 63"/>
              <a:gd name="T50" fmla="*/ 43 w 63"/>
              <a:gd name="T51" fmla="*/ 42 h 63"/>
              <a:gd name="T52" fmla="*/ 48 w 63"/>
              <a:gd name="T53" fmla="*/ 55 h 63"/>
              <a:gd name="T54" fmla="*/ 50 w 63"/>
              <a:gd name="T55" fmla="*/ 52 h 63"/>
              <a:gd name="T56" fmla="*/ 46 w 63"/>
              <a:gd name="T57"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 h="63">
                <a:moveTo>
                  <a:pt x="15" y="30"/>
                </a:moveTo>
                <a:cubicBezTo>
                  <a:pt x="7" y="30"/>
                  <a:pt x="0" y="24"/>
                  <a:pt x="1" y="15"/>
                </a:cubicBezTo>
                <a:cubicBezTo>
                  <a:pt x="2" y="5"/>
                  <a:pt x="10" y="0"/>
                  <a:pt x="19" y="0"/>
                </a:cubicBezTo>
                <a:cubicBezTo>
                  <a:pt x="26" y="0"/>
                  <a:pt x="33" y="7"/>
                  <a:pt x="32" y="15"/>
                </a:cubicBezTo>
                <a:cubicBezTo>
                  <a:pt x="32" y="25"/>
                  <a:pt x="23" y="30"/>
                  <a:pt x="15" y="30"/>
                </a:cubicBezTo>
                <a:close/>
                <a:moveTo>
                  <a:pt x="15" y="7"/>
                </a:moveTo>
                <a:cubicBezTo>
                  <a:pt x="14" y="7"/>
                  <a:pt x="13" y="8"/>
                  <a:pt x="13" y="10"/>
                </a:cubicBezTo>
                <a:cubicBezTo>
                  <a:pt x="13" y="11"/>
                  <a:pt x="14" y="22"/>
                  <a:pt x="17" y="22"/>
                </a:cubicBezTo>
                <a:cubicBezTo>
                  <a:pt x="19" y="23"/>
                  <a:pt x="20" y="21"/>
                  <a:pt x="20" y="19"/>
                </a:cubicBezTo>
                <a:cubicBezTo>
                  <a:pt x="20" y="16"/>
                  <a:pt x="19" y="7"/>
                  <a:pt x="15" y="7"/>
                </a:cubicBezTo>
                <a:close/>
                <a:moveTo>
                  <a:pt x="25" y="49"/>
                </a:moveTo>
                <a:cubicBezTo>
                  <a:pt x="19" y="59"/>
                  <a:pt x="20" y="61"/>
                  <a:pt x="16" y="61"/>
                </a:cubicBezTo>
                <a:cubicBezTo>
                  <a:pt x="15" y="61"/>
                  <a:pt x="12" y="60"/>
                  <a:pt x="12" y="58"/>
                </a:cubicBezTo>
                <a:cubicBezTo>
                  <a:pt x="12" y="56"/>
                  <a:pt x="14" y="56"/>
                  <a:pt x="24" y="38"/>
                </a:cubicBezTo>
                <a:cubicBezTo>
                  <a:pt x="44" y="5"/>
                  <a:pt x="44" y="5"/>
                  <a:pt x="44" y="5"/>
                </a:cubicBezTo>
                <a:cubicBezTo>
                  <a:pt x="45" y="2"/>
                  <a:pt x="46" y="1"/>
                  <a:pt x="49" y="1"/>
                </a:cubicBezTo>
                <a:cubicBezTo>
                  <a:pt x="50" y="1"/>
                  <a:pt x="52" y="2"/>
                  <a:pt x="52" y="3"/>
                </a:cubicBezTo>
                <a:cubicBezTo>
                  <a:pt x="52" y="6"/>
                  <a:pt x="49" y="8"/>
                  <a:pt x="41" y="22"/>
                </a:cubicBezTo>
                <a:lnTo>
                  <a:pt x="25" y="49"/>
                </a:lnTo>
                <a:close/>
                <a:moveTo>
                  <a:pt x="45" y="62"/>
                </a:moveTo>
                <a:cubicBezTo>
                  <a:pt x="38" y="62"/>
                  <a:pt x="31" y="57"/>
                  <a:pt x="31" y="47"/>
                </a:cubicBezTo>
                <a:cubicBezTo>
                  <a:pt x="32" y="37"/>
                  <a:pt x="40" y="32"/>
                  <a:pt x="49" y="32"/>
                </a:cubicBezTo>
                <a:cubicBezTo>
                  <a:pt x="56" y="33"/>
                  <a:pt x="63" y="39"/>
                  <a:pt x="63" y="47"/>
                </a:cubicBezTo>
                <a:cubicBezTo>
                  <a:pt x="62" y="57"/>
                  <a:pt x="53" y="63"/>
                  <a:pt x="45" y="62"/>
                </a:cubicBezTo>
                <a:close/>
                <a:moveTo>
                  <a:pt x="46" y="39"/>
                </a:moveTo>
                <a:cubicBezTo>
                  <a:pt x="44" y="39"/>
                  <a:pt x="43" y="40"/>
                  <a:pt x="43" y="42"/>
                </a:cubicBezTo>
                <a:cubicBezTo>
                  <a:pt x="43" y="43"/>
                  <a:pt x="44" y="55"/>
                  <a:pt x="48" y="55"/>
                </a:cubicBezTo>
                <a:cubicBezTo>
                  <a:pt x="50" y="55"/>
                  <a:pt x="50" y="53"/>
                  <a:pt x="50" y="52"/>
                </a:cubicBezTo>
                <a:cubicBezTo>
                  <a:pt x="50" y="49"/>
                  <a:pt x="50" y="39"/>
                  <a:pt x="46" y="39"/>
                </a:cubicBezTo>
                <a:close/>
              </a:path>
            </a:pathLst>
          </a:custGeom>
          <a:solidFill>
            <a:srgbClr val="404040"/>
          </a:solidFill>
          <a:ln>
            <a:noFill/>
          </a:ln>
        </p:spPr>
        <p:txBody>
          <a:bodyPr vert="horz" wrap="square" lIns="68580" tIns="34290" rIns="68580" bIns="34290" numCol="1" anchor="t" anchorCtr="0" compatLnSpc="1">
            <a:prstTxWarp prst="textNoShape">
              <a:avLst/>
            </a:prstTxWarp>
          </a:bodyPr>
          <a:lstStyle/>
          <a:p>
            <a:endParaRPr lang="zh-CN" altLang="en-US" sz="1650"/>
          </a:p>
        </p:txBody>
      </p:sp>
      <p:sp>
        <p:nvSpPr>
          <p:cNvPr id="109" name="Freeform 37"/>
          <p:cNvSpPr>
            <a:spLocks noEditPoints="1"/>
          </p:cNvSpPr>
          <p:nvPr/>
        </p:nvSpPr>
        <p:spPr bwMode="auto">
          <a:xfrm>
            <a:off x="4931131" y="1448615"/>
            <a:ext cx="158926" cy="99554"/>
          </a:xfrm>
          <a:custGeom>
            <a:avLst/>
            <a:gdLst>
              <a:gd name="T0" fmla="*/ 107 w 111"/>
              <a:gd name="T1" fmla="*/ 57 h 68"/>
              <a:gd name="T2" fmla="*/ 100 w 111"/>
              <a:gd name="T3" fmla="*/ 57 h 68"/>
              <a:gd name="T4" fmla="*/ 100 w 111"/>
              <a:gd name="T5" fmla="*/ 55 h 68"/>
              <a:gd name="T6" fmla="*/ 99 w 111"/>
              <a:gd name="T7" fmla="*/ 5 h 68"/>
              <a:gd name="T8" fmla="*/ 95 w 111"/>
              <a:gd name="T9" fmla="*/ 0 h 68"/>
              <a:gd name="T10" fmla="*/ 14 w 111"/>
              <a:gd name="T11" fmla="*/ 2 h 68"/>
              <a:gd name="T12" fmla="*/ 10 w 111"/>
              <a:gd name="T13" fmla="*/ 6 h 68"/>
              <a:gd name="T14" fmla="*/ 10 w 111"/>
              <a:gd name="T15" fmla="*/ 57 h 68"/>
              <a:gd name="T16" fmla="*/ 11 w 111"/>
              <a:gd name="T17" fmla="*/ 59 h 68"/>
              <a:gd name="T18" fmla="*/ 4 w 111"/>
              <a:gd name="T19" fmla="*/ 59 h 68"/>
              <a:gd name="T20" fmla="*/ 0 w 111"/>
              <a:gd name="T21" fmla="*/ 63 h 68"/>
              <a:gd name="T22" fmla="*/ 4 w 111"/>
              <a:gd name="T23" fmla="*/ 68 h 68"/>
              <a:gd name="T24" fmla="*/ 107 w 111"/>
              <a:gd name="T25" fmla="*/ 66 h 68"/>
              <a:gd name="T26" fmla="*/ 111 w 111"/>
              <a:gd name="T27" fmla="*/ 62 h 68"/>
              <a:gd name="T28" fmla="*/ 107 w 111"/>
              <a:gd name="T29" fmla="*/ 57 h 68"/>
              <a:gd name="T30" fmla="*/ 15 w 111"/>
              <a:gd name="T31" fmla="*/ 65 h 68"/>
              <a:gd name="T32" fmla="*/ 14 w 111"/>
              <a:gd name="T33" fmla="*/ 63 h 68"/>
              <a:gd name="T34" fmla="*/ 15 w 111"/>
              <a:gd name="T35" fmla="*/ 62 h 68"/>
              <a:gd name="T36" fmla="*/ 17 w 111"/>
              <a:gd name="T37" fmla="*/ 63 h 68"/>
              <a:gd name="T38" fmla="*/ 15 w 111"/>
              <a:gd name="T39" fmla="*/ 65 h 68"/>
              <a:gd name="T40" fmla="*/ 20 w 111"/>
              <a:gd name="T41" fmla="*/ 64 h 68"/>
              <a:gd name="T42" fmla="*/ 18 w 111"/>
              <a:gd name="T43" fmla="*/ 63 h 68"/>
              <a:gd name="T44" fmla="*/ 20 w 111"/>
              <a:gd name="T45" fmla="*/ 62 h 68"/>
              <a:gd name="T46" fmla="*/ 21 w 111"/>
              <a:gd name="T47" fmla="*/ 63 h 68"/>
              <a:gd name="T48" fmla="*/ 20 w 111"/>
              <a:gd name="T49" fmla="*/ 64 h 68"/>
              <a:gd name="T50" fmla="*/ 24 w 111"/>
              <a:gd name="T51" fmla="*/ 64 h 68"/>
              <a:gd name="T52" fmla="*/ 23 w 111"/>
              <a:gd name="T53" fmla="*/ 63 h 68"/>
              <a:gd name="T54" fmla="*/ 24 w 111"/>
              <a:gd name="T55" fmla="*/ 62 h 68"/>
              <a:gd name="T56" fmla="*/ 26 w 111"/>
              <a:gd name="T57" fmla="*/ 63 h 68"/>
              <a:gd name="T58" fmla="*/ 24 w 111"/>
              <a:gd name="T59" fmla="*/ 64 h 68"/>
              <a:gd name="T60" fmla="*/ 29 w 111"/>
              <a:gd name="T61" fmla="*/ 64 h 68"/>
              <a:gd name="T62" fmla="*/ 27 w 111"/>
              <a:gd name="T63" fmla="*/ 63 h 68"/>
              <a:gd name="T64" fmla="*/ 29 w 111"/>
              <a:gd name="T65" fmla="*/ 62 h 68"/>
              <a:gd name="T66" fmla="*/ 30 w 111"/>
              <a:gd name="T67" fmla="*/ 63 h 68"/>
              <a:gd name="T68" fmla="*/ 29 w 111"/>
              <a:gd name="T69" fmla="*/ 64 h 68"/>
              <a:gd name="T70" fmla="*/ 73 w 111"/>
              <a:gd name="T71" fmla="*/ 64 h 68"/>
              <a:gd name="T72" fmla="*/ 39 w 111"/>
              <a:gd name="T73" fmla="*/ 64 h 68"/>
              <a:gd name="T74" fmla="*/ 37 w 111"/>
              <a:gd name="T75" fmla="*/ 63 h 68"/>
              <a:gd name="T76" fmla="*/ 39 w 111"/>
              <a:gd name="T77" fmla="*/ 61 h 68"/>
              <a:gd name="T78" fmla="*/ 73 w 111"/>
              <a:gd name="T79" fmla="*/ 61 h 68"/>
              <a:gd name="T80" fmla="*/ 74 w 111"/>
              <a:gd name="T81" fmla="*/ 62 h 68"/>
              <a:gd name="T82" fmla="*/ 73 w 111"/>
              <a:gd name="T83" fmla="*/ 64 h 68"/>
              <a:gd name="T84" fmla="*/ 19 w 111"/>
              <a:gd name="T85" fmla="*/ 57 h 68"/>
              <a:gd name="T86" fmla="*/ 18 w 111"/>
              <a:gd name="T87" fmla="*/ 9 h 68"/>
              <a:gd name="T88" fmla="*/ 90 w 111"/>
              <a:gd name="T89" fmla="*/ 8 h 68"/>
              <a:gd name="T90" fmla="*/ 91 w 111"/>
              <a:gd name="T91" fmla="*/ 56 h 68"/>
              <a:gd name="T92" fmla="*/ 19 w 111"/>
              <a:gd name="T9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68">
                <a:moveTo>
                  <a:pt x="107" y="57"/>
                </a:moveTo>
                <a:cubicBezTo>
                  <a:pt x="100" y="57"/>
                  <a:pt x="100" y="57"/>
                  <a:pt x="100" y="57"/>
                </a:cubicBezTo>
                <a:cubicBezTo>
                  <a:pt x="100" y="57"/>
                  <a:pt x="100" y="56"/>
                  <a:pt x="100" y="55"/>
                </a:cubicBezTo>
                <a:cubicBezTo>
                  <a:pt x="99" y="5"/>
                  <a:pt x="99" y="5"/>
                  <a:pt x="99" y="5"/>
                </a:cubicBezTo>
                <a:cubicBezTo>
                  <a:pt x="99" y="2"/>
                  <a:pt x="97" y="0"/>
                  <a:pt x="95" y="0"/>
                </a:cubicBezTo>
                <a:cubicBezTo>
                  <a:pt x="14" y="2"/>
                  <a:pt x="14" y="2"/>
                  <a:pt x="14" y="2"/>
                </a:cubicBezTo>
                <a:cubicBezTo>
                  <a:pt x="11" y="2"/>
                  <a:pt x="10" y="4"/>
                  <a:pt x="10" y="6"/>
                </a:cubicBezTo>
                <a:cubicBezTo>
                  <a:pt x="10" y="57"/>
                  <a:pt x="10" y="57"/>
                  <a:pt x="10" y="57"/>
                </a:cubicBezTo>
                <a:cubicBezTo>
                  <a:pt x="10" y="58"/>
                  <a:pt x="11" y="58"/>
                  <a:pt x="11" y="59"/>
                </a:cubicBezTo>
                <a:cubicBezTo>
                  <a:pt x="4" y="59"/>
                  <a:pt x="4" y="59"/>
                  <a:pt x="4" y="59"/>
                </a:cubicBezTo>
                <a:cubicBezTo>
                  <a:pt x="2" y="59"/>
                  <a:pt x="0" y="61"/>
                  <a:pt x="0" y="63"/>
                </a:cubicBezTo>
                <a:cubicBezTo>
                  <a:pt x="0" y="66"/>
                  <a:pt x="2" y="68"/>
                  <a:pt x="4" y="68"/>
                </a:cubicBezTo>
                <a:cubicBezTo>
                  <a:pt x="107" y="66"/>
                  <a:pt x="107" y="66"/>
                  <a:pt x="107" y="66"/>
                </a:cubicBezTo>
                <a:cubicBezTo>
                  <a:pt x="109" y="66"/>
                  <a:pt x="111" y="64"/>
                  <a:pt x="111" y="62"/>
                </a:cubicBezTo>
                <a:cubicBezTo>
                  <a:pt x="111" y="59"/>
                  <a:pt x="109" y="57"/>
                  <a:pt x="107" y="57"/>
                </a:cubicBezTo>
                <a:close/>
                <a:moveTo>
                  <a:pt x="15" y="65"/>
                </a:moveTo>
                <a:cubicBezTo>
                  <a:pt x="15" y="65"/>
                  <a:pt x="14" y="64"/>
                  <a:pt x="14" y="63"/>
                </a:cubicBezTo>
                <a:cubicBezTo>
                  <a:pt x="14" y="62"/>
                  <a:pt x="15" y="62"/>
                  <a:pt x="15" y="62"/>
                </a:cubicBezTo>
                <a:cubicBezTo>
                  <a:pt x="16" y="62"/>
                  <a:pt x="17" y="62"/>
                  <a:pt x="17" y="63"/>
                </a:cubicBezTo>
                <a:cubicBezTo>
                  <a:pt x="17" y="64"/>
                  <a:pt x="16" y="64"/>
                  <a:pt x="15" y="65"/>
                </a:cubicBezTo>
                <a:close/>
                <a:moveTo>
                  <a:pt x="20" y="64"/>
                </a:moveTo>
                <a:cubicBezTo>
                  <a:pt x="19" y="64"/>
                  <a:pt x="18" y="64"/>
                  <a:pt x="18" y="63"/>
                </a:cubicBezTo>
                <a:cubicBezTo>
                  <a:pt x="18" y="62"/>
                  <a:pt x="19" y="62"/>
                  <a:pt x="20" y="62"/>
                </a:cubicBezTo>
                <a:cubicBezTo>
                  <a:pt x="21" y="62"/>
                  <a:pt x="21" y="62"/>
                  <a:pt x="21" y="63"/>
                </a:cubicBezTo>
                <a:cubicBezTo>
                  <a:pt x="21" y="64"/>
                  <a:pt x="21" y="64"/>
                  <a:pt x="20" y="64"/>
                </a:cubicBezTo>
                <a:close/>
                <a:moveTo>
                  <a:pt x="24" y="64"/>
                </a:moveTo>
                <a:cubicBezTo>
                  <a:pt x="24" y="64"/>
                  <a:pt x="23" y="64"/>
                  <a:pt x="23" y="63"/>
                </a:cubicBezTo>
                <a:cubicBezTo>
                  <a:pt x="23" y="62"/>
                  <a:pt x="24" y="62"/>
                  <a:pt x="24" y="62"/>
                </a:cubicBezTo>
                <a:cubicBezTo>
                  <a:pt x="25" y="62"/>
                  <a:pt x="26" y="62"/>
                  <a:pt x="26" y="63"/>
                </a:cubicBezTo>
                <a:cubicBezTo>
                  <a:pt x="26" y="64"/>
                  <a:pt x="25" y="64"/>
                  <a:pt x="24" y="64"/>
                </a:cubicBezTo>
                <a:close/>
                <a:moveTo>
                  <a:pt x="29" y="64"/>
                </a:moveTo>
                <a:cubicBezTo>
                  <a:pt x="28" y="64"/>
                  <a:pt x="28" y="64"/>
                  <a:pt x="27" y="63"/>
                </a:cubicBezTo>
                <a:cubicBezTo>
                  <a:pt x="27" y="62"/>
                  <a:pt x="28" y="62"/>
                  <a:pt x="29" y="62"/>
                </a:cubicBezTo>
                <a:cubicBezTo>
                  <a:pt x="30" y="62"/>
                  <a:pt x="30" y="62"/>
                  <a:pt x="30" y="63"/>
                </a:cubicBezTo>
                <a:cubicBezTo>
                  <a:pt x="30" y="64"/>
                  <a:pt x="30" y="64"/>
                  <a:pt x="29" y="64"/>
                </a:cubicBezTo>
                <a:close/>
                <a:moveTo>
                  <a:pt x="73" y="64"/>
                </a:moveTo>
                <a:cubicBezTo>
                  <a:pt x="39" y="64"/>
                  <a:pt x="39" y="64"/>
                  <a:pt x="39" y="64"/>
                </a:cubicBezTo>
                <a:cubicBezTo>
                  <a:pt x="38" y="64"/>
                  <a:pt x="37" y="64"/>
                  <a:pt x="37" y="63"/>
                </a:cubicBezTo>
                <a:cubicBezTo>
                  <a:pt x="37" y="62"/>
                  <a:pt x="38" y="61"/>
                  <a:pt x="39" y="61"/>
                </a:cubicBezTo>
                <a:cubicBezTo>
                  <a:pt x="73" y="61"/>
                  <a:pt x="73" y="61"/>
                  <a:pt x="73" y="61"/>
                </a:cubicBezTo>
                <a:cubicBezTo>
                  <a:pt x="74" y="61"/>
                  <a:pt x="74" y="61"/>
                  <a:pt x="74" y="62"/>
                </a:cubicBezTo>
                <a:cubicBezTo>
                  <a:pt x="75" y="63"/>
                  <a:pt x="74" y="64"/>
                  <a:pt x="73" y="64"/>
                </a:cubicBezTo>
                <a:close/>
                <a:moveTo>
                  <a:pt x="19" y="57"/>
                </a:moveTo>
                <a:cubicBezTo>
                  <a:pt x="18" y="9"/>
                  <a:pt x="18" y="9"/>
                  <a:pt x="18" y="9"/>
                </a:cubicBezTo>
                <a:cubicBezTo>
                  <a:pt x="90" y="8"/>
                  <a:pt x="90" y="8"/>
                  <a:pt x="90" y="8"/>
                </a:cubicBezTo>
                <a:cubicBezTo>
                  <a:pt x="91" y="56"/>
                  <a:pt x="91" y="56"/>
                  <a:pt x="91" y="56"/>
                </a:cubicBezTo>
                <a:lnTo>
                  <a:pt x="19" y="57"/>
                </a:lnTo>
                <a:close/>
              </a:path>
            </a:pathLst>
          </a:custGeom>
          <a:solidFill>
            <a:srgbClr val="404040"/>
          </a:solidFill>
          <a:ln>
            <a:noFill/>
          </a:ln>
        </p:spPr>
        <p:txBody>
          <a:bodyPr vert="horz" wrap="square" lIns="68580" tIns="34290" rIns="68580" bIns="34290" numCol="1" anchor="t" anchorCtr="0" compatLnSpc="1">
            <a:prstTxWarp prst="textNoShape">
              <a:avLst/>
            </a:prstTxWarp>
          </a:bodyPr>
          <a:lstStyle/>
          <a:p>
            <a:endParaRPr lang="zh-CN" altLang="en-US" sz="1650"/>
          </a:p>
        </p:txBody>
      </p:sp>
      <p:grpSp>
        <p:nvGrpSpPr>
          <p:cNvPr id="59" name="组合 58"/>
          <p:cNvGrpSpPr/>
          <p:nvPr/>
        </p:nvGrpSpPr>
        <p:grpSpPr>
          <a:xfrm>
            <a:off x="1343500" y="1973055"/>
            <a:ext cx="6458819" cy="1504928"/>
            <a:chOff x="1930078" y="3158533"/>
            <a:chExt cx="5675606" cy="1322437"/>
          </a:xfrm>
        </p:grpSpPr>
        <p:sp>
          <p:nvSpPr>
            <p:cNvPr id="60" name="TextBox 100"/>
            <p:cNvSpPr txBox="1"/>
            <p:nvPr/>
          </p:nvSpPr>
          <p:spPr>
            <a:xfrm>
              <a:off x="1930078" y="3683116"/>
              <a:ext cx="5675606" cy="459773"/>
            </a:xfrm>
            <a:prstGeom prst="rect">
              <a:avLst/>
            </a:prstGeom>
            <a:noFill/>
          </p:spPr>
          <p:txBody>
            <a:bodyPr wrap="none" rtlCol="0">
              <a:spAutoFit/>
            </a:bodyPr>
            <a:lstStyle/>
            <a:p>
              <a:r>
                <a:rPr lang="zh-CN" altLang="en-US" sz="2800" dirty="0" smtClean="0">
                  <a:solidFill>
                    <a:schemeClr val="bg1"/>
                  </a:solidFill>
                  <a:latin typeface="微软雅黑" pitchFamily="34" charset="-122"/>
                  <a:ea typeface="微软雅黑" pitchFamily="34" charset="-122"/>
                </a:rPr>
                <a:t>年终总结  新年计划 述职报告  工作汇报</a:t>
              </a:r>
              <a:endParaRPr lang="zh-CN" altLang="en-US" sz="2800" dirty="0">
                <a:solidFill>
                  <a:schemeClr val="bg1"/>
                </a:solidFill>
                <a:latin typeface="微软雅黑" pitchFamily="34" charset="-122"/>
                <a:ea typeface="微软雅黑" pitchFamily="34" charset="-122"/>
              </a:endParaRPr>
            </a:p>
          </p:txBody>
        </p:sp>
        <p:sp>
          <p:nvSpPr>
            <p:cNvPr id="61" name="TextBox 101"/>
            <p:cNvSpPr txBox="1"/>
            <p:nvPr/>
          </p:nvSpPr>
          <p:spPr>
            <a:xfrm>
              <a:off x="2824193" y="4115856"/>
              <a:ext cx="3778197" cy="365114"/>
            </a:xfrm>
            <a:prstGeom prst="rect">
              <a:avLst/>
            </a:prstGeom>
            <a:noFill/>
          </p:spPr>
          <p:txBody>
            <a:bodyPr wrap="none" rtlCol="0">
              <a:spAutoFit/>
            </a:bodyPr>
            <a:lstStyle/>
            <a:p>
              <a:pPr algn="ctr"/>
              <a:r>
                <a:rPr lang="en-US" altLang="zh-CN" sz="700" dirty="0" smtClean="0">
                  <a:solidFill>
                    <a:schemeClr val="bg1"/>
                  </a:solidFill>
                </a:rPr>
                <a:t>201X </a:t>
              </a:r>
              <a:r>
                <a:rPr lang="en-US" altLang="zh-CN" sz="700" dirty="0">
                  <a:solidFill>
                    <a:schemeClr val="bg1"/>
                  </a:solidFill>
                </a:rPr>
                <a:t>year-end summary work summarizes the boutique PPT</a:t>
              </a:r>
            </a:p>
            <a:p>
              <a:pPr algn="ctr"/>
              <a:r>
                <a:rPr lang="en-US" altLang="zh-CN" sz="700" dirty="0">
                  <a:solidFill>
                    <a:schemeClr val="bg1"/>
                  </a:solidFill>
                </a:rPr>
                <a:t>About the summary text input or copy </a:t>
              </a:r>
              <a:r>
                <a:rPr lang="en-US" altLang="zh-CN" sz="700" dirty="0" smtClean="0">
                  <a:solidFill>
                    <a:schemeClr val="bg1"/>
                  </a:solidFill>
                </a:rPr>
                <a:t>here201X </a:t>
              </a:r>
              <a:r>
                <a:rPr lang="en-US" altLang="zh-CN" sz="700" dirty="0">
                  <a:solidFill>
                    <a:schemeClr val="bg1"/>
                  </a:solidFill>
                </a:rPr>
                <a:t>year-end summary work summarizes the boutique PPT</a:t>
              </a:r>
            </a:p>
            <a:p>
              <a:pPr algn="ctr"/>
              <a:r>
                <a:rPr lang="en-US" altLang="zh-CN" sz="700" dirty="0">
                  <a:solidFill>
                    <a:schemeClr val="bg1"/>
                  </a:solidFill>
                </a:rPr>
                <a:t>About the summary text input or copy here</a:t>
              </a:r>
            </a:p>
          </p:txBody>
        </p:sp>
        <p:sp>
          <p:nvSpPr>
            <p:cNvPr id="63" name="TextBox 103"/>
            <p:cNvSpPr txBox="1"/>
            <p:nvPr/>
          </p:nvSpPr>
          <p:spPr>
            <a:xfrm>
              <a:off x="3439219" y="3158533"/>
              <a:ext cx="2782304" cy="513864"/>
            </a:xfrm>
            <a:prstGeom prst="rect">
              <a:avLst/>
            </a:prstGeom>
            <a:noFill/>
          </p:spPr>
          <p:txBody>
            <a:bodyPr wrap="none" rtlCol="0">
              <a:spAutoFit/>
            </a:bodyPr>
            <a:lstStyle/>
            <a:p>
              <a:pPr algn="ctr"/>
              <a:r>
                <a:rPr lang="zh-CN" altLang="en-US" sz="3200" b="1" dirty="0" smtClean="0">
                  <a:solidFill>
                    <a:schemeClr val="bg1"/>
                  </a:solidFill>
                  <a:latin typeface="微软雅黑" pitchFamily="34" charset="-122"/>
                  <a:ea typeface="微软雅黑" pitchFamily="34" charset="-122"/>
                </a:rPr>
                <a:t>谢   谢    收    看</a:t>
              </a:r>
              <a:endParaRPr lang="zh-CN" altLang="en-US" sz="32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843492556"/>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47666" y="3327835"/>
            <a:ext cx="6455579" cy="1269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auto" hangingPunct="1">
              <a:spcBef>
                <a:spcPts val="0"/>
              </a:spcBef>
              <a:spcAft>
                <a:spcPts val="0"/>
              </a:spcAft>
            </a:pP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2"/>
              </a:rPr>
              <a:t>www.1ppt.com/moban/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3"/>
              </a:rPr>
              <a:t>www.1ppt.com/hangye/</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algn="l" defTabSz="914400" fontAlgn="auto" hangingPunct="1">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4"/>
              </a:rPr>
              <a:t>www.1ppt.com/jieri/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5"/>
              </a:rPr>
              <a:t>www.1ppt.com/sucai/</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algn="l" defTabSz="914400" fontAlgn="auto" hangingPunct="1">
              <a:spcBef>
                <a:spcPts val="0"/>
              </a:spcBef>
              <a:spcAft>
                <a:spcPts val="0"/>
              </a:spcAft>
            </a:pP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6"/>
              </a:rPr>
              <a:t>www.1ppt.com/beijing/</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7"/>
              </a:rPr>
              <a:t>www.1ppt.com/tubiao/</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algn="l" defTabSz="914400" fontAlgn="auto" hangingPunct="1">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优秀</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8"/>
              </a:rPr>
              <a:t>www.1ppt.com/xiazai/</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www.1ppt.com/powerpoint</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algn="l" defTabSz="914400" fontAlgn="auto" hangingPunct="1">
              <a:spcBef>
                <a:spcPts val="0"/>
              </a:spcBef>
              <a:spcAft>
                <a:spcPts val="0"/>
              </a:spcAft>
            </a:pPr>
            <a:r>
              <a:rPr lang="en-US" altLang="zh-CN" sz="1100" dirty="0">
                <a:solidFill>
                  <a:srgbClr val="EEECE1">
                    <a:lumMod val="25000"/>
                  </a:srgbClr>
                </a:solidFill>
                <a:latin typeface="微软雅黑" panose="020B0503020204020204" pitchFamily="34" charset="-122"/>
                <a:ea typeface="微软雅黑" panose="020B0503020204020204" pitchFamily="34" charset="-122"/>
              </a:rPr>
              <a:t>Word</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www.1ppt.com/word</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0"/>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Excel</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教程</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www.1ppt.com/excel</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1"/>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algn="l" defTabSz="914400" fontAlgn="auto" hangingPunct="1">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资料</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www.1ppt.com/ziliao/</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课件下载：</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3"/>
              </a:rPr>
              <a:t>www.1ppt.com/kejian/</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p>
          <a:p>
            <a:pPr algn="l" defTabSz="914400" fontAlgn="auto" hangingPunct="1">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范文下载</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www.1ppt.com/fanwen</a:t>
            </a:r>
            <a:r>
              <a:rPr lang="en-US" altLang="zh-CN" sz="1100" dirty="0">
                <a:solidFill>
                  <a:srgbClr val="EEECE1">
                    <a:lumMod val="25000"/>
                  </a:srgbClr>
                </a:solidFill>
                <a:latin typeface="微软雅黑" panose="020B0503020204020204" pitchFamily="34" charset="-122"/>
                <a:ea typeface="微软雅黑" panose="020B0503020204020204" pitchFamily="34" charset="-122"/>
                <a:hlinkClick r:id="rId14"/>
              </a:rPr>
              <a:t>/</a:t>
            </a:r>
            <a:r>
              <a:rPr lang="en-US" altLang="zh-CN" sz="1100" dirty="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试卷</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www.1ppt.com/shiti/</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100" dirty="0">
              <a:solidFill>
                <a:srgbClr val="EEECE1">
                  <a:lumMod val="25000"/>
                </a:srgbClr>
              </a:solidFill>
              <a:latin typeface="微软雅黑" panose="020B0503020204020204" pitchFamily="34" charset="-122"/>
              <a:ea typeface="微软雅黑" panose="020B0503020204020204" pitchFamily="34" charset="-122"/>
            </a:endParaRPr>
          </a:p>
          <a:p>
            <a:pPr algn="l" defTabSz="914400" fontAlgn="auto" hangingPunct="1">
              <a:spcBef>
                <a:spcPts val="0"/>
              </a:spcBef>
              <a:spcAft>
                <a:spcPts val="0"/>
              </a:spcAft>
            </a:pPr>
            <a:r>
              <a:rPr lang="zh-CN" altLang="en-US" sz="1100" dirty="0">
                <a:solidFill>
                  <a:srgbClr val="EEECE1">
                    <a:lumMod val="25000"/>
                  </a:srgbClr>
                </a:solidFill>
                <a:latin typeface="微软雅黑" panose="020B0503020204020204" pitchFamily="34" charset="-122"/>
                <a:ea typeface="微软雅黑" panose="020B0503020204020204" pitchFamily="34" charset="-122"/>
              </a:rPr>
              <a:t>教案</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下载：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www.1ppt.com/jiaoan/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100" dirty="0">
                <a:solidFill>
                  <a:srgbClr val="EEECE1">
                    <a:lumMod val="25000"/>
                  </a:srgbClr>
                </a:solidFill>
                <a:latin typeface="微软雅黑" panose="020B0503020204020204" pitchFamily="34" charset="-122"/>
                <a:ea typeface="微软雅黑" panose="020B0503020204020204" pitchFamily="34" charset="-122"/>
              </a:rPr>
              <a:t>论坛</a:t>
            </a:r>
            <a:r>
              <a:rPr lang="zh-CN" altLang="en-US" sz="1100" dirty="0" smtClean="0">
                <a:solidFill>
                  <a:srgbClr val="EEECE1">
                    <a:lumMod val="25000"/>
                  </a:srgbClr>
                </a:solidFill>
                <a:latin typeface="微软雅黑" panose="020B0503020204020204" pitchFamily="34" charset="-122"/>
                <a:ea typeface="微软雅黑" panose="020B0503020204020204" pitchFamily="34" charset="-122"/>
              </a:rPr>
              <a:t>：      </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www.1ppt.cn</a:t>
            </a:r>
            <a:r>
              <a:rPr lang="en-US" altLang="zh-CN" sz="11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100" dirty="0">
              <a:solidFill>
                <a:srgbClr val="EEECE1">
                  <a:lumMod val="25000"/>
                </a:srgbClr>
              </a:solidFill>
              <a:latin typeface="微软雅黑" panose="020B0503020204020204" pitchFamily="34" charset="-122"/>
              <a:ea typeface="微软雅黑" panose="020B0503020204020204" pitchFamily="34" charset="-122"/>
            </a:endParaRPr>
          </a:p>
        </p:txBody>
      </p:sp>
      <p:sp>
        <p:nvSpPr>
          <p:cNvPr id="3" name="Rectangle 17"/>
          <p:cNvSpPr>
            <a:spLocks noChangeArrowheads="1"/>
          </p:cNvSpPr>
          <p:nvPr/>
        </p:nvSpPr>
        <p:spPr bwMode="gray">
          <a:xfrm>
            <a:off x="0" y="2248707"/>
            <a:ext cx="9144000" cy="1025122"/>
          </a:xfrm>
          <a:prstGeom prst="rect">
            <a:avLst/>
          </a:prstGeom>
          <a:solidFill>
            <a:schemeClr val="tx2">
              <a:lumMod val="75000"/>
            </a:schemeClr>
          </a:solidFill>
          <a:ln w="9525">
            <a:noFill/>
            <a:miter lim="800000"/>
            <a:headEnd/>
            <a:tailEnd/>
          </a:ln>
        </p:spPr>
        <p:txBody>
          <a:bodyPr wrap="none" anchor="ctr"/>
          <a:lstStyle/>
          <a:p>
            <a:pPr algn="l" defTabSz="914400" fontAlgn="auto" hangingPunct="1">
              <a:spcBef>
                <a:spcPts val="0"/>
              </a:spcBef>
              <a:spcAft>
                <a:spcPts val="0"/>
              </a:spcAft>
              <a:defRPr/>
            </a:pPr>
            <a:endParaRPr lang="zh-CN" altLang="en-US" sz="1800" kern="0" dirty="0">
              <a:solidFill>
                <a:srgbClr val="005397"/>
              </a:solidFill>
              <a:latin typeface="Arial"/>
              <a:ea typeface="微软雅黑"/>
              <a:cs typeface="+mn-cs"/>
            </a:endParaRPr>
          </a:p>
        </p:txBody>
      </p:sp>
      <p:pic>
        <p:nvPicPr>
          <p:cNvPr id="10" name="图片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0802" y="236386"/>
            <a:ext cx="7711638" cy="2011329"/>
          </a:xfrm>
          <a:prstGeom prst="rect">
            <a:avLst/>
          </a:prstGeom>
          <a:noFill/>
          <a:ln>
            <a:noFill/>
          </a:ln>
        </p:spPr>
      </p:pic>
      <p:sp>
        <p:nvSpPr>
          <p:cNvPr id="15" name="Rectangle 3"/>
          <p:cNvSpPr>
            <a:spLocks noChangeArrowheads="1"/>
          </p:cNvSpPr>
          <p:nvPr/>
        </p:nvSpPr>
        <p:spPr bwMode="auto">
          <a:xfrm>
            <a:off x="468315" y="2323010"/>
            <a:ext cx="4103687" cy="1214009"/>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fontAlgn="auto" hangingPunct="1">
              <a:spcBef>
                <a:spcPct val="20000"/>
              </a:spcBef>
              <a:spcAft>
                <a:spcPts val="0"/>
              </a:spcAft>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cs typeface="+mn-cs"/>
              </a:rPr>
              <a:t>可以在下列情况使用</a:t>
            </a:r>
            <a:endParaRPr lang="zh-CN" altLang="en-US" sz="1200" kern="0" dirty="0" smtClean="0">
              <a:solidFill>
                <a:prstClr val="white"/>
              </a:solidFill>
              <a:latin typeface="微软雅黑" pitchFamily="34" charset="-122"/>
              <a:ea typeface="微软雅黑" pitchFamily="34" charset="-122"/>
              <a:cs typeface="+mn-cs"/>
            </a:endParaRPr>
          </a:p>
          <a:p>
            <a:pPr algn="l" defTabSz="914400" fontAlgn="auto" hangingPunct="1">
              <a:lnSpc>
                <a:spcPct val="150000"/>
              </a:lnSpc>
              <a:spcBef>
                <a:spcPts val="0"/>
              </a:spcBef>
              <a:spcAft>
                <a:spcPts val="0"/>
              </a:spcAft>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cs typeface="+mn-cs"/>
              </a:rPr>
              <a:t>不限次数的用于您个人</a:t>
            </a:r>
            <a:r>
              <a:rPr lang="en-US" altLang="zh-CN" sz="1200" kern="0" dirty="0" smtClean="0">
                <a:solidFill>
                  <a:prstClr val="white"/>
                </a:solidFill>
                <a:latin typeface="微软雅黑" pitchFamily="34" charset="-122"/>
                <a:ea typeface="微软雅黑" pitchFamily="34" charset="-122"/>
                <a:cs typeface="+mn-cs"/>
              </a:rPr>
              <a:t>/</a:t>
            </a:r>
            <a:r>
              <a:rPr lang="zh-CN" altLang="en-US" sz="1200" kern="0" dirty="0" smtClean="0">
                <a:solidFill>
                  <a:prstClr val="white"/>
                </a:solidFill>
                <a:latin typeface="微软雅黑" pitchFamily="34" charset="-122"/>
                <a:ea typeface="微软雅黑" pitchFamily="34" charset="-122"/>
                <a:cs typeface="+mn-cs"/>
              </a:rPr>
              <a:t>公司、企业的商业演示。</a:t>
            </a:r>
          </a:p>
          <a:p>
            <a:pPr algn="l" defTabSz="914400" fontAlgn="auto" hangingPunct="1">
              <a:lnSpc>
                <a:spcPct val="150000"/>
              </a:lnSpc>
              <a:spcBef>
                <a:spcPts val="0"/>
              </a:spcBef>
              <a:spcAft>
                <a:spcPts val="0"/>
              </a:spcAft>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cs typeface="+mn-cs"/>
              </a:rPr>
              <a:t>拷贝模板中的内容用于其它幻灯片母版中使用。</a:t>
            </a:r>
          </a:p>
        </p:txBody>
      </p:sp>
      <p:sp>
        <p:nvSpPr>
          <p:cNvPr id="16" name="Rectangle 4"/>
          <p:cNvSpPr>
            <a:spLocks noChangeArrowheads="1"/>
          </p:cNvSpPr>
          <p:nvPr/>
        </p:nvSpPr>
        <p:spPr bwMode="auto">
          <a:xfrm>
            <a:off x="4572000" y="2323010"/>
            <a:ext cx="4103688" cy="1160003"/>
          </a:xfrm>
          <a:prstGeom prst="rect">
            <a:avLst/>
          </a:prstGeom>
          <a:noFill/>
          <a:ln w="3175" algn="ctr">
            <a:no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l" defTabSz="914400" fontAlgn="auto" hangingPunct="1">
              <a:spcBef>
                <a:spcPct val="20000"/>
              </a:spcBef>
              <a:spcAft>
                <a:spcPts val="0"/>
              </a:spcAft>
              <a:buClr>
                <a:srgbClr val="5B8CC1"/>
              </a:buClr>
              <a:buFont typeface="Wingdings" pitchFamily="2" charset="2"/>
              <a:buNone/>
              <a:defRPr/>
            </a:pPr>
            <a:r>
              <a:rPr lang="zh-CN" altLang="en-US" sz="2000" b="1" kern="0" dirty="0" smtClean="0">
                <a:solidFill>
                  <a:prstClr val="white"/>
                </a:solidFill>
                <a:latin typeface="微软雅黑" pitchFamily="34" charset="-122"/>
                <a:ea typeface="微软雅黑" pitchFamily="34" charset="-122"/>
                <a:cs typeface="+mn-cs"/>
              </a:rPr>
              <a:t>不可以在以下情况使用</a:t>
            </a:r>
            <a:endParaRPr lang="zh-CN" altLang="en-US" sz="1050" b="1" kern="0" dirty="0" smtClean="0">
              <a:solidFill>
                <a:prstClr val="white"/>
              </a:solidFill>
              <a:latin typeface="微软雅黑" pitchFamily="34" charset="-122"/>
              <a:ea typeface="微软雅黑" pitchFamily="34" charset="-122"/>
              <a:cs typeface="+mn-cs"/>
            </a:endParaRPr>
          </a:p>
          <a:p>
            <a:pPr algn="l" defTabSz="914400" fontAlgn="auto" hangingPunct="1">
              <a:lnSpc>
                <a:spcPct val="150000"/>
              </a:lnSpc>
              <a:spcBef>
                <a:spcPts val="0"/>
              </a:spcBef>
              <a:spcAft>
                <a:spcPts val="0"/>
              </a:spcAft>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cs typeface="+mn-cs"/>
              </a:rPr>
              <a:t>用于任何形式的在线付费下载。</a:t>
            </a:r>
          </a:p>
          <a:p>
            <a:pPr algn="l" defTabSz="914400" fontAlgn="auto" hangingPunct="1">
              <a:lnSpc>
                <a:spcPct val="150000"/>
              </a:lnSpc>
              <a:spcBef>
                <a:spcPts val="0"/>
              </a:spcBef>
              <a:spcAft>
                <a:spcPts val="0"/>
              </a:spcAft>
              <a:buClr>
                <a:srgbClr val="5B8CC1"/>
              </a:buClr>
              <a:buFont typeface="Wingdings" pitchFamily="2" charset="2"/>
              <a:buChar char="n"/>
              <a:defRPr/>
            </a:pPr>
            <a:r>
              <a:rPr lang="zh-CN" altLang="en-US" sz="1200" kern="0" dirty="0" smtClean="0">
                <a:solidFill>
                  <a:prstClr val="white"/>
                </a:solidFill>
                <a:latin typeface="微软雅黑" pitchFamily="34" charset="-122"/>
                <a:ea typeface="微软雅黑" pitchFamily="34" charset="-122"/>
                <a:cs typeface="+mn-cs"/>
              </a:rPr>
              <a:t>收集整理我们发布的免费资源后，刻录光碟销售。</a:t>
            </a:r>
            <a:endParaRPr lang="zh-CN" altLang="en-GB" sz="1200" kern="0" dirty="0" smtClean="0">
              <a:solidFill>
                <a:prstClr val="white"/>
              </a:solidFill>
              <a:latin typeface="微软雅黑" pitchFamily="34" charset="-122"/>
              <a:ea typeface="微软雅黑" pitchFamily="34" charset="-122"/>
              <a:cs typeface="+mn-cs"/>
            </a:endParaRPr>
          </a:p>
        </p:txBody>
      </p:sp>
      <p:pic>
        <p:nvPicPr>
          <p:cNvPr id="17" name="Picture 10" descr="png-064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5816" y="2323010"/>
            <a:ext cx="393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34001" y="2323010"/>
            <a:ext cx="3937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624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 name="组合 54"/>
          <p:cNvGrpSpPr/>
          <p:nvPr/>
        </p:nvGrpSpPr>
        <p:grpSpPr>
          <a:xfrm>
            <a:off x="5979661" y="1928047"/>
            <a:ext cx="1793150" cy="1610269"/>
            <a:chOff x="5979661" y="1813636"/>
            <a:chExt cx="1793150" cy="1610269"/>
          </a:xfrm>
          <a:effectLst>
            <a:outerShdw blurRad="254000" dist="50800" dir="7800000" sx="104000" sy="104000" algn="ctr" rotWithShape="0">
              <a:srgbClr val="000000">
                <a:alpha val="50000"/>
              </a:srgbClr>
            </a:outerShdw>
          </a:effectLst>
        </p:grpSpPr>
        <p:sp>
          <p:nvSpPr>
            <p:cNvPr id="39" name="Freeform 46"/>
            <p:cNvSpPr>
              <a:spLocks/>
            </p:cNvSpPr>
            <p:nvPr/>
          </p:nvSpPr>
          <p:spPr bwMode="auto">
            <a:xfrm>
              <a:off x="5979661" y="1813636"/>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40" name="Freeform 47"/>
            <p:cNvSpPr>
              <a:spLocks noEditPoints="1"/>
            </p:cNvSpPr>
            <p:nvPr/>
          </p:nvSpPr>
          <p:spPr bwMode="auto">
            <a:xfrm>
              <a:off x="5979661" y="1813636"/>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42" name="文本框 34"/>
          <p:cNvSpPr txBox="1"/>
          <p:nvPr/>
        </p:nvSpPr>
        <p:spPr>
          <a:xfrm>
            <a:off x="6330564" y="2687935"/>
            <a:ext cx="721993"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18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4</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sp>
        <p:nvSpPr>
          <p:cNvPr id="2" name="灯片编号占位符 1"/>
          <p:cNvSpPr>
            <a:spLocks noGrp="1"/>
          </p:cNvSpPr>
          <p:nvPr>
            <p:ph type="sldNum" sz="quarter" idx="12"/>
          </p:nvPr>
        </p:nvSpPr>
        <p:spPr/>
        <p:txBody>
          <a:bodyPr/>
          <a:lstStyle/>
          <a:p>
            <a:fld id="{877C4908-FE0A-43F2-B8DA-9F7993525651}" type="slidenum">
              <a:rPr lang="zh-CN" altLang="en-US" smtClean="0"/>
              <a:t>4</a:t>
            </a:fld>
            <a:endParaRPr lang="zh-CN" altLang="en-US"/>
          </a:p>
        </p:txBody>
      </p:sp>
      <p:sp>
        <p:nvSpPr>
          <p:cNvPr id="13" name="文本框 8"/>
          <p:cNvSpPr txBox="1"/>
          <p:nvPr/>
        </p:nvSpPr>
        <p:spPr>
          <a:xfrm>
            <a:off x="820527" y="3674704"/>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tx1">
                    <a:lumMod val="65000"/>
                    <a:lumOff val="35000"/>
                  </a:schemeClr>
                </a:solidFill>
                <a:latin typeface="微软雅黑" pitchFamily="34" charset="-122"/>
                <a:ea typeface="微软雅黑" pitchFamily="34" charset="-122"/>
              </a:rPr>
              <a:t>请在此输入你的标题</a:t>
            </a:r>
            <a:endParaRPr lang="en-US" altLang="zh-CN" sz="1100" b="1" dirty="0" smtClean="0">
              <a:solidFill>
                <a:schemeClr val="tx1">
                  <a:lumMod val="65000"/>
                  <a:lumOff val="35000"/>
                </a:schemeClr>
              </a:solidFill>
              <a:latin typeface="微软雅黑" pitchFamily="34" charset="-122"/>
              <a:ea typeface="微软雅黑" pitchFamily="34" charset="-122"/>
            </a:endParaRPr>
          </a:p>
          <a:p>
            <a:pPr algn="ctr"/>
            <a:r>
              <a:rPr lang="zh-CN" altLang="en-US" sz="1000"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dirty="0" smtClean="0">
              <a:solidFill>
                <a:schemeClr val="tx1">
                  <a:lumMod val="65000"/>
                  <a:lumOff val="35000"/>
                </a:schemeClr>
              </a:solidFill>
              <a:latin typeface="微软雅黑" pitchFamily="34" charset="-122"/>
              <a:ea typeface="微软雅黑" pitchFamily="34" charset="-122"/>
            </a:endParaRPr>
          </a:p>
          <a:p>
            <a:pPr algn="ctr"/>
            <a:r>
              <a:rPr lang="zh-CN" altLang="en-US" sz="1000"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dirty="0">
              <a:solidFill>
                <a:schemeClr val="tx1">
                  <a:lumMod val="65000"/>
                  <a:lumOff val="35000"/>
                </a:schemeClr>
              </a:solidFill>
              <a:latin typeface="微软雅黑" pitchFamily="34" charset="-122"/>
              <a:ea typeface="微软雅黑" pitchFamily="34" charset="-122"/>
            </a:endParaRPr>
          </a:p>
        </p:txBody>
      </p:sp>
      <p:grpSp>
        <p:nvGrpSpPr>
          <p:cNvPr id="54" name="组合 53"/>
          <p:cNvGrpSpPr/>
          <p:nvPr/>
        </p:nvGrpSpPr>
        <p:grpSpPr>
          <a:xfrm>
            <a:off x="4386388" y="1941901"/>
            <a:ext cx="1793150" cy="1610269"/>
            <a:chOff x="4386388" y="1827490"/>
            <a:chExt cx="1793150" cy="1610269"/>
          </a:xfrm>
          <a:effectLst>
            <a:outerShdw blurRad="254000" dist="50800" dir="7800000" sx="104000" sy="104000" algn="ctr" rotWithShape="0">
              <a:srgbClr val="000000">
                <a:alpha val="50000"/>
              </a:srgbClr>
            </a:outerShdw>
          </a:effectLst>
        </p:grpSpPr>
        <p:sp>
          <p:nvSpPr>
            <p:cNvPr id="34" name="Freeform 46"/>
            <p:cNvSpPr>
              <a:spLocks/>
            </p:cNvSpPr>
            <p:nvPr/>
          </p:nvSpPr>
          <p:spPr bwMode="auto">
            <a:xfrm>
              <a:off x="4386388" y="1827490"/>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5" name="Freeform 47"/>
            <p:cNvSpPr>
              <a:spLocks noEditPoints="1"/>
            </p:cNvSpPr>
            <p:nvPr/>
          </p:nvSpPr>
          <p:spPr bwMode="auto">
            <a:xfrm>
              <a:off x="4386388" y="1827490"/>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7" name="文本框 34"/>
          <p:cNvSpPr txBox="1"/>
          <p:nvPr/>
        </p:nvSpPr>
        <p:spPr>
          <a:xfrm>
            <a:off x="4737291" y="2701789"/>
            <a:ext cx="728405"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18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3</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nvGrpSpPr>
          <p:cNvPr id="53" name="组合 52"/>
          <p:cNvGrpSpPr/>
          <p:nvPr/>
        </p:nvGrpSpPr>
        <p:grpSpPr>
          <a:xfrm>
            <a:off x="2744625" y="1941901"/>
            <a:ext cx="1793150" cy="1610269"/>
            <a:chOff x="2744625" y="1827490"/>
            <a:chExt cx="1793150" cy="1610269"/>
          </a:xfrm>
          <a:effectLst>
            <a:outerShdw blurRad="254000" dist="50800" dir="7800000" sx="104000" sy="104000" algn="ctr" rotWithShape="0">
              <a:srgbClr val="000000">
                <a:alpha val="50000"/>
              </a:srgbClr>
            </a:outerShdw>
          </a:effectLst>
        </p:grpSpPr>
        <p:sp>
          <p:nvSpPr>
            <p:cNvPr id="29" name="Freeform 46"/>
            <p:cNvSpPr>
              <a:spLocks/>
            </p:cNvSpPr>
            <p:nvPr/>
          </p:nvSpPr>
          <p:spPr bwMode="auto">
            <a:xfrm>
              <a:off x="2744625" y="1827490"/>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30" name="Freeform 47"/>
            <p:cNvSpPr>
              <a:spLocks noEditPoints="1"/>
            </p:cNvSpPr>
            <p:nvPr/>
          </p:nvSpPr>
          <p:spPr bwMode="auto">
            <a:xfrm>
              <a:off x="2744625" y="1827490"/>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32" name="文本框 34"/>
          <p:cNvSpPr txBox="1"/>
          <p:nvPr/>
        </p:nvSpPr>
        <p:spPr>
          <a:xfrm>
            <a:off x="3145373" y="2791118"/>
            <a:ext cx="721993" cy="346249"/>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a:t>
            </a:r>
            <a:r>
              <a:rPr kumimoji="0" lang="en-US" altLang="zh-CN" sz="1800" b="0" i="0" u="none" strike="noStrike" kern="0" cap="none" spc="0" normalizeH="0" baseline="0" noProof="0" dirty="0" smtClean="0">
                <a:ln>
                  <a:noFill/>
                </a:ln>
                <a:solidFill>
                  <a:srgbClr val="605E5E"/>
                </a:solidFill>
                <a:effectLst/>
                <a:uLnTx/>
                <a:uFillTx/>
                <a:latin typeface="Impact" panose="020B0806030902050204" pitchFamily="34" charset="0"/>
                <a:cs typeface="Aharoni" panose="02010803020104030203" pitchFamily="2" charset="-79"/>
              </a:rPr>
              <a:t>2</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grpSp>
        <p:nvGrpSpPr>
          <p:cNvPr id="52" name="组合 51"/>
          <p:cNvGrpSpPr/>
          <p:nvPr/>
        </p:nvGrpSpPr>
        <p:grpSpPr>
          <a:xfrm>
            <a:off x="1082080" y="1969610"/>
            <a:ext cx="1793150" cy="1610269"/>
            <a:chOff x="1082080" y="1855199"/>
            <a:chExt cx="1793150" cy="1610269"/>
          </a:xfrm>
          <a:effectLst>
            <a:outerShdw blurRad="254000" dist="50800" dir="7800000" sx="104000" sy="104000" algn="ctr" rotWithShape="0">
              <a:srgbClr val="000000">
                <a:alpha val="50000"/>
              </a:srgbClr>
            </a:outerShdw>
          </a:effectLst>
        </p:grpSpPr>
        <p:sp>
          <p:nvSpPr>
            <p:cNvPr id="23" name="Freeform 46"/>
            <p:cNvSpPr>
              <a:spLocks/>
            </p:cNvSpPr>
            <p:nvPr/>
          </p:nvSpPr>
          <p:spPr bwMode="auto">
            <a:xfrm>
              <a:off x="1082080" y="1855199"/>
              <a:ext cx="1793150" cy="1610269"/>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a:gsLst>
                <a:gs pos="100000">
                  <a:srgbClr val="FFFFFF"/>
                </a:gs>
                <a:gs pos="0">
                  <a:srgbClr val="D9D9DA"/>
                </a:gs>
              </a:gsLst>
              <a:lin ang="13500000" scaled="1"/>
            </a:gradFill>
            <a:ln w="19050" cap="flat" cmpd="sng" algn="ctr">
              <a:gradFill flip="none" rotWithShape="1">
                <a:gsLst>
                  <a:gs pos="100000">
                    <a:srgbClr val="FFFFFF"/>
                  </a:gs>
                  <a:gs pos="0">
                    <a:srgbClr val="D9D9DA"/>
                  </a:gs>
                </a:gsLst>
                <a:lin ang="13500000" scaled="1"/>
                <a:tileRect/>
              </a:grad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 lastClr="FFFFFF"/>
                </a:solidFill>
                <a:effectLst/>
                <a:uLnTx/>
                <a:uFillTx/>
                <a:latin typeface="Calibri"/>
                <a:ea typeface="微软雅黑"/>
                <a:cs typeface="+mn-cs"/>
              </a:endParaRPr>
            </a:p>
          </p:txBody>
        </p:sp>
        <p:sp>
          <p:nvSpPr>
            <p:cNvPr id="24" name="Freeform 47"/>
            <p:cNvSpPr>
              <a:spLocks noEditPoints="1"/>
            </p:cNvSpPr>
            <p:nvPr/>
          </p:nvSpPr>
          <p:spPr bwMode="auto">
            <a:xfrm>
              <a:off x="1082080" y="1855199"/>
              <a:ext cx="1793150" cy="1610269"/>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0">
                  <a:schemeClr val="bg1">
                    <a:lumMod val="85000"/>
                  </a:schemeClr>
                </a:gs>
                <a:gs pos="1000">
                  <a:schemeClr val="bg1"/>
                </a:gs>
                <a:gs pos="92000">
                  <a:schemeClr val="bg1">
                    <a:lumMod val="85000"/>
                  </a:schemeClr>
                </a:gs>
              </a:gsLst>
              <a:lin ang="16200000" scaled="0"/>
            </a:gradFill>
            <a:ln>
              <a:noFill/>
            </a:ln>
            <a:effectLst>
              <a:outerShdw blurRad="50800" dist="38100" algn="l" rotWithShape="0">
                <a:prstClr val="black">
                  <a:alpha val="40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a:ln>
                  <a:noFill/>
                </a:ln>
                <a:solidFill>
                  <a:sysClr val="windowText" lastClr="000000"/>
                </a:solidFill>
                <a:effectLst/>
                <a:uLnTx/>
                <a:uFillTx/>
              </a:endParaRPr>
            </a:p>
          </p:txBody>
        </p:sp>
      </p:grpSp>
      <p:sp>
        <p:nvSpPr>
          <p:cNvPr id="26" name="文本框 34"/>
          <p:cNvSpPr txBox="1"/>
          <p:nvPr/>
        </p:nvSpPr>
        <p:spPr>
          <a:xfrm>
            <a:off x="1529671" y="2791118"/>
            <a:ext cx="610198" cy="304114"/>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rPr>
              <a:t>Step 1</a:t>
            </a:r>
            <a:endParaRPr kumimoji="0" lang="zh-CN" altLang="en-US" sz="1800" b="0" i="0" u="none" strike="noStrike" kern="0" cap="none" spc="0" normalizeH="0" baseline="0" noProof="0" dirty="0">
              <a:ln>
                <a:noFill/>
              </a:ln>
              <a:solidFill>
                <a:srgbClr val="605E5E"/>
              </a:solidFill>
              <a:effectLst/>
              <a:uLnTx/>
              <a:uFillTx/>
              <a:latin typeface="Impact" panose="020B0806030902050204" pitchFamily="34" charset="0"/>
              <a:cs typeface="Aharoni" panose="02010803020104030203" pitchFamily="2" charset="-79"/>
            </a:endParaRPr>
          </a:p>
        </p:txBody>
      </p:sp>
      <p:sp>
        <p:nvSpPr>
          <p:cNvPr id="43" name="文本框 8"/>
          <p:cNvSpPr txBox="1"/>
          <p:nvPr/>
        </p:nvSpPr>
        <p:spPr>
          <a:xfrm>
            <a:off x="2600836" y="1347141"/>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tx1">
                    <a:lumMod val="65000"/>
                    <a:lumOff val="35000"/>
                  </a:schemeClr>
                </a:solidFill>
                <a:latin typeface="微软雅黑" pitchFamily="34" charset="-122"/>
                <a:ea typeface="微软雅黑" pitchFamily="34" charset="-122"/>
              </a:rPr>
              <a:t>请在此输入你的标题</a:t>
            </a:r>
            <a:endParaRPr lang="en-US" altLang="zh-CN" sz="1100" b="1" dirty="0" smtClean="0">
              <a:solidFill>
                <a:schemeClr val="tx1">
                  <a:lumMod val="65000"/>
                  <a:lumOff val="35000"/>
                </a:schemeClr>
              </a:solidFill>
              <a:latin typeface="微软雅黑" pitchFamily="34" charset="-122"/>
              <a:ea typeface="微软雅黑" pitchFamily="34" charset="-122"/>
            </a:endParaRPr>
          </a:p>
          <a:p>
            <a:pPr algn="ctr"/>
            <a:r>
              <a:rPr lang="zh-CN" altLang="en-US" sz="1000"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dirty="0" smtClean="0">
              <a:solidFill>
                <a:schemeClr val="tx1">
                  <a:lumMod val="65000"/>
                  <a:lumOff val="35000"/>
                </a:schemeClr>
              </a:solidFill>
              <a:latin typeface="微软雅黑" pitchFamily="34" charset="-122"/>
              <a:ea typeface="微软雅黑" pitchFamily="34" charset="-122"/>
            </a:endParaRPr>
          </a:p>
          <a:p>
            <a:pPr algn="ctr"/>
            <a:r>
              <a:rPr lang="zh-CN" altLang="en-US" sz="1000"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44" name="文本框 8"/>
          <p:cNvSpPr txBox="1"/>
          <p:nvPr/>
        </p:nvSpPr>
        <p:spPr>
          <a:xfrm>
            <a:off x="4104054" y="3681631"/>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tx1">
                    <a:lumMod val="65000"/>
                    <a:lumOff val="35000"/>
                  </a:schemeClr>
                </a:solidFill>
                <a:latin typeface="微软雅黑" pitchFamily="34" charset="-122"/>
                <a:ea typeface="微软雅黑" pitchFamily="34" charset="-122"/>
              </a:rPr>
              <a:t>请在此输入你的标题</a:t>
            </a:r>
            <a:endParaRPr lang="en-US" altLang="zh-CN" sz="1100" b="1" dirty="0" smtClean="0">
              <a:solidFill>
                <a:schemeClr val="tx1">
                  <a:lumMod val="65000"/>
                  <a:lumOff val="35000"/>
                </a:schemeClr>
              </a:solidFill>
              <a:latin typeface="微软雅黑" pitchFamily="34" charset="-122"/>
              <a:ea typeface="微软雅黑" pitchFamily="34" charset="-122"/>
            </a:endParaRPr>
          </a:p>
          <a:p>
            <a:pPr algn="ctr"/>
            <a:r>
              <a:rPr lang="zh-CN" altLang="en-US" sz="1000"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dirty="0" smtClean="0">
              <a:solidFill>
                <a:schemeClr val="tx1">
                  <a:lumMod val="65000"/>
                  <a:lumOff val="35000"/>
                </a:schemeClr>
              </a:solidFill>
              <a:latin typeface="微软雅黑" pitchFamily="34" charset="-122"/>
              <a:ea typeface="微软雅黑" pitchFamily="34" charset="-122"/>
            </a:endParaRPr>
          </a:p>
          <a:p>
            <a:pPr algn="ctr"/>
            <a:r>
              <a:rPr lang="zh-CN" altLang="en-US" sz="1000"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45" name="文本框 8"/>
          <p:cNvSpPr txBox="1"/>
          <p:nvPr/>
        </p:nvSpPr>
        <p:spPr>
          <a:xfrm>
            <a:off x="5711181" y="1360994"/>
            <a:ext cx="2085213" cy="546303"/>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100" b="1" dirty="0" smtClean="0">
                <a:solidFill>
                  <a:schemeClr val="tx1">
                    <a:lumMod val="65000"/>
                    <a:lumOff val="35000"/>
                  </a:schemeClr>
                </a:solidFill>
                <a:latin typeface="微软雅黑" pitchFamily="34" charset="-122"/>
                <a:ea typeface="微软雅黑" pitchFamily="34" charset="-122"/>
              </a:rPr>
              <a:t>请在此输入你的标题</a:t>
            </a:r>
            <a:endParaRPr lang="en-US" altLang="zh-CN" sz="1100" b="1" dirty="0" smtClean="0">
              <a:solidFill>
                <a:schemeClr val="tx1">
                  <a:lumMod val="65000"/>
                  <a:lumOff val="35000"/>
                </a:schemeClr>
              </a:solidFill>
              <a:latin typeface="微软雅黑" pitchFamily="34" charset="-122"/>
              <a:ea typeface="微软雅黑" pitchFamily="34" charset="-122"/>
            </a:endParaRPr>
          </a:p>
          <a:p>
            <a:pPr algn="ctr"/>
            <a:r>
              <a:rPr lang="zh-CN" altLang="en-US" sz="1000"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dirty="0" smtClean="0">
              <a:solidFill>
                <a:schemeClr val="tx1">
                  <a:lumMod val="65000"/>
                  <a:lumOff val="35000"/>
                </a:schemeClr>
              </a:solidFill>
              <a:latin typeface="微软雅黑" pitchFamily="34" charset="-122"/>
              <a:ea typeface="微软雅黑" pitchFamily="34" charset="-122"/>
            </a:endParaRPr>
          </a:p>
          <a:p>
            <a:pPr algn="ctr"/>
            <a:r>
              <a:rPr lang="zh-CN" altLang="en-US" sz="1000" dirty="0" smtClean="0">
                <a:solidFill>
                  <a:schemeClr val="tx1">
                    <a:lumMod val="65000"/>
                    <a:lumOff val="35000"/>
                  </a:schemeClr>
                </a:solidFill>
                <a:latin typeface="微软雅黑" pitchFamily="34" charset="-122"/>
                <a:ea typeface="微软雅黑" pitchFamily="34" charset="-122"/>
              </a:rPr>
              <a:t>请在此粘贴或者输入你的文字内容</a:t>
            </a:r>
            <a:endParaRPr lang="en-US" altLang="zh-CN" sz="1000" dirty="0">
              <a:solidFill>
                <a:schemeClr val="tx1">
                  <a:lumMod val="65000"/>
                  <a:lumOff val="35000"/>
                </a:schemeClr>
              </a:solidFill>
              <a:latin typeface="微软雅黑" pitchFamily="34" charset="-122"/>
              <a:ea typeface="微软雅黑" pitchFamily="34" charset="-122"/>
            </a:endParaRPr>
          </a:p>
        </p:txBody>
      </p:sp>
      <p:sp>
        <p:nvSpPr>
          <p:cNvPr id="46" name="Freeform 113"/>
          <p:cNvSpPr>
            <a:spLocks noEditPoints="1"/>
          </p:cNvSpPr>
          <p:nvPr/>
        </p:nvSpPr>
        <p:spPr bwMode="auto">
          <a:xfrm>
            <a:off x="6634192" y="2331117"/>
            <a:ext cx="418365" cy="328070"/>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tx1">
              <a:lumMod val="65000"/>
              <a:lumOff val="3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47" name="Freeform 100"/>
          <p:cNvSpPr>
            <a:spLocks noEditPoints="1"/>
          </p:cNvSpPr>
          <p:nvPr/>
        </p:nvSpPr>
        <p:spPr bwMode="auto">
          <a:xfrm>
            <a:off x="1644033" y="2289037"/>
            <a:ext cx="381475" cy="36569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tx1">
              <a:lumMod val="65000"/>
              <a:lumOff val="3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a:p>
        </p:txBody>
      </p:sp>
      <p:sp>
        <p:nvSpPr>
          <p:cNvPr id="48" name="AutoShape 117"/>
          <p:cNvSpPr>
            <a:spLocks/>
          </p:cNvSpPr>
          <p:nvPr/>
        </p:nvSpPr>
        <p:spPr bwMode="auto">
          <a:xfrm>
            <a:off x="4930012" y="2320095"/>
            <a:ext cx="433295" cy="3251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65000"/>
              <a:lumOff val="35000"/>
            </a:schemeClr>
          </a:solidFill>
          <a:ln>
            <a:noFill/>
          </a:ln>
          <a:effectLst/>
          <a:extLst/>
        </p:spPr>
        <p:txBody>
          <a:bodyPr lIns="14288" tIns="14288" rIns="14288" bIns="14288"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nvGrpSpPr>
          <p:cNvPr id="49" name="组合 48"/>
          <p:cNvGrpSpPr/>
          <p:nvPr/>
        </p:nvGrpSpPr>
        <p:grpSpPr>
          <a:xfrm>
            <a:off x="3308004" y="2331117"/>
            <a:ext cx="396732" cy="385203"/>
            <a:chOff x="16432213" y="8899525"/>
            <a:chExt cx="928687" cy="901700"/>
          </a:xfrm>
          <a:solidFill>
            <a:schemeClr val="tx1">
              <a:lumMod val="65000"/>
              <a:lumOff val="35000"/>
            </a:schemeClr>
          </a:solidFill>
        </p:grpSpPr>
        <p:sp>
          <p:nvSpPr>
            <p:cNvPr id="50" name="AutoShape 16"/>
            <p:cNvSpPr>
              <a:spLocks/>
            </p:cNvSpPr>
            <p:nvPr/>
          </p:nvSpPr>
          <p:spPr bwMode="auto">
            <a:xfrm>
              <a:off x="16897350" y="9393238"/>
              <a:ext cx="115888" cy="117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sp>
          <p:nvSpPr>
            <p:cNvPr id="51" name="AutoShape 17"/>
            <p:cNvSpPr>
              <a:spLocks/>
            </p:cNvSpPr>
            <p:nvPr/>
          </p:nvSpPr>
          <p:spPr bwMode="auto">
            <a:xfrm>
              <a:off x="16432213" y="8899525"/>
              <a:ext cx="928687" cy="90170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342900"/>
              <a:endParaRPr lang="en-US" sz="2300">
                <a:solidFill>
                  <a:srgbClr val="FFFFFF"/>
                </a:solidFill>
                <a:effectLst>
                  <a:outerShdw blurRad="38100" dist="38100" dir="2700000" algn="tl">
                    <a:srgbClr val="000000"/>
                  </a:outerShdw>
                </a:effectLst>
              </a:endParaRPr>
            </a:p>
          </p:txBody>
        </p:sp>
      </p:grpSp>
      <p:sp>
        <p:nvSpPr>
          <p:cNvPr id="57" name="矩形 56"/>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101192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0-#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par>
                          <p:cTn id="33" fill="hold">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500" fill="hold"/>
                                        <p:tgtEl>
                                          <p:spTgt spid="48"/>
                                        </p:tgtEl>
                                        <p:attrNameLst>
                                          <p:attrName>ppt_w</p:attrName>
                                        </p:attrNameLst>
                                      </p:cBhvr>
                                      <p:tavLst>
                                        <p:tav tm="0">
                                          <p:val>
                                            <p:fltVal val="0"/>
                                          </p:val>
                                        </p:tav>
                                        <p:tav tm="100000">
                                          <p:val>
                                            <p:strVal val="#ppt_w"/>
                                          </p:val>
                                        </p:tav>
                                      </p:tavLst>
                                    </p:anim>
                                    <p:anim calcmode="lin" valueType="num">
                                      <p:cBhvr>
                                        <p:cTn id="49" dur="500" fill="hold"/>
                                        <p:tgtEl>
                                          <p:spTgt spid="48"/>
                                        </p:tgtEl>
                                        <p:attrNameLst>
                                          <p:attrName>ppt_h</p:attrName>
                                        </p:attrNameLst>
                                      </p:cBhvr>
                                      <p:tavLst>
                                        <p:tav tm="0">
                                          <p:val>
                                            <p:fltVal val="0"/>
                                          </p:val>
                                        </p:tav>
                                        <p:tav tm="100000">
                                          <p:val>
                                            <p:strVal val="#ppt_h"/>
                                          </p:val>
                                        </p:tav>
                                      </p:tavLst>
                                    </p:anim>
                                    <p:animEffect transition="in" filter="fade">
                                      <p:cBhvr>
                                        <p:cTn id="50" dur="500"/>
                                        <p:tgtEl>
                                          <p:spTgt spid="48"/>
                                        </p:tgtEl>
                                      </p:cBhvr>
                                    </p:animEffect>
                                  </p:childTnLst>
                                </p:cTn>
                              </p:par>
                            </p:childTnLst>
                          </p:cTn>
                        </p:par>
                        <p:par>
                          <p:cTn id="51" fill="hold">
                            <p:stCondLst>
                              <p:cond delay="4000"/>
                            </p:stCondLst>
                            <p:childTnLst>
                              <p:par>
                                <p:cTn id="52" presetID="1"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4500"/>
                            </p:stCondLst>
                            <p:childTnLst>
                              <p:par>
                                <p:cTn id="59" presetID="2" presetClass="entr" presetSubtype="8"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0-#ppt_w/2"/>
                                          </p:val>
                                        </p:tav>
                                        <p:tav tm="100000">
                                          <p:val>
                                            <p:strVal val="#ppt_x"/>
                                          </p:val>
                                        </p:tav>
                                      </p:tavLst>
                                    </p:anim>
                                    <p:anim calcmode="lin" valueType="num">
                                      <p:cBhvr additive="base">
                                        <p:cTn id="62" dur="500" fill="hold"/>
                                        <p:tgtEl>
                                          <p:spTgt spid="55"/>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5500"/>
                            </p:stCondLst>
                            <p:childTnLst>
                              <p:par>
                                <p:cTn id="70" presetID="1"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3" grpId="0"/>
      <p:bldP spid="37" grpId="0"/>
      <p:bldP spid="32" grpId="0"/>
      <p:bldP spid="26" grpId="0"/>
      <p:bldP spid="43" grpId="0"/>
      <p:bldP spid="44" grpId="0"/>
      <p:bldP spid="45" grpId="0"/>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835804" y="1267524"/>
            <a:ext cx="1417983" cy="1417983"/>
            <a:chOff x="835804" y="1267524"/>
            <a:chExt cx="1417983" cy="1417983"/>
          </a:xfrm>
        </p:grpSpPr>
        <p:sp>
          <p:nvSpPr>
            <p:cNvPr id="53" name="矩形 52"/>
            <p:cNvSpPr/>
            <p:nvPr/>
          </p:nvSpPr>
          <p:spPr>
            <a:xfrm rot="18903551">
              <a:off x="835804" y="1267524"/>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18903551">
              <a:off x="959002" y="1398131"/>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863386" y="1241020"/>
            <a:ext cx="1417983" cy="1417983"/>
            <a:chOff x="2863386" y="1241020"/>
            <a:chExt cx="1417983" cy="1417983"/>
          </a:xfrm>
        </p:grpSpPr>
        <p:sp>
          <p:nvSpPr>
            <p:cNvPr id="56" name="矩形 55"/>
            <p:cNvSpPr/>
            <p:nvPr/>
          </p:nvSpPr>
          <p:spPr>
            <a:xfrm rot="18903551">
              <a:off x="2863386" y="1241020"/>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rot="18903551">
              <a:off x="2986584" y="1371627"/>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877716" y="1300655"/>
            <a:ext cx="1417983" cy="1417983"/>
            <a:chOff x="4877716" y="1300655"/>
            <a:chExt cx="1417983" cy="1417983"/>
          </a:xfrm>
        </p:grpSpPr>
        <p:sp>
          <p:nvSpPr>
            <p:cNvPr id="59" name="矩形 58"/>
            <p:cNvSpPr/>
            <p:nvPr/>
          </p:nvSpPr>
          <p:spPr>
            <a:xfrm rot="18903551">
              <a:off x="4877716" y="1300655"/>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rot="18903551">
              <a:off x="5000914" y="1431262"/>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911925" y="1247646"/>
            <a:ext cx="1417983" cy="1417983"/>
            <a:chOff x="6911925" y="1247646"/>
            <a:chExt cx="1417983" cy="1417983"/>
          </a:xfrm>
        </p:grpSpPr>
        <p:sp>
          <p:nvSpPr>
            <p:cNvPr id="62" name="矩形 61"/>
            <p:cNvSpPr/>
            <p:nvPr/>
          </p:nvSpPr>
          <p:spPr>
            <a:xfrm rot="18903551">
              <a:off x="6911925" y="1247646"/>
              <a:ext cx="1417983" cy="1417983"/>
            </a:xfrm>
            <a:prstGeom prst="rect">
              <a:avLst/>
            </a:pr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18903551">
              <a:off x="7035123" y="1378253"/>
              <a:ext cx="1171585" cy="1171585"/>
            </a:xfrm>
            <a:prstGeom prst="rect">
              <a:avLst/>
            </a:prstGeom>
            <a:gradFill>
              <a:gsLst>
                <a:gs pos="0">
                  <a:schemeClr val="bg1">
                    <a:lumMod val="85000"/>
                  </a:schemeClr>
                </a:gs>
                <a:gs pos="0">
                  <a:schemeClr val="bg1"/>
                </a:gs>
                <a:gs pos="100000">
                  <a:schemeClr val="bg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5</a:t>
            </a:fld>
            <a:endParaRPr lang="zh-CN" altLang="en-US"/>
          </a:p>
        </p:txBody>
      </p:sp>
      <p:grpSp>
        <p:nvGrpSpPr>
          <p:cNvPr id="4" name="组合 3"/>
          <p:cNvGrpSpPr/>
          <p:nvPr/>
        </p:nvGrpSpPr>
        <p:grpSpPr>
          <a:xfrm rot="2700000">
            <a:off x="1045029" y="1487981"/>
            <a:ext cx="1025434" cy="1025434"/>
            <a:chOff x="1915886" y="2098767"/>
            <a:chExt cx="1367245" cy="1367245"/>
          </a:xfrm>
          <a:solidFill>
            <a:schemeClr val="tx1">
              <a:lumMod val="65000"/>
              <a:lumOff val="35000"/>
            </a:schemeClr>
          </a:solidFill>
        </p:grpSpPr>
        <p:cxnSp>
          <p:nvCxnSpPr>
            <p:cNvPr id="9" name="直接连接符 8"/>
            <p:cNvCxnSpPr/>
            <p:nvPr/>
          </p:nvCxnSpPr>
          <p:spPr>
            <a:xfrm>
              <a:off x="1915886" y="2220686"/>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2468880"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rot="5400000">
              <a:off x="1358537"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1915886" y="3331029"/>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 name="组合 4"/>
          <p:cNvGrpSpPr/>
          <p:nvPr/>
        </p:nvGrpSpPr>
        <p:grpSpPr>
          <a:xfrm>
            <a:off x="1368609" y="1919293"/>
            <a:ext cx="341333" cy="328259"/>
            <a:chOff x="9791183" y="5224427"/>
            <a:chExt cx="645684" cy="620952"/>
          </a:xfrm>
          <a:solidFill>
            <a:schemeClr val="tx1">
              <a:lumMod val="85000"/>
              <a:lumOff val="15000"/>
            </a:schemeClr>
          </a:solidFill>
        </p:grpSpPr>
        <p:sp>
          <p:nvSpPr>
            <p:cNvPr id="7"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8"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6" name="矩形 5"/>
          <p:cNvSpPr/>
          <p:nvPr/>
        </p:nvSpPr>
        <p:spPr>
          <a:xfrm>
            <a:off x="1375269" y="1563668"/>
            <a:ext cx="326051" cy="392415"/>
          </a:xfrm>
          <a:prstGeom prst="rect">
            <a:avLst/>
          </a:prstGeom>
          <a:noFill/>
        </p:spPr>
        <p:txBody>
          <a:bodyPr wrap="none" lIns="68580" tIns="34290" rIns="68580" bIns="34290">
            <a:spAutoFit/>
          </a:bodyPr>
          <a:lstStyle/>
          <a:p>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01</a:t>
            </a:r>
            <a:endParaRPr lang="zh-CN" altLang="en-US" sz="2100" b="1" dirty="0">
              <a:solidFill>
                <a:schemeClr val="tx1">
                  <a:lumMod val="85000"/>
                  <a:lumOff val="15000"/>
                </a:schemeClr>
              </a:solidFill>
            </a:endParaRPr>
          </a:p>
        </p:txBody>
      </p:sp>
      <p:grpSp>
        <p:nvGrpSpPr>
          <p:cNvPr id="14" name="组合 13"/>
          <p:cNvGrpSpPr/>
          <p:nvPr/>
        </p:nvGrpSpPr>
        <p:grpSpPr>
          <a:xfrm rot="2700000">
            <a:off x="3065142" y="1487981"/>
            <a:ext cx="1025434" cy="1025434"/>
            <a:chOff x="1915886" y="2098767"/>
            <a:chExt cx="1367245" cy="1367245"/>
          </a:xfrm>
          <a:solidFill>
            <a:schemeClr val="tx1">
              <a:lumMod val="65000"/>
              <a:lumOff val="35000"/>
            </a:schemeClr>
          </a:solidFill>
        </p:grpSpPr>
        <p:cxnSp>
          <p:nvCxnSpPr>
            <p:cNvPr id="20" name="直接连接符 19"/>
            <p:cNvCxnSpPr/>
            <p:nvPr/>
          </p:nvCxnSpPr>
          <p:spPr>
            <a:xfrm>
              <a:off x="1915886" y="2220686"/>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p:nvCxnSpPr>
          <p:spPr>
            <a:xfrm rot="5400000">
              <a:off x="2468880"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p:nvCxnSpPr>
          <p:spPr>
            <a:xfrm rot="5400000">
              <a:off x="1358537"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a:off x="1915886" y="3331029"/>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 name="组合 14"/>
          <p:cNvGrpSpPr/>
          <p:nvPr/>
        </p:nvGrpSpPr>
        <p:grpSpPr>
          <a:xfrm>
            <a:off x="3444590" y="1970248"/>
            <a:ext cx="274078" cy="406122"/>
            <a:chOff x="1788812" y="2276750"/>
            <a:chExt cx="392114" cy="581025"/>
          </a:xfrm>
          <a:solidFill>
            <a:schemeClr val="tx1">
              <a:lumMod val="85000"/>
              <a:lumOff val="15000"/>
            </a:schemeClr>
          </a:solidFill>
        </p:grpSpPr>
        <p:sp>
          <p:nvSpPr>
            <p:cNvPr id="17"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8" name="Freeform 10"/>
            <p:cNvSpPr>
              <a:spLocks/>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9" name="Freeform 11"/>
            <p:cNvSpPr>
              <a:spLocks/>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6" name="矩形 15"/>
          <p:cNvSpPr/>
          <p:nvPr/>
        </p:nvSpPr>
        <p:spPr>
          <a:xfrm>
            <a:off x="3409329" y="1574686"/>
            <a:ext cx="382156" cy="392415"/>
          </a:xfrm>
          <a:prstGeom prst="rect">
            <a:avLst/>
          </a:prstGeom>
          <a:noFill/>
        </p:spPr>
        <p:txBody>
          <a:bodyPr wrap="none" lIns="68580" tIns="34290" rIns="68580" bIns="34290">
            <a:spAutoFit/>
          </a:bodyPr>
          <a:lstStyle/>
          <a:p>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02</a:t>
            </a:r>
            <a:endParaRPr lang="zh-CN" altLang="en-US" sz="2100" b="1" dirty="0">
              <a:solidFill>
                <a:schemeClr val="tx1">
                  <a:lumMod val="85000"/>
                  <a:lumOff val="15000"/>
                </a:schemeClr>
              </a:solidFill>
            </a:endParaRPr>
          </a:p>
        </p:txBody>
      </p:sp>
      <p:grpSp>
        <p:nvGrpSpPr>
          <p:cNvPr id="25" name="组合 24"/>
          <p:cNvGrpSpPr/>
          <p:nvPr/>
        </p:nvGrpSpPr>
        <p:grpSpPr>
          <a:xfrm rot="2700000">
            <a:off x="5085255" y="1487981"/>
            <a:ext cx="1025434" cy="1025434"/>
            <a:chOff x="1915886" y="2098767"/>
            <a:chExt cx="1367245" cy="1367245"/>
          </a:xfrm>
          <a:solidFill>
            <a:schemeClr val="tx1">
              <a:lumMod val="65000"/>
              <a:lumOff val="35000"/>
            </a:schemeClr>
          </a:solidFill>
        </p:grpSpPr>
        <p:cxnSp>
          <p:nvCxnSpPr>
            <p:cNvPr id="28" name="直接连接符 27"/>
            <p:cNvCxnSpPr/>
            <p:nvPr/>
          </p:nvCxnSpPr>
          <p:spPr>
            <a:xfrm>
              <a:off x="1915886" y="2220686"/>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rot="5400000">
              <a:off x="2468880"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0" name="直接连接符 29"/>
            <p:cNvCxnSpPr/>
            <p:nvPr/>
          </p:nvCxnSpPr>
          <p:spPr>
            <a:xfrm rot="5400000">
              <a:off x="1358537"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直接连接符 30"/>
            <p:cNvCxnSpPr/>
            <p:nvPr/>
          </p:nvCxnSpPr>
          <p:spPr>
            <a:xfrm>
              <a:off x="1915886" y="3331029"/>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6" name="Freeform 223"/>
          <p:cNvSpPr>
            <a:spLocks/>
          </p:cNvSpPr>
          <p:nvPr/>
        </p:nvSpPr>
        <p:spPr bwMode="auto">
          <a:xfrm>
            <a:off x="5461928" y="2099696"/>
            <a:ext cx="333163" cy="27020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85000"/>
              <a:lumOff val="15000"/>
            </a:schemeClr>
          </a:soli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27" name="矩形 26"/>
          <p:cNvSpPr/>
          <p:nvPr/>
        </p:nvSpPr>
        <p:spPr>
          <a:xfrm>
            <a:off x="5443843" y="1562301"/>
            <a:ext cx="386965" cy="392415"/>
          </a:xfrm>
          <a:prstGeom prst="rect">
            <a:avLst/>
          </a:prstGeom>
          <a:noFill/>
        </p:spPr>
        <p:txBody>
          <a:bodyPr wrap="none" lIns="68580" tIns="34290" rIns="68580" bIns="34290">
            <a:spAutoFit/>
          </a:bodyPr>
          <a:lstStyle/>
          <a:p>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03</a:t>
            </a:r>
            <a:endParaRPr lang="zh-CN" altLang="en-US" sz="2100" b="1" dirty="0">
              <a:solidFill>
                <a:schemeClr val="tx1">
                  <a:lumMod val="85000"/>
                  <a:lumOff val="15000"/>
                </a:schemeClr>
              </a:solidFill>
            </a:endParaRPr>
          </a:p>
        </p:txBody>
      </p:sp>
      <p:grpSp>
        <p:nvGrpSpPr>
          <p:cNvPr id="33" name="组合 32"/>
          <p:cNvGrpSpPr/>
          <p:nvPr/>
        </p:nvGrpSpPr>
        <p:grpSpPr>
          <a:xfrm rot="2700000">
            <a:off x="7105369" y="1487981"/>
            <a:ext cx="1025434" cy="1025434"/>
            <a:chOff x="1915886" y="2098767"/>
            <a:chExt cx="1367245" cy="1367245"/>
          </a:xfrm>
          <a:solidFill>
            <a:schemeClr val="tx1">
              <a:lumMod val="65000"/>
              <a:lumOff val="35000"/>
            </a:schemeClr>
          </a:solidFill>
        </p:grpSpPr>
        <p:cxnSp>
          <p:nvCxnSpPr>
            <p:cNvPr id="44" name="直接连接符 43"/>
            <p:cNvCxnSpPr/>
            <p:nvPr/>
          </p:nvCxnSpPr>
          <p:spPr>
            <a:xfrm>
              <a:off x="1915886" y="2220686"/>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p:cNvCxnSpPr/>
            <p:nvPr/>
          </p:nvCxnSpPr>
          <p:spPr>
            <a:xfrm rot="5400000">
              <a:off x="2468880"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直接连接符 45"/>
            <p:cNvCxnSpPr/>
            <p:nvPr/>
          </p:nvCxnSpPr>
          <p:spPr>
            <a:xfrm rot="5400000">
              <a:off x="1358537" y="2782390"/>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直接连接符 46"/>
            <p:cNvCxnSpPr/>
            <p:nvPr/>
          </p:nvCxnSpPr>
          <p:spPr>
            <a:xfrm>
              <a:off x="1915886" y="3331029"/>
              <a:ext cx="1367245" cy="0"/>
            </a:xfrm>
            <a:prstGeom prst="line">
              <a:avLst/>
            </a:prstGeom>
            <a:grp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4" name="组合 33"/>
          <p:cNvGrpSpPr/>
          <p:nvPr/>
        </p:nvGrpSpPr>
        <p:grpSpPr>
          <a:xfrm>
            <a:off x="7471888" y="1919293"/>
            <a:ext cx="425599" cy="446164"/>
            <a:chOff x="7002627" y="828237"/>
            <a:chExt cx="444697" cy="466185"/>
          </a:xfrm>
          <a:solidFill>
            <a:schemeClr val="tx1">
              <a:lumMod val="85000"/>
              <a:lumOff val="15000"/>
            </a:schemeClr>
          </a:solidFill>
        </p:grpSpPr>
        <p:sp>
          <p:nvSpPr>
            <p:cNvPr id="36" name="Freeform 11"/>
            <p:cNvSpPr>
              <a:spLocks/>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7" name="Freeform 12"/>
            <p:cNvSpPr>
              <a:spLocks/>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8" name="Freeform 13"/>
            <p:cNvSpPr>
              <a:spLocks/>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39" name="Freeform 14"/>
            <p:cNvSpPr>
              <a:spLocks/>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0" name="Freeform 15"/>
            <p:cNvSpPr>
              <a:spLocks/>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1" name="Freeform 16"/>
            <p:cNvSpPr>
              <a:spLocks/>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2" name="Freeform 17"/>
            <p:cNvSpPr>
              <a:spLocks/>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sp>
          <p:nvSpPr>
            <p:cNvPr id="43" name="Freeform 18"/>
            <p:cNvSpPr>
              <a:spLocks/>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35" name="矩形 34"/>
          <p:cNvSpPr/>
          <p:nvPr/>
        </p:nvSpPr>
        <p:spPr>
          <a:xfrm>
            <a:off x="7435658" y="1555489"/>
            <a:ext cx="385362" cy="392415"/>
          </a:xfrm>
          <a:prstGeom prst="rect">
            <a:avLst/>
          </a:prstGeom>
          <a:noFill/>
        </p:spPr>
        <p:txBody>
          <a:bodyPr wrap="none" lIns="68580" tIns="34290" rIns="68580" bIns="34290">
            <a:spAutoFit/>
          </a:bodyPr>
          <a:lstStyle/>
          <a:p>
            <a:r>
              <a:rPr lang="en-US" altLang="zh-CN" sz="2100" b="1" dirty="0" smtClean="0">
                <a:solidFill>
                  <a:schemeClr val="tx1">
                    <a:lumMod val="85000"/>
                    <a:lumOff val="15000"/>
                  </a:schemeClr>
                </a:solidFill>
                <a:latin typeface="Agency FB" panose="020B0503020202020204" pitchFamily="34" charset="0"/>
                <a:ea typeface="微软雅黑" panose="020B0503020204020204" pitchFamily="34" charset="-122"/>
              </a:rPr>
              <a:t>04</a:t>
            </a:r>
            <a:endParaRPr lang="zh-CN" altLang="en-US" sz="2100" b="1" dirty="0">
              <a:solidFill>
                <a:schemeClr val="tx1">
                  <a:lumMod val="85000"/>
                  <a:lumOff val="15000"/>
                </a:schemeClr>
              </a:solidFill>
            </a:endParaRPr>
          </a:p>
        </p:txBody>
      </p:sp>
      <p:sp>
        <p:nvSpPr>
          <p:cNvPr id="48" name="Content Placeholder 2"/>
          <p:cNvSpPr txBox="1">
            <a:spLocks/>
          </p:cNvSpPr>
          <p:nvPr/>
        </p:nvSpPr>
        <p:spPr bwMode="auto">
          <a:xfrm>
            <a:off x="445565" y="3040239"/>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4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49" name="Content Placeholder 2"/>
          <p:cNvSpPr txBox="1">
            <a:spLocks/>
          </p:cNvSpPr>
          <p:nvPr/>
        </p:nvSpPr>
        <p:spPr bwMode="auto">
          <a:xfrm>
            <a:off x="2537601" y="3040239"/>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4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50" name="Content Placeholder 2"/>
          <p:cNvSpPr txBox="1">
            <a:spLocks/>
          </p:cNvSpPr>
          <p:nvPr/>
        </p:nvSpPr>
        <p:spPr bwMode="auto">
          <a:xfrm>
            <a:off x="4629637" y="3040239"/>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4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51" name="Content Placeholder 2"/>
          <p:cNvSpPr txBox="1">
            <a:spLocks/>
          </p:cNvSpPr>
          <p:nvPr/>
        </p:nvSpPr>
        <p:spPr bwMode="auto">
          <a:xfrm>
            <a:off x="6728600" y="3040239"/>
            <a:ext cx="2110211"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4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4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400" b="1" kern="0" dirty="0" smtClean="0">
              <a:solidFill>
                <a:schemeClr val="tx1">
                  <a:lumMod val="65000"/>
                  <a:lumOff val="35000"/>
                </a:schemeClr>
              </a:solidFill>
              <a:latin typeface="微软雅黑" pitchFamily="34" charset="-122"/>
              <a:ea typeface="微软雅黑" pitchFamily="34" charset="-122"/>
              <a:cs typeface="Raleway"/>
            </a:endParaRPr>
          </a:p>
          <a:p>
            <a:pP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概</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67" name="矩形 66"/>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139793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1500"/>
                            </p:stCondLst>
                            <p:childTnLst>
                              <p:par>
                                <p:cTn id="25" presetID="31"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par>
                          <p:cTn id="31" fill="hold">
                            <p:stCondLst>
                              <p:cond delay="250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childTnLst>
                          </p:cTn>
                        </p:par>
                        <p:par>
                          <p:cTn id="51" fill="hold">
                            <p:stCondLst>
                              <p:cond delay="4000"/>
                            </p:stCondLst>
                            <p:childTnLst>
                              <p:par>
                                <p:cTn id="52" presetID="1" presetClass="entr" presetSubtype="0"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par>
                          <p:cTn id="57" fill="hold">
                            <p:stCondLst>
                              <p:cond delay="4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par>
                          <p:cTn id="64" fill="hold">
                            <p:stCondLst>
                              <p:cond delay="4500"/>
                            </p:stCondLst>
                            <p:childTnLst>
                              <p:par>
                                <p:cTn id="65" presetID="31"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1000" fill="hold"/>
                                        <p:tgtEl>
                                          <p:spTgt spid="32"/>
                                        </p:tgtEl>
                                        <p:attrNameLst>
                                          <p:attrName>ppt_w</p:attrName>
                                        </p:attrNameLst>
                                      </p:cBhvr>
                                      <p:tavLst>
                                        <p:tav tm="0">
                                          <p:val>
                                            <p:fltVal val="0"/>
                                          </p:val>
                                        </p:tav>
                                        <p:tav tm="100000">
                                          <p:val>
                                            <p:strVal val="#ppt_w"/>
                                          </p:val>
                                        </p:tav>
                                      </p:tavLst>
                                    </p:anim>
                                    <p:anim calcmode="lin" valueType="num">
                                      <p:cBhvr>
                                        <p:cTn id="68" dur="1000" fill="hold"/>
                                        <p:tgtEl>
                                          <p:spTgt spid="32"/>
                                        </p:tgtEl>
                                        <p:attrNameLst>
                                          <p:attrName>ppt_h</p:attrName>
                                        </p:attrNameLst>
                                      </p:cBhvr>
                                      <p:tavLst>
                                        <p:tav tm="0">
                                          <p:val>
                                            <p:fltVal val="0"/>
                                          </p:val>
                                        </p:tav>
                                        <p:tav tm="100000">
                                          <p:val>
                                            <p:strVal val="#ppt_h"/>
                                          </p:val>
                                        </p:tav>
                                      </p:tavLst>
                                    </p:anim>
                                    <p:anim calcmode="lin" valueType="num">
                                      <p:cBhvr>
                                        <p:cTn id="69" dur="1000" fill="hold"/>
                                        <p:tgtEl>
                                          <p:spTgt spid="32"/>
                                        </p:tgtEl>
                                        <p:attrNameLst>
                                          <p:attrName>style.rotation</p:attrName>
                                        </p:attrNameLst>
                                      </p:cBhvr>
                                      <p:tavLst>
                                        <p:tav tm="0">
                                          <p:val>
                                            <p:fltVal val="90"/>
                                          </p:val>
                                        </p:tav>
                                        <p:tav tm="100000">
                                          <p:val>
                                            <p:fltVal val="0"/>
                                          </p:val>
                                        </p:tav>
                                      </p:tavLst>
                                    </p:anim>
                                    <p:animEffect transition="in" filter="fade">
                                      <p:cBhvr>
                                        <p:cTn id="70" dur="1000"/>
                                        <p:tgtEl>
                                          <p:spTgt spid="32"/>
                                        </p:tgtEl>
                                      </p:cBhvr>
                                    </p:animEffect>
                                  </p:childTnLst>
                                </p:cTn>
                              </p:par>
                            </p:childTnLst>
                          </p:cTn>
                        </p:par>
                        <p:par>
                          <p:cTn id="71" fill="hold">
                            <p:stCondLst>
                              <p:cond delay="5500"/>
                            </p:stCondLst>
                            <p:childTnLst>
                              <p:par>
                                <p:cTn id="72" presetID="1" presetClass="entr" presetSubtype="0"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childTnLst>
                                </p:cTn>
                              </p:par>
                            </p:childTnLst>
                          </p:cTn>
                        </p:par>
                        <p:par>
                          <p:cTn id="74" fill="hold">
                            <p:stCondLst>
                              <p:cond delay="5500"/>
                            </p:stCondLst>
                            <p:childTnLst>
                              <p:par>
                                <p:cTn id="75" presetID="1"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par>
                          <p:cTn id="77" fill="hold">
                            <p:stCondLst>
                              <p:cond delay="5500"/>
                            </p:stCondLst>
                            <p:childTnLst>
                              <p:par>
                                <p:cTn id="78" presetID="1" presetClass="entr" presetSubtype="0"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26" grpId="0" animBg="1"/>
      <p:bldP spid="27" grpId="0"/>
      <p:bldP spid="35" grpId="0"/>
      <p:bldP spid="48" grpId="0"/>
      <p:bldP spid="49" grpId="0"/>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6</a:t>
            </a:fld>
            <a:endParaRPr lang="zh-CN" altLang="en-US"/>
          </a:p>
        </p:txBody>
      </p:sp>
      <p:sp>
        <p:nvSpPr>
          <p:cNvPr id="3" name="椭圆 2"/>
          <p:cNvSpPr/>
          <p:nvPr/>
        </p:nvSpPr>
        <p:spPr>
          <a:xfrm>
            <a:off x="2629503" y="1131590"/>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4" name="文本框 14"/>
          <p:cNvSpPr txBox="1"/>
          <p:nvPr/>
        </p:nvSpPr>
        <p:spPr>
          <a:xfrm>
            <a:off x="2721181" y="1662095"/>
            <a:ext cx="1534123" cy="461665"/>
          </a:xfrm>
          <a:prstGeom prst="rect">
            <a:avLst/>
          </a:prstGeom>
          <a:noFill/>
        </p:spPr>
        <p:txBody>
          <a:bodyPr wrap="square" rtlCol="0">
            <a:spAutoFit/>
          </a:bodyPr>
          <a:lstStyle/>
          <a:p>
            <a:r>
              <a:rPr lang="zh-CN" altLang="en-US" sz="800" dirty="0" smtClean="0">
                <a:solidFill>
                  <a:schemeClr val="tx1">
                    <a:lumMod val="65000"/>
                    <a:lumOff val="35000"/>
                  </a:schemeClr>
                </a:solidFill>
                <a:latin typeface="微软雅黑" pitchFamily="34" charset="-122"/>
                <a:ea typeface="微软雅黑" pitchFamily="34" charset="-122"/>
              </a:rPr>
              <a:t>请在此处输入您的文本，或者复制您的文本粘贴到此处请在此处请在此处输入您的文本。</a:t>
            </a:r>
            <a:endParaRPr lang="zh-CN" altLang="en-US" sz="800" dirty="0">
              <a:solidFill>
                <a:schemeClr val="tx1">
                  <a:lumMod val="65000"/>
                  <a:lumOff val="35000"/>
                </a:schemeClr>
              </a:solidFill>
              <a:latin typeface="微软雅黑" pitchFamily="34" charset="-122"/>
              <a:ea typeface="微软雅黑" pitchFamily="34" charset="-122"/>
            </a:endParaRPr>
          </a:p>
        </p:txBody>
      </p:sp>
      <p:sp>
        <p:nvSpPr>
          <p:cNvPr id="5" name="椭圆 4"/>
          <p:cNvSpPr/>
          <p:nvPr/>
        </p:nvSpPr>
        <p:spPr>
          <a:xfrm>
            <a:off x="3943075" y="1922635"/>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6" name="文本框 46"/>
          <p:cNvSpPr txBox="1"/>
          <p:nvPr/>
        </p:nvSpPr>
        <p:spPr>
          <a:xfrm>
            <a:off x="4002592" y="2491613"/>
            <a:ext cx="1690392" cy="5078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请在此处输入您的文本，或者复制您的文本粘贴到此处请在此处请在此处输入您的文本。</a:t>
            </a:r>
            <a:endParaRPr lang="zh-CN" altLang="en-US" sz="900" dirty="0">
              <a:solidFill>
                <a:schemeClr val="tx1">
                  <a:lumMod val="65000"/>
                  <a:lumOff val="35000"/>
                </a:schemeClr>
              </a:solidFill>
              <a:latin typeface="微软雅黑" pitchFamily="34" charset="-122"/>
              <a:ea typeface="微软雅黑" pitchFamily="34" charset="-122"/>
            </a:endParaRPr>
          </a:p>
        </p:txBody>
      </p:sp>
      <p:sp>
        <p:nvSpPr>
          <p:cNvPr id="7" name="椭圆 6"/>
          <p:cNvSpPr/>
          <p:nvPr/>
        </p:nvSpPr>
        <p:spPr>
          <a:xfrm>
            <a:off x="5131164" y="2815118"/>
            <a:ext cx="1689570" cy="1689570"/>
          </a:xfrm>
          <a:prstGeom prst="ellipse">
            <a:avLst/>
          </a:prstGeom>
          <a:gradFill>
            <a:gsLst>
              <a:gs pos="0">
                <a:schemeClr val="bg1">
                  <a:lumMod val="85000"/>
                </a:schemeClr>
              </a:gs>
              <a:gs pos="1000">
                <a:schemeClr val="bg1"/>
              </a:gs>
              <a:gs pos="92000">
                <a:schemeClr val="bg1">
                  <a:lumMod val="85000"/>
                </a:schemeClr>
              </a:gs>
            </a:gsLst>
            <a:lin ang="16200000" scaled="0"/>
          </a:gra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8" name="文本框 60"/>
          <p:cNvSpPr txBox="1"/>
          <p:nvPr/>
        </p:nvSpPr>
        <p:spPr>
          <a:xfrm>
            <a:off x="5292080" y="3443104"/>
            <a:ext cx="1440159" cy="646331"/>
          </a:xfrm>
          <a:prstGeom prst="rect">
            <a:avLst/>
          </a:prstGeom>
          <a:noFill/>
        </p:spPr>
        <p:txBody>
          <a:bodyPr wrap="square" rtlCol="0">
            <a:spAutoFit/>
          </a:bodyPr>
          <a:lstStyle/>
          <a:p>
            <a:r>
              <a:rPr lang="zh-CN" altLang="en-US" sz="900" dirty="0" smtClean="0">
                <a:solidFill>
                  <a:schemeClr val="tx1">
                    <a:lumMod val="65000"/>
                    <a:lumOff val="35000"/>
                  </a:schemeClr>
                </a:solidFill>
                <a:latin typeface="微软雅黑" pitchFamily="34" charset="-122"/>
                <a:ea typeface="微软雅黑" pitchFamily="34" charset="-122"/>
              </a:rPr>
              <a:t>请在此处输入您的文本，或者复制您的文本粘贴到此处请在此处请在此处输入您的文本。</a:t>
            </a:r>
            <a:endParaRPr lang="zh-CN" altLang="en-US" sz="900" dirty="0">
              <a:solidFill>
                <a:schemeClr val="tx1">
                  <a:lumMod val="65000"/>
                  <a:lumOff val="35000"/>
                </a:schemeClr>
              </a:solidFill>
              <a:latin typeface="微软雅黑" pitchFamily="34" charset="-122"/>
              <a:ea typeface="微软雅黑" pitchFamily="34" charset="-122"/>
            </a:endParaRPr>
          </a:p>
        </p:txBody>
      </p:sp>
      <p:grpSp>
        <p:nvGrpSpPr>
          <p:cNvPr id="9" name="组合 8"/>
          <p:cNvGrpSpPr/>
          <p:nvPr/>
        </p:nvGrpSpPr>
        <p:grpSpPr>
          <a:xfrm>
            <a:off x="3879773" y="3536914"/>
            <a:ext cx="1462877" cy="907802"/>
            <a:chOff x="3879773" y="3536914"/>
            <a:chExt cx="1462877" cy="907802"/>
          </a:xfrm>
        </p:grpSpPr>
        <p:grpSp>
          <p:nvGrpSpPr>
            <p:cNvPr id="10" name="组合 9"/>
            <p:cNvGrpSpPr/>
            <p:nvPr/>
          </p:nvGrpSpPr>
          <p:grpSpPr>
            <a:xfrm>
              <a:off x="3879773" y="3679683"/>
              <a:ext cx="533398" cy="533398"/>
              <a:chOff x="5333290" y="4577179"/>
              <a:chExt cx="849086" cy="849086"/>
            </a:xfrm>
            <a:effectLst>
              <a:outerShdw blurRad="215900" dist="152400" dir="2400000" algn="tl" rotWithShape="0">
                <a:prstClr val="black">
                  <a:alpha val="13000"/>
                </a:prstClr>
              </a:outerShdw>
            </a:effectLst>
          </p:grpSpPr>
          <p:sp>
            <p:nvSpPr>
              <p:cNvPr id="18" name="椭圆 17"/>
              <p:cNvSpPr/>
              <p:nvPr/>
            </p:nvSpPr>
            <p:spPr>
              <a:xfrm>
                <a:off x="5333290" y="4577179"/>
                <a:ext cx="849086" cy="849086"/>
              </a:xfrm>
              <a:prstGeom prst="ellipse">
                <a:avLst/>
              </a:prstGeom>
              <a:solidFill>
                <a:schemeClr val="tx1">
                  <a:lumMod val="65000"/>
                  <a:lumOff val="35000"/>
                </a:schemeClr>
              </a:solidFill>
              <a:ln w="101600">
                <a:gradFill>
                  <a:gsLst>
                    <a:gs pos="9000">
                      <a:srgbClr val="FCFCFC"/>
                    </a:gs>
                    <a:gs pos="85000">
                      <a:srgbClr val="C8C8C8"/>
                    </a:gs>
                  </a:gsLst>
                  <a:lin ang="36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19" name="文本框 58"/>
              <p:cNvSpPr txBox="1"/>
              <p:nvPr/>
            </p:nvSpPr>
            <p:spPr>
              <a:xfrm>
                <a:off x="5480835" y="4593382"/>
                <a:ext cx="597616" cy="832883"/>
              </a:xfrm>
              <a:prstGeom prst="rect">
                <a:avLst/>
              </a:prstGeom>
              <a:noFill/>
            </p:spPr>
            <p:txBody>
              <a:bodyPr wrap="none" rtlCol="0">
                <a:spAutoFit/>
              </a:bodyPr>
              <a:lstStyle/>
              <a:p>
                <a:r>
                  <a:rPr lang="en-US" altLang="zh-CN" sz="2800" dirty="0">
                    <a:solidFill>
                      <a:schemeClr val="bg1"/>
                    </a:solidFill>
                    <a:latin typeface="Impact" pitchFamily="34" charset="0"/>
                    <a:ea typeface="+mj-ea"/>
                  </a:rPr>
                  <a:t>3</a:t>
                </a:r>
                <a:endParaRPr lang="zh-CN" altLang="en-US" sz="2800" dirty="0">
                  <a:solidFill>
                    <a:schemeClr val="bg1"/>
                  </a:solidFill>
                  <a:latin typeface="Impact" pitchFamily="34" charset="0"/>
                  <a:ea typeface="+mj-ea"/>
                </a:endParaRPr>
              </a:p>
            </p:txBody>
          </p:sp>
        </p:grpSp>
        <p:sp>
          <p:nvSpPr>
            <p:cNvPr id="12" name="椭圆 11"/>
            <p:cNvSpPr/>
            <p:nvPr/>
          </p:nvSpPr>
          <p:spPr>
            <a:xfrm>
              <a:off x="4434848" y="3536914"/>
              <a:ext cx="907802" cy="907802"/>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13" name="椭圆 12"/>
            <p:cNvSpPr/>
            <p:nvPr/>
          </p:nvSpPr>
          <p:spPr>
            <a:xfrm>
              <a:off x="4539988" y="3642054"/>
              <a:ext cx="697521" cy="697521"/>
            </a:xfrm>
            <a:prstGeom prst="ellipse">
              <a:avLst/>
            </a:prstGeom>
            <a:noFill/>
            <a:ln w="101600">
              <a:solidFill>
                <a:schemeClr val="tx1">
                  <a:lumMod val="65000"/>
                  <a:lumOff val="35000"/>
                </a:schemeClr>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14" name="椭圆 13"/>
            <p:cNvSpPr/>
            <p:nvPr/>
          </p:nvSpPr>
          <p:spPr>
            <a:xfrm>
              <a:off x="4566987" y="3656051"/>
              <a:ext cx="650471" cy="650471"/>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grpSp>
      <p:grpSp>
        <p:nvGrpSpPr>
          <p:cNvPr id="21" name="组合 20"/>
          <p:cNvGrpSpPr/>
          <p:nvPr/>
        </p:nvGrpSpPr>
        <p:grpSpPr>
          <a:xfrm>
            <a:off x="1251739" y="1468606"/>
            <a:ext cx="1479239" cy="907802"/>
            <a:chOff x="1375292" y="1014028"/>
            <a:chExt cx="1766038" cy="1083809"/>
          </a:xfrm>
        </p:grpSpPr>
        <p:grpSp>
          <p:nvGrpSpPr>
            <p:cNvPr id="23" name="组合 22"/>
            <p:cNvGrpSpPr/>
            <p:nvPr/>
          </p:nvGrpSpPr>
          <p:grpSpPr>
            <a:xfrm>
              <a:off x="1375292" y="1201709"/>
              <a:ext cx="636815" cy="672631"/>
              <a:chOff x="1833725" y="1586404"/>
              <a:chExt cx="849086" cy="896841"/>
            </a:xfrm>
            <a:effectLst>
              <a:outerShdw blurRad="215900" dist="152400" dir="2400000" algn="tl" rotWithShape="0">
                <a:prstClr val="black">
                  <a:alpha val="13000"/>
                </a:prstClr>
              </a:outerShdw>
            </a:effectLst>
          </p:grpSpPr>
          <p:sp>
            <p:nvSpPr>
              <p:cNvPr id="28" name="椭圆 27"/>
              <p:cNvSpPr/>
              <p:nvPr/>
            </p:nvSpPr>
            <p:spPr>
              <a:xfrm>
                <a:off x="1833725" y="1634159"/>
                <a:ext cx="849086" cy="849086"/>
              </a:xfrm>
              <a:prstGeom prst="ellipse">
                <a:avLst/>
              </a:prstGeom>
              <a:solidFill>
                <a:schemeClr val="tx1">
                  <a:lumMod val="65000"/>
                  <a:lumOff val="35000"/>
                </a:schemeClr>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29" name="文本框 12"/>
              <p:cNvSpPr txBox="1"/>
              <p:nvPr/>
            </p:nvSpPr>
            <p:spPr>
              <a:xfrm>
                <a:off x="1992983" y="1586404"/>
                <a:ext cx="510858" cy="832884"/>
              </a:xfrm>
              <a:prstGeom prst="rect">
                <a:avLst/>
              </a:prstGeom>
              <a:noFill/>
            </p:spPr>
            <p:txBody>
              <a:bodyPr wrap="none" rtlCol="0">
                <a:spAutoFit/>
              </a:bodyPr>
              <a:lstStyle/>
              <a:p>
                <a:r>
                  <a:rPr lang="en-US" altLang="zh-CN" sz="2800" dirty="0">
                    <a:solidFill>
                      <a:schemeClr val="bg1"/>
                    </a:solidFill>
                    <a:latin typeface="Impact" pitchFamily="34" charset="0"/>
                    <a:ea typeface="+mj-ea"/>
                  </a:rPr>
                  <a:t>1</a:t>
                </a:r>
                <a:endParaRPr lang="zh-CN" altLang="en-US" sz="2800" dirty="0">
                  <a:solidFill>
                    <a:schemeClr val="bg1"/>
                  </a:solidFill>
                  <a:latin typeface="Impact" pitchFamily="34" charset="0"/>
                  <a:ea typeface="+mj-ea"/>
                </a:endParaRPr>
              </a:p>
            </p:txBody>
          </p:sp>
        </p:grpSp>
        <p:grpSp>
          <p:nvGrpSpPr>
            <p:cNvPr id="24" name="组合 23"/>
            <p:cNvGrpSpPr/>
            <p:nvPr/>
          </p:nvGrpSpPr>
          <p:grpSpPr>
            <a:xfrm>
              <a:off x="2057521" y="1014028"/>
              <a:ext cx="1083809" cy="1083809"/>
              <a:chOff x="2743364" y="1336163"/>
              <a:chExt cx="1445078" cy="1445078"/>
            </a:xfrm>
            <a:effectLst>
              <a:outerShdw blurRad="215900" dist="152400" dir="2400000" algn="tl" rotWithShape="0">
                <a:prstClr val="black">
                  <a:alpha val="13000"/>
                </a:prstClr>
              </a:outerShdw>
            </a:effectLst>
          </p:grpSpPr>
          <p:sp>
            <p:nvSpPr>
              <p:cNvPr id="25" name="椭圆 24"/>
              <p:cNvSpPr/>
              <p:nvPr/>
            </p:nvSpPr>
            <p:spPr>
              <a:xfrm>
                <a:off x="2743364" y="1336163"/>
                <a:ext cx="1445078" cy="1445078"/>
              </a:xfrm>
              <a:prstGeom prst="ellipse">
                <a:avLst/>
              </a:prstGeom>
              <a:gradFill>
                <a:gsLst>
                  <a:gs pos="10000">
                    <a:srgbClr val="D0D0CD"/>
                  </a:gs>
                  <a:gs pos="86000">
                    <a:srgbClr val="FCFCFC"/>
                  </a:gs>
                </a:gsLst>
                <a:lin ang="13500000" scaled="1"/>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26" name="椭圆 25"/>
              <p:cNvSpPr/>
              <p:nvPr/>
            </p:nvSpPr>
            <p:spPr>
              <a:xfrm>
                <a:off x="2910731" y="1503530"/>
                <a:ext cx="1110344" cy="1110344"/>
              </a:xfrm>
              <a:prstGeom prst="ellipse">
                <a:avLst/>
              </a:prstGeom>
              <a:noFill/>
              <a:ln w="101600">
                <a:solidFill>
                  <a:schemeClr val="tx1">
                    <a:lumMod val="65000"/>
                    <a:lumOff val="35000"/>
                  </a:schemeClr>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27" name="椭圆 26"/>
              <p:cNvSpPr/>
              <p:nvPr/>
            </p:nvSpPr>
            <p:spPr>
              <a:xfrm>
                <a:off x="2948383" y="1541182"/>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grpSp>
      </p:grpSp>
      <p:grpSp>
        <p:nvGrpSpPr>
          <p:cNvPr id="31" name="组合 30"/>
          <p:cNvGrpSpPr/>
          <p:nvPr/>
        </p:nvGrpSpPr>
        <p:grpSpPr>
          <a:xfrm>
            <a:off x="2628493" y="2667768"/>
            <a:ext cx="1479240" cy="907802"/>
            <a:chOff x="2677861" y="2144185"/>
            <a:chExt cx="1766039" cy="1083809"/>
          </a:xfrm>
        </p:grpSpPr>
        <p:grpSp>
          <p:nvGrpSpPr>
            <p:cNvPr id="33" name="组合 32"/>
            <p:cNvGrpSpPr/>
            <p:nvPr/>
          </p:nvGrpSpPr>
          <p:grpSpPr>
            <a:xfrm>
              <a:off x="2677861" y="2362926"/>
              <a:ext cx="636815" cy="641574"/>
              <a:chOff x="3570484" y="3134690"/>
              <a:chExt cx="849086" cy="855431"/>
            </a:xfrm>
            <a:effectLst>
              <a:outerShdw blurRad="215900" dist="152400" dir="2400000" algn="tl" rotWithShape="0">
                <a:prstClr val="black">
                  <a:alpha val="13000"/>
                </a:prstClr>
              </a:outerShdw>
            </a:effectLst>
          </p:grpSpPr>
          <p:sp>
            <p:nvSpPr>
              <p:cNvPr id="38" name="椭圆 37"/>
              <p:cNvSpPr/>
              <p:nvPr/>
            </p:nvSpPr>
            <p:spPr>
              <a:xfrm>
                <a:off x="3570484" y="3141035"/>
                <a:ext cx="849086" cy="849086"/>
              </a:xfrm>
              <a:prstGeom prst="ellipse">
                <a:avLst/>
              </a:prstGeom>
              <a:solidFill>
                <a:schemeClr val="tx1">
                  <a:lumMod val="65000"/>
                  <a:lumOff val="35000"/>
                </a:schemeClr>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39" name="文本框 44"/>
              <p:cNvSpPr txBox="1"/>
              <p:nvPr/>
            </p:nvSpPr>
            <p:spPr>
              <a:xfrm>
                <a:off x="3718029" y="3134690"/>
                <a:ext cx="579752" cy="832884"/>
              </a:xfrm>
              <a:prstGeom prst="rect">
                <a:avLst/>
              </a:prstGeom>
              <a:noFill/>
            </p:spPr>
            <p:txBody>
              <a:bodyPr wrap="none" rtlCol="0">
                <a:spAutoFit/>
              </a:bodyPr>
              <a:lstStyle/>
              <a:p>
                <a:r>
                  <a:rPr lang="en-US" altLang="zh-CN" sz="2800" dirty="0">
                    <a:solidFill>
                      <a:schemeClr val="bg1"/>
                    </a:solidFill>
                    <a:latin typeface="Impact" pitchFamily="34" charset="0"/>
                    <a:ea typeface="+mj-ea"/>
                  </a:rPr>
                  <a:t>2</a:t>
                </a:r>
                <a:endParaRPr lang="zh-CN" altLang="en-US" sz="2800" dirty="0">
                  <a:solidFill>
                    <a:schemeClr val="bg1"/>
                  </a:solidFill>
                  <a:latin typeface="Impact" pitchFamily="34" charset="0"/>
                  <a:ea typeface="+mj-ea"/>
                </a:endParaRPr>
              </a:p>
            </p:txBody>
          </p:sp>
        </p:grpSp>
        <p:grpSp>
          <p:nvGrpSpPr>
            <p:cNvPr id="34" name="组合 33"/>
            <p:cNvGrpSpPr/>
            <p:nvPr/>
          </p:nvGrpSpPr>
          <p:grpSpPr>
            <a:xfrm>
              <a:off x="3360091" y="2144185"/>
              <a:ext cx="1083809" cy="1083809"/>
              <a:chOff x="4480123" y="2843039"/>
              <a:chExt cx="1445078" cy="1445078"/>
            </a:xfrm>
            <a:effectLst>
              <a:outerShdw blurRad="215900" dist="152400" dir="2400000" algn="tl" rotWithShape="0">
                <a:prstClr val="black">
                  <a:alpha val="13000"/>
                </a:prstClr>
              </a:outerShdw>
            </a:effectLst>
          </p:grpSpPr>
          <p:sp>
            <p:nvSpPr>
              <p:cNvPr id="35" name="椭圆 34"/>
              <p:cNvSpPr/>
              <p:nvPr/>
            </p:nvSpPr>
            <p:spPr>
              <a:xfrm>
                <a:off x="4480123" y="2843039"/>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36" name="椭圆 35"/>
              <p:cNvSpPr/>
              <p:nvPr/>
            </p:nvSpPr>
            <p:spPr>
              <a:xfrm>
                <a:off x="4647490" y="3010406"/>
                <a:ext cx="1110344" cy="1110344"/>
              </a:xfrm>
              <a:prstGeom prst="ellipse">
                <a:avLst/>
              </a:prstGeom>
              <a:noFill/>
              <a:ln w="101600">
                <a:solidFill>
                  <a:schemeClr val="tx1">
                    <a:lumMod val="65000"/>
                    <a:lumOff val="35000"/>
                  </a:schemeClr>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sp>
            <p:nvSpPr>
              <p:cNvPr id="37" name="椭圆 36"/>
              <p:cNvSpPr/>
              <p:nvPr/>
            </p:nvSpPr>
            <p:spPr>
              <a:xfrm>
                <a:off x="4684938" y="3047854"/>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itchFamily="34" charset="0"/>
                </a:endParaRPr>
              </a:p>
            </p:txBody>
          </p:sp>
        </p:grpSp>
      </p:grpSp>
      <p:sp>
        <p:nvSpPr>
          <p:cNvPr id="32" name="KSO_Shape"/>
          <p:cNvSpPr>
            <a:spLocks/>
          </p:cNvSpPr>
          <p:nvPr/>
        </p:nvSpPr>
        <p:spPr bwMode="auto">
          <a:xfrm>
            <a:off x="2085192" y="1768168"/>
            <a:ext cx="383768" cy="30893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tx1">
              <a:lumMod val="65000"/>
              <a:lumOff val="35000"/>
            </a:schemeClr>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ea typeface="宋体" panose="02010600030101010101" pitchFamily="2" charset="-122"/>
            </a:endParaRPr>
          </a:p>
        </p:txBody>
      </p:sp>
      <p:sp>
        <p:nvSpPr>
          <p:cNvPr id="47" name="KSO_Shape"/>
          <p:cNvSpPr>
            <a:spLocks noChangeArrowheads="1"/>
          </p:cNvSpPr>
          <p:nvPr/>
        </p:nvSpPr>
        <p:spPr bwMode="auto">
          <a:xfrm>
            <a:off x="4692731" y="3812383"/>
            <a:ext cx="398982" cy="33780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tx1">
              <a:lumMod val="65000"/>
              <a:lumOff val="35000"/>
            </a:schemeClr>
          </a:solidFill>
          <a:ln>
            <a:noFill/>
          </a:ln>
          <a:extLst/>
        </p:spPr>
        <p:txBody>
          <a:bodyPr lIns="68580" tIns="34290" rIns="68580" bIns="34290"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48" name="Freeform 139"/>
          <p:cNvSpPr>
            <a:spLocks noChangeArrowheads="1"/>
          </p:cNvSpPr>
          <p:nvPr/>
        </p:nvSpPr>
        <p:spPr bwMode="auto">
          <a:xfrm>
            <a:off x="3445611" y="2945018"/>
            <a:ext cx="416441" cy="335155"/>
          </a:xfrm>
          <a:custGeom>
            <a:avLst/>
            <a:gdLst>
              <a:gd name="T0" fmla="*/ 477266 w 497"/>
              <a:gd name="T1" fmla="*/ 81505 h 400"/>
              <a:gd name="T2" fmla="*/ 477266 w 497"/>
              <a:gd name="T3" fmla="*/ 81505 h 400"/>
              <a:gd name="T4" fmla="*/ 456615 w 497"/>
              <a:gd name="T5" fmla="*/ 60842 h 400"/>
              <a:gd name="T6" fmla="*/ 111286 w 497"/>
              <a:gd name="T7" fmla="*/ 60842 h 400"/>
              <a:gd name="T8" fmla="*/ 81456 w 497"/>
              <a:gd name="T9" fmla="*/ 81505 h 400"/>
              <a:gd name="T10" fmla="*/ 81456 w 497"/>
              <a:gd name="T11" fmla="*/ 112500 h 400"/>
              <a:gd name="T12" fmla="*/ 477266 w 497"/>
              <a:gd name="T13" fmla="*/ 112500 h 400"/>
              <a:gd name="T14" fmla="*/ 477266 w 497"/>
              <a:gd name="T15" fmla="*/ 81505 h 400"/>
              <a:gd name="T16" fmla="*/ 395809 w 497"/>
              <a:gd name="T17" fmla="*/ 0 h 400"/>
              <a:gd name="T18" fmla="*/ 395809 w 497"/>
              <a:gd name="T19" fmla="*/ 0 h 400"/>
              <a:gd name="T20" fmla="*/ 172091 w 497"/>
              <a:gd name="T21" fmla="*/ 0 h 400"/>
              <a:gd name="T22" fmla="*/ 142262 w 497"/>
              <a:gd name="T23" fmla="*/ 30995 h 400"/>
              <a:gd name="T24" fmla="*/ 426786 w 497"/>
              <a:gd name="T25" fmla="*/ 30995 h 400"/>
              <a:gd name="T26" fmla="*/ 395809 w 497"/>
              <a:gd name="T27" fmla="*/ 0 h 400"/>
              <a:gd name="T28" fmla="*/ 538071 w 497"/>
              <a:gd name="T29" fmla="*/ 112500 h 400"/>
              <a:gd name="T30" fmla="*/ 538071 w 497"/>
              <a:gd name="T31" fmla="*/ 112500 h 400"/>
              <a:gd name="T32" fmla="*/ 517420 w 497"/>
              <a:gd name="T33" fmla="*/ 91836 h 400"/>
              <a:gd name="T34" fmla="*/ 517420 w 497"/>
              <a:gd name="T35" fmla="*/ 142346 h 400"/>
              <a:gd name="T36" fmla="*/ 50480 w 497"/>
              <a:gd name="T37" fmla="*/ 142346 h 400"/>
              <a:gd name="T38" fmla="*/ 50480 w 497"/>
              <a:gd name="T39" fmla="*/ 91836 h 400"/>
              <a:gd name="T40" fmla="*/ 29829 w 497"/>
              <a:gd name="T41" fmla="*/ 112500 h 400"/>
              <a:gd name="T42" fmla="*/ 9178 w 497"/>
              <a:gd name="T43" fmla="*/ 173341 h 400"/>
              <a:gd name="T44" fmla="*/ 50480 w 497"/>
              <a:gd name="T45" fmla="*/ 427039 h 400"/>
              <a:gd name="T46" fmla="*/ 81456 w 497"/>
              <a:gd name="T47" fmla="*/ 458034 h 400"/>
              <a:gd name="T48" fmla="*/ 477266 w 497"/>
              <a:gd name="T49" fmla="*/ 458034 h 400"/>
              <a:gd name="T50" fmla="*/ 517420 w 497"/>
              <a:gd name="T51" fmla="*/ 427039 h 400"/>
              <a:gd name="T52" fmla="*/ 558722 w 497"/>
              <a:gd name="T53" fmla="*/ 173341 h 400"/>
              <a:gd name="T54" fmla="*/ 538071 w 497"/>
              <a:gd name="T55" fmla="*/ 112500 h 400"/>
              <a:gd name="T56" fmla="*/ 395809 w 497"/>
              <a:gd name="T57" fmla="*/ 264030 h 400"/>
              <a:gd name="T58" fmla="*/ 395809 w 497"/>
              <a:gd name="T59" fmla="*/ 264030 h 400"/>
              <a:gd name="T60" fmla="*/ 365980 w 497"/>
              <a:gd name="T61" fmla="*/ 295024 h 400"/>
              <a:gd name="T62" fmla="*/ 203067 w 497"/>
              <a:gd name="T63" fmla="*/ 295024 h 400"/>
              <a:gd name="T64" fmla="*/ 172091 w 497"/>
              <a:gd name="T65" fmla="*/ 264030 h 400"/>
              <a:gd name="T66" fmla="*/ 172091 w 497"/>
              <a:gd name="T67" fmla="*/ 213520 h 400"/>
              <a:gd name="T68" fmla="*/ 213393 w 497"/>
              <a:gd name="T69" fmla="*/ 213520 h 400"/>
              <a:gd name="T70" fmla="*/ 213393 w 497"/>
              <a:gd name="T71" fmla="*/ 253698 h 400"/>
              <a:gd name="T72" fmla="*/ 354508 w 497"/>
              <a:gd name="T73" fmla="*/ 253698 h 400"/>
              <a:gd name="T74" fmla="*/ 354508 w 497"/>
              <a:gd name="T75" fmla="*/ 213520 h 400"/>
              <a:gd name="T76" fmla="*/ 395809 w 497"/>
              <a:gd name="T77" fmla="*/ 213520 h 400"/>
              <a:gd name="T78" fmla="*/ 395809 w 497"/>
              <a:gd name="T79" fmla="*/ 264030 h 4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tx1">
              <a:lumMod val="65000"/>
              <a:lumOff val="35000"/>
            </a:schemeClr>
          </a:solidFill>
          <a:ln>
            <a:noFill/>
          </a:ln>
          <a:effectLst/>
          <a:extLst/>
        </p:spPr>
        <p:txBody>
          <a:bodyPr wrap="none" lIns="34290" tIns="17145" rIns="34290" bIns="17145" anchor="ctr"/>
          <a:lstStyle/>
          <a:p>
            <a:pPr>
              <a:defRPr/>
            </a:pPr>
            <a:endParaRPr lang="zh-CN" altLang="en-US"/>
          </a:p>
        </p:txBody>
      </p:sp>
      <p:sp>
        <p:nvSpPr>
          <p:cNvPr id="49" name="矩形 48"/>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73751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4000"/>
                            </p:stCondLst>
                            <p:childTnLst>
                              <p:par>
                                <p:cTn id="45" presetID="16" presetClass="entr" presetSubtype="21"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fltVal val="0"/>
                                          </p:val>
                                        </p:tav>
                                        <p:tav tm="100000">
                                          <p:val>
                                            <p:strVal val="#ppt_h"/>
                                          </p:val>
                                        </p:tav>
                                      </p:tavLst>
                                    </p:anim>
                                    <p:animEffect transition="in" filter="fade">
                                      <p:cBhvr>
                                        <p:cTn id="53" dur="500"/>
                                        <p:tgtEl>
                                          <p:spTgt spid="47"/>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32"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7</a:t>
            </a:fld>
            <a:endParaRPr lang="zh-CN" altLang="en-US"/>
          </a:p>
        </p:txBody>
      </p:sp>
      <p:grpSp>
        <p:nvGrpSpPr>
          <p:cNvPr id="112" name="组合 111"/>
          <p:cNvGrpSpPr/>
          <p:nvPr/>
        </p:nvGrpSpPr>
        <p:grpSpPr>
          <a:xfrm>
            <a:off x="2677823" y="1015896"/>
            <a:ext cx="1920043" cy="3302157"/>
            <a:chOff x="2734684" y="1015896"/>
            <a:chExt cx="1920043" cy="3302157"/>
          </a:xfrm>
        </p:grpSpPr>
        <p:grpSp>
          <p:nvGrpSpPr>
            <p:cNvPr id="115" name="组合 114"/>
            <p:cNvGrpSpPr/>
            <p:nvPr/>
          </p:nvGrpSpPr>
          <p:grpSpPr>
            <a:xfrm>
              <a:off x="2734684" y="1015896"/>
              <a:ext cx="1920043" cy="3302157"/>
              <a:chOff x="2685756" y="1069793"/>
              <a:chExt cx="1920043" cy="3302157"/>
            </a:xfrm>
          </p:grpSpPr>
          <p:grpSp>
            <p:nvGrpSpPr>
              <p:cNvPr id="118" name="组合 117"/>
              <p:cNvGrpSpPr/>
              <p:nvPr/>
            </p:nvGrpSpPr>
            <p:grpSpPr>
              <a:xfrm>
                <a:off x="2772798" y="1085825"/>
                <a:ext cx="1685339" cy="3286125"/>
                <a:chOff x="2772798" y="1085825"/>
                <a:chExt cx="1685339" cy="3286125"/>
              </a:xfrm>
            </p:grpSpPr>
            <p:sp>
              <p:nvSpPr>
                <p:cNvPr id="127" name="圆角矩形 126"/>
                <p:cNvSpPr/>
                <p:nvPr/>
              </p:nvSpPr>
              <p:spPr>
                <a:xfrm>
                  <a:off x="2772798" y="1085825"/>
                  <a:ext cx="1685339"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8" name="矩形 127"/>
                <p:cNvSpPr/>
                <p:nvPr/>
              </p:nvSpPr>
              <p:spPr>
                <a:xfrm>
                  <a:off x="2869346" y="2352650"/>
                  <a:ext cx="1476375" cy="6286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9" name="矩形 128"/>
                <p:cNvSpPr/>
                <p:nvPr/>
              </p:nvSpPr>
              <p:spPr>
                <a:xfrm>
                  <a:off x="2869346"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0" name="矩形 129"/>
                <p:cNvSpPr/>
                <p:nvPr/>
              </p:nvSpPr>
              <p:spPr>
                <a:xfrm rot="10800000">
                  <a:off x="2869346"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2" name="文本框 40"/>
                <p:cNvSpPr txBox="1"/>
                <p:nvPr/>
              </p:nvSpPr>
              <p:spPr>
                <a:xfrm>
                  <a:off x="3253350"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flipV="1">
                <a:off x="2701713" y="1069793"/>
                <a:ext cx="1904086" cy="874883"/>
                <a:chOff x="894195" y="2095454"/>
                <a:chExt cx="4500232" cy="1850943"/>
              </a:xfrm>
            </p:grpSpPr>
            <p:sp>
              <p:nvSpPr>
                <p:cNvPr id="124" name="椭圆 123"/>
                <p:cNvSpPr/>
                <p:nvPr/>
              </p:nvSpPr>
              <p:spPr>
                <a:xfrm>
                  <a:off x="894195" y="2095454"/>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5" name="椭圆 124"/>
                <p:cNvSpPr/>
                <p:nvPr/>
              </p:nvSpPr>
              <p:spPr>
                <a:xfrm>
                  <a:off x="999759" y="2835568"/>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6" name="矩形 125"/>
                <p:cNvSpPr/>
                <p:nvPr/>
              </p:nvSpPr>
              <p:spPr>
                <a:xfrm>
                  <a:off x="1290384" y="2581117"/>
                  <a:ext cx="3489354" cy="953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20" name="组合 119"/>
              <p:cNvGrpSpPr/>
              <p:nvPr/>
            </p:nvGrpSpPr>
            <p:grpSpPr>
              <a:xfrm flipV="1">
                <a:off x="2685756" y="3363838"/>
                <a:ext cx="1871345" cy="885094"/>
                <a:chOff x="856481" y="1960913"/>
                <a:chExt cx="4422850" cy="1872546"/>
              </a:xfrm>
            </p:grpSpPr>
            <p:sp>
              <p:nvSpPr>
                <p:cNvPr id="121" name="椭圆 120"/>
                <p:cNvSpPr/>
                <p:nvPr/>
              </p:nvSpPr>
              <p:spPr>
                <a:xfrm>
                  <a:off x="856481" y="1960913"/>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2" name="椭圆 121"/>
                <p:cNvSpPr/>
                <p:nvPr/>
              </p:nvSpPr>
              <p:spPr>
                <a:xfrm>
                  <a:off x="884663" y="2722628"/>
                  <a:ext cx="4394668" cy="1110831"/>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3" name="矩形 122"/>
                <p:cNvSpPr/>
                <p:nvPr/>
              </p:nvSpPr>
              <p:spPr>
                <a:xfrm>
                  <a:off x="1362491" y="2421297"/>
                  <a:ext cx="3489354" cy="9531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sp>
          <p:nvSpPr>
            <p:cNvPr id="114" name="Freeform 147"/>
            <p:cNvSpPr>
              <a:spLocks noEditPoints="1"/>
            </p:cNvSpPr>
            <p:nvPr/>
          </p:nvSpPr>
          <p:spPr bwMode="auto">
            <a:xfrm>
              <a:off x="3516880" y="3602925"/>
              <a:ext cx="181304" cy="28633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7F7F7F"/>
            </a:solid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133" name="组合 132"/>
          <p:cNvGrpSpPr/>
          <p:nvPr/>
        </p:nvGrpSpPr>
        <p:grpSpPr>
          <a:xfrm>
            <a:off x="850335" y="1015896"/>
            <a:ext cx="1904086" cy="3302157"/>
            <a:chOff x="850335" y="1069793"/>
            <a:chExt cx="1904086" cy="3302157"/>
          </a:xfrm>
        </p:grpSpPr>
        <p:grpSp>
          <p:nvGrpSpPr>
            <p:cNvPr id="134" name="组合 133"/>
            <p:cNvGrpSpPr/>
            <p:nvPr/>
          </p:nvGrpSpPr>
          <p:grpSpPr>
            <a:xfrm>
              <a:off x="895000" y="1085825"/>
              <a:ext cx="1859421" cy="3286125"/>
              <a:chOff x="895000" y="1085825"/>
              <a:chExt cx="1859421" cy="3286125"/>
            </a:xfrm>
          </p:grpSpPr>
          <p:grpSp>
            <p:nvGrpSpPr>
              <p:cNvPr id="141" name="组合 140"/>
              <p:cNvGrpSpPr/>
              <p:nvPr/>
            </p:nvGrpSpPr>
            <p:grpSpPr>
              <a:xfrm>
                <a:off x="971600" y="1085825"/>
                <a:ext cx="1706223" cy="3286125"/>
                <a:chOff x="971600" y="1085825"/>
                <a:chExt cx="1706223" cy="3286125"/>
              </a:xfrm>
            </p:grpSpPr>
            <p:sp>
              <p:nvSpPr>
                <p:cNvPr id="147" name="圆角矩形 146"/>
                <p:cNvSpPr/>
                <p:nvPr/>
              </p:nvSpPr>
              <p:spPr>
                <a:xfrm>
                  <a:off x="971600" y="1085825"/>
                  <a:ext cx="1706223"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8" name="矩形 147"/>
                <p:cNvSpPr/>
                <p:nvPr/>
              </p:nvSpPr>
              <p:spPr>
                <a:xfrm>
                  <a:off x="1104900" y="2352650"/>
                  <a:ext cx="1476375" cy="6286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9" name="矩形 148"/>
                <p:cNvSpPr/>
                <p:nvPr/>
              </p:nvSpPr>
              <p:spPr>
                <a:xfrm>
                  <a:off x="1104900"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0" name="矩形 149"/>
                <p:cNvSpPr/>
                <p:nvPr/>
              </p:nvSpPr>
              <p:spPr>
                <a:xfrm rot="10800000">
                  <a:off x="1104900"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2" name="文本框 18"/>
                <p:cNvSpPr txBox="1"/>
                <p:nvPr/>
              </p:nvSpPr>
              <p:spPr>
                <a:xfrm>
                  <a:off x="1488905" y="2367921"/>
                  <a:ext cx="708367"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flipV="1">
                <a:off x="895000" y="3380859"/>
                <a:ext cx="1859421" cy="835205"/>
                <a:chOff x="837732" y="2078700"/>
                <a:chExt cx="4394668" cy="1766999"/>
              </a:xfrm>
            </p:grpSpPr>
            <p:sp>
              <p:nvSpPr>
                <p:cNvPr id="144" name="椭圆 143"/>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5" name="椭圆 144"/>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6" name="矩形 145"/>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43" name="Freeform 123"/>
              <p:cNvSpPr>
                <a:spLocks noEditPoints="1"/>
              </p:cNvSpPr>
              <p:nvPr/>
            </p:nvSpPr>
            <p:spPr bwMode="auto">
              <a:xfrm>
                <a:off x="1724297" y="3618331"/>
                <a:ext cx="237583" cy="264776"/>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lumMod val="50000"/>
                </a:schemeClr>
              </a:solidFill>
              <a:ln>
                <a:noFill/>
              </a:ln>
            </p:spPr>
            <p:txBody>
              <a:bodyPr vert="horz" wrap="square" lIns="68580" tIns="34290" rIns="68580" bIns="34290" numCol="1" anchor="t" anchorCtr="0" compatLnSpc="1">
                <a:prstTxWarp prst="textNoShape">
                  <a:avLst/>
                </a:prstTxWarp>
              </a:bodyPr>
              <a:lstStyle/>
              <a:p>
                <a:endParaRPr lang="zh-CN" altLang="en-US"/>
              </a:p>
            </p:txBody>
          </p:sp>
        </p:grpSp>
        <p:grpSp>
          <p:nvGrpSpPr>
            <p:cNvPr id="135" name="组合 134"/>
            <p:cNvGrpSpPr/>
            <p:nvPr/>
          </p:nvGrpSpPr>
          <p:grpSpPr>
            <a:xfrm flipV="1">
              <a:off x="850335" y="1069793"/>
              <a:ext cx="1859421" cy="835205"/>
              <a:chOff x="837732" y="2078700"/>
              <a:chExt cx="4394668" cy="1766999"/>
            </a:xfrm>
          </p:grpSpPr>
          <p:sp>
            <p:nvSpPr>
              <p:cNvPr id="138" name="椭圆 137"/>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39" name="椭圆 138"/>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40" name="矩形 139"/>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3" name="组合 152"/>
          <p:cNvGrpSpPr/>
          <p:nvPr/>
        </p:nvGrpSpPr>
        <p:grpSpPr>
          <a:xfrm>
            <a:off x="4507897" y="1015896"/>
            <a:ext cx="1906921" cy="3286125"/>
            <a:chOff x="4463204" y="1085825"/>
            <a:chExt cx="1906921" cy="3286125"/>
          </a:xfrm>
        </p:grpSpPr>
        <p:grpSp>
          <p:nvGrpSpPr>
            <p:cNvPr id="154" name="组合 153"/>
            <p:cNvGrpSpPr/>
            <p:nvPr/>
          </p:nvGrpSpPr>
          <p:grpSpPr>
            <a:xfrm>
              <a:off x="4510704" y="1085825"/>
              <a:ext cx="1859421" cy="3286125"/>
              <a:chOff x="4458137" y="1085825"/>
              <a:chExt cx="1859421" cy="3286125"/>
            </a:xfrm>
          </p:grpSpPr>
          <p:grpSp>
            <p:nvGrpSpPr>
              <p:cNvPr id="160" name="组合 159"/>
              <p:cNvGrpSpPr/>
              <p:nvPr/>
            </p:nvGrpSpPr>
            <p:grpSpPr>
              <a:xfrm>
                <a:off x="4489744" y="1085825"/>
                <a:ext cx="1701208" cy="3286125"/>
                <a:chOff x="4489744" y="1085825"/>
                <a:chExt cx="1701208" cy="3286125"/>
              </a:xfrm>
            </p:grpSpPr>
            <p:sp>
              <p:nvSpPr>
                <p:cNvPr id="167" name="圆角矩形 166"/>
                <p:cNvSpPr/>
                <p:nvPr/>
              </p:nvSpPr>
              <p:spPr>
                <a:xfrm>
                  <a:off x="4489744" y="1085825"/>
                  <a:ext cx="1701208"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8" name="矩形 167"/>
                <p:cNvSpPr/>
                <p:nvPr/>
              </p:nvSpPr>
              <p:spPr>
                <a:xfrm>
                  <a:off x="4649660" y="2352650"/>
                  <a:ext cx="1476375" cy="6286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9" name="矩形 168"/>
                <p:cNvSpPr/>
                <p:nvPr/>
              </p:nvSpPr>
              <p:spPr>
                <a:xfrm>
                  <a:off x="4649660"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0" name="矩形 169"/>
                <p:cNvSpPr/>
                <p:nvPr/>
              </p:nvSpPr>
              <p:spPr>
                <a:xfrm rot="10800000">
                  <a:off x="4649660"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2" name="文本框 57"/>
                <p:cNvSpPr txBox="1"/>
                <p:nvPr/>
              </p:nvSpPr>
              <p:spPr>
                <a:xfrm>
                  <a:off x="5033664"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61" name="组合 160"/>
              <p:cNvGrpSpPr/>
              <p:nvPr/>
            </p:nvGrpSpPr>
            <p:grpSpPr>
              <a:xfrm flipV="1">
                <a:off x="4458137" y="1117390"/>
                <a:ext cx="1859421" cy="835205"/>
                <a:chOff x="837732" y="2078700"/>
                <a:chExt cx="4394668" cy="1766999"/>
              </a:xfrm>
            </p:grpSpPr>
            <p:sp>
              <p:nvSpPr>
                <p:cNvPr id="164" name="椭圆 163"/>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5" name="椭圆 164"/>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6" name="矩形 165"/>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grpSp>
          <p:nvGrpSpPr>
            <p:cNvPr id="155" name="组合 154"/>
            <p:cNvGrpSpPr/>
            <p:nvPr/>
          </p:nvGrpSpPr>
          <p:grpSpPr>
            <a:xfrm flipV="1">
              <a:off x="4463204" y="3358053"/>
              <a:ext cx="1859421" cy="835205"/>
              <a:chOff x="837732" y="2078700"/>
              <a:chExt cx="4394668" cy="1766999"/>
            </a:xfrm>
          </p:grpSpPr>
          <p:sp>
            <p:nvSpPr>
              <p:cNvPr id="157" name="椭圆 156"/>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8" name="椭圆 157"/>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9" name="矩形 158"/>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56" name="Freeform 203"/>
            <p:cNvSpPr>
              <a:spLocks noEditPoints="1"/>
            </p:cNvSpPr>
            <p:nvPr/>
          </p:nvSpPr>
          <p:spPr bwMode="auto">
            <a:xfrm>
              <a:off x="5277188" y="3672945"/>
              <a:ext cx="221318" cy="216317"/>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7F7F7F"/>
            </a:solidFill>
            <a:ln>
              <a:noFill/>
            </a:ln>
            <a:extLst/>
          </p:spPr>
          <p:txBody>
            <a:bodyPr vert="horz" wrap="square" lIns="68580" tIns="34290" rIns="68580" bIns="34290" numCol="1" anchor="t" anchorCtr="0" compatLnSpc="1">
              <a:prstTxWarp prst="textNoShape">
                <a:avLst/>
              </a:prstTxWarp>
            </a:bodyPr>
            <a:lstStyle/>
            <a:p>
              <a:endParaRPr lang="zh-CN" altLang="en-US"/>
            </a:p>
          </p:txBody>
        </p:sp>
      </p:grpSp>
      <p:grpSp>
        <p:nvGrpSpPr>
          <p:cNvPr id="173" name="组合 172"/>
          <p:cNvGrpSpPr/>
          <p:nvPr/>
        </p:nvGrpSpPr>
        <p:grpSpPr>
          <a:xfrm>
            <a:off x="6312520" y="1015896"/>
            <a:ext cx="1859421" cy="3286125"/>
            <a:chOff x="6238452" y="1085825"/>
            <a:chExt cx="1859421" cy="3286125"/>
          </a:xfrm>
        </p:grpSpPr>
        <p:sp>
          <p:nvSpPr>
            <p:cNvPr id="174" name="圆角矩形 173"/>
            <p:cNvSpPr/>
            <p:nvPr/>
          </p:nvSpPr>
          <p:spPr>
            <a:xfrm>
              <a:off x="6317559" y="1085825"/>
              <a:ext cx="1638818" cy="3286125"/>
            </a:xfrm>
            <a:prstGeom prst="roundRect">
              <a:avLst>
                <a:gd name="adj" fmla="val 6990"/>
              </a:avLst>
            </a:prstGeom>
            <a:solidFill>
              <a:schemeClr val="bg1">
                <a:lumMod val="95000"/>
              </a:schemeClr>
            </a:solidFill>
            <a:ln w="3175">
              <a:solidFill>
                <a:schemeClr val="bg1">
                  <a:lumMod val="65000"/>
                </a:schemeClr>
              </a:solidFill>
            </a:ln>
            <a:effectLst>
              <a:outerShdw blurRad="279400" dist="63500" dir="8100000" sx="98000" sy="98000" algn="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5" name="矩形 174"/>
            <p:cNvSpPr/>
            <p:nvPr/>
          </p:nvSpPr>
          <p:spPr>
            <a:xfrm>
              <a:off x="6429975" y="2352650"/>
              <a:ext cx="1476375" cy="6286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6" name="矩形 175"/>
            <p:cNvSpPr/>
            <p:nvPr/>
          </p:nvSpPr>
          <p:spPr>
            <a:xfrm>
              <a:off x="6429975" y="2209775"/>
              <a:ext cx="1476375" cy="142875"/>
            </a:xfrm>
            <a:prstGeom prst="rect">
              <a:avLst/>
            </a:prstGeom>
            <a:solidFill>
              <a:schemeClr val="bg1">
                <a:lumMod val="95000"/>
              </a:schemeClr>
            </a:solidFill>
            <a:ln>
              <a:noFill/>
            </a:ln>
            <a:effectLst>
              <a:outerShdw blurRad="76200" dist="508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7" name="矩形 176"/>
            <p:cNvSpPr/>
            <p:nvPr/>
          </p:nvSpPr>
          <p:spPr>
            <a:xfrm rot="10800000">
              <a:off x="6429975" y="2981300"/>
              <a:ext cx="1476375" cy="142875"/>
            </a:xfrm>
            <a:prstGeom prst="rect">
              <a:avLst/>
            </a:prstGeom>
            <a:solidFill>
              <a:schemeClr val="bg1">
                <a:lumMod val="95000"/>
              </a:schemeClr>
            </a:solidFill>
            <a:ln>
              <a:noFill/>
            </a:ln>
            <a:effectLst>
              <a:outerShdw blurRad="76200" dist="50800" dir="16200000" sx="97000" sy="97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78" name="组合 177"/>
            <p:cNvGrpSpPr/>
            <p:nvPr/>
          </p:nvGrpSpPr>
          <p:grpSpPr>
            <a:xfrm flipV="1">
              <a:off x="6238452" y="1117390"/>
              <a:ext cx="1859421" cy="835205"/>
              <a:chOff x="837732" y="2078700"/>
              <a:chExt cx="4394668" cy="1766999"/>
            </a:xfrm>
          </p:grpSpPr>
          <p:sp>
            <p:nvSpPr>
              <p:cNvPr id="188" name="椭圆 187"/>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9" name="椭圆 188"/>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90" name="矩形 189"/>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82" name="组合 181"/>
            <p:cNvGrpSpPr/>
            <p:nvPr/>
          </p:nvGrpSpPr>
          <p:grpSpPr>
            <a:xfrm flipV="1">
              <a:off x="6238452" y="3358053"/>
              <a:ext cx="1859421" cy="835205"/>
              <a:chOff x="837732" y="2078700"/>
              <a:chExt cx="4394668" cy="1766999"/>
            </a:xfrm>
          </p:grpSpPr>
          <p:sp>
            <p:nvSpPr>
              <p:cNvPr id="185" name="椭圆 184"/>
              <p:cNvSpPr/>
              <p:nvPr/>
            </p:nvSpPr>
            <p:spPr>
              <a:xfrm>
                <a:off x="837732" y="2078700"/>
                <a:ext cx="4394668" cy="1110829"/>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6" name="椭圆 185"/>
              <p:cNvSpPr/>
              <p:nvPr/>
            </p:nvSpPr>
            <p:spPr>
              <a:xfrm>
                <a:off x="837732" y="2734869"/>
                <a:ext cx="4394668" cy="1110830"/>
              </a:xfrm>
              <a:prstGeom prst="ellipse">
                <a:avLst/>
              </a:prstGeom>
              <a:gradFill flip="none" rotWithShape="1">
                <a:gsLst>
                  <a:gs pos="86000">
                    <a:schemeClr val="bg1">
                      <a:alpha val="0"/>
                    </a:schemeClr>
                  </a:gs>
                  <a:gs pos="15000">
                    <a:schemeClr val="tx1">
                      <a:lumMod val="50000"/>
                      <a:lumOff val="50000"/>
                    </a:scheme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87" name="矩形 186"/>
              <p:cNvSpPr/>
              <p:nvPr/>
            </p:nvSpPr>
            <p:spPr>
              <a:xfrm>
                <a:off x="1290389" y="2513202"/>
                <a:ext cx="3489354" cy="953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sp>
          <p:nvSpPr>
            <p:cNvPr id="183" name="文本框 74"/>
            <p:cNvSpPr txBox="1"/>
            <p:nvPr/>
          </p:nvSpPr>
          <p:spPr>
            <a:xfrm>
              <a:off x="6813979" y="2367921"/>
              <a:ext cx="708368" cy="623248"/>
            </a:xfrm>
            <a:prstGeom prst="rect">
              <a:avLst/>
            </a:prstGeom>
            <a:noFill/>
          </p:spPr>
          <p:txBody>
            <a:bodyPr wrap="none" lIns="68580" tIns="34290" rIns="68580" bIns="34290" rtlCol="0">
              <a:spAutoFit/>
            </a:bodyPr>
            <a:lstStyle/>
            <a:p>
              <a:pPr algn="ctr"/>
              <a:r>
                <a:rPr lang="en-US" altLang="zh-CN"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84" name="Freeform 142"/>
            <p:cNvSpPr>
              <a:spLocks noEditPoints="1"/>
            </p:cNvSpPr>
            <p:nvPr/>
          </p:nvSpPr>
          <p:spPr bwMode="auto">
            <a:xfrm>
              <a:off x="7016242" y="3618331"/>
              <a:ext cx="303842" cy="291339"/>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7F7F7F"/>
            </a:solidFill>
            <a:ln>
              <a:noFill/>
            </a:ln>
          </p:spPr>
          <p:txBody>
            <a:bodyPr vert="horz" wrap="square" lIns="68580" tIns="34290" rIns="68580" bIns="34290" numCol="1" anchor="t" anchorCtr="0" compatLnSpc="1">
              <a:prstTxWarp prst="textNoShape">
                <a:avLst/>
              </a:prstTxWarp>
            </a:bodyPr>
            <a:lstStyle/>
            <a:p>
              <a:endParaRPr lang="zh-CN" altLang="en-US"/>
            </a:p>
          </p:txBody>
        </p:sp>
      </p:grpSp>
      <p:grpSp>
        <p:nvGrpSpPr>
          <p:cNvPr id="191" name="组合 190"/>
          <p:cNvGrpSpPr/>
          <p:nvPr/>
        </p:nvGrpSpPr>
        <p:grpSpPr>
          <a:xfrm>
            <a:off x="2370145" y="1478155"/>
            <a:ext cx="679223" cy="152400"/>
            <a:chOff x="2819400" y="387818"/>
            <a:chExt cx="1384660" cy="310682"/>
          </a:xfrm>
        </p:grpSpPr>
        <p:sp>
          <p:nvSpPr>
            <p:cNvPr id="192" name="椭圆 19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6" name="组合 195"/>
          <p:cNvGrpSpPr/>
          <p:nvPr/>
        </p:nvGrpSpPr>
        <p:grpSpPr>
          <a:xfrm>
            <a:off x="2370145" y="3728429"/>
            <a:ext cx="679223" cy="152400"/>
            <a:chOff x="2819400" y="387818"/>
            <a:chExt cx="1384660" cy="310682"/>
          </a:xfrm>
        </p:grpSpPr>
        <p:sp>
          <p:nvSpPr>
            <p:cNvPr id="197" name="椭圆 19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圆角矩形 19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圆角矩形 19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4171093" y="1478155"/>
            <a:ext cx="679223" cy="152400"/>
            <a:chOff x="2819400" y="387818"/>
            <a:chExt cx="1384660" cy="310682"/>
          </a:xfrm>
        </p:grpSpPr>
        <p:sp>
          <p:nvSpPr>
            <p:cNvPr id="202" name="椭圆 20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6" name="组合 205"/>
          <p:cNvGrpSpPr/>
          <p:nvPr/>
        </p:nvGrpSpPr>
        <p:grpSpPr>
          <a:xfrm>
            <a:off x="4171093" y="3728429"/>
            <a:ext cx="679223" cy="152400"/>
            <a:chOff x="2819400" y="387818"/>
            <a:chExt cx="1384660" cy="310682"/>
          </a:xfrm>
        </p:grpSpPr>
        <p:sp>
          <p:nvSpPr>
            <p:cNvPr id="207" name="椭圆 20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圆角矩形 20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圆角矩形 20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5943466" y="1478155"/>
            <a:ext cx="679223" cy="152400"/>
            <a:chOff x="2819400" y="387818"/>
            <a:chExt cx="1384660" cy="310682"/>
          </a:xfrm>
        </p:grpSpPr>
        <p:sp>
          <p:nvSpPr>
            <p:cNvPr id="212" name="椭圆 211"/>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p:nvGrpSpPr>
        <p:grpSpPr>
          <a:xfrm>
            <a:off x="5943466" y="3728429"/>
            <a:ext cx="679223" cy="152400"/>
            <a:chOff x="2819400" y="387818"/>
            <a:chExt cx="1384660" cy="310682"/>
          </a:xfrm>
        </p:grpSpPr>
        <p:sp>
          <p:nvSpPr>
            <p:cNvPr id="217" name="椭圆 216"/>
            <p:cNvSpPr/>
            <p:nvPr/>
          </p:nvSpPr>
          <p:spPr>
            <a:xfrm>
              <a:off x="2819400" y="393700"/>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p:nvPr/>
          </p:nvSpPr>
          <p:spPr>
            <a:xfrm>
              <a:off x="3899260" y="387818"/>
              <a:ext cx="3048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圆角矩形 218"/>
            <p:cNvSpPr/>
            <p:nvPr/>
          </p:nvSpPr>
          <p:spPr>
            <a:xfrm>
              <a:off x="2883260" y="466379"/>
              <a:ext cx="1256939" cy="159442"/>
            </a:xfrm>
            <a:prstGeom prst="roundRect">
              <a:avLst>
                <a:gd name="adj" fmla="val 50000"/>
              </a:avLst>
            </a:prstGeom>
            <a:gradFill>
              <a:gsLst>
                <a:gs pos="0">
                  <a:schemeClr val="bg1"/>
                </a:gs>
                <a:gs pos="25000">
                  <a:srgbClr val="FBFBFB"/>
                </a:gs>
                <a:gs pos="37000">
                  <a:srgbClr val="F8F8F8"/>
                </a:gs>
                <a:gs pos="89000">
                  <a:schemeClr val="bg1">
                    <a:lumMod val="85000"/>
                  </a:schemeClr>
                </a:gs>
                <a:gs pos="78000">
                  <a:srgbClr val="E7E7E7"/>
                </a:gs>
              </a:gsLst>
              <a:path path="circle">
                <a:fillToRect l="50000" t="50000" r="50000" b="50000"/>
              </a:path>
            </a:gradFill>
            <a:ln>
              <a:noFill/>
            </a:ln>
            <a:effectLst>
              <a:outerShdw blurRad="889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圆角矩形 219"/>
            <p:cNvSpPr/>
            <p:nvPr/>
          </p:nvSpPr>
          <p:spPr>
            <a:xfrm>
              <a:off x="2883260" y="466379"/>
              <a:ext cx="1256939" cy="159442"/>
            </a:xfrm>
            <a:prstGeom prst="roundRect">
              <a:avLst>
                <a:gd name="adj" fmla="val 50000"/>
              </a:avLst>
            </a:prstGeom>
            <a:gradFill flip="none" rotWithShape="1">
              <a:gsLst>
                <a:gs pos="29000">
                  <a:schemeClr val="tx1">
                    <a:alpha val="2000"/>
                  </a:schemeClr>
                </a:gs>
                <a:gs pos="100000">
                  <a:schemeClr val="tx1">
                    <a:alpha val="13000"/>
                  </a:schemeClr>
                </a:gs>
              </a:gsLst>
              <a:path path="rect">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1" name="Content Placeholder 2"/>
          <p:cNvSpPr txBox="1">
            <a:spLocks/>
          </p:cNvSpPr>
          <p:nvPr/>
        </p:nvSpPr>
        <p:spPr bwMode="auto">
          <a:xfrm>
            <a:off x="1106514"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685663">
              <a:spcBef>
                <a:spcPct val="20000"/>
              </a:spcBef>
              <a:defRPr/>
            </a:pP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输入简单的文字概述里输入简单文字这里输入简单的文字概述里输入简单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22" name="矩形 221"/>
          <p:cNvSpPr/>
          <p:nvPr/>
        </p:nvSpPr>
        <p:spPr>
          <a:xfrm>
            <a:off x="1295776" y="1264612"/>
            <a:ext cx="1107996" cy="276999"/>
          </a:xfrm>
          <a:prstGeom prst="rect">
            <a:avLst/>
          </a:prstGeom>
        </p:spPr>
        <p:txBody>
          <a:bodyPr wrap="none">
            <a:spAutoFit/>
          </a:body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200" b="1" kern="0" dirty="0">
              <a:solidFill>
                <a:schemeClr val="tx1">
                  <a:lumMod val="65000"/>
                  <a:lumOff val="35000"/>
                </a:schemeClr>
              </a:solidFill>
              <a:latin typeface="微软雅黑" pitchFamily="34" charset="-122"/>
              <a:ea typeface="微软雅黑" pitchFamily="34" charset="-122"/>
              <a:cs typeface="Raleway"/>
            </a:endParaRPr>
          </a:p>
        </p:txBody>
      </p:sp>
      <p:sp>
        <p:nvSpPr>
          <p:cNvPr id="223" name="Content Placeholder 2"/>
          <p:cNvSpPr txBox="1">
            <a:spLocks/>
          </p:cNvSpPr>
          <p:nvPr/>
        </p:nvSpPr>
        <p:spPr bwMode="auto">
          <a:xfrm>
            <a:off x="2866042"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685663">
              <a:spcBef>
                <a:spcPct val="20000"/>
              </a:spcBef>
              <a:defRPr/>
            </a:pP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输入简单的文字概述里输入简单文字这里输入简单的文字概述里输入简单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24" name="矩形 223"/>
          <p:cNvSpPr/>
          <p:nvPr/>
        </p:nvSpPr>
        <p:spPr>
          <a:xfrm>
            <a:off x="3055304" y="1264612"/>
            <a:ext cx="1107996" cy="276999"/>
          </a:xfrm>
          <a:prstGeom prst="rect">
            <a:avLst/>
          </a:prstGeom>
        </p:spPr>
        <p:txBody>
          <a:bodyPr wrap="none">
            <a:spAutoFit/>
          </a:body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200" b="1" kern="0" dirty="0">
              <a:solidFill>
                <a:schemeClr val="tx1">
                  <a:lumMod val="65000"/>
                  <a:lumOff val="35000"/>
                </a:schemeClr>
              </a:solidFill>
              <a:latin typeface="微软雅黑" pitchFamily="34" charset="-122"/>
              <a:ea typeface="微软雅黑" pitchFamily="34" charset="-122"/>
              <a:cs typeface="Raleway"/>
            </a:endParaRPr>
          </a:p>
        </p:txBody>
      </p:sp>
      <p:sp>
        <p:nvSpPr>
          <p:cNvPr id="225" name="Content Placeholder 2"/>
          <p:cNvSpPr txBox="1">
            <a:spLocks/>
          </p:cNvSpPr>
          <p:nvPr/>
        </p:nvSpPr>
        <p:spPr bwMode="auto">
          <a:xfrm>
            <a:off x="4694842"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685663">
              <a:spcBef>
                <a:spcPct val="20000"/>
              </a:spcBef>
              <a:defRPr/>
            </a:pP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输入简单的文字概述里输入简单文字这里输入简单的文字概述里输入简单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26" name="矩形 225"/>
          <p:cNvSpPr/>
          <p:nvPr/>
        </p:nvSpPr>
        <p:spPr>
          <a:xfrm>
            <a:off x="4884104" y="1264612"/>
            <a:ext cx="1107996" cy="276999"/>
          </a:xfrm>
          <a:prstGeom prst="rect">
            <a:avLst/>
          </a:prstGeom>
        </p:spPr>
        <p:txBody>
          <a:bodyPr wrap="none">
            <a:spAutoFit/>
          </a:body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200" b="1" kern="0" dirty="0">
              <a:solidFill>
                <a:schemeClr val="tx1">
                  <a:lumMod val="65000"/>
                  <a:lumOff val="35000"/>
                </a:schemeClr>
              </a:solidFill>
              <a:latin typeface="微软雅黑" pitchFamily="34" charset="-122"/>
              <a:ea typeface="微软雅黑" pitchFamily="34" charset="-122"/>
              <a:cs typeface="Raleway"/>
            </a:endParaRPr>
          </a:p>
        </p:txBody>
      </p:sp>
      <p:sp>
        <p:nvSpPr>
          <p:cNvPr id="227" name="Content Placeholder 2"/>
          <p:cNvSpPr txBox="1">
            <a:spLocks/>
          </p:cNvSpPr>
          <p:nvPr/>
        </p:nvSpPr>
        <p:spPr bwMode="auto">
          <a:xfrm>
            <a:off x="6495933" y="1765264"/>
            <a:ext cx="1493877" cy="4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685663">
              <a:spcBef>
                <a:spcPct val="20000"/>
              </a:spcBef>
              <a:defRPr/>
            </a:pP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输入简单的文字概述里输入简单文字这里输入简单的文字概述里输入简单</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228" name="矩形 227"/>
          <p:cNvSpPr/>
          <p:nvPr/>
        </p:nvSpPr>
        <p:spPr>
          <a:xfrm>
            <a:off x="6685195" y="1264612"/>
            <a:ext cx="1107996" cy="276999"/>
          </a:xfrm>
          <a:prstGeom prst="rect">
            <a:avLst/>
          </a:prstGeom>
        </p:spPr>
        <p:txBody>
          <a:bodyPr wrap="none">
            <a:spAutoFit/>
          </a:bodyPr>
          <a:lstStyle/>
          <a:p>
            <a:pPr lvl="0" algn="r" defTabSz="685663">
              <a:spcBef>
                <a:spcPct val="20000"/>
              </a:spcBef>
              <a:defRPr/>
            </a:pPr>
            <a:r>
              <a:rPr lang="zh-CN" altLang="en-US" sz="12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200" b="1" kern="0" dirty="0">
              <a:solidFill>
                <a:schemeClr val="tx1">
                  <a:lumMod val="65000"/>
                  <a:lumOff val="35000"/>
                </a:schemeClr>
              </a:solidFill>
              <a:latin typeface="微软雅黑" pitchFamily="34" charset="-122"/>
              <a:ea typeface="微软雅黑" pitchFamily="34" charset="-122"/>
              <a:cs typeface="Raleway"/>
            </a:endParaRPr>
          </a:p>
        </p:txBody>
      </p:sp>
      <p:sp>
        <p:nvSpPr>
          <p:cNvPr id="229" name="矩形 228"/>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175550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ppt_x"/>
                                          </p:val>
                                        </p:tav>
                                        <p:tav tm="100000">
                                          <p:val>
                                            <p:strVal val="#ppt_x"/>
                                          </p:val>
                                        </p:tav>
                                      </p:tavLst>
                                    </p:anim>
                                    <p:anim calcmode="lin" valueType="num">
                                      <p:cBhvr additive="base">
                                        <p:cTn id="8" dur="500" fill="hold"/>
                                        <p:tgtEl>
                                          <p:spTgt spid="1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500"/>
                                        <p:tgtEl>
                                          <p:spTgt spid="221"/>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91"/>
                                        </p:tgtEl>
                                        <p:attrNameLst>
                                          <p:attrName>style.visibility</p:attrName>
                                        </p:attrNameLst>
                                      </p:cBhvr>
                                      <p:to>
                                        <p:strVal val="visible"/>
                                      </p:to>
                                    </p:set>
                                    <p:animEffect transition="in" filter="wipe(left)">
                                      <p:cBhvr>
                                        <p:cTn id="20" dur="500"/>
                                        <p:tgtEl>
                                          <p:spTgt spid="19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96"/>
                                        </p:tgtEl>
                                        <p:attrNameLst>
                                          <p:attrName>style.visibility</p:attrName>
                                        </p:attrNameLst>
                                      </p:cBhvr>
                                      <p:to>
                                        <p:strVal val="visible"/>
                                      </p:to>
                                    </p:set>
                                    <p:animEffect transition="in" filter="wipe(left)">
                                      <p:cBhvr>
                                        <p:cTn id="24" dur="500"/>
                                        <p:tgtEl>
                                          <p:spTgt spid="196"/>
                                        </p:tgtEl>
                                      </p:cBhvr>
                                    </p:animEffect>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additive="base">
                                        <p:cTn id="28" dur="500" fill="hold"/>
                                        <p:tgtEl>
                                          <p:spTgt spid="112"/>
                                        </p:tgtEl>
                                        <p:attrNameLst>
                                          <p:attrName>ppt_x</p:attrName>
                                        </p:attrNameLst>
                                      </p:cBhvr>
                                      <p:tavLst>
                                        <p:tav tm="0">
                                          <p:val>
                                            <p:strVal val="1+#ppt_w/2"/>
                                          </p:val>
                                        </p:tav>
                                        <p:tav tm="100000">
                                          <p:val>
                                            <p:strVal val="#ppt_x"/>
                                          </p:val>
                                        </p:tav>
                                      </p:tavLst>
                                    </p:anim>
                                    <p:anim calcmode="lin" valueType="num">
                                      <p:cBhvr additive="base">
                                        <p:cTn id="29" dur="500" fill="hold"/>
                                        <p:tgtEl>
                                          <p:spTgt spid="11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24"/>
                                        </p:tgtEl>
                                        <p:attrNameLst>
                                          <p:attrName>style.visibility</p:attrName>
                                        </p:attrNameLst>
                                      </p:cBhvr>
                                      <p:to>
                                        <p:strVal val="visible"/>
                                      </p:to>
                                    </p:set>
                                    <p:animEffect transition="in" filter="fade">
                                      <p:cBhvr>
                                        <p:cTn id="33" dur="500"/>
                                        <p:tgtEl>
                                          <p:spTgt spid="22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23"/>
                                        </p:tgtEl>
                                        <p:attrNameLst>
                                          <p:attrName>style.visibility</p:attrName>
                                        </p:attrNameLst>
                                      </p:cBhvr>
                                      <p:to>
                                        <p:strVal val="visible"/>
                                      </p:to>
                                    </p:set>
                                    <p:animEffect transition="in" filter="fade">
                                      <p:cBhvr>
                                        <p:cTn id="37" dur="500"/>
                                        <p:tgtEl>
                                          <p:spTgt spid="22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wipe(left)">
                                      <p:cBhvr>
                                        <p:cTn id="41" dur="500"/>
                                        <p:tgtEl>
                                          <p:spTgt spid="201"/>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206"/>
                                        </p:tgtEl>
                                        <p:attrNameLst>
                                          <p:attrName>style.visibility</p:attrName>
                                        </p:attrNameLst>
                                      </p:cBhvr>
                                      <p:to>
                                        <p:strVal val="visible"/>
                                      </p:to>
                                    </p:set>
                                    <p:animEffect transition="in" filter="wipe(left)">
                                      <p:cBhvr>
                                        <p:cTn id="45" dur="500"/>
                                        <p:tgtEl>
                                          <p:spTgt spid="206"/>
                                        </p:tgtEl>
                                      </p:cBhvr>
                                    </p:animEffect>
                                  </p:childTnLst>
                                </p:cTn>
                              </p:par>
                            </p:childTnLst>
                          </p:cTn>
                        </p:par>
                        <p:par>
                          <p:cTn id="46" fill="hold">
                            <p:stCondLst>
                              <p:cond delay="5000"/>
                            </p:stCondLst>
                            <p:childTnLst>
                              <p:par>
                                <p:cTn id="47" presetID="2" presetClass="entr" presetSubtype="2" fill="hold" nodeType="afterEffect">
                                  <p:stCondLst>
                                    <p:cond delay="0"/>
                                  </p:stCondLst>
                                  <p:childTnLst>
                                    <p:set>
                                      <p:cBhvr>
                                        <p:cTn id="48" dur="1" fill="hold">
                                          <p:stCondLst>
                                            <p:cond delay="0"/>
                                          </p:stCondLst>
                                        </p:cTn>
                                        <p:tgtEl>
                                          <p:spTgt spid="153"/>
                                        </p:tgtEl>
                                        <p:attrNameLst>
                                          <p:attrName>style.visibility</p:attrName>
                                        </p:attrNameLst>
                                      </p:cBhvr>
                                      <p:to>
                                        <p:strVal val="visible"/>
                                      </p:to>
                                    </p:set>
                                    <p:anim calcmode="lin" valueType="num">
                                      <p:cBhvr additive="base">
                                        <p:cTn id="49" dur="500" fill="hold"/>
                                        <p:tgtEl>
                                          <p:spTgt spid="153"/>
                                        </p:tgtEl>
                                        <p:attrNameLst>
                                          <p:attrName>ppt_x</p:attrName>
                                        </p:attrNameLst>
                                      </p:cBhvr>
                                      <p:tavLst>
                                        <p:tav tm="0">
                                          <p:val>
                                            <p:strVal val="1+#ppt_w/2"/>
                                          </p:val>
                                        </p:tav>
                                        <p:tav tm="100000">
                                          <p:val>
                                            <p:strVal val="#ppt_x"/>
                                          </p:val>
                                        </p:tav>
                                      </p:tavLst>
                                    </p:anim>
                                    <p:anim calcmode="lin" valueType="num">
                                      <p:cBhvr additive="base">
                                        <p:cTn id="50" dur="500" fill="hold"/>
                                        <p:tgtEl>
                                          <p:spTgt spid="15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26"/>
                                        </p:tgtEl>
                                        <p:attrNameLst>
                                          <p:attrName>style.visibility</p:attrName>
                                        </p:attrNameLst>
                                      </p:cBhvr>
                                      <p:to>
                                        <p:strVal val="visible"/>
                                      </p:to>
                                    </p:set>
                                    <p:animEffect transition="in" filter="fade">
                                      <p:cBhvr>
                                        <p:cTn id="54" dur="500"/>
                                        <p:tgtEl>
                                          <p:spTgt spid="226"/>
                                        </p:tgtEl>
                                      </p:cBhvr>
                                    </p:animEffect>
                                  </p:childTnLst>
                                </p:cTn>
                              </p:par>
                            </p:childTnLst>
                          </p:cTn>
                        </p:par>
                        <p:par>
                          <p:cTn id="55" fill="hold">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225"/>
                                        </p:tgtEl>
                                        <p:attrNameLst>
                                          <p:attrName>style.visibility</p:attrName>
                                        </p:attrNameLst>
                                      </p:cBhvr>
                                      <p:to>
                                        <p:strVal val="visible"/>
                                      </p:to>
                                    </p:set>
                                    <p:animEffect transition="in" filter="fade">
                                      <p:cBhvr>
                                        <p:cTn id="58" dur="500"/>
                                        <p:tgtEl>
                                          <p:spTgt spid="225"/>
                                        </p:tgtEl>
                                      </p:cBhvr>
                                    </p:animEffec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211"/>
                                        </p:tgtEl>
                                        <p:attrNameLst>
                                          <p:attrName>style.visibility</p:attrName>
                                        </p:attrNameLst>
                                      </p:cBhvr>
                                      <p:to>
                                        <p:strVal val="visible"/>
                                      </p:to>
                                    </p:set>
                                    <p:animEffect transition="in" filter="wipe(left)">
                                      <p:cBhvr>
                                        <p:cTn id="62" dur="500"/>
                                        <p:tgtEl>
                                          <p:spTgt spid="211"/>
                                        </p:tgtEl>
                                      </p:cBhvr>
                                    </p:animEffect>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wipe(left)">
                                      <p:cBhvr>
                                        <p:cTn id="66" dur="500"/>
                                        <p:tgtEl>
                                          <p:spTgt spid="216"/>
                                        </p:tgtEl>
                                      </p:cBhvr>
                                    </p:animEffect>
                                  </p:childTnLst>
                                </p:cTn>
                              </p:par>
                            </p:childTnLst>
                          </p:cTn>
                        </p:par>
                        <p:par>
                          <p:cTn id="67" fill="hold">
                            <p:stCondLst>
                              <p:cond delay="7500"/>
                            </p:stCondLst>
                            <p:childTnLst>
                              <p:par>
                                <p:cTn id="68" presetID="2" presetClass="entr" presetSubtype="2" fill="hold" nodeType="afterEffect">
                                  <p:stCondLst>
                                    <p:cond delay="0"/>
                                  </p:stCondLst>
                                  <p:childTnLst>
                                    <p:set>
                                      <p:cBhvr>
                                        <p:cTn id="69" dur="1" fill="hold">
                                          <p:stCondLst>
                                            <p:cond delay="0"/>
                                          </p:stCondLst>
                                        </p:cTn>
                                        <p:tgtEl>
                                          <p:spTgt spid="173"/>
                                        </p:tgtEl>
                                        <p:attrNameLst>
                                          <p:attrName>style.visibility</p:attrName>
                                        </p:attrNameLst>
                                      </p:cBhvr>
                                      <p:to>
                                        <p:strVal val="visible"/>
                                      </p:to>
                                    </p:set>
                                    <p:anim calcmode="lin" valueType="num">
                                      <p:cBhvr additive="base">
                                        <p:cTn id="70" dur="500" fill="hold"/>
                                        <p:tgtEl>
                                          <p:spTgt spid="173"/>
                                        </p:tgtEl>
                                        <p:attrNameLst>
                                          <p:attrName>ppt_x</p:attrName>
                                        </p:attrNameLst>
                                      </p:cBhvr>
                                      <p:tavLst>
                                        <p:tav tm="0">
                                          <p:val>
                                            <p:strVal val="1+#ppt_w/2"/>
                                          </p:val>
                                        </p:tav>
                                        <p:tav tm="100000">
                                          <p:val>
                                            <p:strVal val="#ppt_x"/>
                                          </p:val>
                                        </p:tav>
                                      </p:tavLst>
                                    </p:anim>
                                    <p:anim calcmode="lin" valueType="num">
                                      <p:cBhvr additive="base">
                                        <p:cTn id="71" dur="500" fill="hold"/>
                                        <p:tgtEl>
                                          <p:spTgt spid="173"/>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228"/>
                                        </p:tgtEl>
                                        <p:attrNameLst>
                                          <p:attrName>style.visibility</p:attrName>
                                        </p:attrNameLst>
                                      </p:cBhvr>
                                      <p:to>
                                        <p:strVal val="visible"/>
                                      </p:to>
                                    </p:set>
                                    <p:animEffect transition="in" filter="fade">
                                      <p:cBhvr>
                                        <p:cTn id="75" dur="500"/>
                                        <p:tgtEl>
                                          <p:spTgt spid="228"/>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227"/>
                                        </p:tgtEl>
                                        <p:attrNameLst>
                                          <p:attrName>style.visibility</p:attrName>
                                        </p:attrNameLst>
                                      </p:cBhvr>
                                      <p:to>
                                        <p:strVal val="visible"/>
                                      </p:to>
                                    </p:set>
                                    <p:animEffect transition="in" filter="fade">
                                      <p:cBhvr>
                                        <p:cTn id="79"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2" grpId="0"/>
      <p:bldP spid="223" grpId="0"/>
      <p:bldP spid="224" grpId="0"/>
      <p:bldP spid="225" grpId="0"/>
      <p:bldP spid="226" grpId="0"/>
      <p:bldP spid="227" grpId="0"/>
      <p:bldP spid="2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5" name="组合 124"/>
          <p:cNvGrpSpPr/>
          <p:nvPr/>
        </p:nvGrpSpPr>
        <p:grpSpPr>
          <a:xfrm>
            <a:off x="5887277" y="1438542"/>
            <a:ext cx="1227348" cy="1413251"/>
            <a:chOff x="2301202" y="523979"/>
            <a:chExt cx="985697" cy="1134998"/>
          </a:xfrm>
        </p:grpSpPr>
        <p:sp>
          <p:nvSpPr>
            <p:cNvPr id="126" name="任意多边形 125"/>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127" name="任意多边形 126"/>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95" name="组合 94"/>
          <p:cNvGrpSpPr/>
          <p:nvPr/>
        </p:nvGrpSpPr>
        <p:grpSpPr>
          <a:xfrm>
            <a:off x="1741008" y="1438542"/>
            <a:ext cx="1227348" cy="1413251"/>
            <a:chOff x="2301202" y="523979"/>
            <a:chExt cx="985697" cy="1134998"/>
          </a:xfrm>
        </p:grpSpPr>
        <p:sp>
          <p:nvSpPr>
            <p:cNvPr id="96" name="任意多边形 95"/>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97" name="任意多边形 96"/>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98" name="组合 97"/>
          <p:cNvGrpSpPr/>
          <p:nvPr/>
        </p:nvGrpSpPr>
        <p:grpSpPr>
          <a:xfrm>
            <a:off x="3123098" y="1438542"/>
            <a:ext cx="1227348" cy="1413251"/>
            <a:chOff x="2301202" y="523979"/>
            <a:chExt cx="985697" cy="1134998"/>
          </a:xfrm>
        </p:grpSpPr>
        <p:sp>
          <p:nvSpPr>
            <p:cNvPr id="99" name="任意多边形 98"/>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100" name="任意多边形 99"/>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01" name="组合 100"/>
          <p:cNvGrpSpPr/>
          <p:nvPr/>
        </p:nvGrpSpPr>
        <p:grpSpPr>
          <a:xfrm>
            <a:off x="4505188" y="1438542"/>
            <a:ext cx="1227348" cy="1413251"/>
            <a:chOff x="2301202" y="523979"/>
            <a:chExt cx="985697" cy="1134998"/>
          </a:xfrm>
        </p:grpSpPr>
        <p:sp>
          <p:nvSpPr>
            <p:cNvPr id="102" name="任意多边形 101"/>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103" name="任意多边形 102"/>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10" name="组合 109"/>
          <p:cNvGrpSpPr/>
          <p:nvPr/>
        </p:nvGrpSpPr>
        <p:grpSpPr>
          <a:xfrm>
            <a:off x="5183254" y="2657741"/>
            <a:ext cx="1227348" cy="1413251"/>
            <a:chOff x="2301202" y="523979"/>
            <a:chExt cx="985697" cy="1134998"/>
          </a:xfrm>
        </p:grpSpPr>
        <p:sp>
          <p:nvSpPr>
            <p:cNvPr id="111" name="任意多边形 110"/>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112" name="任意多边形 111"/>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13" name="组合 112"/>
          <p:cNvGrpSpPr/>
          <p:nvPr/>
        </p:nvGrpSpPr>
        <p:grpSpPr>
          <a:xfrm>
            <a:off x="3803372" y="2657741"/>
            <a:ext cx="1227348" cy="1413251"/>
            <a:chOff x="2301202" y="523979"/>
            <a:chExt cx="985697" cy="1134998"/>
          </a:xfrm>
        </p:grpSpPr>
        <p:sp>
          <p:nvSpPr>
            <p:cNvPr id="114" name="任意多边形 113"/>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115" name="任意多边形 114"/>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16" name="组合 115"/>
          <p:cNvGrpSpPr/>
          <p:nvPr/>
        </p:nvGrpSpPr>
        <p:grpSpPr>
          <a:xfrm>
            <a:off x="2423490" y="2657741"/>
            <a:ext cx="1227348" cy="1413251"/>
            <a:chOff x="2301202" y="523979"/>
            <a:chExt cx="985697" cy="1134998"/>
          </a:xfrm>
        </p:grpSpPr>
        <p:sp>
          <p:nvSpPr>
            <p:cNvPr id="117" name="任意多边形 116"/>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118" name="任意多边形 117"/>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grpSp>
        <p:nvGrpSpPr>
          <p:cNvPr id="119" name="组合 118"/>
          <p:cNvGrpSpPr/>
          <p:nvPr/>
        </p:nvGrpSpPr>
        <p:grpSpPr>
          <a:xfrm>
            <a:off x="1043608" y="2657741"/>
            <a:ext cx="1227348" cy="1413251"/>
            <a:chOff x="2301202" y="523979"/>
            <a:chExt cx="985697" cy="1134998"/>
          </a:xfrm>
        </p:grpSpPr>
        <p:sp>
          <p:nvSpPr>
            <p:cNvPr id="120" name="任意多边形 119"/>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121" name="任意多边形 120"/>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2" name="灯片编号占位符 1"/>
          <p:cNvSpPr>
            <a:spLocks noGrp="1"/>
          </p:cNvSpPr>
          <p:nvPr>
            <p:ph type="sldNum" sz="quarter" idx="12"/>
          </p:nvPr>
        </p:nvSpPr>
        <p:spPr/>
        <p:txBody>
          <a:bodyPr/>
          <a:lstStyle/>
          <a:p>
            <a:fld id="{877C4908-FE0A-43F2-B8DA-9F7993525651}" type="slidenum">
              <a:rPr lang="zh-CN" altLang="en-US" smtClean="0"/>
              <a:t>8</a:t>
            </a:fld>
            <a:endParaRPr lang="zh-CN" altLang="en-US"/>
          </a:p>
        </p:txBody>
      </p:sp>
      <p:sp>
        <p:nvSpPr>
          <p:cNvPr id="86" name="Freeform 65"/>
          <p:cNvSpPr>
            <a:spLocks noChangeArrowheads="1"/>
          </p:cNvSpPr>
          <p:nvPr/>
        </p:nvSpPr>
        <p:spPr bwMode="auto">
          <a:xfrm>
            <a:off x="2141410" y="1819105"/>
            <a:ext cx="351692" cy="351600"/>
          </a:xfrm>
          <a:custGeom>
            <a:avLst/>
            <a:gdLst>
              <a:gd name="T0" fmla="*/ 457825 w 417"/>
              <a:gd name="T1" fmla="*/ 243933 h 417"/>
              <a:gd name="T2" fmla="*/ 457825 w 417"/>
              <a:gd name="T3" fmla="*/ 243933 h 417"/>
              <a:gd name="T4" fmla="*/ 499882 w 417"/>
              <a:gd name="T5" fmla="*/ 169431 h 417"/>
              <a:gd name="T6" fmla="*/ 490269 w 417"/>
              <a:gd name="T7" fmla="*/ 127374 h 417"/>
              <a:gd name="T8" fmla="*/ 404953 w 417"/>
              <a:gd name="T9" fmla="*/ 94930 h 417"/>
              <a:gd name="T10" fmla="*/ 383323 w 417"/>
              <a:gd name="T11" fmla="*/ 20428 h 417"/>
              <a:gd name="T12" fmla="*/ 330451 w 417"/>
              <a:gd name="T13" fmla="*/ 0 h 417"/>
              <a:gd name="T14" fmla="*/ 255949 w 417"/>
              <a:gd name="T15" fmla="*/ 42057 h 417"/>
              <a:gd name="T16" fmla="*/ 181448 w 417"/>
              <a:gd name="T17" fmla="*/ 0 h 417"/>
              <a:gd name="T18" fmla="*/ 128576 w 417"/>
              <a:gd name="T19" fmla="*/ 20428 h 417"/>
              <a:gd name="T20" fmla="*/ 106946 w 417"/>
              <a:gd name="T21" fmla="*/ 94930 h 417"/>
              <a:gd name="T22" fmla="*/ 21630 w 417"/>
              <a:gd name="T23" fmla="*/ 127374 h 417"/>
              <a:gd name="T24" fmla="*/ 0 w 417"/>
              <a:gd name="T25" fmla="*/ 169431 h 417"/>
              <a:gd name="T26" fmla="*/ 52872 w 417"/>
              <a:gd name="T27" fmla="*/ 243933 h 417"/>
              <a:gd name="T28" fmla="*/ 0 w 417"/>
              <a:gd name="T29" fmla="*/ 330451 h 417"/>
              <a:gd name="T30" fmla="*/ 21630 w 417"/>
              <a:gd name="T31" fmla="*/ 372508 h 417"/>
              <a:gd name="T32" fmla="*/ 106946 w 417"/>
              <a:gd name="T33" fmla="*/ 394138 h 417"/>
              <a:gd name="T34" fmla="*/ 128576 w 417"/>
              <a:gd name="T35" fmla="*/ 478253 h 417"/>
              <a:gd name="T36" fmla="*/ 181448 w 417"/>
              <a:gd name="T37" fmla="*/ 499882 h 417"/>
              <a:gd name="T38" fmla="*/ 255949 w 417"/>
              <a:gd name="T39" fmla="*/ 447010 h 417"/>
              <a:gd name="T40" fmla="*/ 330451 w 417"/>
              <a:gd name="T41" fmla="*/ 499882 h 417"/>
              <a:gd name="T42" fmla="*/ 383323 w 417"/>
              <a:gd name="T43" fmla="*/ 478253 h 417"/>
              <a:gd name="T44" fmla="*/ 404953 w 417"/>
              <a:gd name="T45" fmla="*/ 394138 h 417"/>
              <a:gd name="T46" fmla="*/ 490269 w 417"/>
              <a:gd name="T47" fmla="*/ 372508 h 417"/>
              <a:gd name="T48" fmla="*/ 499882 w 417"/>
              <a:gd name="T49" fmla="*/ 318435 h 417"/>
              <a:gd name="T50" fmla="*/ 457825 w 417"/>
              <a:gd name="T51" fmla="*/ 243933 h 417"/>
              <a:gd name="T52" fmla="*/ 255949 w 417"/>
              <a:gd name="T53" fmla="*/ 350879 h 417"/>
              <a:gd name="T54" fmla="*/ 255949 w 417"/>
              <a:gd name="T55" fmla="*/ 350879 h 417"/>
              <a:gd name="T56" fmla="*/ 150205 w 417"/>
              <a:gd name="T57" fmla="*/ 243933 h 417"/>
              <a:gd name="T58" fmla="*/ 255949 w 417"/>
              <a:gd name="T59" fmla="*/ 138189 h 417"/>
              <a:gd name="T60" fmla="*/ 361694 w 417"/>
              <a:gd name="T61" fmla="*/ 243933 h 417"/>
              <a:gd name="T62" fmla="*/ 255949 w 417"/>
              <a:gd name="T63" fmla="*/ 350879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87" name="KSO_Shape"/>
          <p:cNvSpPr>
            <a:spLocks/>
          </p:cNvSpPr>
          <p:nvPr/>
        </p:nvSpPr>
        <p:spPr bwMode="auto">
          <a:xfrm>
            <a:off x="3506962" y="1907642"/>
            <a:ext cx="381904" cy="205592"/>
          </a:xfrm>
          <a:custGeom>
            <a:avLst/>
            <a:gdLst/>
            <a:ahLst/>
            <a:cxnLst/>
            <a:rect l="0" t="0" r="r" b="b"/>
            <a:pathLst>
              <a:path w="1939925" h="1042987">
                <a:moveTo>
                  <a:pt x="1635284" y="760412"/>
                </a:moveTo>
                <a:lnTo>
                  <a:pt x="1642579" y="760729"/>
                </a:lnTo>
                <a:lnTo>
                  <a:pt x="1649556" y="761046"/>
                </a:lnTo>
                <a:lnTo>
                  <a:pt x="1656533" y="761998"/>
                </a:lnTo>
                <a:lnTo>
                  <a:pt x="1663827" y="763266"/>
                </a:lnTo>
                <a:lnTo>
                  <a:pt x="1670487" y="764535"/>
                </a:lnTo>
                <a:lnTo>
                  <a:pt x="1677147" y="766755"/>
                </a:lnTo>
                <a:lnTo>
                  <a:pt x="1683807" y="768975"/>
                </a:lnTo>
                <a:lnTo>
                  <a:pt x="1690150" y="771512"/>
                </a:lnTo>
                <a:lnTo>
                  <a:pt x="1696493" y="774049"/>
                </a:lnTo>
                <a:lnTo>
                  <a:pt x="1702519" y="777221"/>
                </a:lnTo>
                <a:lnTo>
                  <a:pt x="1708227" y="781026"/>
                </a:lnTo>
                <a:lnTo>
                  <a:pt x="1714253" y="784515"/>
                </a:lnTo>
                <a:lnTo>
                  <a:pt x="1719644" y="788638"/>
                </a:lnTo>
                <a:lnTo>
                  <a:pt x="1725036" y="792444"/>
                </a:lnTo>
                <a:lnTo>
                  <a:pt x="1730110" y="796884"/>
                </a:lnTo>
                <a:lnTo>
                  <a:pt x="1735184" y="801641"/>
                </a:lnTo>
                <a:lnTo>
                  <a:pt x="1739942" y="806715"/>
                </a:lnTo>
                <a:lnTo>
                  <a:pt x="1744382" y="811789"/>
                </a:lnTo>
                <a:lnTo>
                  <a:pt x="1748187" y="817181"/>
                </a:lnTo>
                <a:lnTo>
                  <a:pt x="1752310" y="822572"/>
                </a:lnTo>
                <a:lnTo>
                  <a:pt x="1756116" y="828281"/>
                </a:lnTo>
                <a:lnTo>
                  <a:pt x="1759605" y="834307"/>
                </a:lnTo>
                <a:lnTo>
                  <a:pt x="1762776" y="840332"/>
                </a:lnTo>
                <a:lnTo>
                  <a:pt x="1765313" y="846675"/>
                </a:lnTo>
                <a:lnTo>
                  <a:pt x="1767850" y="853018"/>
                </a:lnTo>
                <a:lnTo>
                  <a:pt x="1770070" y="859678"/>
                </a:lnTo>
                <a:lnTo>
                  <a:pt x="1772290" y="866338"/>
                </a:lnTo>
                <a:lnTo>
                  <a:pt x="1773559" y="873315"/>
                </a:lnTo>
                <a:lnTo>
                  <a:pt x="1774827" y="880292"/>
                </a:lnTo>
                <a:lnTo>
                  <a:pt x="1775779" y="887270"/>
                </a:lnTo>
                <a:lnTo>
                  <a:pt x="1776096" y="894247"/>
                </a:lnTo>
                <a:lnTo>
                  <a:pt x="1776413" y="901541"/>
                </a:lnTo>
                <a:lnTo>
                  <a:pt x="1776096" y="908835"/>
                </a:lnTo>
                <a:lnTo>
                  <a:pt x="1775779" y="916130"/>
                </a:lnTo>
                <a:lnTo>
                  <a:pt x="1774827" y="923424"/>
                </a:lnTo>
                <a:lnTo>
                  <a:pt x="1773559" y="930401"/>
                </a:lnTo>
                <a:lnTo>
                  <a:pt x="1772290" y="937061"/>
                </a:lnTo>
                <a:lnTo>
                  <a:pt x="1770070" y="943721"/>
                </a:lnTo>
                <a:lnTo>
                  <a:pt x="1767850" y="950064"/>
                </a:lnTo>
                <a:lnTo>
                  <a:pt x="1765313" y="956724"/>
                </a:lnTo>
                <a:lnTo>
                  <a:pt x="1762776" y="962750"/>
                </a:lnTo>
                <a:lnTo>
                  <a:pt x="1759605" y="969093"/>
                </a:lnTo>
                <a:lnTo>
                  <a:pt x="1756116" y="975118"/>
                </a:lnTo>
                <a:lnTo>
                  <a:pt x="1752310" y="980510"/>
                </a:lnTo>
                <a:lnTo>
                  <a:pt x="1748187" y="986535"/>
                </a:lnTo>
                <a:lnTo>
                  <a:pt x="1744382" y="991610"/>
                </a:lnTo>
                <a:lnTo>
                  <a:pt x="1739942" y="997001"/>
                </a:lnTo>
                <a:lnTo>
                  <a:pt x="1735184" y="1001758"/>
                </a:lnTo>
                <a:lnTo>
                  <a:pt x="1730110" y="1006516"/>
                </a:lnTo>
                <a:lnTo>
                  <a:pt x="1725036" y="1010638"/>
                </a:lnTo>
                <a:lnTo>
                  <a:pt x="1719644" y="1015078"/>
                </a:lnTo>
                <a:lnTo>
                  <a:pt x="1714253" y="1018884"/>
                </a:lnTo>
                <a:lnTo>
                  <a:pt x="1708227" y="1022690"/>
                </a:lnTo>
                <a:lnTo>
                  <a:pt x="1702519" y="1025861"/>
                </a:lnTo>
                <a:lnTo>
                  <a:pt x="1696493" y="1029033"/>
                </a:lnTo>
                <a:lnTo>
                  <a:pt x="1690150" y="1032204"/>
                </a:lnTo>
                <a:lnTo>
                  <a:pt x="1683807" y="1034741"/>
                </a:lnTo>
                <a:lnTo>
                  <a:pt x="1677147" y="1036644"/>
                </a:lnTo>
                <a:lnTo>
                  <a:pt x="1670487" y="1038547"/>
                </a:lnTo>
                <a:lnTo>
                  <a:pt x="1663827" y="1040133"/>
                </a:lnTo>
                <a:lnTo>
                  <a:pt x="1656533" y="1041401"/>
                </a:lnTo>
                <a:lnTo>
                  <a:pt x="1649556" y="1042353"/>
                </a:lnTo>
                <a:lnTo>
                  <a:pt x="1642579" y="1042987"/>
                </a:lnTo>
                <a:lnTo>
                  <a:pt x="1635284" y="1042987"/>
                </a:lnTo>
                <a:lnTo>
                  <a:pt x="1627990" y="1042987"/>
                </a:lnTo>
                <a:lnTo>
                  <a:pt x="1620696" y="1042353"/>
                </a:lnTo>
                <a:lnTo>
                  <a:pt x="1613401" y="1041401"/>
                </a:lnTo>
                <a:lnTo>
                  <a:pt x="1606424" y="1040133"/>
                </a:lnTo>
                <a:lnTo>
                  <a:pt x="1599764" y="1038547"/>
                </a:lnTo>
                <a:lnTo>
                  <a:pt x="1593104" y="1036644"/>
                </a:lnTo>
                <a:lnTo>
                  <a:pt x="1586761" y="1034741"/>
                </a:lnTo>
                <a:lnTo>
                  <a:pt x="1580101" y="1032204"/>
                </a:lnTo>
                <a:lnTo>
                  <a:pt x="1574075" y="1029033"/>
                </a:lnTo>
                <a:lnTo>
                  <a:pt x="1567733" y="1025861"/>
                </a:lnTo>
                <a:lnTo>
                  <a:pt x="1562024" y="1022690"/>
                </a:lnTo>
                <a:lnTo>
                  <a:pt x="1556315" y="1018884"/>
                </a:lnTo>
                <a:lnTo>
                  <a:pt x="1550290" y="1015078"/>
                </a:lnTo>
                <a:lnTo>
                  <a:pt x="1545215" y="1010638"/>
                </a:lnTo>
                <a:lnTo>
                  <a:pt x="1540141" y="1006516"/>
                </a:lnTo>
                <a:lnTo>
                  <a:pt x="1535067" y="1001758"/>
                </a:lnTo>
                <a:lnTo>
                  <a:pt x="1530310" y="997001"/>
                </a:lnTo>
                <a:lnTo>
                  <a:pt x="1526187" y="991610"/>
                </a:lnTo>
                <a:lnTo>
                  <a:pt x="1521747" y="986535"/>
                </a:lnTo>
                <a:lnTo>
                  <a:pt x="1517624" y="980510"/>
                </a:lnTo>
                <a:lnTo>
                  <a:pt x="1514135" y="975118"/>
                </a:lnTo>
                <a:lnTo>
                  <a:pt x="1510964" y="969093"/>
                </a:lnTo>
                <a:lnTo>
                  <a:pt x="1507792" y="962750"/>
                </a:lnTo>
                <a:lnTo>
                  <a:pt x="1504621" y="956724"/>
                </a:lnTo>
                <a:lnTo>
                  <a:pt x="1502084" y="950064"/>
                </a:lnTo>
                <a:lnTo>
                  <a:pt x="1500181" y="943721"/>
                </a:lnTo>
                <a:lnTo>
                  <a:pt x="1498278" y="937061"/>
                </a:lnTo>
                <a:lnTo>
                  <a:pt x="1496692" y="930401"/>
                </a:lnTo>
                <a:lnTo>
                  <a:pt x="1495424" y="923424"/>
                </a:lnTo>
                <a:lnTo>
                  <a:pt x="1494472" y="916130"/>
                </a:lnTo>
                <a:lnTo>
                  <a:pt x="1493838" y="908835"/>
                </a:lnTo>
                <a:lnTo>
                  <a:pt x="1493838" y="901541"/>
                </a:lnTo>
                <a:lnTo>
                  <a:pt x="1493838" y="894247"/>
                </a:lnTo>
                <a:lnTo>
                  <a:pt x="1494472" y="887270"/>
                </a:lnTo>
                <a:lnTo>
                  <a:pt x="1495424" y="880292"/>
                </a:lnTo>
                <a:lnTo>
                  <a:pt x="1496692" y="873315"/>
                </a:lnTo>
                <a:lnTo>
                  <a:pt x="1498278" y="866338"/>
                </a:lnTo>
                <a:lnTo>
                  <a:pt x="1500181" y="859678"/>
                </a:lnTo>
                <a:lnTo>
                  <a:pt x="1502084" y="853018"/>
                </a:lnTo>
                <a:lnTo>
                  <a:pt x="1504621" y="846675"/>
                </a:lnTo>
                <a:lnTo>
                  <a:pt x="1507792" y="840332"/>
                </a:lnTo>
                <a:lnTo>
                  <a:pt x="1510964" y="834307"/>
                </a:lnTo>
                <a:lnTo>
                  <a:pt x="1514135" y="828281"/>
                </a:lnTo>
                <a:lnTo>
                  <a:pt x="1517624" y="822572"/>
                </a:lnTo>
                <a:lnTo>
                  <a:pt x="1521747" y="817181"/>
                </a:lnTo>
                <a:lnTo>
                  <a:pt x="1526187" y="811789"/>
                </a:lnTo>
                <a:lnTo>
                  <a:pt x="1530310" y="806715"/>
                </a:lnTo>
                <a:lnTo>
                  <a:pt x="1535067" y="801641"/>
                </a:lnTo>
                <a:lnTo>
                  <a:pt x="1540141" y="796884"/>
                </a:lnTo>
                <a:lnTo>
                  <a:pt x="1545215" y="792444"/>
                </a:lnTo>
                <a:lnTo>
                  <a:pt x="1550290" y="788638"/>
                </a:lnTo>
                <a:lnTo>
                  <a:pt x="1556315" y="784515"/>
                </a:lnTo>
                <a:lnTo>
                  <a:pt x="1562024" y="781026"/>
                </a:lnTo>
                <a:lnTo>
                  <a:pt x="1567733" y="777221"/>
                </a:lnTo>
                <a:lnTo>
                  <a:pt x="1574075" y="774049"/>
                </a:lnTo>
                <a:lnTo>
                  <a:pt x="1580101" y="771512"/>
                </a:lnTo>
                <a:lnTo>
                  <a:pt x="1586761" y="768975"/>
                </a:lnTo>
                <a:lnTo>
                  <a:pt x="1593104" y="766755"/>
                </a:lnTo>
                <a:lnTo>
                  <a:pt x="1599764" y="764535"/>
                </a:lnTo>
                <a:lnTo>
                  <a:pt x="1606424" y="763266"/>
                </a:lnTo>
                <a:lnTo>
                  <a:pt x="1613401" y="761998"/>
                </a:lnTo>
                <a:lnTo>
                  <a:pt x="1620696" y="761046"/>
                </a:lnTo>
                <a:lnTo>
                  <a:pt x="1627990" y="760729"/>
                </a:lnTo>
                <a:lnTo>
                  <a:pt x="1635284" y="760412"/>
                </a:lnTo>
                <a:close/>
                <a:moveTo>
                  <a:pt x="221616" y="760412"/>
                </a:moveTo>
                <a:lnTo>
                  <a:pt x="228934" y="760729"/>
                </a:lnTo>
                <a:lnTo>
                  <a:pt x="235935" y="761046"/>
                </a:lnTo>
                <a:lnTo>
                  <a:pt x="243254" y="761998"/>
                </a:lnTo>
                <a:lnTo>
                  <a:pt x="249936" y="763266"/>
                </a:lnTo>
                <a:lnTo>
                  <a:pt x="256937" y="764535"/>
                </a:lnTo>
                <a:lnTo>
                  <a:pt x="263938" y="766755"/>
                </a:lnTo>
                <a:lnTo>
                  <a:pt x="270302" y="768975"/>
                </a:lnTo>
                <a:lnTo>
                  <a:pt x="276666" y="771512"/>
                </a:lnTo>
                <a:lnTo>
                  <a:pt x="283030" y="774049"/>
                </a:lnTo>
                <a:lnTo>
                  <a:pt x="289395" y="777221"/>
                </a:lnTo>
                <a:lnTo>
                  <a:pt x="295122" y="781026"/>
                </a:lnTo>
                <a:lnTo>
                  <a:pt x="300850" y="784515"/>
                </a:lnTo>
                <a:lnTo>
                  <a:pt x="306260" y="788638"/>
                </a:lnTo>
                <a:lnTo>
                  <a:pt x="311988" y="792444"/>
                </a:lnTo>
                <a:lnTo>
                  <a:pt x="317079" y="796884"/>
                </a:lnTo>
                <a:lnTo>
                  <a:pt x="321534" y="801641"/>
                </a:lnTo>
                <a:lnTo>
                  <a:pt x="326307" y="806715"/>
                </a:lnTo>
                <a:lnTo>
                  <a:pt x="331080" y="811789"/>
                </a:lnTo>
                <a:lnTo>
                  <a:pt x="335217" y="817181"/>
                </a:lnTo>
                <a:lnTo>
                  <a:pt x="339036" y="822572"/>
                </a:lnTo>
                <a:lnTo>
                  <a:pt x="342854" y="828281"/>
                </a:lnTo>
                <a:lnTo>
                  <a:pt x="346355" y="834307"/>
                </a:lnTo>
                <a:lnTo>
                  <a:pt x="349219" y="840332"/>
                </a:lnTo>
                <a:lnTo>
                  <a:pt x="352082" y="846675"/>
                </a:lnTo>
                <a:lnTo>
                  <a:pt x="354628" y="853018"/>
                </a:lnTo>
                <a:lnTo>
                  <a:pt x="356856" y="859678"/>
                </a:lnTo>
                <a:lnTo>
                  <a:pt x="359083" y="866338"/>
                </a:lnTo>
                <a:lnTo>
                  <a:pt x="360674" y="873315"/>
                </a:lnTo>
                <a:lnTo>
                  <a:pt x="361629" y="880292"/>
                </a:lnTo>
                <a:lnTo>
                  <a:pt x="362902" y="887270"/>
                </a:lnTo>
                <a:lnTo>
                  <a:pt x="363220" y="894247"/>
                </a:lnTo>
                <a:lnTo>
                  <a:pt x="363538" y="901541"/>
                </a:lnTo>
                <a:lnTo>
                  <a:pt x="363220" y="908835"/>
                </a:lnTo>
                <a:lnTo>
                  <a:pt x="362902" y="916130"/>
                </a:lnTo>
                <a:lnTo>
                  <a:pt x="361629" y="923424"/>
                </a:lnTo>
                <a:lnTo>
                  <a:pt x="360674" y="930401"/>
                </a:lnTo>
                <a:lnTo>
                  <a:pt x="359083" y="937061"/>
                </a:lnTo>
                <a:lnTo>
                  <a:pt x="356856" y="943721"/>
                </a:lnTo>
                <a:lnTo>
                  <a:pt x="354628" y="950064"/>
                </a:lnTo>
                <a:lnTo>
                  <a:pt x="352082" y="956724"/>
                </a:lnTo>
                <a:lnTo>
                  <a:pt x="349219" y="962750"/>
                </a:lnTo>
                <a:lnTo>
                  <a:pt x="346355" y="969093"/>
                </a:lnTo>
                <a:lnTo>
                  <a:pt x="342854" y="975118"/>
                </a:lnTo>
                <a:lnTo>
                  <a:pt x="339036" y="980510"/>
                </a:lnTo>
                <a:lnTo>
                  <a:pt x="335217" y="986535"/>
                </a:lnTo>
                <a:lnTo>
                  <a:pt x="331080" y="991610"/>
                </a:lnTo>
                <a:lnTo>
                  <a:pt x="326307" y="997001"/>
                </a:lnTo>
                <a:lnTo>
                  <a:pt x="321534" y="1001758"/>
                </a:lnTo>
                <a:lnTo>
                  <a:pt x="317079" y="1006516"/>
                </a:lnTo>
                <a:lnTo>
                  <a:pt x="311988" y="1010638"/>
                </a:lnTo>
                <a:lnTo>
                  <a:pt x="306260" y="1015078"/>
                </a:lnTo>
                <a:lnTo>
                  <a:pt x="300850" y="1018884"/>
                </a:lnTo>
                <a:lnTo>
                  <a:pt x="295122" y="1022690"/>
                </a:lnTo>
                <a:lnTo>
                  <a:pt x="289395" y="1025861"/>
                </a:lnTo>
                <a:lnTo>
                  <a:pt x="283030" y="1029033"/>
                </a:lnTo>
                <a:lnTo>
                  <a:pt x="276666" y="1032204"/>
                </a:lnTo>
                <a:lnTo>
                  <a:pt x="270302" y="1034741"/>
                </a:lnTo>
                <a:lnTo>
                  <a:pt x="263938" y="1036644"/>
                </a:lnTo>
                <a:lnTo>
                  <a:pt x="256937" y="1038547"/>
                </a:lnTo>
                <a:lnTo>
                  <a:pt x="249936" y="1040133"/>
                </a:lnTo>
                <a:lnTo>
                  <a:pt x="243254" y="1041401"/>
                </a:lnTo>
                <a:lnTo>
                  <a:pt x="235935" y="1042353"/>
                </a:lnTo>
                <a:lnTo>
                  <a:pt x="228934" y="1042987"/>
                </a:lnTo>
                <a:lnTo>
                  <a:pt x="221616" y="1042987"/>
                </a:lnTo>
                <a:lnTo>
                  <a:pt x="213978" y="1042987"/>
                </a:lnTo>
                <a:lnTo>
                  <a:pt x="207296" y="1042353"/>
                </a:lnTo>
                <a:lnTo>
                  <a:pt x="199977" y="1041401"/>
                </a:lnTo>
                <a:lnTo>
                  <a:pt x="192977" y="1040133"/>
                </a:lnTo>
                <a:lnTo>
                  <a:pt x="185976" y="1038547"/>
                </a:lnTo>
                <a:lnTo>
                  <a:pt x="179612" y="1036644"/>
                </a:lnTo>
                <a:lnTo>
                  <a:pt x="172611" y="1034741"/>
                </a:lnTo>
                <a:lnTo>
                  <a:pt x="166565" y="1032204"/>
                </a:lnTo>
                <a:lnTo>
                  <a:pt x="159883" y="1029033"/>
                </a:lnTo>
                <a:lnTo>
                  <a:pt x="154155" y="1025861"/>
                </a:lnTo>
                <a:lnTo>
                  <a:pt x="147791" y="1022690"/>
                </a:lnTo>
                <a:lnTo>
                  <a:pt x="142063" y="1018884"/>
                </a:lnTo>
                <a:lnTo>
                  <a:pt x="136653" y="1015078"/>
                </a:lnTo>
                <a:lnTo>
                  <a:pt x="131243" y="1010638"/>
                </a:lnTo>
                <a:lnTo>
                  <a:pt x="126152" y="1006516"/>
                </a:lnTo>
                <a:lnTo>
                  <a:pt x="121379" y="1001758"/>
                </a:lnTo>
                <a:lnTo>
                  <a:pt x="116606" y="997001"/>
                </a:lnTo>
                <a:lnTo>
                  <a:pt x="111833" y="991610"/>
                </a:lnTo>
                <a:lnTo>
                  <a:pt x="108014" y="986535"/>
                </a:lnTo>
                <a:lnTo>
                  <a:pt x="103877" y="980510"/>
                </a:lnTo>
                <a:lnTo>
                  <a:pt x="100377" y="975118"/>
                </a:lnTo>
                <a:lnTo>
                  <a:pt x="96558" y="969093"/>
                </a:lnTo>
                <a:lnTo>
                  <a:pt x="93694" y="962750"/>
                </a:lnTo>
                <a:lnTo>
                  <a:pt x="90831" y="956724"/>
                </a:lnTo>
                <a:lnTo>
                  <a:pt x="88285" y="950064"/>
                </a:lnTo>
                <a:lnTo>
                  <a:pt x="86057" y="943721"/>
                </a:lnTo>
                <a:lnTo>
                  <a:pt x="84148" y="937061"/>
                </a:lnTo>
                <a:lnTo>
                  <a:pt x="82557" y="930401"/>
                </a:lnTo>
                <a:lnTo>
                  <a:pt x="81284" y="923424"/>
                </a:lnTo>
                <a:lnTo>
                  <a:pt x="80330" y="916130"/>
                </a:lnTo>
                <a:lnTo>
                  <a:pt x="80011" y="908835"/>
                </a:lnTo>
                <a:lnTo>
                  <a:pt x="79375" y="901541"/>
                </a:lnTo>
                <a:lnTo>
                  <a:pt x="80011" y="894247"/>
                </a:lnTo>
                <a:lnTo>
                  <a:pt x="80330" y="887270"/>
                </a:lnTo>
                <a:lnTo>
                  <a:pt x="81284" y="880292"/>
                </a:lnTo>
                <a:lnTo>
                  <a:pt x="82557" y="873315"/>
                </a:lnTo>
                <a:lnTo>
                  <a:pt x="84148" y="866338"/>
                </a:lnTo>
                <a:lnTo>
                  <a:pt x="86057" y="859678"/>
                </a:lnTo>
                <a:lnTo>
                  <a:pt x="88285" y="853018"/>
                </a:lnTo>
                <a:lnTo>
                  <a:pt x="90831" y="846675"/>
                </a:lnTo>
                <a:lnTo>
                  <a:pt x="93694" y="840332"/>
                </a:lnTo>
                <a:lnTo>
                  <a:pt x="96558" y="834307"/>
                </a:lnTo>
                <a:lnTo>
                  <a:pt x="100377" y="828281"/>
                </a:lnTo>
                <a:lnTo>
                  <a:pt x="103877" y="822572"/>
                </a:lnTo>
                <a:lnTo>
                  <a:pt x="108014" y="817181"/>
                </a:lnTo>
                <a:lnTo>
                  <a:pt x="111833" y="811789"/>
                </a:lnTo>
                <a:lnTo>
                  <a:pt x="116606" y="806715"/>
                </a:lnTo>
                <a:lnTo>
                  <a:pt x="121379" y="801641"/>
                </a:lnTo>
                <a:lnTo>
                  <a:pt x="126152" y="796884"/>
                </a:lnTo>
                <a:lnTo>
                  <a:pt x="131243" y="792444"/>
                </a:lnTo>
                <a:lnTo>
                  <a:pt x="136653" y="788638"/>
                </a:lnTo>
                <a:lnTo>
                  <a:pt x="142063" y="784515"/>
                </a:lnTo>
                <a:lnTo>
                  <a:pt x="147791" y="781026"/>
                </a:lnTo>
                <a:lnTo>
                  <a:pt x="154155" y="777221"/>
                </a:lnTo>
                <a:lnTo>
                  <a:pt x="159883" y="774049"/>
                </a:lnTo>
                <a:lnTo>
                  <a:pt x="166565" y="771512"/>
                </a:lnTo>
                <a:lnTo>
                  <a:pt x="172611" y="768975"/>
                </a:lnTo>
                <a:lnTo>
                  <a:pt x="179612" y="766755"/>
                </a:lnTo>
                <a:lnTo>
                  <a:pt x="185976" y="764535"/>
                </a:lnTo>
                <a:lnTo>
                  <a:pt x="192977" y="763266"/>
                </a:lnTo>
                <a:lnTo>
                  <a:pt x="199977" y="761998"/>
                </a:lnTo>
                <a:lnTo>
                  <a:pt x="207296" y="761046"/>
                </a:lnTo>
                <a:lnTo>
                  <a:pt x="213978" y="760729"/>
                </a:lnTo>
                <a:lnTo>
                  <a:pt x="221616" y="760412"/>
                </a:lnTo>
                <a:close/>
                <a:moveTo>
                  <a:pt x="1403413" y="254952"/>
                </a:moveTo>
                <a:lnTo>
                  <a:pt x="1403413" y="450215"/>
                </a:lnTo>
                <a:lnTo>
                  <a:pt x="1774869" y="450215"/>
                </a:lnTo>
                <a:lnTo>
                  <a:pt x="1729073" y="258444"/>
                </a:lnTo>
                <a:lnTo>
                  <a:pt x="1403413" y="254952"/>
                </a:lnTo>
                <a:close/>
                <a:moveTo>
                  <a:pt x="1365250" y="217487"/>
                </a:moveTo>
                <a:lnTo>
                  <a:pt x="1766918" y="217487"/>
                </a:lnTo>
                <a:lnTo>
                  <a:pt x="1886179" y="749300"/>
                </a:lnTo>
                <a:lnTo>
                  <a:pt x="1939925" y="749300"/>
                </a:lnTo>
                <a:lnTo>
                  <a:pt x="1939925" y="860425"/>
                </a:lnTo>
                <a:lnTo>
                  <a:pt x="1886179" y="860425"/>
                </a:lnTo>
                <a:lnTo>
                  <a:pt x="1792043" y="860425"/>
                </a:lnTo>
                <a:lnTo>
                  <a:pt x="1790134" y="854075"/>
                </a:lnTo>
                <a:lnTo>
                  <a:pt x="1788226" y="847408"/>
                </a:lnTo>
                <a:lnTo>
                  <a:pt x="1785682" y="841375"/>
                </a:lnTo>
                <a:lnTo>
                  <a:pt x="1783138" y="835025"/>
                </a:lnTo>
                <a:lnTo>
                  <a:pt x="1779958" y="829310"/>
                </a:lnTo>
                <a:lnTo>
                  <a:pt x="1777095" y="823595"/>
                </a:lnTo>
                <a:lnTo>
                  <a:pt x="1773915" y="817563"/>
                </a:lnTo>
                <a:lnTo>
                  <a:pt x="1770417" y="812165"/>
                </a:lnTo>
                <a:lnTo>
                  <a:pt x="1766600" y="806768"/>
                </a:lnTo>
                <a:lnTo>
                  <a:pt x="1762784" y="801688"/>
                </a:lnTo>
                <a:lnTo>
                  <a:pt x="1758650" y="796608"/>
                </a:lnTo>
                <a:lnTo>
                  <a:pt x="1754197" y="791528"/>
                </a:lnTo>
                <a:lnTo>
                  <a:pt x="1749427" y="786765"/>
                </a:lnTo>
                <a:lnTo>
                  <a:pt x="1744975" y="782320"/>
                </a:lnTo>
                <a:lnTo>
                  <a:pt x="1740204" y="778193"/>
                </a:lnTo>
                <a:lnTo>
                  <a:pt x="1735116" y="774065"/>
                </a:lnTo>
                <a:lnTo>
                  <a:pt x="1730027" y="770255"/>
                </a:lnTo>
                <a:lnTo>
                  <a:pt x="1724621" y="766445"/>
                </a:lnTo>
                <a:lnTo>
                  <a:pt x="1718578" y="762953"/>
                </a:lnTo>
                <a:lnTo>
                  <a:pt x="1713172" y="759460"/>
                </a:lnTo>
                <a:lnTo>
                  <a:pt x="1707447" y="756285"/>
                </a:lnTo>
                <a:lnTo>
                  <a:pt x="1701087" y="753745"/>
                </a:lnTo>
                <a:lnTo>
                  <a:pt x="1695044" y="750887"/>
                </a:lnTo>
                <a:lnTo>
                  <a:pt x="1689002" y="748665"/>
                </a:lnTo>
                <a:lnTo>
                  <a:pt x="1682641" y="746442"/>
                </a:lnTo>
                <a:lnTo>
                  <a:pt x="1676281" y="744855"/>
                </a:lnTo>
                <a:lnTo>
                  <a:pt x="1669602" y="743267"/>
                </a:lnTo>
                <a:lnTo>
                  <a:pt x="1663242" y="741680"/>
                </a:lnTo>
                <a:lnTo>
                  <a:pt x="1656245" y="741045"/>
                </a:lnTo>
                <a:lnTo>
                  <a:pt x="1649248" y="740410"/>
                </a:lnTo>
                <a:lnTo>
                  <a:pt x="1642252" y="739775"/>
                </a:lnTo>
                <a:lnTo>
                  <a:pt x="1635573" y="739775"/>
                </a:lnTo>
                <a:lnTo>
                  <a:pt x="1628577" y="739775"/>
                </a:lnTo>
                <a:lnTo>
                  <a:pt x="1621262" y="740410"/>
                </a:lnTo>
                <a:lnTo>
                  <a:pt x="1614901" y="741045"/>
                </a:lnTo>
                <a:lnTo>
                  <a:pt x="1607905" y="741680"/>
                </a:lnTo>
                <a:lnTo>
                  <a:pt x="1601226" y="743267"/>
                </a:lnTo>
                <a:lnTo>
                  <a:pt x="1594866" y="744855"/>
                </a:lnTo>
                <a:lnTo>
                  <a:pt x="1588187" y="746442"/>
                </a:lnTo>
                <a:lnTo>
                  <a:pt x="1581827" y="748665"/>
                </a:lnTo>
                <a:lnTo>
                  <a:pt x="1575466" y="750887"/>
                </a:lnTo>
                <a:lnTo>
                  <a:pt x="1569423" y="753745"/>
                </a:lnTo>
                <a:lnTo>
                  <a:pt x="1563381" y="756285"/>
                </a:lnTo>
                <a:lnTo>
                  <a:pt x="1557656" y="759460"/>
                </a:lnTo>
                <a:lnTo>
                  <a:pt x="1551932" y="762953"/>
                </a:lnTo>
                <a:lnTo>
                  <a:pt x="1546526" y="766445"/>
                </a:lnTo>
                <a:lnTo>
                  <a:pt x="1541119" y="770255"/>
                </a:lnTo>
                <a:lnTo>
                  <a:pt x="1536031" y="774065"/>
                </a:lnTo>
                <a:lnTo>
                  <a:pt x="1530942" y="778193"/>
                </a:lnTo>
                <a:lnTo>
                  <a:pt x="1525854" y="782320"/>
                </a:lnTo>
                <a:lnTo>
                  <a:pt x="1521083" y="786765"/>
                </a:lnTo>
                <a:lnTo>
                  <a:pt x="1516631" y="791528"/>
                </a:lnTo>
                <a:lnTo>
                  <a:pt x="1512179" y="796608"/>
                </a:lnTo>
                <a:lnTo>
                  <a:pt x="1508044" y="801688"/>
                </a:lnTo>
                <a:lnTo>
                  <a:pt x="1504228" y="806768"/>
                </a:lnTo>
                <a:lnTo>
                  <a:pt x="1500412" y="812165"/>
                </a:lnTo>
                <a:lnTo>
                  <a:pt x="1496913" y="817563"/>
                </a:lnTo>
                <a:lnTo>
                  <a:pt x="1493733" y="823595"/>
                </a:lnTo>
                <a:lnTo>
                  <a:pt x="1490553" y="829310"/>
                </a:lnTo>
                <a:lnTo>
                  <a:pt x="1487690" y="835025"/>
                </a:lnTo>
                <a:lnTo>
                  <a:pt x="1485146" y="841375"/>
                </a:lnTo>
                <a:lnTo>
                  <a:pt x="1482920" y="847408"/>
                </a:lnTo>
                <a:lnTo>
                  <a:pt x="1480694" y="854075"/>
                </a:lnTo>
                <a:lnTo>
                  <a:pt x="1478786" y="860425"/>
                </a:lnTo>
                <a:lnTo>
                  <a:pt x="1365250" y="860425"/>
                </a:lnTo>
                <a:lnTo>
                  <a:pt x="1365250" y="217487"/>
                </a:lnTo>
                <a:close/>
                <a:moveTo>
                  <a:pt x="0" y="0"/>
                </a:moveTo>
                <a:lnTo>
                  <a:pt x="1312863" y="0"/>
                </a:lnTo>
                <a:lnTo>
                  <a:pt x="1312863" y="860425"/>
                </a:lnTo>
                <a:lnTo>
                  <a:pt x="378643" y="860425"/>
                </a:lnTo>
                <a:lnTo>
                  <a:pt x="376737" y="854077"/>
                </a:lnTo>
                <a:lnTo>
                  <a:pt x="374514" y="847412"/>
                </a:lnTo>
                <a:lnTo>
                  <a:pt x="371973" y="841382"/>
                </a:lnTo>
                <a:lnTo>
                  <a:pt x="369431" y="835034"/>
                </a:lnTo>
                <a:lnTo>
                  <a:pt x="366572" y="829322"/>
                </a:lnTo>
                <a:lnTo>
                  <a:pt x="363713" y="823609"/>
                </a:lnTo>
                <a:lnTo>
                  <a:pt x="360537" y="817578"/>
                </a:lnTo>
                <a:lnTo>
                  <a:pt x="356725" y="812183"/>
                </a:lnTo>
                <a:lnTo>
                  <a:pt x="353231" y="806787"/>
                </a:lnTo>
                <a:lnTo>
                  <a:pt x="349101" y="801709"/>
                </a:lnTo>
                <a:lnTo>
                  <a:pt x="344654" y="796631"/>
                </a:lnTo>
                <a:lnTo>
                  <a:pt x="340842" y="791553"/>
                </a:lnTo>
                <a:lnTo>
                  <a:pt x="336078" y="786792"/>
                </a:lnTo>
                <a:lnTo>
                  <a:pt x="331313" y="782349"/>
                </a:lnTo>
                <a:lnTo>
                  <a:pt x="326548" y="778223"/>
                </a:lnTo>
                <a:lnTo>
                  <a:pt x="321466" y="774097"/>
                </a:lnTo>
                <a:lnTo>
                  <a:pt x="316065" y="770288"/>
                </a:lnTo>
                <a:lnTo>
                  <a:pt x="310665" y="766480"/>
                </a:lnTo>
                <a:lnTo>
                  <a:pt x="305265" y="762989"/>
                </a:lnTo>
                <a:lnTo>
                  <a:pt x="299547" y="759497"/>
                </a:lnTo>
                <a:lnTo>
                  <a:pt x="293512" y="756323"/>
                </a:lnTo>
                <a:lnTo>
                  <a:pt x="287794" y="753784"/>
                </a:lnTo>
                <a:lnTo>
                  <a:pt x="281759" y="750928"/>
                </a:lnTo>
                <a:lnTo>
                  <a:pt x="275406" y="748706"/>
                </a:lnTo>
                <a:lnTo>
                  <a:pt x="269053" y="746484"/>
                </a:lnTo>
                <a:lnTo>
                  <a:pt x="262700" y="744898"/>
                </a:lnTo>
                <a:lnTo>
                  <a:pt x="256347" y="743311"/>
                </a:lnTo>
                <a:lnTo>
                  <a:pt x="249358" y="741724"/>
                </a:lnTo>
                <a:lnTo>
                  <a:pt x="242687" y="741089"/>
                </a:lnTo>
                <a:lnTo>
                  <a:pt x="236017" y="740454"/>
                </a:lnTo>
                <a:lnTo>
                  <a:pt x="229028" y="739819"/>
                </a:lnTo>
                <a:lnTo>
                  <a:pt x="222040" y="739819"/>
                </a:lnTo>
                <a:lnTo>
                  <a:pt x="214734" y="739819"/>
                </a:lnTo>
                <a:lnTo>
                  <a:pt x="208063" y="740454"/>
                </a:lnTo>
                <a:lnTo>
                  <a:pt x="201075" y="741089"/>
                </a:lnTo>
                <a:lnTo>
                  <a:pt x="194404" y="741724"/>
                </a:lnTo>
                <a:lnTo>
                  <a:pt x="187733" y="743311"/>
                </a:lnTo>
                <a:lnTo>
                  <a:pt x="181063" y="744898"/>
                </a:lnTo>
                <a:lnTo>
                  <a:pt x="175027" y="746484"/>
                </a:lnTo>
                <a:lnTo>
                  <a:pt x="168356" y="748706"/>
                </a:lnTo>
                <a:lnTo>
                  <a:pt x="162321" y="750928"/>
                </a:lnTo>
                <a:lnTo>
                  <a:pt x="155968" y="753784"/>
                </a:lnTo>
                <a:lnTo>
                  <a:pt x="150250" y="756323"/>
                </a:lnTo>
                <a:lnTo>
                  <a:pt x="144532" y="759497"/>
                </a:lnTo>
                <a:lnTo>
                  <a:pt x="138497" y="762989"/>
                </a:lnTo>
                <a:lnTo>
                  <a:pt x="133097" y="766480"/>
                </a:lnTo>
                <a:lnTo>
                  <a:pt x="127697" y="770288"/>
                </a:lnTo>
                <a:lnTo>
                  <a:pt x="122297" y="774097"/>
                </a:lnTo>
                <a:lnTo>
                  <a:pt x="117532" y="778223"/>
                </a:lnTo>
                <a:lnTo>
                  <a:pt x="112449" y="782349"/>
                </a:lnTo>
                <a:lnTo>
                  <a:pt x="107685" y="786792"/>
                </a:lnTo>
                <a:lnTo>
                  <a:pt x="103555" y="791553"/>
                </a:lnTo>
                <a:lnTo>
                  <a:pt x="99108" y="796631"/>
                </a:lnTo>
                <a:lnTo>
                  <a:pt x="94661" y="801709"/>
                </a:lnTo>
                <a:lnTo>
                  <a:pt x="90849" y="806787"/>
                </a:lnTo>
                <a:lnTo>
                  <a:pt x="87037" y="812183"/>
                </a:lnTo>
                <a:lnTo>
                  <a:pt x="83543" y="817578"/>
                </a:lnTo>
                <a:lnTo>
                  <a:pt x="80049" y="823609"/>
                </a:lnTo>
                <a:lnTo>
                  <a:pt x="77190" y="829322"/>
                </a:lnTo>
                <a:lnTo>
                  <a:pt x="74331" y="835034"/>
                </a:lnTo>
                <a:lnTo>
                  <a:pt x="71790" y="841382"/>
                </a:lnTo>
                <a:lnTo>
                  <a:pt x="69566" y="847412"/>
                </a:lnTo>
                <a:lnTo>
                  <a:pt x="67660" y="854077"/>
                </a:lnTo>
                <a:lnTo>
                  <a:pt x="65754" y="860425"/>
                </a:lnTo>
                <a:lnTo>
                  <a:pt x="0" y="860425"/>
                </a:lnTo>
                <a:lnTo>
                  <a:pt x="0" y="0"/>
                </a:lnTo>
                <a:close/>
              </a:path>
            </a:pathLst>
          </a:custGeom>
          <a:solidFill>
            <a:schemeClr val="tx1">
              <a:lumMod val="75000"/>
              <a:lumOff val="2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88" name="Freeform 21"/>
          <p:cNvSpPr>
            <a:spLocks noChangeArrowheads="1"/>
          </p:cNvSpPr>
          <p:nvPr/>
        </p:nvSpPr>
        <p:spPr bwMode="auto">
          <a:xfrm>
            <a:off x="6333984" y="1933455"/>
            <a:ext cx="322652" cy="179779"/>
          </a:xfrm>
          <a:custGeom>
            <a:avLst/>
            <a:gdLst>
              <a:gd name="T0" fmla="*/ 298615 w 497"/>
              <a:gd name="T1" fmla="*/ 0 h 276"/>
              <a:gd name="T2" fmla="*/ 298615 w 497"/>
              <a:gd name="T3" fmla="*/ 0 h 276"/>
              <a:gd name="T4" fmla="*/ 0 w 497"/>
              <a:gd name="T5" fmla="*/ 160131 h 276"/>
              <a:gd name="T6" fmla="*/ 298615 w 497"/>
              <a:gd name="T7" fmla="*/ 331098 h 276"/>
              <a:gd name="T8" fmla="*/ 594832 w 497"/>
              <a:gd name="T9" fmla="*/ 160131 h 276"/>
              <a:gd name="T10" fmla="*/ 298615 w 497"/>
              <a:gd name="T11" fmla="*/ 0 h 276"/>
              <a:gd name="T12" fmla="*/ 298615 w 497"/>
              <a:gd name="T13" fmla="*/ 287754 h 276"/>
              <a:gd name="T14" fmla="*/ 298615 w 497"/>
              <a:gd name="T15" fmla="*/ 287754 h 276"/>
              <a:gd name="T16" fmla="*/ 170295 w 497"/>
              <a:gd name="T17" fmla="*/ 160131 h 276"/>
              <a:gd name="T18" fmla="*/ 298615 w 497"/>
              <a:gd name="T19" fmla="*/ 31304 h 276"/>
              <a:gd name="T20" fmla="*/ 425736 w 497"/>
              <a:gd name="T21" fmla="*/ 160131 h 276"/>
              <a:gd name="T22" fmla="*/ 298615 w 497"/>
              <a:gd name="T23" fmla="*/ 287754 h 276"/>
              <a:gd name="T24" fmla="*/ 298615 w 497"/>
              <a:gd name="T25" fmla="*/ 160131 h 276"/>
              <a:gd name="T26" fmla="*/ 298615 w 497"/>
              <a:gd name="T27" fmla="*/ 160131 h 276"/>
              <a:gd name="T28" fmla="*/ 298615 w 497"/>
              <a:gd name="T29" fmla="*/ 95115 h 276"/>
              <a:gd name="T30" fmla="*/ 233855 w 497"/>
              <a:gd name="T31" fmla="*/ 160131 h 276"/>
              <a:gd name="T32" fmla="*/ 298615 w 497"/>
              <a:gd name="T33" fmla="*/ 223943 h 276"/>
              <a:gd name="T34" fmla="*/ 362176 w 497"/>
              <a:gd name="T35" fmla="*/ 160131 h 276"/>
              <a:gd name="T36" fmla="*/ 298615 w 497"/>
              <a:gd name="T37" fmla="*/ 160131 h 2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89" name="Freeform 133"/>
          <p:cNvSpPr>
            <a:spLocks noChangeArrowheads="1"/>
          </p:cNvSpPr>
          <p:nvPr/>
        </p:nvSpPr>
        <p:spPr bwMode="auto">
          <a:xfrm>
            <a:off x="4951304" y="1836993"/>
            <a:ext cx="269406" cy="259999"/>
          </a:xfrm>
          <a:custGeom>
            <a:avLst/>
            <a:gdLst>
              <a:gd name="T0" fmla="*/ 509681 w 497"/>
              <a:gd name="T1" fmla="*/ 191643 h 480"/>
              <a:gd name="T2" fmla="*/ 509681 w 497"/>
              <a:gd name="T3" fmla="*/ 191643 h 480"/>
              <a:gd name="T4" fmla="*/ 446121 w 497"/>
              <a:gd name="T5" fmla="*/ 21560 h 480"/>
              <a:gd name="T6" fmla="*/ 414940 w 497"/>
              <a:gd name="T7" fmla="*/ 10780 h 480"/>
              <a:gd name="T8" fmla="*/ 10793 w 497"/>
              <a:gd name="T9" fmla="*/ 160501 h 480"/>
              <a:gd name="T10" fmla="*/ 0 w 497"/>
              <a:gd name="T11" fmla="*/ 191643 h 480"/>
              <a:gd name="T12" fmla="*/ 63560 w 497"/>
              <a:gd name="T13" fmla="*/ 361727 h 480"/>
              <a:gd name="T14" fmla="*/ 63560 w 497"/>
              <a:gd name="T15" fmla="*/ 265905 h 480"/>
              <a:gd name="T16" fmla="*/ 137914 w 497"/>
              <a:gd name="T17" fmla="*/ 191643 h 480"/>
              <a:gd name="T18" fmla="*/ 243448 w 497"/>
              <a:gd name="T19" fmla="*/ 191643 h 480"/>
              <a:gd name="T20" fmla="*/ 370568 w 497"/>
              <a:gd name="T21" fmla="*/ 106602 h 480"/>
              <a:gd name="T22" fmla="*/ 446121 w 497"/>
              <a:gd name="T23" fmla="*/ 191643 h 480"/>
              <a:gd name="T24" fmla="*/ 509681 w 497"/>
              <a:gd name="T25" fmla="*/ 191643 h 480"/>
              <a:gd name="T26" fmla="*/ 573241 w 497"/>
              <a:gd name="T27" fmla="*/ 244345 h 480"/>
              <a:gd name="T28" fmla="*/ 573241 w 497"/>
              <a:gd name="T29" fmla="*/ 244345 h 480"/>
              <a:gd name="T30" fmla="*/ 137914 w 497"/>
              <a:gd name="T31" fmla="*/ 244345 h 480"/>
              <a:gd name="T32" fmla="*/ 116327 w 497"/>
              <a:gd name="T33" fmla="*/ 265905 h 480"/>
              <a:gd name="T34" fmla="*/ 116327 w 497"/>
              <a:gd name="T35" fmla="*/ 553370 h 480"/>
              <a:gd name="T36" fmla="*/ 137914 w 497"/>
              <a:gd name="T37" fmla="*/ 573732 h 480"/>
              <a:gd name="T38" fmla="*/ 573241 w 497"/>
              <a:gd name="T39" fmla="*/ 573732 h 480"/>
              <a:gd name="T40" fmla="*/ 594828 w 497"/>
              <a:gd name="T41" fmla="*/ 553370 h 480"/>
              <a:gd name="T42" fmla="*/ 594828 w 497"/>
              <a:gd name="T43" fmla="*/ 265905 h 480"/>
              <a:gd name="T44" fmla="*/ 573241 w 497"/>
              <a:gd name="T45" fmla="*/ 244345 h 480"/>
              <a:gd name="T46" fmla="*/ 542061 w 497"/>
              <a:gd name="T47" fmla="*/ 510250 h 480"/>
              <a:gd name="T48" fmla="*/ 542061 w 497"/>
              <a:gd name="T49" fmla="*/ 510250 h 480"/>
              <a:gd name="T50" fmla="*/ 179887 w 497"/>
              <a:gd name="T51" fmla="*/ 510250 h 480"/>
              <a:gd name="T52" fmla="*/ 179887 w 497"/>
              <a:gd name="T53" fmla="*/ 468328 h 480"/>
              <a:gd name="T54" fmla="*/ 233854 w 497"/>
              <a:gd name="T55" fmla="*/ 329387 h 480"/>
              <a:gd name="T56" fmla="*/ 317801 w 497"/>
              <a:gd name="T57" fmla="*/ 435989 h 480"/>
              <a:gd name="T58" fmla="*/ 393354 w 497"/>
              <a:gd name="T59" fmla="*/ 361727 h 480"/>
              <a:gd name="T60" fmla="*/ 498888 w 497"/>
              <a:gd name="T61" fmla="*/ 318607 h 480"/>
              <a:gd name="T62" fmla="*/ 542061 w 497"/>
              <a:gd name="T63" fmla="*/ 415626 h 480"/>
              <a:gd name="T64" fmla="*/ 542061 w 497"/>
              <a:gd name="T65" fmla="*/ 510250 h 4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sp>
        <p:nvSpPr>
          <p:cNvPr id="90" name="KSO_Shape"/>
          <p:cNvSpPr>
            <a:spLocks/>
          </p:cNvSpPr>
          <p:nvPr/>
        </p:nvSpPr>
        <p:spPr bwMode="auto">
          <a:xfrm>
            <a:off x="1515022" y="2966100"/>
            <a:ext cx="242611" cy="327116"/>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chemeClr val="tx1">
              <a:lumMod val="75000"/>
              <a:lumOff val="2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1" name="KSO_Shape"/>
          <p:cNvSpPr>
            <a:spLocks/>
          </p:cNvSpPr>
          <p:nvPr/>
        </p:nvSpPr>
        <p:spPr bwMode="auto">
          <a:xfrm>
            <a:off x="2871669" y="2951188"/>
            <a:ext cx="316396" cy="316396"/>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tx1">
              <a:lumMod val="75000"/>
              <a:lumOff val="2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92" name="KSO_Shape"/>
          <p:cNvSpPr/>
          <p:nvPr/>
        </p:nvSpPr>
        <p:spPr>
          <a:xfrm>
            <a:off x="4244510" y="2962875"/>
            <a:ext cx="336274" cy="286954"/>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93" name="Freeform 111"/>
          <p:cNvSpPr>
            <a:spLocks noChangeArrowheads="1"/>
          </p:cNvSpPr>
          <p:nvPr/>
        </p:nvSpPr>
        <p:spPr bwMode="auto">
          <a:xfrm>
            <a:off x="5706680" y="2966838"/>
            <a:ext cx="209769" cy="256491"/>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tx1">
              <a:lumMod val="75000"/>
              <a:lumOff val="25000"/>
            </a:schemeClr>
          </a:solidFill>
          <a:ln>
            <a:noFill/>
          </a:ln>
          <a:effectLst/>
          <a:extLst/>
        </p:spPr>
        <p:txBody>
          <a:bodyPr wrap="none" lIns="34290" tIns="17145" rIns="34290" bIns="17145" anchor="ctr"/>
          <a:lstStyle/>
          <a:p>
            <a:pPr>
              <a:defRPr/>
            </a:pPr>
            <a:endParaRPr lang="zh-CN" altLang="en-US"/>
          </a:p>
        </p:txBody>
      </p:sp>
      <p:grpSp>
        <p:nvGrpSpPr>
          <p:cNvPr id="122" name="组合 121"/>
          <p:cNvGrpSpPr/>
          <p:nvPr/>
        </p:nvGrpSpPr>
        <p:grpSpPr>
          <a:xfrm>
            <a:off x="6563138" y="2657741"/>
            <a:ext cx="1227348" cy="1413251"/>
            <a:chOff x="2301202" y="523979"/>
            <a:chExt cx="985697" cy="1134998"/>
          </a:xfrm>
        </p:grpSpPr>
        <p:sp>
          <p:nvSpPr>
            <p:cNvPr id="123" name="任意多边形 122"/>
            <p:cNvSpPr/>
            <p:nvPr/>
          </p:nvSpPr>
          <p:spPr>
            <a:xfrm>
              <a:off x="2301202" y="523979"/>
              <a:ext cx="985697" cy="113499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1000">
                  <a:schemeClr val="bg1"/>
                </a:gs>
                <a:gs pos="70000">
                  <a:schemeClr val="bg1">
                    <a:lumMod val="85000"/>
                  </a:schemeClr>
                </a:gs>
              </a:gsLst>
              <a:lin ang="8400000" scaled="0"/>
            </a:gradFill>
            <a:ln>
              <a:noFill/>
            </a:ln>
            <a:effectLst>
              <a:outerShdw blurRad="63500" sx="102000" sy="102000" algn="ctr" rotWithShape="0">
                <a:prstClr val="black">
                  <a:alpha val="40000"/>
                </a:prstClr>
              </a:outerShdw>
            </a:effectLst>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sp>
          <p:nvSpPr>
            <p:cNvPr id="124" name="任意多边形 123"/>
            <p:cNvSpPr/>
            <p:nvPr/>
          </p:nvSpPr>
          <p:spPr>
            <a:xfrm>
              <a:off x="2392465" y="616696"/>
              <a:ext cx="815301" cy="93879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gradFill>
              <a:gsLst>
                <a:gs pos="0">
                  <a:schemeClr val="bg1">
                    <a:lumMod val="85000"/>
                  </a:schemeClr>
                </a:gs>
                <a:gs pos="0">
                  <a:schemeClr val="bg1"/>
                </a:gs>
                <a:gs pos="100000">
                  <a:schemeClr val="bg1">
                    <a:lumMod val="75000"/>
                  </a:schemeClr>
                </a:gs>
              </a:gsLst>
              <a:lin ang="16200000" scaled="1"/>
            </a:gra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50000"/>
                    <a:lumOff val="50000"/>
                  </a:schemeClr>
                </a:solidFill>
              </a:endParaRPr>
            </a:p>
          </p:txBody>
        </p:sp>
      </p:grpSp>
      <p:sp>
        <p:nvSpPr>
          <p:cNvPr id="128" name="KSO_Shape"/>
          <p:cNvSpPr>
            <a:spLocks/>
          </p:cNvSpPr>
          <p:nvPr/>
        </p:nvSpPr>
        <p:spPr bwMode="auto">
          <a:xfrm>
            <a:off x="6953746" y="2951188"/>
            <a:ext cx="321758" cy="343514"/>
          </a:xfrm>
          <a:custGeom>
            <a:avLst/>
            <a:gdLst>
              <a:gd name="T0" fmla="*/ 2147483646 w 6314"/>
              <a:gd name="T1" fmla="*/ 2147483646 h 6735"/>
              <a:gd name="T2" fmla="*/ 2147483646 w 6314"/>
              <a:gd name="T3" fmla="*/ 2147483646 h 6735"/>
              <a:gd name="T4" fmla="*/ 2147483646 w 6314"/>
              <a:gd name="T5" fmla="*/ 2147483646 h 6735"/>
              <a:gd name="T6" fmla="*/ 2147483646 w 6314"/>
              <a:gd name="T7" fmla="*/ 2147483646 h 6735"/>
              <a:gd name="T8" fmla="*/ 2147483646 w 6314"/>
              <a:gd name="T9" fmla="*/ 2147483646 h 6735"/>
              <a:gd name="T10" fmla="*/ 2147483646 w 6314"/>
              <a:gd name="T11" fmla="*/ 2147483646 h 6735"/>
              <a:gd name="T12" fmla="*/ 2147483646 w 6314"/>
              <a:gd name="T13" fmla="*/ 1154065688 h 6735"/>
              <a:gd name="T14" fmla="*/ 2147483646 w 6314"/>
              <a:gd name="T15" fmla="*/ 905171710 h 6735"/>
              <a:gd name="T16" fmla="*/ 2147483646 w 6314"/>
              <a:gd name="T17" fmla="*/ 792045258 h 6735"/>
              <a:gd name="T18" fmla="*/ 2147483646 w 6314"/>
              <a:gd name="T19" fmla="*/ 0 h 6735"/>
              <a:gd name="T20" fmla="*/ 2147483646 w 6314"/>
              <a:gd name="T21" fmla="*/ 90485096 h 6735"/>
              <a:gd name="T22" fmla="*/ 2147483646 w 6314"/>
              <a:gd name="T23" fmla="*/ 294176690 h 6735"/>
              <a:gd name="T24" fmla="*/ 2147483646 w 6314"/>
              <a:gd name="T25" fmla="*/ 656277450 h 6735"/>
              <a:gd name="T26" fmla="*/ 2147483646 w 6314"/>
              <a:gd name="T27" fmla="*/ 1131504661 h 6735"/>
              <a:gd name="T28" fmla="*/ 2147483646 w 6314"/>
              <a:gd name="T29" fmla="*/ 1719858042 h 6735"/>
              <a:gd name="T30" fmla="*/ 2147483646 w 6314"/>
              <a:gd name="T31" fmla="*/ 2147483646 h 6735"/>
              <a:gd name="T32" fmla="*/ 2147483646 w 6314"/>
              <a:gd name="T33" fmla="*/ 2147483646 h 6735"/>
              <a:gd name="T34" fmla="*/ 2147483646 w 6314"/>
              <a:gd name="T35" fmla="*/ 2147483646 h 6735"/>
              <a:gd name="T36" fmla="*/ 2147483646 w 6314"/>
              <a:gd name="T37" fmla="*/ 2147483646 h 6735"/>
              <a:gd name="T38" fmla="*/ 2147483646 w 6314"/>
              <a:gd name="T39" fmla="*/ 2147483646 h 6735"/>
              <a:gd name="T40" fmla="*/ 2147483646 w 6314"/>
              <a:gd name="T41" fmla="*/ 2147483646 h 6735"/>
              <a:gd name="T42" fmla="*/ 2147483646 w 6314"/>
              <a:gd name="T43" fmla="*/ 2147483646 h 6735"/>
              <a:gd name="T44" fmla="*/ 2147483646 w 6314"/>
              <a:gd name="T45" fmla="*/ 2147483646 h 6735"/>
              <a:gd name="T46" fmla="*/ 1354493190 w 6314"/>
              <a:gd name="T47" fmla="*/ 2147483646 h 6735"/>
              <a:gd name="T48" fmla="*/ 632123368 w 6314"/>
              <a:gd name="T49" fmla="*/ 2147483646 h 6735"/>
              <a:gd name="T50" fmla="*/ 270898751 w 6314"/>
              <a:gd name="T51" fmla="*/ 2147483646 h 6735"/>
              <a:gd name="T52" fmla="*/ 203173993 w 6314"/>
              <a:gd name="T53" fmla="*/ 2147483646 h 6735"/>
              <a:gd name="T54" fmla="*/ 1173920587 w 6314"/>
              <a:gd name="T55" fmla="*/ 2147483646 h 6735"/>
              <a:gd name="T56" fmla="*/ 2147483646 w 6314"/>
              <a:gd name="T57" fmla="*/ 2147483646 h 6735"/>
              <a:gd name="T58" fmla="*/ 2147483646 w 6314"/>
              <a:gd name="T59" fmla="*/ 2147483646 h 6735"/>
              <a:gd name="T60" fmla="*/ 2147483646 w 6314"/>
              <a:gd name="T61" fmla="*/ 2147483646 h 6735"/>
              <a:gd name="T62" fmla="*/ 2147483646 w 6314"/>
              <a:gd name="T63" fmla="*/ 2147483646 h 6735"/>
              <a:gd name="T64" fmla="*/ 2147483646 w 6314"/>
              <a:gd name="T65" fmla="*/ 2147483646 h 6735"/>
              <a:gd name="T66" fmla="*/ 2147483646 w 6314"/>
              <a:gd name="T67" fmla="*/ 2147483646 h 6735"/>
              <a:gd name="T68" fmla="*/ 2147483646 w 6314"/>
              <a:gd name="T69" fmla="*/ 2147483646 h 6735"/>
              <a:gd name="T70" fmla="*/ 2147483646 w 6314"/>
              <a:gd name="T71" fmla="*/ 2147483646 h 6735"/>
              <a:gd name="T72" fmla="*/ 2147483646 w 6314"/>
              <a:gd name="T73" fmla="*/ 2147483646 h 6735"/>
              <a:gd name="T74" fmla="*/ 2147483646 w 6314"/>
              <a:gd name="T75" fmla="*/ 2147483646 h 6735"/>
              <a:gd name="T76" fmla="*/ 2147483646 w 6314"/>
              <a:gd name="T77" fmla="*/ 2147483646 h 6735"/>
              <a:gd name="T78" fmla="*/ 2147483646 w 6314"/>
              <a:gd name="T79" fmla="*/ 2147483646 h 6735"/>
              <a:gd name="T80" fmla="*/ 2147483646 w 6314"/>
              <a:gd name="T81" fmla="*/ 2147483646 h 6735"/>
              <a:gd name="T82" fmla="*/ 2147483646 w 6314"/>
              <a:gd name="T83" fmla="*/ 2147483646 h 6735"/>
              <a:gd name="T84" fmla="*/ 2147483646 w 6314"/>
              <a:gd name="T85" fmla="*/ 2147483646 h 6735"/>
              <a:gd name="T86" fmla="*/ 2147483646 w 6314"/>
              <a:gd name="T87" fmla="*/ 2147483646 h 6735"/>
              <a:gd name="T88" fmla="*/ 2147483646 w 6314"/>
              <a:gd name="T89" fmla="*/ 2147483646 h 6735"/>
              <a:gd name="T90" fmla="*/ 2147483646 w 6314"/>
              <a:gd name="T91" fmla="*/ 2147483646 h 6735"/>
              <a:gd name="T92" fmla="*/ 2147483646 w 6314"/>
              <a:gd name="T93" fmla="*/ 2147483646 h 6735"/>
              <a:gd name="T94" fmla="*/ 2147483646 w 6314"/>
              <a:gd name="T95" fmla="*/ 2147483646 h 6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14" h="6735">
                <a:moveTo>
                  <a:pt x="6308" y="2353"/>
                </a:moveTo>
                <a:lnTo>
                  <a:pt x="6308" y="2353"/>
                </a:lnTo>
                <a:lnTo>
                  <a:pt x="6308" y="2341"/>
                </a:lnTo>
                <a:lnTo>
                  <a:pt x="6307" y="2329"/>
                </a:lnTo>
                <a:lnTo>
                  <a:pt x="6305" y="2317"/>
                </a:lnTo>
                <a:lnTo>
                  <a:pt x="6301" y="2305"/>
                </a:lnTo>
                <a:lnTo>
                  <a:pt x="6296" y="2295"/>
                </a:lnTo>
                <a:lnTo>
                  <a:pt x="6290" y="2285"/>
                </a:lnTo>
                <a:lnTo>
                  <a:pt x="6283" y="2274"/>
                </a:lnTo>
                <a:lnTo>
                  <a:pt x="6276" y="2265"/>
                </a:lnTo>
                <a:lnTo>
                  <a:pt x="6268" y="2247"/>
                </a:lnTo>
                <a:lnTo>
                  <a:pt x="6264" y="2240"/>
                </a:lnTo>
                <a:lnTo>
                  <a:pt x="6260" y="2231"/>
                </a:lnTo>
                <a:lnTo>
                  <a:pt x="6254" y="2224"/>
                </a:lnTo>
                <a:lnTo>
                  <a:pt x="6249" y="2217"/>
                </a:lnTo>
                <a:lnTo>
                  <a:pt x="6241" y="2211"/>
                </a:lnTo>
                <a:lnTo>
                  <a:pt x="6234" y="2205"/>
                </a:lnTo>
                <a:lnTo>
                  <a:pt x="3205" y="57"/>
                </a:lnTo>
                <a:lnTo>
                  <a:pt x="3197" y="51"/>
                </a:lnTo>
                <a:lnTo>
                  <a:pt x="3188" y="47"/>
                </a:lnTo>
                <a:lnTo>
                  <a:pt x="3180" y="43"/>
                </a:lnTo>
                <a:lnTo>
                  <a:pt x="3172" y="40"/>
                </a:lnTo>
                <a:lnTo>
                  <a:pt x="3162" y="38"/>
                </a:lnTo>
                <a:lnTo>
                  <a:pt x="3154" y="36"/>
                </a:lnTo>
                <a:lnTo>
                  <a:pt x="3145" y="35"/>
                </a:lnTo>
                <a:lnTo>
                  <a:pt x="3135" y="34"/>
                </a:lnTo>
                <a:lnTo>
                  <a:pt x="1414" y="0"/>
                </a:lnTo>
                <a:lnTo>
                  <a:pt x="1405" y="0"/>
                </a:lnTo>
                <a:lnTo>
                  <a:pt x="1394" y="1"/>
                </a:lnTo>
                <a:lnTo>
                  <a:pt x="1385" y="4"/>
                </a:lnTo>
                <a:lnTo>
                  <a:pt x="1375" y="6"/>
                </a:lnTo>
                <a:lnTo>
                  <a:pt x="1366" y="9"/>
                </a:lnTo>
                <a:lnTo>
                  <a:pt x="1357" y="13"/>
                </a:lnTo>
                <a:lnTo>
                  <a:pt x="1348" y="17"/>
                </a:lnTo>
                <a:lnTo>
                  <a:pt x="1340" y="22"/>
                </a:lnTo>
                <a:lnTo>
                  <a:pt x="1333" y="29"/>
                </a:lnTo>
                <a:lnTo>
                  <a:pt x="1326" y="35"/>
                </a:lnTo>
                <a:lnTo>
                  <a:pt x="1318" y="42"/>
                </a:lnTo>
                <a:lnTo>
                  <a:pt x="1312" y="50"/>
                </a:lnTo>
                <a:lnTo>
                  <a:pt x="1307" y="58"/>
                </a:lnTo>
                <a:lnTo>
                  <a:pt x="1302" y="67"/>
                </a:lnTo>
                <a:lnTo>
                  <a:pt x="1297" y="76"/>
                </a:lnTo>
                <a:lnTo>
                  <a:pt x="1294" y="86"/>
                </a:lnTo>
                <a:lnTo>
                  <a:pt x="1291" y="95"/>
                </a:lnTo>
                <a:lnTo>
                  <a:pt x="1289" y="104"/>
                </a:lnTo>
                <a:lnTo>
                  <a:pt x="1288" y="115"/>
                </a:lnTo>
                <a:lnTo>
                  <a:pt x="1288" y="124"/>
                </a:lnTo>
                <a:lnTo>
                  <a:pt x="1288" y="135"/>
                </a:lnTo>
                <a:lnTo>
                  <a:pt x="1289" y="144"/>
                </a:lnTo>
                <a:lnTo>
                  <a:pt x="1291" y="153"/>
                </a:lnTo>
                <a:lnTo>
                  <a:pt x="1294" y="163"/>
                </a:lnTo>
                <a:lnTo>
                  <a:pt x="1297" y="172"/>
                </a:lnTo>
                <a:lnTo>
                  <a:pt x="1302" y="180"/>
                </a:lnTo>
                <a:lnTo>
                  <a:pt x="1306" y="189"/>
                </a:lnTo>
                <a:lnTo>
                  <a:pt x="1312" y="197"/>
                </a:lnTo>
                <a:lnTo>
                  <a:pt x="1318" y="204"/>
                </a:lnTo>
                <a:lnTo>
                  <a:pt x="1324" y="212"/>
                </a:lnTo>
                <a:lnTo>
                  <a:pt x="1332" y="219"/>
                </a:lnTo>
                <a:lnTo>
                  <a:pt x="1340" y="225"/>
                </a:lnTo>
                <a:lnTo>
                  <a:pt x="2126" y="783"/>
                </a:lnTo>
                <a:lnTo>
                  <a:pt x="1751" y="1053"/>
                </a:lnTo>
                <a:lnTo>
                  <a:pt x="1741" y="1057"/>
                </a:lnTo>
                <a:lnTo>
                  <a:pt x="1731" y="1061"/>
                </a:lnTo>
                <a:lnTo>
                  <a:pt x="1721" y="1066"/>
                </a:lnTo>
                <a:lnTo>
                  <a:pt x="1711" y="1072"/>
                </a:lnTo>
                <a:lnTo>
                  <a:pt x="60" y="2263"/>
                </a:lnTo>
                <a:lnTo>
                  <a:pt x="48" y="2272"/>
                </a:lnTo>
                <a:lnTo>
                  <a:pt x="38" y="2282"/>
                </a:lnTo>
                <a:lnTo>
                  <a:pt x="28" y="2295"/>
                </a:lnTo>
                <a:lnTo>
                  <a:pt x="21" y="2307"/>
                </a:lnTo>
                <a:lnTo>
                  <a:pt x="16" y="2321"/>
                </a:lnTo>
                <a:lnTo>
                  <a:pt x="12" y="2334"/>
                </a:lnTo>
                <a:lnTo>
                  <a:pt x="10" y="2349"/>
                </a:lnTo>
                <a:lnTo>
                  <a:pt x="9" y="2365"/>
                </a:lnTo>
                <a:lnTo>
                  <a:pt x="9" y="2366"/>
                </a:lnTo>
                <a:lnTo>
                  <a:pt x="0" y="2370"/>
                </a:lnTo>
                <a:lnTo>
                  <a:pt x="0" y="4463"/>
                </a:lnTo>
                <a:lnTo>
                  <a:pt x="52" y="4563"/>
                </a:lnTo>
                <a:lnTo>
                  <a:pt x="3082" y="6712"/>
                </a:lnTo>
                <a:lnTo>
                  <a:pt x="3088" y="6709"/>
                </a:lnTo>
                <a:lnTo>
                  <a:pt x="3095" y="6715"/>
                </a:lnTo>
                <a:lnTo>
                  <a:pt x="3104" y="6722"/>
                </a:lnTo>
                <a:lnTo>
                  <a:pt x="3118" y="6727"/>
                </a:lnTo>
                <a:lnTo>
                  <a:pt x="3131" y="6732"/>
                </a:lnTo>
                <a:lnTo>
                  <a:pt x="3146" y="6734"/>
                </a:lnTo>
                <a:lnTo>
                  <a:pt x="3161" y="6735"/>
                </a:lnTo>
                <a:lnTo>
                  <a:pt x="3171" y="6734"/>
                </a:lnTo>
                <a:lnTo>
                  <a:pt x="3180" y="6733"/>
                </a:lnTo>
                <a:lnTo>
                  <a:pt x="3189" y="6732"/>
                </a:lnTo>
                <a:lnTo>
                  <a:pt x="3198" y="6729"/>
                </a:lnTo>
                <a:lnTo>
                  <a:pt x="3207" y="6726"/>
                </a:lnTo>
                <a:lnTo>
                  <a:pt x="3215" y="6722"/>
                </a:lnTo>
                <a:lnTo>
                  <a:pt x="3224" y="6717"/>
                </a:lnTo>
                <a:lnTo>
                  <a:pt x="3232" y="6712"/>
                </a:lnTo>
                <a:lnTo>
                  <a:pt x="6261" y="4564"/>
                </a:lnTo>
                <a:lnTo>
                  <a:pt x="6273" y="4555"/>
                </a:lnTo>
                <a:lnTo>
                  <a:pt x="6284" y="4545"/>
                </a:lnTo>
                <a:lnTo>
                  <a:pt x="6292" y="4532"/>
                </a:lnTo>
                <a:lnTo>
                  <a:pt x="6301" y="4520"/>
                </a:lnTo>
                <a:lnTo>
                  <a:pt x="6306" y="4506"/>
                </a:lnTo>
                <a:lnTo>
                  <a:pt x="6311" y="4493"/>
                </a:lnTo>
                <a:lnTo>
                  <a:pt x="6313" y="4478"/>
                </a:lnTo>
                <a:lnTo>
                  <a:pt x="6314" y="4463"/>
                </a:lnTo>
                <a:lnTo>
                  <a:pt x="6314" y="2370"/>
                </a:lnTo>
                <a:lnTo>
                  <a:pt x="6313" y="2366"/>
                </a:lnTo>
                <a:lnTo>
                  <a:pt x="6311" y="2361"/>
                </a:lnTo>
                <a:lnTo>
                  <a:pt x="6309" y="2357"/>
                </a:lnTo>
                <a:lnTo>
                  <a:pt x="6308" y="2353"/>
                </a:lnTo>
                <a:close/>
                <a:moveTo>
                  <a:pt x="1811" y="255"/>
                </a:moveTo>
                <a:lnTo>
                  <a:pt x="3092" y="281"/>
                </a:lnTo>
                <a:lnTo>
                  <a:pt x="5762" y="2174"/>
                </a:lnTo>
                <a:lnTo>
                  <a:pt x="4482" y="2149"/>
                </a:lnTo>
                <a:lnTo>
                  <a:pt x="1811" y="255"/>
                </a:lnTo>
                <a:close/>
                <a:moveTo>
                  <a:pt x="3029" y="6371"/>
                </a:moveTo>
                <a:lnTo>
                  <a:pt x="248" y="4399"/>
                </a:lnTo>
                <a:lnTo>
                  <a:pt x="248" y="2610"/>
                </a:lnTo>
                <a:lnTo>
                  <a:pt x="3029" y="4582"/>
                </a:lnTo>
                <a:lnTo>
                  <a:pt x="3029" y="6371"/>
                </a:lnTo>
                <a:close/>
                <a:moveTo>
                  <a:pt x="3161" y="4360"/>
                </a:moveTo>
                <a:lnTo>
                  <a:pt x="345" y="2363"/>
                </a:lnTo>
                <a:lnTo>
                  <a:pt x="1697" y="1388"/>
                </a:lnTo>
                <a:lnTo>
                  <a:pt x="4513" y="3385"/>
                </a:lnTo>
                <a:lnTo>
                  <a:pt x="3161" y="4360"/>
                </a:lnTo>
                <a:close/>
                <a:moveTo>
                  <a:pt x="6065" y="4399"/>
                </a:moveTo>
                <a:lnTo>
                  <a:pt x="3285" y="6370"/>
                </a:lnTo>
                <a:lnTo>
                  <a:pt x="3285" y="4582"/>
                </a:lnTo>
                <a:lnTo>
                  <a:pt x="6065" y="2610"/>
                </a:lnTo>
                <a:lnTo>
                  <a:pt x="6065" y="4399"/>
                </a:lnTo>
                <a:close/>
                <a:moveTo>
                  <a:pt x="2637" y="4716"/>
                </a:moveTo>
                <a:lnTo>
                  <a:pt x="517" y="3213"/>
                </a:lnTo>
                <a:lnTo>
                  <a:pt x="517" y="4183"/>
                </a:lnTo>
                <a:lnTo>
                  <a:pt x="2637" y="5686"/>
                </a:lnTo>
                <a:lnTo>
                  <a:pt x="2637" y="4716"/>
                </a:lnTo>
                <a:close/>
              </a:path>
            </a:pathLst>
          </a:custGeom>
          <a:solidFill>
            <a:schemeClr val="tx1">
              <a:lumMod val="75000"/>
              <a:lumOff val="2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3" name="矩形 2"/>
          <p:cNvSpPr/>
          <p:nvPr/>
        </p:nvSpPr>
        <p:spPr>
          <a:xfrm>
            <a:off x="1143213" y="3339382"/>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29" name="矩形 128"/>
          <p:cNvSpPr/>
          <p:nvPr/>
        </p:nvSpPr>
        <p:spPr>
          <a:xfrm>
            <a:off x="2561196" y="3399017"/>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30" name="矩形 129"/>
          <p:cNvSpPr/>
          <p:nvPr/>
        </p:nvSpPr>
        <p:spPr>
          <a:xfrm>
            <a:off x="3893039" y="3425521"/>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31" name="矩形 130"/>
          <p:cNvSpPr/>
          <p:nvPr/>
        </p:nvSpPr>
        <p:spPr>
          <a:xfrm>
            <a:off x="5258013" y="3418895"/>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32" name="矩形 131"/>
          <p:cNvSpPr/>
          <p:nvPr/>
        </p:nvSpPr>
        <p:spPr>
          <a:xfrm>
            <a:off x="6675996" y="3425521"/>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33" name="矩形 132"/>
          <p:cNvSpPr/>
          <p:nvPr/>
        </p:nvSpPr>
        <p:spPr>
          <a:xfrm>
            <a:off x="6026640" y="2193069"/>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34" name="矩形 133"/>
          <p:cNvSpPr/>
          <p:nvPr/>
        </p:nvSpPr>
        <p:spPr>
          <a:xfrm>
            <a:off x="4641788" y="2140060"/>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35" name="矩形 134"/>
          <p:cNvSpPr/>
          <p:nvPr/>
        </p:nvSpPr>
        <p:spPr>
          <a:xfrm>
            <a:off x="3223805" y="2199695"/>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36" name="矩形 135"/>
          <p:cNvSpPr/>
          <p:nvPr/>
        </p:nvSpPr>
        <p:spPr>
          <a:xfrm>
            <a:off x="1878710" y="2206321"/>
            <a:ext cx="1031051" cy="261610"/>
          </a:xfrm>
          <a:prstGeom prst="rect">
            <a:avLst/>
          </a:prstGeom>
        </p:spPr>
        <p:txBody>
          <a:bodyPr wrap="none">
            <a:spAutoFit/>
          </a:body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输入你的标题</a:t>
            </a:r>
            <a:endParaRPr lang="en-US" altLang="zh-CN" sz="1100" b="1" kern="0" dirty="0">
              <a:solidFill>
                <a:schemeClr val="tx1">
                  <a:lumMod val="65000"/>
                  <a:lumOff val="35000"/>
                </a:schemeClr>
              </a:solidFill>
              <a:latin typeface="微软雅黑" pitchFamily="34" charset="-122"/>
              <a:ea typeface="微软雅黑" pitchFamily="34" charset="-122"/>
              <a:cs typeface="Raleway"/>
            </a:endParaRPr>
          </a:p>
        </p:txBody>
      </p:sp>
      <p:sp>
        <p:nvSpPr>
          <p:cNvPr id="137" name="矩形 136"/>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2268818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150" fill="hold"/>
                                        <p:tgtEl>
                                          <p:spTgt spid="95"/>
                                        </p:tgtEl>
                                        <p:attrNameLst>
                                          <p:attrName>ppt_w</p:attrName>
                                        </p:attrNameLst>
                                      </p:cBhvr>
                                      <p:tavLst>
                                        <p:tav tm="0">
                                          <p:val>
                                            <p:strVal val="(6*min(max(#ppt_w*#ppt_h,.3),1)-7.4)/-.7*#ppt_w"/>
                                          </p:val>
                                        </p:tav>
                                        <p:tav tm="100000">
                                          <p:val>
                                            <p:strVal val="#ppt_w"/>
                                          </p:val>
                                        </p:tav>
                                      </p:tavLst>
                                    </p:anim>
                                    <p:anim calcmode="lin" valueType="num">
                                      <p:cBhvr>
                                        <p:cTn id="8" dur="150" fill="hold"/>
                                        <p:tgtEl>
                                          <p:spTgt spid="95"/>
                                        </p:tgtEl>
                                        <p:attrNameLst>
                                          <p:attrName>ppt_h</p:attrName>
                                        </p:attrNameLst>
                                      </p:cBhvr>
                                      <p:tavLst>
                                        <p:tav tm="0">
                                          <p:val>
                                            <p:strVal val="(6*min(max(#ppt_w*#ppt_h,.3),1)-7.4)/-.7*#ppt_h"/>
                                          </p:val>
                                        </p:tav>
                                        <p:tav tm="100000">
                                          <p:val>
                                            <p:strVal val="#ppt_h"/>
                                          </p:val>
                                        </p:tav>
                                      </p:tavLst>
                                    </p:anim>
                                    <p:anim calcmode="lin" valueType="num">
                                      <p:cBhvr>
                                        <p:cTn id="9" dur="150" fill="hold"/>
                                        <p:tgtEl>
                                          <p:spTgt spid="95"/>
                                        </p:tgtEl>
                                        <p:attrNameLst>
                                          <p:attrName>ppt_x</p:attrName>
                                        </p:attrNameLst>
                                      </p:cBhvr>
                                      <p:tavLst>
                                        <p:tav tm="0">
                                          <p:val>
                                            <p:fltVal val="0.5"/>
                                          </p:val>
                                        </p:tav>
                                        <p:tav tm="100000">
                                          <p:val>
                                            <p:strVal val="#ppt_x"/>
                                          </p:val>
                                        </p:tav>
                                      </p:tavLst>
                                    </p:anim>
                                    <p:anim calcmode="lin" valueType="num">
                                      <p:cBhvr>
                                        <p:cTn id="10" dur="15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50"/>
                            </p:stCondLst>
                            <p:childTnLst>
                              <p:par>
                                <p:cTn id="12" presetID="1" presetClass="entr" presetSubtype="0" fill="hold" grpId="0" nodeType="afterEffect">
                                  <p:stCondLst>
                                    <p:cond delay="0"/>
                                  </p:stCondLst>
                                  <p:childTnLst>
                                    <p:set>
                                      <p:cBhvr>
                                        <p:cTn id="13" dur="1" fill="hold">
                                          <p:stCondLst>
                                            <p:cond delay="0"/>
                                          </p:stCondLst>
                                        </p:cTn>
                                        <p:tgtEl>
                                          <p:spTgt spid="86"/>
                                        </p:tgtEl>
                                        <p:attrNameLst>
                                          <p:attrName>style.visibility</p:attrName>
                                        </p:attrNameLst>
                                      </p:cBhvr>
                                      <p:to>
                                        <p:strVal val="visible"/>
                                      </p:to>
                                    </p:set>
                                  </p:childTnLst>
                                </p:cTn>
                              </p:par>
                            </p:childTnLst>
                          </p:cTn>
                        </p:par>
                        <p:par>
                          <p:cTn id="14" fill="hold">
                            <p:stCondLst>
                              <p:cond delay="150"/>
                            </p:stCondLst>
                            <p:childTnLst>
                              <p:par>
                                <p:cTn id="15" presetID="10" presetClass="entr" presetSubtype="0"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childTnLst>
                          </p:cTn>
                        </p:par>
                        <p:par>
                          <p:cTn id="18" fill="hold">
                            <p:stCondLst>
                              <p:cond delay="650"/>
                            </p:stCondLst>
                            <p:childTnLst>
                              <p:par>
                                <p:cTn id="19" presetID="23" presetClass="entr" presetSubtype="36"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p:cTn id="21" dur="150" fill="hold"/>
                                        <p:tgtEl>
                                          <p:spTgt spid="98"/>
                                        </p:tgtEl>
                                        <p:attrNameLst>
                                          <p:attrName>ppt_w</p:attrName>
                                        </p:attrNameLst>
                                      </p:cBhvr>
                                      <p:tavLst>
                                        <p:tav tm="0">
                                          <p:val>
                                            <p:strVal val="(6*min(max(#ppt_w*#ppt_h,.3),1)-7.4)/-.7*#ppt_w"/>
                                          </p:val>
                                        </p:tav>
                                        <p:tav tm="100000">
                                          <p:val>
                                            <p:strVal val="#ppt_w"/>
                                          </p:val>
                                        </p:tav>
                                      </p:tavLst>
                                    </p:anim>
                                    <p:anim calcmode="lin" valueType="num">
                                      <p:cBhvr>
                                        <p:cTn id="22" dur="150" fill="hold"/>
                                        <p:tgtEl>
                                          <p:spTgt spid="98"/>
                                        </p:tgtEl>
                                        <p:attrNameLst>
                                          <p:attrName>ppt_h</p:attrName>
                                        </p:attrNameLst>
                                      </p:cBhvr>
                                      <p:tavLst>
                                        <p:tav tm="0">
                                          <p:val>
                                            <p:strVal val="(6*min(max(#ppt_w*#ppt_h,.3),1)-7.4)/-.7*#ppt_h"/>
                                          </p:val>
                                        </p:tav>
                                        <p:tav tm="100000">
                                          <p:val>
                                            <p:strVal val="#ppt_h"/>
                                          </p:val>
                                        </p:tav>
                                      </p:tavLst>
                                    </p:anim>
                                    <p:anim calcmode="lin" valueType="num">
                                      <p:cBhvr>
                                        <p:cTn id="23" dur="150" fill="hold"/>
                                        <p:tgtEl>
                                          <p:spTgt spid="98"/>
                                        </p:tgtEl>
                                        <p:attrNameLst>
                                          <p:attrName>ppt_x</p:attrName>
                                        </p:attrNameLst>
                                      </p:cBhvr>
                                      <p:tavLst>
                                        <p:tav tm="0">
                                          <p:val>
                                            <p:fltVal val="0.5"/>
                                          </p:val>
                                        </p:tav>
                                        <p:tav tm="100000">
                                          <p:val>
                                            <p:strVal val="#ppt_x"/>
                                          </p:val>
                                        </p:tav>
                                      </p:tavLst>
                                    </p:anim>
                                    <p:anim calcmode="lin" valueType="num">
                                      <p:cBhvr>
                                        <p:cTn id="24" dur="15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800"/>
                            </p:stCondLst>
                            <p:childTnLst>
                              <p:par>
                                <p:cTn id="26" presetID="1" presetClass="entr" presetSubtype="0" fill="hold" grpId="0" nodeType="after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par>
                          <p:cTn id="28" fill="hold">
                            <p:stCondLst>
                              <p:cond delay="800"/>
                            </p:stCondLst>
                            <p:childTnLst>
                              <p:par>
                                <p:cTn id="29" presetID="10" presetClass="entr" presetSubtype="0"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childTnLst>
                          </p:cTn>
                        </p:par>
                        <p:par>
                          <p:cTn id="32" fill="hold">
                            <p:stCondLst>
                              <p:cond delay="1300"/>
                            </p:stCondLst>
                            <p:childTnLst>
                              <p:par>
                                <p:cTn id="33" presetID="23" presetClass="entr" presetSubtype="36" fill="hold" nodeType="afterEffect">
                                  <p:stCondLst>
                                    <p:cond delay="0"/>
                                  </p:stCondLst>
                                  <p:childTnLst>
                                    <p:set>
                                      <p:cBhvr>
                                        <p:cTn id="34" dur="1" fill="hold">
                                          <p:stCondLst>
                                            <p:cond delay="0"/>
                                          </p:stCondLst>
                                        </p:cTn>
                                        <p:tgtEl>
                                          <p:spTgt spid="101"/>
                                        </p:tgtEl>
                                        <p:attrNameLst>
                                          <p:attrName>style.visibility</p:attrName>
                                        </p:attrNameLst>
                                      </p:cBhvr>
                                      <p:to>
                                        <p:strVal val="visible"/>
                                      </p:to>
                                    </p:set>
                                    <p:anim calcmode="lin" valueType="num">
                                      <p:cBhvr>
                                        <p:cTn id="35" dur="150" fill="hold"/>
                                        <p:tgtEl>
                                          <p:spTgt spid="101"/>
                                        </p:tgtEl>
                                        <p:attrNameLst>
                                          <p:attrName>ppt_w</p:attrName>
                                        </p:attrNameLst>
                                      </p:cBhvr>
                                      <p:tavLst>
                                        <p:tav tm="0">
                                          <p:val>
                                            <p:strVal val="(6*min(max(#ppt_w*#ppt_h,.3),1)-7.4)/-.7*#ppt_w"/>
                                          </p:val>
                                        </p:tav>
                                        <p:tav tm="100000">
                                          <p:val>
                                            <p:strVal val="#ppt_w"/>
                                          </p:val>
                                        </p:tav>
                                      </p:tavLst>
                                    </p:anim>
                                    <p:anim calcmode="lin" valueType="num">
                                      <p:cBhvr>
                                        <p:cTn id="36" dur="150" fill="hold"/>
                                        <p:tgtEl>
                                          <p:spTgt spid="101"/>
                                        </p:tgtEl>
                                        <p:attrNameLst>
                                          <p:attrName>ppt_h</p:attrName>
                                        </p:attrNameLst>
                                      </p:cBhvr>
                                      <p:tavLst>
                                        <p:tav tm="0">
                                          <p:val>
                                            <p:strVal val="(6*min(max(#ppt_w*#ppt_h,.3),1)-7.4)/-.7*#ppt_h"/>
                                          </p:val>
                                        </p:tav>
                                        <p:tav tm="100000">
                                          <p:val>
                                            <p:strVal val="#ppt_h"/>
                                          </p:val>
                                        </p:tav>
                                      </p:tavLst>
                                    </p:anim>
                                    <p:anim calcmode="lin" valueType="num">
                                      <p:cBhvr>
                                        <p:cTn id="37" dur="150" fill="hold"/>
                                        <p:tgtEl>
                                          <p:spTgt spid="101"/>
                                        </p:tgtEl>
                                        <p:attrNameLst>
                                          <p:attrName>ppt_x</p:attrName>
                                        </p:attrNameLst>
                                      </p:cBhvr>
                                      <p:tavLst>
                                        <p:tav tm="0">
                                          <p:val>
                                            <p:fltVal val="0.5"/>
                                          </p:val>
                                        </p:tav>
                                        <p:tav tm="100000">
                                          <p:val>
                                            <p:strVal val="#ppt_x"/>
                                          </p:val>
                                        </p:tav>
                                      </p:tavLst>
                                    </p:anim>
                                    <p:anim calcmode="lin" valueType="num">
                                      <p:cBhvr>
                                        <p:cTn id="38" dur="150" fill="hold"/>
                                        <p:tgtEl>
                                          <p:spTgt spid="101"/>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1450"/>
                            </p:stCondLst>
                            <p:childTnLst>
                              <p:par>
                                <p:cTn id="40" presetID="1" presetClass="entr" presetSubtype="0" fill="hold" grpId="0" nodeType="afterEffect">
                                  <p:stCondLst>
                                    <p:cond delay="0"/>
                                  </p:stCondLst>
                                  <p:childTnLst>
                                    <p:set>
                                      <p:cBhvr>
                                        <p:cTn id="41" dur="1" fill="hold">
                                          <p:stCondLst>
                                            <p:cond delay="0"/>
                                          </p:stCondLst>
                                        </p:cTn>
                                        <p:tgtEl>
                                          <p:spTgt spid="89"/>
                                        </p:tgtEl>
                                        <p:attrNameLst>
                                          <p:attrName>style.visibility</p:attrName>
                                        </p:attrNameLst>
                                      </p:cBhvr>
                                      <p:to>
                                        <p:strVal val="visible"/>
                                      </p:to>
                                    </p:set>
                                  </p:childTnLst>
                                </p:cTn>
                              </p:par>
                            </p:childTnLst>
                          </p:cTn>
                        </p:par>
                        <p:par>
                          <p:cTn id="42" fill="hold">
                            <p:stCondLst>
                              <p:cond delay="1450"/>
                            </p:stCondLst>
                            <p:childTnLst>
                              <p:par>
                                <p:cTn id="43" presetID="10"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500"/>
                                        <p:tgtEl>
                                          <p:spTgt spid="134"/>
                                        </p:tgtEl>
                                      </p:cBhvr>
                                    </p:animEffect>
                                  </p:childTnLst>
                                </p:cTn>
                              </p:par>
                            </p:childTnLst>
                          </p:cTn>
                        </p:par>
                        <p:par>
                          <p:cTn id="46" fill="hold">
                            <p:stCondLst>
                              <p:cond delay="1950"/>
                            </p:stCondLst>
                            <p:childTnLst>
                              <p:par>
                                <p:cTn id="47" presetID="23" presetClass="entr" presetSubtype="36" fill="hold" nodeType="after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p:cTn id="49" dur="150" fill="hold"/>
                                        <p:tgtEl>
                                          <p:spTgt spid="125"/>
                                        </p:tgtEl>
                                        <p:attrNameLst>
                                          <p:attrName>ppt_w</p:attrName>
                                        </p:attrNameLst>
                                      </p:cBhvr>
                                      <p:tavLst>
                                        <p:tav tm="0">
                                          <p:val>
                                            <p:strVal val="(6*min(max(#ppt_w*#ppt_h,.3),1)-7.4)/-.7*#ppt_w"/>
                                          </p:val>
                                        </p:tav>
                                        <p:tav tm="100000">
                                          <p:val>
                                            <p:strVal val="#ppt_w"/>
                                          </p:val>
                                        </p:tav>
                                      </p:tavLst>
                                    </p:anim>
                                    <p:anim calcmode="lin" valueType="num">
                                      <p:cBhvr>
                                        <p:cTn id="50" dur="150" fill="hold"/>
                                        <p:tgtEl>
                                          <p:spTgt spid="125"/>
                                        </p:tgtEl>
                                        <p:attrNameLst>
                                          <p:attrName>ppt_h</p:attrName>
                                        </p:attrNameLst>
                                      </p:cBhvr>
                                      <p:tavLst>
                                        <p:tav tm="0">
                                          <p:val>
                                            <p:strVal val="(6*min(max(#ppt_w*#ppt_h,.3),1)-7.4)/-.7*#ppt_h"/>
                                          </p:val>
                                        </p:tav>
                                        <p:tav tm="100000">
                                          <p:val>
                                            <p:strVal val="#ppt_h"/>
                                          </p:val>
                                        </p:tav>
                                      </p:tavLst>
                                    </p:anim>
                                    <p:anim calcmode="lin" valueType="num">
                                      <p:cBhvr>
                                        <p:cTn id="51" dur="150" fill="hold"/>
                                        <p:tgtEl>
                                          <p:spTgt spid="125"/>
                                        </p:tgtEl>
                                        <p:attrNameLst>
                                          <p:attrName>ppt_x</p:attrName>
                                        </p:attrNameLst>
                                      </p:cBhvr>
                                      <p:tavLst>
                                        <p:tav tm="0">
                                          <p:val>
                                            <p:fltVal val="0.5"/>
                                          </p:val>
                                        </p:tav>
                                        <p:tav tm="100000">
                                          <p:val>
                                            <p:strVal val="#ppt_x"/>
                                          </p:val>
                                        </p:tav>
                                      </p:tavLst>
                                    </p:anim>
                                    <p:anim calcmode="lin" valueType="num">
                                      <p:cBhvr>
                                        <p:cTn id="52" dur="150" fill="hold"/>
                                        <p:tgtEl>
                                          <p:spTgt spid="12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2100"/>
                            </p:stCondLst>
                            <p:childTnLst>
                              <p:par>
                                <p:cTn id="54" presetID="1" presetClass="entr" presetSubtype="0"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childTnLst>
                                </p:cTn>
                              </p:par>
                            </p:childTnLst>
                          </p:cTn>
                        </p:par>
                        <p:par>
                          <p:cTn id="56" fill="hold">
                            <p:stCondLst>
                              <p:cond delay="2100"/>
                            </p:stCondLst>
                            <p:childTnLst>
                              <p:par>
                                <p:cTn id="57" presetID="10" presetClass="entr" presetSubtype="0" fill="hold" grpId="0" nodeType="after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
                                        <p:tgtEl>
                                          <p:spTgt spid="133"/>
                                        </p:tgtEl>
                                      </p:cBhvr>
                                    </p:animEffect>
                                  </p:childTnLst>
                                </p:cTn>
                              </p:par>
                            </p:childTnLst>
                          </p:cTn>
                        </p:par>
                        <p:par>
                          <p:cTn id="60" fill="hold">
                            <p:stCondLst>
                              <p:cond delay="2600"/>
                            </p:stCondLst>
                            <p:childTnLst>
                              <p:par>
                                <p:cTn id="61" presetID="23" presetClass="entr" presetSubtype="36" fill="hold" nodeType="after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150" fill="hold"/>
                                        <p:tgtEl>
                                          <p:spTgt spid="119"/>
                                        </p:tgtEl>
                                        <p:attrNameLst>
                                          <p:attrName>ppt_w</p:attrName>
                                        </p:attrNameLst>
                                      </p:cBhvr>
                                      <p:tavLst>
                                        <p:tav tm="0">
                                          <p:val>
                                            <p:strVal val="(6*min(max(#ppt_w*#ppt_h,.3),1)-7.4)/-.7*#ppt_w"/>
                                          </p:val>
                                        </p:tav>
                                        <p:tav tm="100000">
                                          <p:val>
                                            <p:strVal val="#ppt_w"/>
                                          </p:val>
                                        </p:tav>
                                      </p:tavLst>
                                    </p:anim>
                                    <p:anim calcmode="lin" valueType="num">
                                      <p:cBhvr>
                                        <p:cTn id="64" dur="150" fill="hold"/>
                                        <p:tgtEl>
                                          <p:spTgt spid="119"/>
                                        </p:tgtEl>
                                        <p:attrNameLst>
                                          <p:attrName>ppt_h</p:attrName>
                                        </p:attrNameLst>
                                      </p:cBhvr>
                                      <p:tavLst>
                                        <p:tav tm="0">
                                          <p:val>
                                            <p:strVal val="(6*min(max(#ppt_w*#ppt_h,.3),1)-7.4)/-.7*#ppt_h"/>
                                          </p:val>
                                        </p:tav>
                                        <p:tav tm="100000">
                                          <p:val>
                                            <p:strVal val="#ppt_h"/>
                                          </p:val>
                                        </p:tav>
                                      </p:tavLst>
                                    </p:anim>
                                    <p:anim calcmode="lin" valueType="num">
                                      <p:cBhvr>
                                        <p:cTn id="65" dur="150" fill="hold"/>
                                        <p:tgtEl>
                                          <p:spTgt spid="119"/>
                                        </p:tgtEl>
                                        <p:attrNameLst>
                                          <p:attrName>ppt_x</p:attrName>
                                        </p:attrNameLst>
                                      </p:cBhvr>
                                      <p:tavLst>
                                        <p:tav tm="0">
                                          <p:val>
                                            <p:fltVal val="0.5"/>
                                          </p:val>
                                        </p:tav>
                                        <p:tav tm="100000">
                                          <p:val>
                                            <p:strVal val="#ppt_x"/>
                                          </p:val>
                                        </p:tav>
                                      </p:tavLst>
                                    </p:anim>
                                    <p:anim calcmode="lin" valueType="num">
                                      <p:cBhvr>
                                        <p:cTn id="66" dur="150" fill="hold"/>
                                        <p:tgtEl>
                                          <p:spTgt spid="119"/>
                                        </p:tgtEl>
                                        <p:attrNameLst>
                                          <p:attrName>ppt_y</p:attrName>
                                        </p:attrNameLst>
                                      </p:cBhvr>
                                      <p:tavLst>
                                        <p:tav tm="0">
                                          <p:val>
                                            <p:strVal val="1+(6*min(max(#ppt_w*#ppt_h,.3),1)-7.4)/-.7*#ppt_h/2"/>
                                          </p:val>
                                        </p:tav>
                                        <p:tav tm="100000">
                                          <p:val>
                                            <p:strVal val="#ppt_y"/>
                                          </p:val>
                                        </p:tav>
                                      </p:tavLst>
                                    </p:anim>
                                  </p:childTnLst>
                                </p:cTn>
                              </p:par>
                            </p:childTnLst>
                          </p:cTn>
                        </p:par>
                        <p:par>
                          <p:cTn id="67" fill="hold">
                            <p:stCondLst>
                              <p:cond delay="2750"/>
                            </p:stCondLst>
                            <p:childTnLst>
                              <p:par>
                                <p:cTn id="68" presetID="1" presetClass="entr" presetSubtype="0" fill="hold" grpId="0" nodeType="after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childTnLst>
                          </p:cTn>
                        </p:par>
                        <p:par>
                          <p:cTn id="70" fill="hold">
                            <p:stCondLst>
                              <p:cond delay="2750"/>
                            </p:stCondLst>
                            <p:childTnLst>
                              <p:par>
                                <p:cTn id="71" presetID="10" presetClass="entr" presetSubtype="0" fill="hold" grpId="0" nodeType="after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par>
                          <p:cTn id="74" fill="hold">
                            <p:stCondLst>
                              <p:cond delay="3250"/>
                            </p:stCondLst>
                            <p:childTnLst>
                              <p:par>
                                <p:cTn id="75" presetID="23" presetClass="entr" presetSubtype="36" fill="hold" nodeType="afterEffect">
                                  <p:stCondLst>
                                    <p:cond delay="0"/>
                                  </p:stCondLst>
                                  <p:childTnLst>
                                    <p:set>
                                      <p:cBhvr>
                                        <p:cTn id="76" dur="1" fill="hold">
                                          <p:stCondLst>
                                            <p:cond delay="0"/>
                                          </p:stCondLst>
                                        </p:cTn>
                                        <p:tgtEl>
                                          <p:spTgt spid="116"/>
                                        </p:tgtEl>
                                        <p:attrNameLst>
                                          <p:attrName>style.visibility</p:attrName>
                                        </p:attrNameLst>
                                      </p:cBhvr>
                                      <p:to>
                                        <p:strVal val="visible"/>
                                      </p:to>
                                    </p:set>
                                    <p:anim calcmode="lin" valueType="num">
                                      <p:cBhvr>
                                        <p:cTn id="77" dur="150" fill="hold"/>
                                        <p:tgtEl>
                                          <p:spTgt spid="116"/>
                                        </p:tgtEl>
                                        <p:attrNameLst>
                                          <p:attrName>ppt_w</p:attrName>
                                        </p:attrNameLst>
                                      </p:cBhvr>
                                      <p:tavLst>
                                        <p:tav tm="0">
                                          <p:val>
                                            <p:strVal val="(6*min(max(#ppt_w*#ppt_h,.3),1)-7.4)/-.7*#ppt_w"/>
                                          </p:val>
                                        </p:tav>
                                        <p:tav tm="100000">
                                          <p:val>
                                            <p:strVal val="#ppt_w"/>
                                          </p:val>
                                        </p:tav>
                                      </p:tavLst>
                                    </p:anim>
                                    <p:anim calcmode="lin" valueType="num">
                                      <p:cBhvr>
                                        <p:cTn id="78" dur="150" fill="hold"/>
                                        <p:tgtEl>
                                          <p:spTgt spid="116"/>
                                        </p:tgtEl>
                                        <p:attrNameLst>
                                          <p:attrName>ppt_h</p:attrName>
                                        </p:attrNameLst>
                                      </p:cBhvr>
                                      <p:tavLst>
                                        <p:tav tm="0">
                                          <p:val>
                                            <p:strVal val="(6*min(max(#ppt_w*#ppt_h,.3),1)-7.4)/-.7*#ppt_h"/>
                                          </p:val>
                                        </p:tav>
                                        <p:tav tm="100000">
                                          <p:val>
                                            <p:strVal val="#ppt_h"/>
                                          </p:val>
                                        </p:tav>
                                      </p:tavLst>
                                    </p:anim>
                                    <p:anim calcmode="lin" valueType="num">
                                      <p:cBhvr>
                                        <p:cTn id="79" dur="150" fill="hold"/>
                                        <p:tgtEl>
                                          <p:spTgt spid="116"/>
                                        </p:tgtEl>
                                        <p:attrNameLst>
                                          <p:attrName>ppt_x</p:attrName>
                                        </p:attrNameLst>
                                      </p:cBhvr>
                                      <p:tavLst>
                                        <p:tav tm="0">
                                          <p:val>
                                            <p:fltVal val="0.5"/>
                                          </p:val>
                                        </p:tav>
                                        <p:tav tm="100000">
                                          <p:val>
                                            <p:strVal val="#ppt_x"/>
                                          </p:val>
                                        </p:tav>
                                      </p:tavLst>
                                    </p:anim>
                                    <p:anim calcmode="lin" valueType="num">
                                      <p:cBhvr>
                                        <p:cTn id="80" dur="150" fill="hold"/>
                                        <p:tgtEl>
                                          <p:spTgt spid="116"/>
                                        </p:tgtEl>
                                        <p:attrNameLst>
                                          <p:attrName>ppt_y</p:attrName>
                                        </p:attrNameLst>
                                      </p:cBhvr>
                                      <p:tavLst>
                                        <p:tav tm="0">
                                          <p:val>
                                            <p:strVal val="1+(6*min(max(#ppt_w*#ppt_h,.3),1)-7.4)/-.7*#ppt_h/2"/>
                                          </p:val>
                                        </p:tav>
                                        <p:tav tm="100000">
                                          <p:val>
                                            <p:strVal val="#ppt_y"/>
                                          </p:val>
                                        </p:tav>
                                      </p:tavLst>
                                    </p:anim>
                                  </p:childTnLst>
                                </p:cTn>
                              </p:par>
                            </p:childTnLst>
                          </p:cTn>
                        </p:par>
                        <p:par>
                          <p:cTn id="81" fill="hold">
                            <p:stCondLst>
                              <p:cond delay="3400"/>
                            </p:stCondLst>
                            <p:childTnLst>
                              <p:par>
                                <p:cTn id="82" presetID="1" presetClass="entr" presetSubtype="0" fill="hold" grpId="0" nodeType="afterEffect">
                                  <p:stCondLst>
                                    <p:cond delay="0"/>
                                  </p:stCondLst>
                                  <p:childTnLst>
                                    <p:set>
                                      <p:cBhvr>
                                        <p:cTn id="83" dur="1" fill="hold">
                                          <p:stCondLst>
                                            <p:cond delay="0"/>
                                          </p:stCondLst>
                                        </p:cTn>
                                        <p:tgtEl>
                                          <p:spTgt spid="91"/>
                                        </p:tgtEl>
                                        <p:attrNameLst>
                                          <p:attrName>style.visibility</p:attrName>
                                        </p:attrNameLst>
                                      </p:cBhvr>
                                      <p:to>
                                        <p:strVal val="visible"/>
                                      </p:to>
                                    </p:set>
                                  </p:childTnLst>
                                </p:cTn>
                              </p:par>
                            </p:childTnLst>
                          </p:cTn>
                        </p:par>
                        <p:par>
                          <p:cTn id="84" fill="hold">
                            <p:stCondLst>
                              <p:cond delay="3400"/>
                            </p:stCondLst>
                            <p:childTnLst>
                              <p:par>
                                <p:cTn id="85" presetID="10" presetClass="entr" presetSubtype="0" fill="hold" grpId="0" nodeType="afterEffect">
                                  <p:stCondLst>
                                    <p:cond delay="0"/>
                                  </p:stCondLst>
                                  <p:childTnLst>
                                    <p:set>
                                      <p:cBhvr>
                                        <p:cTn id="86" dur="1" fill="hold">
                                          <p:stCondLst>
                                            <p:cond delay="0"/>
                                          </p:stCondLst>
                                        </p:cTn>
                                        <p:tgtEl>
                                          <p:spTgt spid="129"/>
                                        </p:tgtEl>
                                        <p:attrNameLst>
                                          <p:attrName>style.visibility</p:attrName>
                                        </p:attrNameLst>
                                      </p:cBhvr>
                                      <p:to>
                                        <p:strVal val="visible"/>
                                      </p:to>
                                    </p:set>
                                    <p:animEffect transition="in" filter="fade">
                                      <p:cBhvr>
                                        <p:cTn id="87" dur="500"/>
                                        <p:tgtEl>
                                          <p:spTgt spid="129"/>
                                        </p:tgtEl>
                                      </p:cBhvr>
                                    </p:animEffect>
                                  </p:childTnLst>
                                </p:cTn>
                              </p:par>
                            </p:childTnLst>
                          </p:cTn>
                        </p:par>
                        <p:par>
                          <p:cTn id="88" fill="hold">
                            <p:stCondLst>
                              <p:cond delay="3900"/>
                            </p:stCondLst>
                            <p:childTnLst>
                              <p:par>
                                <p:cTn id="89" presetID="23" presetClass="entr" presetSubtype="36" fill="hold" nodeType="afterEffect">
                                  <p:stCondLst>
                                    <p:cond delay="0"/>
                                  </p:stCondLst>
                                  <p:childTnLst>
                                    <p:set>
                                      <p:cBhvr>
                                        <p:cTn id="90" dur="1" fill="hold">
                                          <p:stCondLst>
                                            <p:cond delay="0"/>
                                          </p:stCondLst>
                                        </p:cTn>
                                        <p:tgtEl>
                                          <p:spTgt spid="113"/>
                                        </p:tgtEl>
                                        <p:attrNameLst>
                                          <p:attrName>style.visibility</p:attrName>
                                        </p:attrNameLst>
                                      </p:cBhvr>
                                      <p:to>
                                        <p:strVal val="visible"/>
                                      </p:to>
                                    </p:set>
                                    <p:anim calcmode="lin" valueType="num">
                                      <p:cBhvr>
                                        <p:cTn id="91" dur="150" fill="hold"/>
                                        <p:tgtEl>
                                          <p:spTgt spid="113"/>
                                        </p:tgtEl>
                                        <p:attrNameLst>
                                          <p:attrName>ppt_w</p:attrName>
                                        </p:attrNameLst>
                                      </p:cBhvr>
                                      <p:tavLst>
                                        <p:tav tm="0">
                                          <p:val>
                                            <p:strVal val="(6*min(max(#ppt_w*#ppt_h,.3),1)-7.4)/-.7*#ppt_w"/>
                                          </p:val>
                                        </p:tav>
                                        <p:tav tm="100000">
                                          <p:val>
                                            <p:strVal val="#ppt_w"/>
                                          </p:val>
                                        </p:tav>
                                      </p:tavLst>
                                    </p:anim>
                                    <p:anim calcmode="lin" valueType="num">
                                      <p:cBhvr>
                                        <p:cTn id="92" dur="150" fill="hold"/>
                                        <p:tgtEl>
                                          <p:spTgt spid="113"/>
                                        </p:tgtEl>
                                        <p:attrNameLst>
                                          <p:attrName>ppt_h</p:attrName>
                                        </p:attrNameLst>
                                      </p:cBhvr>
                                      <p:tavLst>
                                        <p:tav tm="0">
                                          <p:val>
                                            <p:strVal val="(6*min(max(#ppt_w*#ppt_h,.3),1)-7.4)/-.7*#ppt_h"/>
                                          </p:val>
                                        </p:tav>
                                        <p:tav tm="100000">
                                          <p:val>
                                            <p:strVal val="#ppt_h"/>
                                          </p:val>
                                        </p:tav>
                                      </p:tavLst>
                                    </p:anim>
                                    <p:anim calcmode="lin" valueType="num">
                                      <p:cBhvr>
                                        <p:cTn id="93" dur="150" fill="hold"/>
                                        <p:tgtEl>
                                          <p:spTgt spid="113"/>
                                        </p:tgtEl>
                                        <p:attrNameLst>
                                          <p:attrName>ppt_x</p:attrName>
                                        </p:attrNameLst>
                                      </p:cBhvr>
                                      <p:tavLst>
                                        <p:tav tm="0">
                                          <p:val>
                                            <p:fltVal val="0.5"/>
                                          </p:val>
                                        </p:tav>
                                        <p:tav tm="100000">
                                          <p:val>
                                            <p:strVal val="#ppt_x"/>
                                          </p:val>
                                        </p:tav>
                                      </p:tavLst>
                                    </p:anim>
                                    <p:anim calcmode="lin" valueType="num">
                                      <p:cBhvr>
                                        <p:cTn id="94" dur="150" fill="hold"/>
                                        <p:tgtEl>
                                          <p:spTgt spid="113"/>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4050"/>
                            </p:stCondLst>
                            <p:childTnLst>
                              <p:par>
                                <p:cTn id="96" presetID="1" presetClass="entr" presetSubtype="0" fill="hold" grpId="0" nodeType="afterEffect">
                                  <p:stCondLst>
                                    <p:cond delay="0"/>
                                  </p:stCondLst>
                                  <p:childTnLst>
                                    <p:set>
                                      <p:cBhvr>
                                        <p:cTn id="97" dur="1" fill="hold">
                                          <p:stCondLst>
                                            <p:cond delay="0"/>
                                          </p:stCondLst>
                                        </p:cTn>
                                        <p:tgtEl>
                                          <p:spTgt spid="92"/>
                                        </p:tgtEl>
                                        <p:attrNameLst>
                                          <p:attrName>style.visibility</p:attrName>
                                        </p:attrNameLst>
                                      </p:cBhvr>
                                      <p:to>
                                        <p:strVal val="visible"/>
                                      </p:to>
                                    </p:set>
                                  </p:childTnLst>
                                </p:cTn>
                              </p:par>
                            </p:childTnLst>
                          </p:cTn>
                        </p:par>
                        <p:par>
                          <p:cTn id="98" fill="hold">
                            <p:stCondLst>
                              <p:cond delay="4050"/>
                            </p:stCondLst>
                            <p:childTnLst>
                              <p:par>
                                <p:cTn id="99" presetID="10" presetClass="entr" presetSubtype="0" fill="hold" grpId="0" nodeType="afterEffect">
                                  <p:stCondLst>
                                    <p:cond delay="0"/>
                                  </p:stCondLst>
                                  <p:childTnLst>
                                    <p:set>
                                      <p:cBhvr>
                                        <p:cTn id="100" dur="1" fill="hold">
                                          <p:stCondLst>
                                            <p:cond delay="0"/>
                                          </p:stCondLst>
                                        </p:cTn>
                                        <p:tgtEl>
                                          <p:spTgt spid="130"/>
                                        </p:tgtEl>
                                        <p:attrNameLst>
                                          <p:attrName>style.visibility</p:attrName>
                                        </p:attrNameLst>
                                      </p:cBhvr>
                                      <p:to>
                                        <p:strVal val="visible"/>
                                      </p:to>
                                    </p:set>
                                    <p:animEffect transition="in" filter="fade">
                                      <p:cBhvr>
                                        <p:cTn id="101" dur="500"/>
                                        <p:tgtEl>
                                          <p:spTgt spid="130"/>
                                        </p:tgtEl>
                                      </p:cBhvr>
                                    </p:animEffect>
                                  </p:childTnLst>
                                </p:cTn>
                              </p:par>
                            </p:childTnLst>
                          </p:cTn>
                        </p:par>
                        <p:par>
                          <p:cTn id="102" fill="hold">
                            <p:stCondLst>
                              <p:cond delay="4550"/>
                            </p:stCondLst>
                            <p:childTnLst>
                              <p:par>
                                <p:cTn id="103" presetID="23" presetClass="entr" presetSubtype="36" fill="hold" nodeType="afterEffect">
                                  <p:stCondLst>
                                    <p:cond delay="0"/>
                                  </p:stCondLst>
                                  <p:childTnLst>
                                    <p:set>
                                      <p:cBhvr>
                                        <p:cTn id="104" dur="1" fill="hold">
                                          <p:stCondLst>
                                            <p:cond delay="0"/>
                                          </p:stCondLst>
                                        </p:cTn>
                                        <p:tgtEl>
                                          <p:spTgt spid="110"/>
                                        </p:tgtEl>
                                        <p:attrNameLst>
                                          <p:attrName>style.visibility</p:attrName>
                                        </p:attrNameLst>
                                      </p:cBhvr>
                                      <p:to>
                                        <p:strVal val="visible"/>
                                      </p:to>
                                    </p:set>
                                    <p:anim calcmode="lin" valueType="num">
                                      <p:cBhvr>
                                        <p:cTn id="105" dur="150" fill="hold"/>
                                        <p:tgtEl>
                                          <p:spTgt spid="110"/>
                                        </p:tgtEl>
                                        <p:attrNameLst>
                                          <p:attrName>ppt_w</p:attrName>
                                        </p:attrNameLst>
                                      </p:cBhvr>
                                      <p:tavLst>
                                        <p:tav tm="0">
                                          <p:val>
                                            <p:strVal val="(6*min(max(#ppt_w*#ppt_h,.3),1)-7.4)/-.7*#ppt_w"/>
                                          </p:val>
                                        </p:tav>
                                        <p:tav tm="100000">
                                          <p:val>
                                            <p:strVal val="#ppt_w"/>
                                          </p:val>
                                        </p:tav>
                                      </p:tavLst>
                                    </p:anim>
                                    <p:anim calcmode="lin" valueType="num">
                                      <p:cBhvr>
                                        <p:cTn id="106" dur="150" fill="hold"/>
                                        <p:tgtEl>
                                          <p:spTgt spid="110"/>
                                        </p:tgtEl>
                                        <p:attrNameLst>
                                          <p:attrName>ppt_h</p:attrName>
                                        </p:attrNameLst>
                                      </p:cBhvr>
                                      <p:tavLst>
                                        <p:tav tm="0">
                                          <p:val>
                                            <p:strVal val="(6*min(max(#ppt_w*#ppt_h,.3),1)-7.4)/-.7*#ppt_h"/>
                                          </p:val>
                                        </p:tav>
                                        <p:tav tm="100000">
                                          <p:val>
                                            <p:strVal val="#ppt_h"/>
                                          </p:val>
                                        </p:tav>
                                      </p:tavLst>
                                    </p:anim>
                                    <p:anim calcmode="lin" valueType="num">
                                      <p:cBhvr>
                                        <p:cTn id="107" dur="150" fill="hold"/>
                                        <p:tgtEl>
                                          <p:spTgt spid="110"/>
                                        </p:tgtEl>
                                        <p:attrNameLst>
                                          <p:attrName>ppt_x</p:attrName>
                                        </p:attrNameLst>
                                      </p:cBhvr>
                                      <p:tavLst>
                                        <p:tav tm="0">
                                          <p:val>
                                            <p:fltVal val="0.5"/>
                                          </p:val>
                                        </p:tav>
                                        <p:tav tm="100000">
                                          <p:val>
                                            <p:strVal val="#ppt_x"/>
                                          </p:val>
                                        </p:tav>
                                      </p:tavLst>
                                    </p:anim>
                                    <p:anim calcmode="lin" valueType="num">
                                      <p:cBhvr>
                                        <p:cTn id="108" dur="150" fill="hold"/>
                                        <p:tgtEl>
                                          <p:spTgt spid="110"/>
                                        </p:tgtEl>
                                        <p:attrNameLst>
                                          <p:attrName>ppt_y</p:attrName>
                                        </p:attrNameLst>
                                      </p:cBhvr>
                                      <p:tavLst>
                                        <p:tav tm="0">
                                          <p:val>
                                            <p:strVal val="1+(6*min(max(#ppt_w*#ppt_h,.3),1)-7.4)/-.7*#ppt_h/2"/>
                                          </p:val>
                                        </p:tav>
                                        <p:tav tm="100000">
                                          <p:val>
                                            <p:strVal val="#ppt_y"/>
                                          </p:val>
                                        </p:tav>
                                      </p:tavLst>
                                    </p:anim>
                                  </p:childTnLst>
                                </p:cTn>
                              </p:par>
                            </p:childTnLst>
                          </p:cTn>
                        </p:par>
                        <p:par>
                          <p:cTn id="109" fill="hold">
                            <p:stCondLst>
                              <p:cond delay="4700"/>
                            </p:stCondLst>
                            <p:childTnLst>
                              <p:par>
                                <p:cTn id="110" presetID="1" presetClass="entr" presetSubtype="0" fill="hold" grpId="0" nodeType="afterEffect">
                                  <p:stCondLst>
                                    <p:cond delay="0"/>
                                  </p:stCondLst>
                                  <p:childTnLst>
                                    <p:set>
                                      <p:cBhvr>
                                        <p:cTn id="111" dur="1" fill="hold">
                                          <p:stCondLst>
                                            <p:cond delay="0"/>
                                          </p:stCondLst>
                                        </p:cTn>
                                        <p:tgtEl>
                                          <p:spTgt spid="93"/>
                                        </p:tgtEl>
                                        <p:attrNameLst>
                                          <p:attrName>style.visibility</p:attrName>
                                        </p:attrNameLst>
                                      </p:cBhvr>
                                      <p:to>
                                        <p:strVal val="visible"/>
                                      </p:to>
                                    </p:set>
                                  </p:childTnLst>
                                </p:cTn>
                              </p:par>
                            </p:childTnLst>
                          </p:cTn>
                        </p:par>
                        <p:par>
                          <p:cTn id="112" fill="hold">
                            <p:stCondLst>
                              <p:cond delay="4700"/>
                            </p:stCondLst>
                            <p:childTnLst>
                              <p:par>
                                <p:cTn id="113" presetID="10" presetClass="entr" presetSubtype="0" fill="hold" grpId="0" nodeType="afterEffect">
                                  <p:stCondLst>
                                    <p:cond delay="0"/>
                                  </p:stCondLst>
                                  <p:childTnLst>
                                    <p:set>
                                      <p:cBhvr>
                                        <p:cTn id="114" dur="1" fill="hold">
                                          <p:stCondLst>
                                            <p:cond delay="0"/>
                                          </p:stCondLst>
                                        </p:cTn>
                                        <p:tgtEl>
                                          <p:spTgt spid="131"/>
                                        </p:tgtEl>
                                        <p:attrNameLst>
                                          <p:attrName>style.visibility</p:attrName>
                                        </p:attrNameLst>
                                      </p:cBhvr>
                                      <p:to>
                                        <p:strVal val="visible"/>
                                      </p:to>
                                    </p:set>
                                    <p:animEffect transition="in" filter="fade">
                                      <p:cBhvr>
                                        <p:cTn id="115" dur="500"/>
                                        <p:tgtEl>
                                          <p:spTgt spid="131"/>
                                        </p:tgtEl>
                                      </p:cBhvr>
                                    </p:animEffect>
                                  </p:childTnLst>
                                </p:cTn>
                              </p:par>
                            </p:childTnLst>
                          </p:cTn>
                        </p:par>
                        <p:par>
                          <p:cTn id="116" fill="hold">
                            <p:stCondLst>
                              <p:cond delay="5200"/>
                            </p:stCondLst>
                            <p:childTnLst>
                              <p:par>
                                <p:cTn id="117" presetID="23" presetClass="entr" presetSubtype="36" fill="hold" nodeType="afterEffect">
                                  <p:stCondLst>
                                    <p:cond delay="0"/>
                                  </p:stCondLst>
                                  <p:childTnLst>
                                    <p:set>
                                      <p:cBhvr>
                                        <p:cTn id="118" dur="1" fill="hold">
                                          <p:stCondLst>
                                            <p:cond delay="0"/>
                                          </p:stCondLst>
                                        </p:cTn>
                                        <p:tgtEl>
                                          <p:spTgt spid="122"/>
                                        </p:tgtEl>
                                        <p:attrNameLst>
                                          <p:attrName>style.visibility</p:attrName>
                                        </p:attrNameLst>
                                      </p:cBhvr>
                                      <p:to>
                                        <p:strVal val="visible"/>
                                      </p:to>
                                    </p:set>
                                    <p:anim calcmode="lin" valueType="num">
                                      <p:cBhvr>
                                        <p:cTn id="119" dur="150" fill="hold"/>
                                        <p:tgtEl>
                                          <p:spTgt spid="122"/>
                                        </p:tgtEl>
                                        <p:attrNameLst>
                                          <p:attrName>ppt_w</p:attrName>
                                        </p:attrNameLst>
                                      </p:cBhvr>
                                      <p:tavLst>
                                        <p:tav tm="0">
                                          <p:val>
                                            <p:strVal val="(6*min(max(#ppt_w*#ppt_h,.3),1)-7.4)/-.7*#ppt_w"/>
                                          </p:val>
                                        </p:tav>
                                        <p:tav tm="100000">
                                          <p:val>
                                            <p:strVal val="#ppt_w"/>
                                          </p:val>
                                        </p:tav>
                                      </p:tavLst>
                                    </p:anim>
                                    <p:anim calcmode="lin" valueType="num">
                                      <p:cBhvr>
                                        <p:cTn id="120" dur="150" fill="hold"/>
                                        <p:tgtEl>
                                          <p:spTgt spid="122"/>
                                        </p:tgtEl>
                                        <p:attrNameLst>
                                          <p:attrName>ppt_h</p:attrName>
                                        </p:attrNameLst>
                                      </p:cBhvr>
                                      <p:tavLst>
                                        <p:tav tm="0">
                                          <p:val>
                                            <p:strVal val="(6*min(max(#ppt_w*#ppt_h,.3),1)-7.4)/-.7*#ppt_h"/>
                                          </p:val>
                                        </p:tav>
                                        <p:tav tm="100000">
                                          <p:val>
                                            <p:strVal val="#ppt_h"/>
                                          </p:val>
                                        </p:tav>
                                      </p:tavLst>
                                    </p:anim>
                                    <p:anim calcmode="lin" valueType="num">
                                      <p:cBhvr>
                                        <p:cTn id="121" dur="150" fill="hold"/>
                                        <p:tgtEl>
                                          <p:spTgt spid="122"/>
                                        </p:tgtEl>
                                        <p:attrNameLst>
                                          <p:attrName>ppt_x</p:attrName>
                                        </p:attrNameLst>
                                      </p:cBhvr>
                                      <p:tavLst>
                                        <p:tav tm="0">
                                          <p:val>
                                            <p:fltVal val="0.5"/>
                                          </p:val>
                                        </p:tav>
                                        <p:tav tm="100000">
                                          <p:val>
                                            <p:strVal val="#ppt_x"/>
                                          </p:val>
                                        </p:tav>
                                      </p:tavLst>
                                    </p:anim>
                                    <p:anim calcmode="lin" valueType="num">
                                      <p:cBhvr>
                                        <p:cTn id="122" dur="150" fill="hold"/>
                                        <p:tgtEl>
                                          <p:spTgt spid="122"/>
                                        </p:tgtEl>
                                        <p:attrNameLst>
                                          <p:attrName>ppt_y</p:attrName>
                                        </p:attrNameLst>
                                      </p:cBhvr>
                                      <p:tavLst>
                                        <p:tav tm="0">
                                          <p:val>
                                            <p:strVal val="1+(6*min(max(#ppt_w*#ppt_h,.3),1)-7.4)/-.7*#ppt_h/2"/>
                                          </p:val>
                                        </p:tav>
                                        <p:tav tm="100000">
                                          <p:val>
                                            <p:strVal val="#ppt_y"/>
                                          </p:val>
                                        </p:tav>
                                      </p:tavLst>
                                    </p:anim>
                                  </p:childTnLst>
                                </p:cTn>
                              </p:par>
                            </p:childTnLst>
                          </p:cTn>
                        </p:par>
                        <p:par>
                          <p:cTn id="123" fill="hold">
                            <p:stCondLst>
                              <p:cond delay="5350"/>
                            </p:stCondLst>
                            <p:childTnLst>
                              <p:par>
                                <p:cTn id="124" presetID="19" presetClass="entr" presetSubtype="10" fill="hold" grpId="0" nodeType="afterEffect">
                                  <p:stCondLst>
                                    <p:cond delay="0"/>
                                  </p:stCondLst>
                                  <p:childTnLst>
                                    <p:set>
                                      <p:cBhvr>
                                        <p:cTn id="125" dur="1" fill="hold">
                                          <p:stCondLst>
                                            <p:cond delay="0"/>
                                          </p:stCondLst>
                                        </p:cTn>
                                        <p:tgtEl>
                                          <p:spTgt spid="128"/>
                                        </p:tgtEl>
                                        <p:attrNameLst>
                                          <p:attrName>style.visibility</p:attrName>
                                        </p:attrNameLst>
                                      </p:cBhvr>
                                      <p:to>
                                        <p:strVal val="visible"/>
                                      </p:to>
                                    </p:set>
                                    <p:anim calcmode="lin" valueType="num">
                                      <p:cBhvr>
                                        <p:cTn id="126" dur="150" fill="hold"/>
                                        <p:tgtEl>
                                          <p:spTgt spid="128"/>
                                        </p:tgtEl>
                                        <p:attrNameLst>
                                          <p:attrName>ppt_w</p:attrName>
                                        </p:attrNameLst>
                                      </p:cBhvr>
                                      <p:tavLst>
                                        <p:tav tm="0" fmla="#ppt_w*sin(2.5*pi*$)">
                                          <p:val>
                                            <p:fltVal val="0"/>
                                          </p:val>
                                        </p:tav>
                                        <p:tav tm="100000">
                                          <p:val>
                                            <p:fltVal val="1"/>
                                          </p:val>
                                        </p:tav>
                                      </p:tavLst>
                                    </p:anim>
                                    <p:anim calcmode="lin" valueType="num">
                                      <p:cBhvr>
                                        <p:cTn id="127" dur="150" fill="hold"/>
                                        <p:tgtEl>
                                          <p:spTgt spid="128"/>
                                        </p:tgtEl>
                                        <p:attrNameLst>
                                          <p:attrName>ppt_h</p:attrName>
                                        </p:attrNameLst>
                                      </p:cBhvr>
                                      <p:tavLst>
                                        <p:tav tm="0">
                                          <p:val>
                                            <p:strVal val="#ppt_h"/>
                                          </p:val>
                                        </p:tav>
                                        <p:tav tm="100000">
                                          <p:val>
                                            <p:strVal val="#ppt_h"/>
                                          </p:val>
                                        </p:tav>
                                      </p:tavLst>
                                    </p:anim>
                                  </p:childTnLst>
                                </p:cTn>
                              </p:par>
                            </p:childTnLst>
                          </p:cTn>
                        </p:par>
                        <p:par>
                          <p:cTn id="128" fill="hold">
                            <p:stCondLst>
                              <p:cond delay="5500"/>
                            </p:stCondLst>
                            <p:childTnLst>
                              <p:par>
                                <p:cTn id="129" presetID="10" presetClass="entr" presetSubtype="0"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fade">
                                      <p:cBhvr>
                                        <p:cTn id="131"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93" grpId="0" animBg="1"/>
      <p:bldP spid="128" grpId="0" animBg="1"/>
      <p:bldP spid="3" grpId="0"/>
      <p:bldP spid="129" grpId="0"/>
      <p:bldP spid="130" grpId="0"/>
      <p:bldP spid="131" grpId="0"/>
      <p:bldP spid="132"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877C4908-FE0A-43F2-B8DA-9F7993525651}" type="slidenum">
              <a:rPr lang="zh-CN" altLang="en-US" smtClean="0"/>
              <a:t>9</a:t>
            </a:fld>
            <a:endParaRPr lang="zh-CN" altLang="en-US"/>
          </a:p>
        </p:txBody>
      </p:sp>
      <p:grpSp>
        <p:nvGrpSpPr>
          <p:cNvPr id="8" name="组合 7"/>
          <p:cNvGrpSpPr/>
          <p:nvPr/>
        </p:nvGrpSpPr>
        <p:grpSpPr>
          <a:xfrm>
            <a:off x="526441" y="1131590"/>
            <a:ext cx="2796366" cy="2868276"/>
            <a:chOff x="844825" y="1701788"/>
            <a:chExt cx="3728488" cy="3824368"/>
          </a:xfrm>
          <a:effectLst>
            <a:outerShdw blurRad="50800" dist="38100" dir="8100000" algn="tr" rotWithShape="0">
              <a:prstClr val="black">
                <a:alpha val="40000"/>
              </a:prstClr>
            </a:outerShdw>
          </a:effectLst>
        </p:grpSpPr>
        <p:sp>
          <p:nvSpPr>
            <p:cNvPr id="9" name="弧形 8"/>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0" name="弧形 9"/>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等腰三角形 10"/>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等腰三角形 11"/>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3" name="组合 12"/>
          <p:cNvGrpSpPr/>
          <p:nvPr/>
        </p:nvGrpSpPr>
        <p:grpSpPr>
          <a:xfrm>
            <a:off x="3191423" y="1131590"/>
            <a:ext cx="2796366" cy="2868276"/>
            <a:chOff x="844825" y="1701788"/>
            <a:chExt cx="3728488" cy="3824368"/>
          </a:xfrm>
          <a:effectLst>
            <a:outerShdw blurRad="50800" dist="38100" dir="8100000" algn="tr" rotWithShape="0">
              <a:prstClr val="black">
                <a:alpha val="40000"/>
              </a:prstClr>
            </a:outerShdw>
          </a:effectLst>
        </p:grpSpPr>
        <p:sp>
          <p:nvSpPr>
            <p:cNvPr id="14" name="弧形 13"/>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5" name="弧形 14"/>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6" name="等腰三角形 15"/>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7" name="等腰三角形 16"/>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18" name="组合 17"/>
          <p:cNvGrpSpPr/>
          <p:nvPr/>
        </p:nvGrpSpPr>
        <p:grpSpPr>
          <a:xfrm>
            <a:off x="5822378" y="1131590"/>
            <a:ext cx="2796366" cy="2868276"/>
            <a:chOff x="844825" y="1701788"/>
            <a:chExt cx="3728488" cy="3824368"/>
          </a:xfrm>
          <a:effectLst>
            <a:outerShdw blurRad="50800" dist="38100" dir="8100000" algn="tr" rotWithShape="0">
              <a:prstClr val="black">
                <a:alpha val="40000"/>
              </a:prstClr>
            </a:outerShdw>
          </a:effectLst>
        </p:grpSpPr>
        <p:sp>
          <p:nvSpPr>
            <p:cNvPr id="19" name="弧形 18"/>
            <p:cNvSpPr/>
            <p:nvPr/>
          </p:nvSpPr>
          <p:spPr>
            <a:xfrm>
              <a:off x="844825" y="3311729"/>
              <a:ext cx="2214427" cy="2214427"/>
            </a:xfrm>
            <a:prstGeom prst="arc">
              <a:avLst>
                <a:gd name="adj1" fmla="val 13652451"/>
                <a:gd name="adj2" fmla="val 19019399"/>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弧形 19"/>
            <p:cNvSpPr/>
            <p:nvPr/>
          </p:nvSpPr>
          <p:spPr>
            <a:xfrm flipV="1">
              <a:off x="2358886" y="1701788"/>
              <a:ext cx="2214427" cy="2214427"/>
            </a:xfrm>
            <a:prstGeom prst="arc">
              <a:avLst>
                <a:gd name="adj1" fmla="val 13652451"/>
                <a:gd name="adj2" fmla="val 18688162"/>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1" name="等腰三角形 20"/>
            <p:cNvSpPr/>
            <p:nvPr/>
          </p:nvSpPr>
          <p:spPr>
            <a:xfrm rot="13500000">
              <a:off x="1040770" y="3587394"/>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2" name="等腰三角形 21"/>
            <p:cNvSpPr/>
            <p:nvPr/>
          </p:nvSpPr>
          <p:spPr>
            <a:xfrm rot="2700000">
              <a:off x="4143947" y="3473682"/>
              <a:ext cx="226358" cy="172471"/>
            </a:xfrm>
            <a:prstGeom prst="triangle">
              <a:avLst/>
            </a:prstGeom>
            <a:solidFill>
              <a:schemeClr val="tx1">
                <a:lumMod val="75000"/>
                <a:lumOff val="2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41" name="组合 40"/>
          <p:cNvGrpSpPr/>
          <p:nvPr/>
        </p:nvGrpSpPr>
        <p:grpSpPr>
          <a:xfrm>
            <a:off x="6542282" y="2005958"/>
            <a:ext cx="170425" cy="217953"/>
            <a:chOff x="1605187" y="572440"/>
            <a:chExt cx="563561" cy="720725"/>
          </a:xfrm>
          <a:solidFill>
            <a:schemeClr val="tx1">
              <a:lumMod val="75000"/>
              <a:lumOff val="25000"/>
            </a:schemeClr>
          </a:solidFill>
        </p:grpSpPr>
        <p:sp>
          <p:nvSpPr>
            <p:cNvPr id="42" name="Freeform 32"/>
            <p:cNvSpPr>
              <a:spLocks/>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43" name="Freeform 33"/>
            <p:cNvSpPr>
              <a:spLocks/>
            </p:cNvSpPr>
            <p:nvPr/>
          </p:nvSpPr>
          <p:spPr bwMode="auto">
            <a:xfrm>
              <a:off x="1605187"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44" name="Freeform 34"/>
            <p:cNvSpPr>
              <a:spLocks/>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45" name="Freeform 223"/>
          <p:cNvSpPr>
            <a:spLocks/>
          </p:cNvSpPr>
          <p:nvPr/>
        </p:nvSpPr>
        <p:spPr bwMode="auto">
          <a:xfrm>
            <a:off x="5070724" y="2985115"/>
            <a:ext cx="194679" cy="157889"/>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tx1">
              <a:lumMod val="75000"/>
              <a:lumOff val="25000"/>
            </a:schemeClr>
          </a:solidFill>
          <a:ln>
            <a:noFill/>
          </a:ln>
        </p:spPr>
        <p:txBody>
          <a:bodyPr vert="horz" wrap="square" lIns="68580" tIns="34290" rIns="68580" bIns="34290" numCol="1" anchor="t" anchorCtr="0" compatLnSpc="1">
            <a:prstTxWarp prst="textNoShape">
              <a:avLst/>
            </a:prstTxWarp>
          </a:bodyPr>
          <a:lstStyle/>
          <a:p>
            <a:endParaRPr lang="zh-CN" altLang="en-US">
              <a:solidFill>
                <a:schemeClr val="tx1">
                  <a:lumMod val="65000"/>
                  <a:lumOff val="35000"/>
                </a:schemeClr>
              </a:solidFill>
            </a:endParaRPr>
          </a:p>
        </p:txBody>
      </p:sp>
      <p:grpSp>
        <p:nvGrpSpPr>
          <p:cNvPr id="46" name="组合 45"/>
          <p:cNvGrpSpPr/>
          <p:nvPr/>
        </p:nvGrpSpPr>
        <p:grpSpPr>
          <a:xfrm>
            <a:off x="3892254" y="2047227"/>
            <a:ext cx="199709" cy="198749"/>
            <a:chOff x="-136302" y="1682102"/>
            <a:chExt cx="660400" cy="657225"/>
          </a:xfrm>
          <a:solidFill>
            <a:schemeClr val="tx1">
              <a:lumMod val="75000"/>
              <a:lumOff val="25000"/>
            </a:schemeClr>
          </a:solidFill>
        </p:grpSpPr>
        <p:sp>
          <p:nvSpPr>
            <p:cNvPr id="47" name="Freeform 36"/>
            <p:cNvSpPr>
              <a:spLocks/>
            </p:cNvSpPr>
            <p:nvPr/>
          </p:nvSpPr>
          <p:spPr bwMode="auto">
            <a:xfrm>
              <a:off x="214536" y="1682102"/>
              <a:ext cx="309562"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48" name="Freeform 37"/>
            <p:cNvSpPr>
              <a:spLocks/>
            </p:cNvSpPr>
            <p:nvPr/>
          </p:nvSpPr>
          <p:spPr bwMode="auto">
            <a:xfrm>
              <a:off x="-136302" y="1682102"/>
              <a:ext cx="660399"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49" name="组合 48"/>
          <p:cNvGrpSpPr/>
          <p:nvPr/>
        </p:nvGrpSpPr>
        <p:grpSpPr>
          <a:xfrm>
            <a:off x="1257123" y="2054162"/>
            <a:ext cx="199454" cy="191814"/>
            <a:chOff x="9791183" y="5224427"/>
            <a:chExt cx="645684" cy="620952"/>
          </a:xfrm>
          <a:solidFill>
            <a:schemeClr val="tx1">
              <a:lumMod val="75000"/>
              <a:lumOff val="25000"/>
            </a:schemeClr>
          </a:solidFill>
        </p:grpSpPr>
        <p:sp>
          <p:nvSpPr>
            <p:cNvPr id="50" name="Oval 131"/>
            <p:cNvSpPr>
              <a:spLocks noChangeArrowheads="1"/>
            </p:cNvSpPr>
            <p:nvPr/>
          </p:nvSpPr>
          <p:spPr bwMode="auto">
            <a:xfrm>
              <a:off x="9968745" y="5224427"/>
              <a:ext cx="290558" cy="29427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51" name="Freeform 134"/>
            <p:cNvSpPr>
              <a:spLocks/>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grpSp>
        <p:nvGrpSpPr>
          <p:cNvPr id="52" name="组合 51"/>
          <p:cNvGrpSpPr/>
          <p:nvPr/>
        </p:nvGrpSpPr>
        <p:grpSpPr>
          <a:xfrm>
            <a:off x="2412320" y="2908418"/>
            <a:ext cx="160154" cy="237312"/>
            <a:chOff x="1788812" y="2276750"/>
            <a:chExt cx="392114" cy="581025"/>
          </a:xfrm>
          <a:solidFill>
            <a:schemeClr val="tx1">
              <a:lumMod val="75000"/>
              <a:lumOff val="25000"/>
            </a:schemeClr>
          </a:solidFill>
        </p:grpSpPr>
        <p:sp>
          <p:nvSpPr>
            <p:cNvPr id="53" name="Freeform 9"/>
            <p:cNvSpPr>
              <a:spLocks noEditPoints="1"/>
            </p:cNvSpPr>
            <p:nvPr/>
          </p:nvSpPr>
          <p:spPr bwMode="auto">
            <a:xfrm>
              <a:off x="1788812" y="2276750"/>
              <a:ext cx="392114" cy="430215"/>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4" name="Freeform 10"/>
            <p:cNvSpPr>
              <a:spLocks/>
            </p:cNvSpPr>
            <p:nvPr/>
          </p:nvSpPr>
          <p:spPr bwMode="auto">
            <a:xfrm>
              <a:off x="1884062" y="2729186"/>
              <a:ext cx="195263" cy="128589"/>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5" name="Freeform 11"/>
            <p:cNvSpPr>
              <a:spLocks/>
            </p:cNvSpPr>
            <p:nvPr/>
          </p:nvSpPr>
          <p:spPr bwMode="auto">
            <a:xfrm>
              <a:off x="1872946"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grpSp>
      <p:grpSp>
        <p:nvGrpSpPr>
          <p:cNvPr id="56" name="组合 55"/>
          <p:cNvGrpSpPr/>
          <p:nvPr/>
        </p:nvGrpSpPr>
        <p:grpSpPr>
          <a:xfrm>
            <a:off x="7761777" y="2889261"/>
            <a:ext cx="248693" cy="260710"/>
            <a:chOff x="7002627" y="828237"/>
            <a:chExt cx="444697" cy="466185"/>
          </a:xfrm>
          <a:solidFill>
            <a:schemeClr val="tx1">
              <a:lumMod val="75000"/>
              <a:lumOff val="25000"/>
            </a:schemeClr>
          </a:solidFill>
        </p:grpSpPr>
        <p:sp>
          <p:nvSpPr>
            <p:cNvPr id="57" name="Freeform 11"/>
            <p:cNvSpPr>
              <a:spLocks/>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58" name="Freeform 12"/>
            <p:cNvSpPr>
              <a:spLocks/>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59" name="Freeform 13"/>
            <p:cNvSpPr>
              <a:spLocks/>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60" name="Freeform 14"/>
            <p:cNvSpPr>
              <a:spLocks/>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61" name="Freeform 15"/>
            <p:cNvSpPr>
              <a:spLocks/>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62" name="Freeform 16"/>
            <p:cNvSpPr>
              <a:spLocks/>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63" name="Freeform 17"/>
            <p:cNvSpPr>
              <a:spLocks/>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sp>
          <p:nvSpPr>
            <p:cNvPr id="64" name="Freeform 18"/>
            <p:cNvSpPr>
              <a:spLocks/>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65000"/>
                    <a:lumOff val="35000"/>
                  </a:schemeClr>
                </a:solidFill>
              </a:endParaRPr>
            </a:p>
          </p:txBody>
        </p:sp>
      </p:grpSp>
      <p:sp>
        <p:nvSpPr>
          <p:cNvPr id="65" name="Content Placeholder 2"/>
          <p:cNvSpPr txBox="1">
            <a:spLocks/>
          </p:cNvSpPr>
          <p:nvPr/>
        </p:nvSpPr>
        <p:spPr bwMode="auto">
          <a:xfrm>
            <a:off x="407899"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1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1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66" name="Content Placeholder 2"/>
          <p:cNvSpPr txBox="1">
            <a:spLocks/>
          </p:cNvSpPr>
          <p:nvPr/>
        </p:nvSpPr>
        <p:spPr bwMode="auto">
          <a:xfrm>
            <a:off x="1689444"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1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1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67" name="Content Placeholder 2"/>
          <p:cNvSpPr txBox="1">
            <a:spLocks/>
          </p:cNvSpPr>
          <p:nvPr/>
        </p:nvSpPr>
        <p:spPr bwMode="auto">
          <a:xfrm>
            <a:off x="3095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1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1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68" name="Content Placeholder 2"/>
          <p:cNvSpPr txBox="1">
            <a:spLocks/>
          </p:cNvSpPr>
          <p:nvPr/>
        </p:nvSpPr>
        <p:spPr bwMode="auto">
          <a:xfrm>
            <a:off x="4273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1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1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69" name="Content Placeholder 2"/>
          <p:cNvSpPr txBox="1">
            <a:spLocks/>
          </p:cNvSpPr>
          <p:nvPr/>
        </p:nvSpPr>
        <p:spPr bwMode="auto">
          <a:xfrm>
            <a:off x="5762681" y="3178615"/>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1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1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sp>
        <p:nvSpPr>
          <p:cNvPr id="70" name="Content Placeholder 2"/>
          <p:cNvSpPr txBox="1">
            <a:spLocks/>
          </p:cNvSpPr>
          <p:nvPr/>
        </p:nvSpPr>
        <p:spPr bwMode="auto">
          <a:xfrm>
            <a:off x="6940317" y="1339586"/>
            <a:ext cx="1808147" cy="89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lgn="ctr" defTabSz="685663">
              <a:spcBef>
                <a:spcPct val="20000"/>
              </a:spcBef>
              <a:defRPr/>
            </a:pPr>
            <a:r>
              <a:rPr lang="zh-CN" altLang="en-US" sz="1100" b="1" kern="0" dirty="0">
                <a:solidFill>
                  <a:schemeClr val="tx1">
                    <a:lumMod val="65000"/>
                    <a:lumOff val="35000"/>
                  </a:schemeClr>
                </a:solidFill>
                <a:latin typeface="微软雅黑" pitchFamily="34" charset="-122"/>
                <a:ea typeface="微软雅黑" pitchFamily="34" charset="-122"/>
                <a:cs typeface="Raleway"/>
              </a:rPr>
              <a:t>输入你的</a:t>
            </a:r>
            <a:r>
              <a:rPr lang="zh-CN" altLang="en-US" sz="1100" b="1" kern="0" dirty="0" smtClean="0">
                <a:solidFill>
                  <a:schemeClr val="tx1">
                    <a:lumMod val="65000"/>
                    <a:lumOff val="35000"/>
                  </a:schemeClr>
                </a:solidFill>
                <a:latin typeface="微软雅黑" pitchFamily="34" charset="-122"/>
                <a:ea typeface="微软雅黑" pitchFamily="34" charset="-122"/>
                <a:cs typeface="Raleway"/>
              </a:rPr>
              <a:t>标题</a:t>
            </a:r>
            <a:endParaRPr lang="en-US" altLang="zh-CN" sz="1100" b="1" kern="0" dirty="0" smtClean="0">
              <a:solidFill>
                <a:schemeClr val="tx1">
                  <a:lumMod val="65000"/>
                  <a:lumOff val="35000"/>
                </a:schemeClr>
              </a:solidFill>
              <a:latin typeface="微软雅黑" pitchFamily="34" charset="-122"/>
              <a:ea typeface="微软雅黑" pitchFamily="34" charset="-122"/>
              <a:cs typeface="Raleway"/>
            </a:endParaRPr>
          </a:p>
          <a:p>
            <a:pPr algn="ctr" defTabSz="685663">
              <a:spcBef>
                <a:spcPct val="20000"/>
              </a:spcBef>
              <a:defRPr/>
            </a:pPr>
            <a:r>
              <a:rPr lang="zh-CN" altLang="en-US" sz="800" kern="0" dirty="0">
                <a:solidFill>
                  <a:schemeClr val="tx1">
                    <a:lumMod val="65000"/>
                    <a:lumOff val="35000"/>
                  </a:schemeClr>
                </a:solidFill>
                <a:latin typeface="微软雅黑" pitchFamily="34" charset="-122"/>
                <a:ea typeface="微软雅黑" pitchFamily="34" charset="-122"/>
                <a:cs typeface="Raleway Light"/>
              </a:rPr>
              <a:t>这里输入简单的文字概述里输入简单文字概述输入简单的文字概述里输入输入</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里这里</a:t>
            </a:r>
            <a:r>
              <a:rPr lang="zh-CN" altLang="en-US" sz="800" kern="0" dirty="0">
                <a:solidFill>
                  <a:schemeClr val="tx1">
                    <a:lumMod val="65000"/>
                    <a:lumOff val="35000"/>
                  </a:schemeClr>
                </a:solidFill>
                <a:latin typeface="微软雅黑" pitchFamily="34" charset="-122"/>
                <a:ea typeface="微软雅黑" pitchFamily="34" charset="-122"/>
                <a:cs typeface="Raleway Light"/>
              </a:rPr>
              <a:t>输入简单的</a:t>
            </a:r>
            <a:r>
              <a:rPr lang="zh-CN" altLang="en-US" sz="800" kern="0" dirty="0" smtClean="0">
                <a:solidFill>
                  <a:schemeClr val="tx1">
                    <a:lumMod val="65000"/>
                    <a:lumOff val="35000"/>
                  </a:schemeClr>
                </a:solidFill>
                <a:latin typeface="微软雅黑" pitchFamily="34" charset="-122"/>
                <a:ea typeface="微软雅黑" pitchFamily="34" charset="-122"/>
                <a:cs typeface="Raleway Light"/>
              </a:rPr>
              <a:t>文字</a:t>
            </a:r>
            <a:endParaRPr lang="en-US" altLang="zh-CN" sz="800" kern="0" dirty="0">
              <a:solidFill>
                <a:schemeClr val="tx1">
                  <a:lumMod val="65000"/>
                  <a:lumOff val="35000"/>
                </a:schemeClr>
              </a:solidFill>
              <a:latin typeface="微软雅黑" pitchFamily="34" charset="-122"/>
              <a:ea typeface="微软雅黑" pitchFamily="34" charset="-122"/>
              <a:cs typeface="Raleway Light"/>
            </a:endParaRPr>
          </a:p>
        </p:txBody>
      </p:sp>
      <p:grpSp>
        <p:nvGrpSpPr>
          <p:cNvPr id="76" name="组合 75"/>
          <p:cNvGrpSpPr/>
          <p:nvPr/>
        </p:nvGrpSpPr>
        <p:grpSpPr>
          <a:xfrm>
            <a:off x="1071903" y="2436194"/>
            <a:ext cx="569893" cy="554425"/>
            <a:chOff x="978372" y="2390051"/>
            <a:chExt cx="694540" cy="675688"/>
          </a:xfrm>
        </p:grpSpPr>
        <p:grpSp>
          <p:nvGrpSpPr>
            <p:cNvPr id="72" name="组合 71"/>
            <p:cNvGrpSpPr/>
            <p:nvPr/>
          </p:nvGrpSpPr>
          <p:grpSpPr>
            <a:xfrm>
              <a:off x="997223" y="2390051"/>
              <a:ext cx="675689" cy="675688"/>
              <a:chOff x="819328" y="1120779"/>
              <a:chExt cx="1127886" cy="1127885"/>
            </a:xfrm>
          </p:grpSpPr>
          <p:sp>
            <p:nvSpPr>
              <p:cNvPr id="73"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sp>
            <p:nvSpPr>
              <p:cNvPr id="74"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grpSp>
        <p:sp>
          <p:nvSpPr>
            <p:cNvPr id="75" name="矩形 74"/>
            <p:cNvSpPr/>
            <p:nvPr/>
          </p:nvSpPr>
          <p:spPr>
            <a:xfrm>
              <a:off x="978372" y="2474643"/>
              <a:ext cx="682862" cy="506375"/>
            </a:xfrm>
            <a:prstGeom prst="rect">
              <a:avLst/>
            </a:prstGeom>
          </p:spPr>
          <p:txBody>
            <a:bodyPr wrap="square">
              <a:spAutoFit/>
            </a:bodyPr>
            <a:lstStyle/>
            <a:p>
              <a:pPr algn="ctr"/>
              <a:r>
                <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rPr>
                <a:t>01</a:t>
              </a:r>
            </a:p>
          </p:txBody>
        </p:sp>
      </p:grpSp>
      <p:grpSp>
        <p:nvGrpSpPr>
          <p:cNvPr id="77" name="组合 76"/>
          <p:cNvGrpSpPr/>
          <p:nvPr/>
        </p:nvGrpSpPr>
        <p:grpSpPr>
          <a:xfrm>
            <a:off x="2192043" y="2154254"/>
            <a:ext cx="569893" cy="554425"/>
            <a:chOff x="978372" y="2390051"/>
            <a:chExt cx="694540" cy="675688"/>
          </a:xfrm>
        </p:grpSpPr>
        <p:grpSp>
          <p:nvGrpSpPr>
            <p:cNvPr id="78" name="组合 77"/>
            <p:cNvGrpSpPr/>
            <p:nvPr/>
          </p:nvGrpSpPr>
          <p:grpSpPr>
            <a:xfrm>
              <a:off x="997223" y="2390051"/>
              <a:ext cx="675689" cy="675688"/>
              <a:chOff x="819328" y="1120779"/>
              <a:chExt cx="1127886" cy="1127885"/>
            </a:xfrm>
          </p:grpSpPr>
          <p:sp>
            <p:nvSpPr>
              <p:cNvPr id="8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sp>
            <p:nvSpPr>
              <p:cNvPr id="8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grpSp>
        <p:sp>
          <p:nvSpPr>
            <p:cNvPr id="79" name="矩形 78"/>
            <p:cNvSpPr/>
            <p:nvPr/>
          </p:nvSpPr>
          <p:spPr>
            <a:xfrm>
              <a:off x="978372" y="2474643"/>
              <a:ext cx="682862" cy="506375"/>
            </a:xfrm>
            <a:prstGeom prst="rect">
              <a:avLst/>
            </a:prstGeom>
          </p:spPr>
          <p:txBody>
            <a:bodyPr wrap="square">
              <a:spAutoFit/>
            </a:bodyPr>
            <a:lstStyle/>
            <a:p>
              <a:pPr algn="ctr"/>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02</a:t>
              </a:r>
              <a:endPar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82" name="组合 81"/>
          <p:cNvGrpSpPr/>
          <p:nvPr/>
        </p:nvGrpSpPr>
        <p:grpSpPr>
          <a:xfrm>
            <a:off x="3700803" y="2405714"/>
            <a:ext cx="569893" cy="554425"/>
            <a:chOff x="978372" y="2390051"/>
            <a:chExt cx="694540" cy="675688"/>
          </a:xfrm>
        </p:grpSpPr>
        <p:grpSp>
          <p:nvGrpSpPr>
            <p:cNvPr id="83" name="组合 82"/>
            <p:cNvGrpSpPr/>
            <p:nvPr/>
          </p:nvGrpSpPr>
          <p:grpSpPr>
            <a:xfrm>
              <a:off x="997223" y="2390051"/>
              <a:ext cx="675689" cy="675688"/>
              <a:chOff x="819328" y="1120779"/>
              <a:chExt cx="1127886" cy="1127885"/>
            </a:xfrm>
          </p:grpSpPr>
          <p:sp>
            <p:nvSpPr>
              <p:cNvPr id="8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sp>
            <p:nvSpPr>
              <p:cNvPr id="8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grpSp>
        <p:sp>
          <p:nvSpPr>
            <p:cNvPr id="84" name="矩形 83"/>
            <p:cNvSpPr/>
            <p:nvPr/>
          </p:nvSpPr>
          <p:spPr>
            <a:xfrm>
              <a:off x="978372" y="2474643"/>
              <a:ext cx="682862" cy="506375"/>
            </a:xfrm>
            <a:prstGeom prst="rect">
              <a:avLst/>
            </a:prstGeom>
          </p:spPr>
          <p:txBody>
            <a:bodyPr wrap="square">
              <a:spAutoFit/>
            </a:bodyPr>
            <a:lstStyle/>
            <a:p>
              <a:pPr algn="ctr"/>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03</a:t>
              </a:r>
              <a:endPar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87" name="组合 86"/>
          <p:cNvGrpSpPr/>
          <p:nvPr/>
        </p:nvGrpSpPr>
        <p:grpSpPr>
          <a:xfrm>
            <a:off x="4843803" y="2146634"/>
            <a:ext cx="569893" cy="554425"/>
            <a:chOff x="978372" y="2390051"/>
            <a:chExt cx="694540" cy="675688"/>
          </a:xfrm>
        </p:grpSpPr>
        <p:grpSp>
          <p:nvGrpSpPr>
            <p:cNvPr id="88" name="组合 87"/>
            <p:cNvGrpSpPr/>
            <p:nvPr/>
          </p:nvGrpSpPr>
          <p:grpSpPr>
            <a:xfrm>
              <a:off x="997223" y="2390051"/>
              <a:ext cx="675689" cy="675688"/>
              <a:chOff x="819328" y="1120779"/>
              <a:chExt cx="1127886" cy="1127885"/>
            </a:xfrm>
          </p:grpSpPr>
          <p:sp>
            <p:nvSpPr>
              <p:cNvPr id="9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sp>
            <p:nvSpPr>
              <p:cNvPr id="9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grpSp>
        <p:sp>
          <p:nvSpPr>
            <p:cNvPr id="89" name="矩形 88"/>
            <p:cNvSpPr/>
            <p:nvPr/>
          </p:nvSpPr>
          <p:spPr>
            <a:xfrm>
              <a:off x="978372" y="2474643"/>
              <a:ext cx="682862" cy="506375"/>
            </a:xfrm>
            <a:prstGeom prst="rect">
              <a:avLst/>
            </a:prstGeom>
          </p:spPr>
          <p:txBody>
            <a:bodyPr wrap="square">
              <a:spAutoFit/>
            </a:bodyPr>
            <a:lstStyle/>
            <a:p>
              <a:pPr algn="ctr"/>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04</a:t>
              </a:r>
              <a:endPar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92" name="组合 91"/>
          <p:cNvGrpSpPr/>
          <p:nvPr/>
        </p:nvGrpSpPr>
        <p:grpSpPr>
          <a:xfrm>
            <a:off x="6329703" y="2405714"/>
            <a:ext cx="569893" cy="554425"/>
            <a:chOff x="978372" y="2390051"/>
            <a:chExt cx="694540" cy="675688"/>
          </a:xfrm>
        </p:grpSpPr>
        <p:grpSp>
          <p:nvGrpSpPr>
            <p:cNvPr id="93" name="组合 92"/>
            <p:cNvGrpSpPr/>
            <p:nvPr/>
          </p:nvGrpSpPr>
          <p:grpSpPr>
            <a:xfrm>
              <a:off x="997223" y="2390051"/>
              <a:ext cx="675689" cy="675688"/>
              <a:chOff x="819328" y="1120779"/>
              <a:chExt cx="1127886" cy="1127885"/>
            </a:xfrm>
          </p:grpSpPr>
          <p:sp>
            <p:nvSpPr>
              <p:cNvPr id="95"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sp>
            <p:nvSpPr>
              <p:cNvPr id="96"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grpSp>
        <p:sp>
          <p:nvSpPr>
            <p:cNvPr id="94" name="矩形 93"/>
            <p:cNvSpPr/>
            <p:nvPr/>
          </p:nvSpPr>
          <p:spPr>
            <a:xfrm>
              <a:off x="978372" y="2474643"/>
              <a:ext cx="682862" cy="506375"/>
            </a:xfrm>
            <a:prstGeom prst="rect">
              <a:avLst/>
            </a:prstGeom>
          </p:spPr>
          <p:txBody>
            <a:bodyPr wrap="square">
              <a:spAutoFit/>
            </a:bodyPr>
            <a:lstStyle/>
            <a:p>
              <a:pPr algn="ctr"/>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05</a:t>
              </a:r>
              <a:endPar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endParaRPr>
            </a:p>
          </p:txBody>
        </p:sp>
      </p:grpSp>
      <p:grpSp>
        <p:nvGrpSpPr>
          <p:cNvPr id="97" name="组合 96"/>
          <p:cNvGrpSpPr/>
          <p:nvPr/>
        </p:nvGrpSpPr>
        <p:grpSpPr>
          <a:xfrm>
            <a:off x="7510803" y="2146634"/>
            <a:ext cx="569893" cy="554425"/>
            <a:chOff x="978372" y="2390051"/>
            <a:chExt cx="694540" cy="675688"/>
          </a:xfrm>
        </p:grpSpPr>
        <p:grpSp>
          <p:nvGrpSpPr>
            <p:cNvPr id="98" name="组合 97"/>
            <p:cNvGrpSpPr/>
            <p:nvPr/>
          </p:nvGrpSpPr>
          <p:grpSpPr>
            <a:xfrm>
              <a:off x="997223" y="2390051"/>
              <a:ext cx="675689" cy="675688"/>
              <a:chOff x="819328" y="1120779"/>
              <a:chExt cx="1127886" cy="1127885"/>
            </a:xfrm>
          </p:grpSpPr>
          <p:sp>
            <p:nvSpPr>
              <p:cNvPr id="100" name="Oval 1"/>
              <p:cNvSpPr/>
              <p:nvPr/>
            </p:nvSpPr>
            <p:spPr bwMode="auto">
              <a:xfrm>
                <a:off x="819328" y="1120779"/>
                <a:ext cx="1127886" cy="1127885"/>
              </a:xfrm>
              <a:prstGeom prst="ellipse">
                <a:avLst/>
              </a:prstGeom>
              <a:gradFill>
                <a:gsLst>
                  <a:gs pos="0">
                    <a:schemeClr val="bg1">
                      <a:lumMod val="85000"/>
                    </a:schemeClr>
                  </a:gs>
                  <a:gs pos="1000">
                    <a:schemeClr val="bg1"/>
                  </a:gs>
                  <a:gs pos="100000">
                    <a:schemeClr val="bg1">
                      <a:lumMod val="75000"/>
                    </a:schemeClr>
                  </a:gs>
                </a:gsLst>
                <a:lin ang="21594000" scaled="0"/>
              </a:gradFill>
              <a:ln w="25400" cap="flat" cmpd="sng" algn="ctr">
                <a:noFill/>
                <a:prstDash val="solid"/>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sp>
            <p:nvSpPr>
              <p:cNvPr id="101" name="Oval 1"/>
              <p:cNvSpPr/>
              <p:nvPr/>
            </p:nvSpPr>
            <p:spPr bwMode="auto">
              <a:xfrm>
                <a:off x="899592" y="1201043"/>
                <a:ext cx="967359" cy="967358"/>
              </a:xfrm>
              <a:prstGeom prst="ellipse">
                <a:avLst/>
              </a:prstGeom>
              <a:gradFill flip="none" rotWithShape="1">
                <a:gsLst>
                  <a:gs pos="0">
                    <a:schemeClr val="bg1">
                      <a:lumMod val="85000"/>
                    </a:schemeClr>
                  </a:gs>
                  <a:gs pos="1000">
                    <a:schemeClr val="bg1"/>
                  </a:gs>
                  <a:gs pos="100000">
                    <a:schemeClr val="bg1">
                      <a:lumMod val="75000"/>
                    </a:schemeClr>
                  </a:gs>
                </a:gsLst>
                <a:lin ang="16200000" scaled="1"/>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000" b="0" i="0" u="none" strike="noStrike" kern="0" cap="none" spc="0" normalizeH="0" baseline="0" noProof="0" smtClean="0">
                  <a:ln>
                    <a:noFill/>
                  </a:ln>
                  <a:solidFill>
                    <a:schemeClr val="tx1">
                      <a:lumMod val="65000"/>
                      <a:lumOff val="35000"/>
                    </a:schemeClr>
                  </a:solidFill>
                  <a:effectLst/>
                  <a:uLnTx/>
                  <a:uFillTx/>
                  <a:latin typeface="Open Sans"/>
                  <a:ea typeface="MS PGothic" pitchFamily="34" charset="-128"/>
                  <a:cs typeface="+mn-cs"/>
                </a:endParaRPr>
              </a:p>
            </p:txBody>
          </p:sp>
        </p:grpSp>
        <p:sp>
          <p:nvSpPr>
            <p:cNvPr id="99" name="矩形 98"/>
            <p:cNvSpPr/>
            <p:nvPr/>
          </p:nvSpPr>
          <p:spPr>
            <a:xfrm>
              <a:off x="978372" y="2474643"/>
              <a:ext cx="682862" cy="506375"/>
            </a:xfrm>
            <a:prstGeom prst="rect">
              <a:avLst/>
            </a:prstGeom>
          </p:spPr>
          <p:txBody>
            <a:bodyPr wrap="square">
              <a:spAutoFit/>
            </a:bodyPr>
            <a:lstStyle/>
            <a:p>
              <a:pPr algn="ctr"/>
              <a:r>
                <a:rPr lang="en-US" altLang="zh-CN" sz="2100" b="1" dirty="0" smtClean="0">
                  <a:solidFill>
                    <a:schemeClr val="tx1">
                      <a:lumMod val="65000"/>
                      <a:lumOff val="35000"/>
                    </a:schemeClr>
                  </a:solidFill>
                  <a:latin typeface="Agency FB" panose="020B0503020202020204" pitchFamily="34" charset="0"/>
                  <a:ea typeface="微软雅黑" panose="020B0503020204020204" pitchFamily="34" charset="-122"/>
                </a:rPr>
                <a:t>06</a:t>
              </a:r>
              <a:endParaRPr lang="en-US" altLang="zh-CN" sz="2100" b="1" dirty="0">
                <a:solidFill>
                  <a:schemeClr val="tx1">
                    <a:lumMod val="65000"/>
                    <a:lumOff val="35000"/>
                  </a:schemeClr>
                </a:solidFill>
                <a:latin typeface="Agency FB" panose="020B0503020202020204" pitchFamily="34" charset="0"/>
                <a:ea typeface="微软雅黑" panose="020B0503020204020204" pitchFamily="34" charset="-122"/>
              </a:endParaRPr>
            </a:p>
          </p:txBody>
        </p:sp>
      </p:grpSp>
      <p:sp>
        <p:nvSpPr>
          <p:cNvPr id="102" name="矩形 101"/>
          <p:cNvSpPr/>
          <p:nvPr/>
        </p:nvSpPr>
        <p:spPr>
          <a:xfrm>
            <a:off x="3389286" y="227424"/>
            <a:ext cx="2236510" cy="400110"/>
          </a:xfrm>
          <a:prstGeom prst="rect">
            <a:avLst/>
          </a:prstGeom>
        </p:spPr>
        <p:txBody>
          <a:bodyPr wrap="none">
            <a:spAutoFit/>
          </a:bodyPr>
          <a:lstStyle/>
          <a:p>
            <a:pPr lvl="0" algn="ctr" defTabSz="685663">
              <a:spcBef>
                <a:spcPct val="20000"/>
              </a:spcBef>
              <a:defRPr/>
            </a:pPr>
            <a:r>
              <a:rPr lang="zh-CN" altLang="en-US" sz="2000" b="1" kern="0" dirty="0">
                <a:solidFill>
                  <a:schemeClr val="tx1">
                    <a:lumMod val="65000"/>
                    <a:lumOff val="35000"/>
                  </a:schemeClr>
                </a:solidFill>
                <a:latin typeface="微软雅黑" pitchFamily="34" charset="-122"/>
                <a:ea typeface="微软雅黑" pitchFamily="34" charset="-122"/>
                <a:cs typeface="Raleway"/>
              </a:rPr>
              <a:t>单击</a:t>
            </a:r>
            <a:r>
              <a:rPr lang="zh-CN" altLang="en-US" sz="2000" b="1" kern="0" dirty="0" smtClean="0">
                <a:solidFill>
                  <a:schemeClr val="tx1">
                    <a:lumMod val="65000"/>
                    <a:lumOff val="35000"/>
                  </a:schemeClr>
                </a:solidFill>
                <a:latin typeface="微软雅黑" pitchFamily="34" charset="-122"/>
                <a:ea typeface="微软雅黑" pitchFamily="34" charset="-122"/>
                <a:cs typeface="Raleway"/>
              </a:rPr>
              <a:t>输入标题内容</a:t>
            </a:r>
            <a:endParaRPr lang="en-US" altLang="zh-CN" sz="2000" b="1" kern="0" dirty="0">
              <a:solidFill>
                <a:schemeClr val="tx1">
                  <a:lumMod val="65000"/>
                  <a:lumOff val="35000"/>
                </a:schemeClr>
              </a:solidFill>
              <a:latin typeface="微软雅黑" pitchFamily="34" charset="-122"/>
              <a:ea typeface="微软雅黑" pitchFamily="34" charset="-122"/>
              <a:cs typeface="Raleway"/>
            </a:endParaRPr>
          </a:p>
        </p:txBody>
      </p:sp>
    </p:spTree>
    <p:extLst>
      <p:ext uri="{BB962C8B-B14F-4D97-AF65-F5344CB8AC3E}">
        <p14:creationId xmlns:p14="http://schemas.microsoft.com/office/powerpoint/2010/main" val="1125313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500" fill="hold"/>
                                        <p:tgtEl>
                                          <p:spTgt spid="76"/>
                                        </p:tgtEl>
                                        <p:attrNameLst>
                                          <p:attrName>ppt_w</p:attrName>
                                        </p:attrNameLst>
                                      </p:cBhvr>
                                      <p:tavLst>
                                        <p:tav tm="0">
                                          <p:val>
                                            <p:fltVal val="0"/>
                                          </p:val>
                                        </p:tav>
                                        <p:tav tm="100000">
                                          <p:val>
                                            <p:strVal val="#ppt_w"/>
                                          </p:val>
                                        </p:tav>
                                      </p:tavLst>
                                    </p:anim>
                                    <p:anim calcmode="lin" valueType="num">
                                      <p:cBhvr>
                                        <p:cTn id="18" dur="500" fill="hold"/>
                                        <p:tgtEl>
                                          <p:spTgt spid="76"/>
                                        </p:tgtEl>
                                        <p:attrNameLst>
                                          <p:attrName>ppt_h</p:attrName>
                                        </p:attrNameLst>
                                      </p:cBhvr>
                                      <p:tavLst>
                                        <p:tav tm="0">
                                          <p:val>
                                            <p:fltVal val="0"/>
                                          </p:val>
                                        </p:tav>
                                        <p:tav tm="100000">
                                          <p:val>
                                            <p:strVal val="#ppt_h"/>
                                          </p:val>
                                        </p:tav>
                                      </p:tavLst>
                                    </p:anim>
                                    <p:animEffect transition="in" filter="fade">
                                      <p:cBhvr>
                                        <p:cTn id="19" dur="500"/>
                                        <p:tgtEl>
                                          <p:spTgt spid="7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p:cTn id="27" dur="500" fill="hold"/>
                                        <p:tgtEl>
                                          <p:spTgt spid="77"/>
                                        </p:tgtEl>
                                        <p:attrNameLst>
                                          <p:attrName>ppt_w</p:attrName>
                                        </p:attrNameLst>
                                      </p:cBhvr>
                                      <p:tavLst>
                                        <p:tav tm="0">
                                          <p:val>
                                            <p:fltVal val="0"/>
                                          </p:val>
                                        </p:tav>
                                        <p:tav tm="100000">
                                          <p:val>
                                            <p:strVal val="#ppt_w"/>
                                          </p:val>
                                        </p:tav>
                                      </p:tavLst>
                                    </p:anim>
                                    <p:anim calcmode="lin" valueType="num">
                                      <p:cBhvr>
                                        <p:cTn id="28" dur="500" fill="hold"/>
                                        <p:tgtEl>
                                          <p:spTgt spid="77"/>
                                        </p:tgtEl>
                                        <p:attrNameLst>
                                          <p:attrName>ppt_h</p:attrName>
                                        </p:attrNameLst>
                                      </p:cBhvr>
                                      <p:tavLst>
                                        <p:tav tm="0">
                                          <p:val>
                                            <p:fltVal val="0"/>
                                          </p:val>
                                        </p:tav>
                                        <p:tav tm="100000">
                                          <p:val>
                                            <p:strVal val="#ppt_h"/>
                                          </p:val>
                                        </p:tav>
                                      </p:tavLst>
                                    </p:anim>
                                    <p:animEffect transition="in" filter="fade">
                                      <p:cBhvr>
                                        <p:cTn id="29" dur="500"/>
                                        <p:tgtEl>
                                          <p:spTgt spid="7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3500"/>
                            </p:stCondLst>
                            <p:childTnLst>
                              <p:par>
                                <p:cTn id="41" presetID="16" presetClass="entr" presetSubtype="2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fltVal val="0"/>
                                          </p:val>
                                        </p:tav>
                                        <p:tav tm="100000">
                                          <p:val>
                                            <p:strVal val="#ppt_h"/>
                                          </p:val>
                                        </p:tav>
                                      </p:tavLst>
                                    </p:anim>
                                    <p:animEffect transition="in" filter="fade">
                                      <p:cBhvr>
                                        <p:cTn id="49" dur="500"/>
                                        <p:tgtEl>
                                          <p:spTgt spid="46"/>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animEffect transition="in" filter="fade">
                                      <p:cBhvr>
                                        <p:cTn id="55" dur="500"/>
                                        <p:tgtEl>
                                          <p:spTgt spid="82"/>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87"/>
                                        </p:tgtEl>
                                        <p:attrNameLst>
                                          <p:attrName>style.visibility</p:attrName>
                                        </p:attrNameLst>
                                      </p:cBhvr>
                                      <p:to>
                                        <p:strVal val="visible"/>
                                      </p:to>
                                    </p:set>
                                    <p:anim calcmode="lin" valueType="num">
                                      <p:cBhvr>
                                        <p:cTn id="69" dur="500" fill="hold"/>
                                        <p:tgtEl>
                                          <p:spTgt spid="87"/>
                                        </p:tgtEl>
                                        <p:attrNameLst>
                                          <p:attrName>ppt_w</p:attrName>
                                        </p:attrNameLst>
                                      </p:cBhvr>
                                      <p:tavLst>
                                        <p:tav tm="0">
                                          <p:val>
                                            <p:fltVal val="0"/>
                                          </p:val>
                                        </p:tav>
                                        <p:tav tm="100000">
                                          <p:val>
                                            <p:strVal val="#ppt_w"/>
                                          </p:val>
                                        </p:tav>
                                      </p:tavLst>
                                    </p:anim>
                                    <p:anim calcmode="lin" valueType="num">
                                      <p:cBhvr>
                                        <p:cTn id="70" dur="500" fill="hold"/>
                                        <p:tgtEl>
                                          <p:spTgt spid="87"/>
                                        </p:tgtEl>
                                        <p:attrNameLst>
                                          <p:attrName>ppt_h</p:attrName>
                                        </p:attrNameLst>
                                      </p:cBhvr>
                                      <p:tavLst>
                                        <p:tav tm="0">
                                          <p:val>
                                            <p:fltVal val="0"/>
                                          </p:val>
                                        </p:tav>
                                        <p:tav tm="100000">
                                          <p:val>
                                            <p:strVal val="#ppt_h"/>
                                          </p:val>
                                        </p:tav>
                                      </p:tavLst>
                                    </p:anim>
                                    <p:animEffect transition="in" filter="fade">
                                      <p:cBhvr>
                                        <p:cTn id="71" dur="500"/>
                                        <p:tgtEl>
                                          <p:spTgt spid="87"/>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par>
                          <p:cTn id="76" fill="hold">
                            <p:stCondLst>
                              <p:cond delay="7000"/>
                            </p:stCondLst>
                            <p:childTnLst>
                              <p:par>
                                <p:cTn id="77" presetID="16" presetClass="entr" presetSubtype="21"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arn(inVertical)">
                                      <p:cBhvr>
                                        <p:cTn id="79" dur="500"/>
                                        <p:tgtEl>
                                          <p:spTgt spid="18"/>
                                        </p:tgtEl>
                                      </p:cBhvr>
                                    </p:animEffect>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92"/>
                                        </p:tgtEl>
                                        <p:attrNameLst>
                                          <p:attrName>style.visibility</p:attrName>
                                        </p:attrNameLst>
                                      </p:cBhvr>
                                      <p:to>
                                        <p:strVal val="visible"/>
                                      </p:to>
                                    </p:set>
                                    <p:anim calcmode="lin" valueType="num">
                                      <p:cBhvr>
                                        <p:cTn id="89" dur="500" fill="hold"/>
                                        <p:tgtEl>
                                          <p:spTgt spid="92"/>
                                        </p:tgtEl>
                                        <p:attrNameLst>
                                          <p:attrName>ppt_w</p:attrName>
                                        </p:attrNameLst>
                                      </p:cBhvr>
                                      <p:tavLst>
                                        <p:tav tm="0">
                                          <p:val>
                                            <p:fltVal val="0"/>
                                          </p:val>
                                        </p:tav>
                                        <p:tav tm="100000">
                                          <p:val>
                                            <p:strVal val="#ppt_w"/>
                                          </p:val>
                                        </p:tav>
                                      </p:tavLst>
                                    </p:anim>
                                    <p:anim calcmode="lin" valueType="num">
                                      <p:cBhvr>
                                        <p:cTn id="90" dur="500" fill="hold"/>
                                        <p:tgtEl>
                                          <p:spTgt spid="92"/>
                                        </p:tgtEl>
                                        <p:attrNameLst>
                                          <p:attrName>ppt_h</p:attrName>
                                        </p:attrNameLst>
                                      </p:cBhvr>
                                      <p:tavLst>
                                        <p:tav tm="0">
                                          <p:val>
                                            <p:fltVal val="0"/>
                                          </p:val>
                                        </p:tav>
                                        <p:tav tm="100000">
                                          <p:val>
                                            <p:strVal val="#ppt_h"/>
                                          </p:val>
                                        </p:tav>
                                      </p:tavLst>
                                    </p:anim>
                                    <p:animEffect transition="in" filter="fade">
                                      <p:cBhvr>
                                        <p:cTn id="91" dur="500"/>
                                        <p:tgtEl>
                                          <p:spTgt spid="92"/>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par>
                          <p:cTn id="96" fill="hold">
                            <p:stCondLst>
                              <p:cond delay="9000"/>
                            </p:stCondLst>
                            <p:childTnLst>
                              <p:par>
                                <p:cTn id="97" presetID="53" presetClass="entr" presetSubtype="16" fill="hold" nodeType="after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ppt_w</p:attrName>
                                        </p:attrNameLst>
                                      </p:cBhvr>
                                      <p:tavLst>
                                        <p:tav tm="0">
                                          <p:val>
                                            <p:fltVal val="0"/>
                                          </p:val>
                                        </p:tav>
                                        <p:tav tm="100000">
                                          <p:val>
                                            <p:strVal val="#ppt_w"/>
                                          </p:val>
                                        </p:tav>
                                      </p:tavLst>
                                    </p:anim>
                                    <p:anim calcmode="lin" valueType="num">
                                      <p:cBhvr>
                                        <p:cTn id="100" dur="500" fill="hold"/>
                                        <p:tgtEl>
                                          <p:spTgt spid="56"/>
                                        </p:tgtEl>
                                        <p:attrNameLst>
                                          <p:attrName>ppt_h</p:attrName>
                                        </p:attrNameLst>
                                      </p:cBhvr>
                                      <p:tavLst>
                                        <p:tav tm="0">
                                          <p:val>
                                            <p:fltVal val="0"/>
                                          </p:val>
                                        </p:tav>
                                        <p:tav tm="100000">
                                          <p:val>
                                            <p:strVal val="#ppt_h"/>
                                          </p:val>
                                        </p:tav>
                                      </p:tavLst>
                                    </p:anim>
                                    <p:animEffect transition="in" filter="fade">
                                      <p:cBhvr>
                                        <p:cTn id="101" dur="500"/>
                                        <p:tgtEl>
                                          <p:spTgt spid="56"/>
                                        </p:tgtEl>
                                      </p:cBhvr>
                                    </p:animEffect>
                                  </p:childTnLst>
                                </p:cTn>
                              </p:par>
                            </p:childTnLst>
                          </p:cTn>
                        </p:par>
                        <p:par>
                          <p:cTn id="102" fill="hold">
                            <p:stCondLst>
                              <p:cond delay="9500"/>
                            </p:stCondLst>
                            <p:childTnLst>
                              <p:par>
                                <p:cTn id="103" presetID="53" presetClass="entr" presetSubtype="16" fill="hold" nodeType="afterEffect">
                                  <p:stCondLst>
                                    <p:cond delay="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Effect transition="in" filter="fade">
                                      <p:cBhvr>
                                        <p:cTn id="107" dur="500"/>
                                        <p:tgtEl>
                                          <p:spTgt spid="97"/>
                                        </p:tgtEl>
                                      </p:cBhvr>
                                    </p:animEffect>
                                  </p:childTnLst>
                                </p:cTn>
                              </p:par>
                            </p:childTnLst>
                          </p:cTn>
                        </p:par>
                        <p:par>
                          <p:cTn id="108" fill="hold">
                            <p:stCondLst>
                              <p:cond delay="10000"/>
                            </p:stCondLst>
                            <p:childTnLst>
                              <p:par>
                                <p:cTn id="109" presetID="10" presetClass="entr" presetSubtype="0"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65" grpId="0"/>
      <p:bldP spid="66" grpId="0"/>
      <p:bldP spid="67" grpId="0"/>
      <p:bldP spid="68" grpId="0"/>
      <p:bldP spid="69"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16bbaa7428e5146045da90b8e5e52f5773c4b91e"/>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第一PPT，www.1ppt.com">
  <a:themeElements>
    <a:clrScheme name="Busines">
      <a:dk1>
        <a:srgbClr val="A1A1A1"/>
      </a:dk1>
      <a:lt1>
        <a:sysClr val="window" lastClr="FFFFFF"/>
      </a:lt1>
      <a:dk2>
        <a:srgbClr val="1C9899"/>
      </a:dk2>
      <a:lt2>
        <a:srgbClr val="FFFFFF"/>
      </a:lt2>
      <a:accent1>
        <a:srgbClr val="3378A6"/>
      </a:accent1>
      <a:accent2>
        <a:srgbClr val="309CA8"/>
      </a:accent2>
      <a:accent3>
        <a:srgbClr val="517299"/>
      </a:accent3>
      <a:accent4>
        <a:srgbClr val="6BA7C6"/>
      </a:accent4>
      <a:accent5>
        <a:srgbClr val="C6C6C6"/>
      </a:accent5>
      <a:accent6>
        <a:srgbClr val="A1A1A1"/>
      </a:accent6>
      <a:hlink>
        <a:srgbClr val="F33B48"/>
      </a:hlink>
      <a:folHlink>
        <a:srgbClr val="FFC000"/>
      </a:folHlink>
    </a:clrScheme>
    <a:fontScheme name="Tema de Office">
      <a:majorFont>
        <a:latin typeface="Gill Sans"/>
        <a:ea typeface="ＭＳ Ｐゴシック"/>
        <a:cs typeface="Gill Sans"/>
      </a:majorFont>
      <a:minorFont>
        <a:latin typeface="Gill Sans"/>
        <a:ea typeface="ＭＳ Ｐゴシック"/>
        <a:cs typeface="Gill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s-ES" sz="58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s-ES" sz="58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1485</TotalTime>
  <Words>6460</Words>
  <Application>Microsoft Office PowerPoint</Application>
  <PresentationFormat>全屏显示(16:9)</PresentationFormat>
  <Paragraphs>425</Paragraphs>
  <Slides>31</Slides>
  <Notes>30</Notes>
  <HiddenSlides>0</HiddenSlides>
  <MMClips>0</MMClips>
  <ScaleCrop>false</ScaleCrop>
  <HeadingPairs>
    <vt:vector size="4" baseType="variant">
      <vt:variant>
        <vt:lpstr>主题</vt:lpstr>
      </vt:variant>
      <vt:variant>
        <vt:i4>2</vt:i4>
      </vt:variant>
      <vt:variant>
        <vt:lpstr>幻灯片标题</vt:lpstr>
      </vt:variant>
      <vt:variant>
        <vt:i4>31</vt:i4>
      </vt:variant>
    </vt:vector>
  </HeadingPairs>
  <TitlesOfParts>
    <vt:vector size="33" baseType="lpstr">
      <vt:lpstr>第一PPT，www.1ppt.com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蓝色星空模板</dc:title>
  <dc:creator>第一PPT模板网：www.1ppt.com</dc:creator>
  <cp:keywords>第一PPT模板网：www.1ppt.com</cp:keywords>
  <cp:lastModifiedBy>Windows User</cp:lastModifiedBy>
  <cp:revision>118</cp:revision>
  <dcterms:modified xsi:type="dcterms:W3CDTF">2017-12-08T06:42:31Z</dcterms:modified>
</cp:coreProperties>
</file>