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4"/>
  </p:notesMasterIdLst>
  <p:sldIdLst>
    <p:sldId id="320" r:id="rId2"/>
    <p:sldId id="326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56" r:id="rId13"/>
    <p:sldId id="416" r:id="rId14"/>
    <p:sldId id="417" r:id="rId15"/>
    <p:sldId id="418" r:id="rId16"/>
    <p:sldId id="419" r:id="rId17"/>
    <p:sldId id="420" r:id="rId18"/>
    <p:sldId id="457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51" r:id="rId47"/>
    <p:sldId id="452" r:id="rId48"/>
    <p:sldId id="453" r:id="rId49"/>
    <p:sldId id="454" r:id="rId50"/>
    <p:sldId id="455" r:id="rId51"/>
    <p:sldId id="405" r:id="rId52"/>
    <p:sldId id="458" r:id="rId5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7">
          <p15:clr>
            <a:srgbClr val="A4A3A4"/>
          </p15:clr>
        </p15:guide>
        <p15:guide id="2" orient="horz" pos="4876">
          <p15:clr>
            <a:srgbClr val="A4A3A4"/>
          </p15:clr>
        </p15:guide>
        <p15:guide id="3" orient="horz" pos="1368">
          <p15:clr>
            <a:srgbClr val="A4A3A4"/>
          </p15:clr>
        </p15:guide>
        <p15:guide id="4" orient="horz" pos="280">
          <p15:clr>
            <a:srgbClr val="A4A3A4"/>
          </p15:clr>
        </p15:guide>
        <p15:guide id="5" orient="horz" pos="5480">
          <p15:clr>
            <a:srgbClr val="A4A3A4"/>
          </p15:clr>
        </p15:guide>
        <p15:guide id="6" orient="horz" pos="2668">
          <p15:clr>
            <a:srgbClr val="A4A3A4"/>
          </p15:clr>
        </p15:guide>
        <p15:guide id="7" orient="horz" pos="3908">
          <p15:clr>
            <a:srgbClr val="A4A3A4"/>
          </p15:clr>
        </p15:guide>
        <p15:guide id="8" orient="horz" pos="2840">
          <p15:clr>
            <a:srgbClr val="A4A3A4"/>
          </p15:clr>
        </p15:guide>
        <p15:guide id="9" pos="644">
          <p15:clr>
            <a:srgbClr val="A4A3A4"/>
          </p15:clr>
        </p15:guide>
        <p15:guide id="10" pos="9596">
          <p15:clr>
            <a:srgbClr val="A4A3A4"/>
          </p15:clr>
        </p15:guide>
        <p15:guide id="11" pos="5120">
          <p15:clr>
            <a:srgbClr val="A4A3A4"/>
          </p15:clr>
        </p15:guide>
        <p15:guide id="12" pos="483">
          <p15:clr>
            <a:srgbClr val="A4A3A4"/>
          </p15:clr>
        </p15:guide>
        <p15:guide id="13" pos="7196">
          <p15:clr>
            <a:srgbClr val="A4A3A4"/>
          </p15:clr>
        </p15:guide>
        <p15:guide id="1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" y="66"/>
      </p:cViewPr>
      <p:guideLst>
        <p:guide orient="horz" pos="3787"/>
        <p:guide orient="horz" pos="4876"/>
        <p:guide orient="horz" pos="1368"/>
        <p:guide orient="horz" pos="280"/>
        <p:guide orient="horz" pos="5480"/>
        <p:guide orient="horz" pos="2668"/>
        <p:guide orient="horz" pos="3908"/>
        <p:guide orient="horz" pos="2840"/>
        <p:guide pos="644"/>
        <p:guide pos="9596"/>
        <p:guide pos="5120"/>
        <p:guide pos="483"/>
        <p:guide pos="71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27D0ED1-F1A2-4276-A18D-533F99E6D8E6}" type="datetime1">
              <a:rPr lang="zh-CN" altLang="en-US"/>
              <a:pPr>
                <a:defRPr/>
              </a:pPr>
              <a:t>2016/11/15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mtClean="0"/>
              <a:t>单击此处编辑母版文本样式</a:t>
            </a:r>
          </a:p>
          <a:p>
            <a:pPr>
              <a:defRPr/>
            </a:pPr>
            <a:r>
              <a:rPr lang="zh-CN" altLang="en-US" smtClean="0"/>
              <a:t>第二级</a:t>
            </a:r>
          </a:p>
          <a:p>
            <a:pPr>
              <a:defRPr/>
            </a:pPr>
            <a:r>
              <a:rPr lang="zh-CN" altLang="en-US" smtClean="0"/>
              <a:t>第三级</a:t>
            </a:r>
          </a:p>
          <a:p>
            <a:pPr>
              <a:defRPr/>
            </a:pPr>
            <a:r>
              <a:rPr lang="zh-CN" altLang="en-US" smtClean="0"/>
              <a:t>第四级</a:t>
            </a:r>
          </a:p>
          <a:p>
            <a:pPr>
              <a:defRPr/>
            </a:pPr>
            <a:r>
              <a:rPr lang="zh-CN" altLang="en-US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B44DDD1-BBEE-47E4-AF83-453A0029C114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5896940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17E8-EA4C-44F9-913E-9D3B7424C1D3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D7EF-9211-48D3-820A-19D0DAA3462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0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BE4B6-83F5-4C39-A846-4276DACC6E49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CF1E-C397-412B-9C45-053E3C70BA0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893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3FA8-2001-4EA7-B762-44B4B0B92A42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E747-49DE-4B1B-A331-3FC5ED3A5B3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43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77E74-67D9-4249-8636-0B494372A6E8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C7A8-8E05-4A51-812B-CC4BACCF801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732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AF0D-7529-4A41-85E9-7E4BEA7A0B63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AA07-F204-4F55-92F0-A18DC976672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9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EF568-9CC5-446B-988B-AD59BDE221C6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A660D-F482-4F6C-BD44-F5C68E5B280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583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6681-008E-4B9C-A92F-1CA0DD73E9FF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AC89-87F6-42AC-AF4D-4D2497D602E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197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62E5-2424-4386-AF82-36D057239AD8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5E38-26B6-49F4-8785-5A42DA8509D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683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73E0-BDF6-42DF-A784-E8E4D2719E10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481A0-D371-43CD-BD55-0708E6C8BA9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5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4155-5097-4D16-BE56-6518F940ED87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86F7-F386-4D7B-9315-E22928D15E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05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E2301-0124-479F-8B6E-92D36B0CD5B8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8A23-4CF2-4B86-9701-FAB65B44D67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074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anose="02000000000000000000" pitchFamily="2" charset="-122"/>
              </a:defRPr>
            </a:lvl1pPr>
          </a:lstStyle>
          <a:p>
            <a:pPr>
              <a:defRPr/>
            </a:pPr>
            <a:fld id="{798FE66B-76E4-4C90-8A6F-28E9B966E022}" type="datetime1">
              <a:rPr lang="zh-CN" altLang="en-US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anose="02000000000000000000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anose="02000000000000000000" pitchFamily="2" charset="-122"/>
              </a:defRPr>
            </a:lvl1pPr>
          </a:lstStyle>
          <a:p>
            <a:pPr>
              <a:defRPr/>
            </a:pPr>
            <a:fld id="{E82FD151-9ABB-4C09-B25D-CEFF440EA10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31" name="图片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anose="02000000000000000000" pitchFamily="2" charset="-122"/>
          <a:ea typeface="方正兰亭黑_GBK" panose="02000000000000000000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855450" y="1308100"/>
            <a:ext cx="287338" cy="287338"/>
            <a:chOff x="0" y="0"/>
            <a:chExt cx="1900" cy="1900"/>
          </a:xfrm>
        </p:grpSpPr>
        <p:sp>
          <p:nvSpPr>
            <p:cNvPr id="3120" name="AutoShape 9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21" name="AutoShape 9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7" name="Oval 93"/>
          <p:cNvSpPr>
            <a:spLocks noChangeArrowheads="1"/>
          </p:cNvSpPr>
          <p:nvPr/>
        </p:nvSpPr>
        <p:spPr bwMode="auto">
          <a:xfrm rot="3518666">
            <a:off x="12599987" y="-2316162"/>
            <a:ext cx="49213" cy="13446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Oval 94"/>
          <p:cNvSpPr>
            <a:spLocks noChangeArrowheads="1"/>
          </p:cNvSpPr>
          <p:nvPr/>
        </p:nvSpPr>
        <p:spPr bwMode="auto">
          <a:xfrm rot="3518666">
            <a:off x="14183519" y="-2026444"/>
            <a:ext cx="47625" cy="13446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9" name="Oval 95"/>
          <p:cNvSpPr>
            <a:spLocks noChangeArrowheads="1"/>
          </p:cNvSpPr>
          <p:nvPr/>
        </p:nvSpPr>
        <p:spPr bwMode="auto">
          <a:xfrm rot="3248372">
            <a:off x="14016038" y="779462"/>
            <a:ext cx="95250" cy="13430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80" name="Oval 96"/>
          <p:cNvSpPr>
            <a:spLocks noChangeArrowheads="1"/>
          </p:cNvSpPr>
          <p:nvPr/>
        </p:nvSpPr>
        <p:spPr bwMode="auto">
          <a:xfrm rot="3518666">
            <a:off x="14855826" y="-585788"/>
            <a:ext cx="49212" cy="13446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9840913" y="2554288"/>
            <a:ext cx="192087" cy="192087"/>
            <a:chOff x="0" y="0"/>
            <a:chExt cx="1900" cy="1900"/>
          </a:xfrm>
        </p:grpSpPr>
        <p:sp>
          <p:nvSpPr>
            <p:cNvPr id="3118" name="AutoShape 98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" name="AutoShape 99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9647238" y="1211263"/>
            <a:ext cx="287337" cy="287337"/>
            <a:chOff x="0" y="0"/>
            <a:chExt cx="1900" cy="1900"/>
          </a:xfrm>
        </p:grpSpPr>
        <p:sp>
          <p:nvSpPr>
            <p:cNvPr id="3" name="AutoShape 10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17" name="AutoShape 10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10993438" y="2554288"/>
            <a:ext cx="190500" cy="190500"/>
            <a:chOff x="0" y="0"/>
            <a:chExt cx="1900" cy="1900"/>
          </a:xfrm>
        </p:grpSpPr>
        <p:sp>
          <p:nvSpPr>
            <p:cNvPr id="3114" name="AutoShape 104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15" name="AutoShape 105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10128250" y="1689100"/>
            <a:ext cx="192088" cy="192088"/>
            <a:chOff x="0" y="0"/>
            <a:chExt cx="1900" cy="1900"/>
          </a:xfrm>
        </p:grpSpPr>
        <p:sp>
          <p:nvSpPr>
            <p:cNvPr id="3112" name="AutoShape 107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AutoShape 108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93" name="Group 21"/>
          <p:cNvGrpSpPr>
            <a:grpSpLocks/>
          </p:cNvGrpSpPr>
          <p:nvPr/>
        </p:nvGrpSpPr>
        <p:grpSpPr bwMode="auto">
          <a:xfrm>
            <a:off x="8304213" y="1498600"/>
            <a:ext cx="192087" cy="192088"/>
            <a:chOff x="0" y="0"/>
            <a:chExt cx="1900" cy="1900"/>
          </a:xfrm>
        </p:grpSpPr>
        <p:sp>
          <p:nvSpPr>
            <p:cNvPr id="5" name="AutoShape 110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11" name="AutoShape 111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11374438" y="4476750"/>
            <a:ext cx="192087" cy="192088"/>
            <a:chOff x="0" y="0"/>
            <a:chExt cx="1900" cy="1900"/>
          </a:xfrm>
        </p:grpSpPr>
        <p:sp>
          <p:nvSpPr>
            <p:cNvPr id="3108" name="AutoShape 113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09" name="AutoShape 114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99" name="Group 27"/>
          <p:cNvGrpSpPr>
            <a:grpSpLocks/>
          </p:cNvGrpSpPr>
          <p:nvPr/>
        </p:nvGrpSpPr>
        <p:grpSpPr bwMode="auto">
          <a:xfrm>
            <a:off x="7440613" y="1606550"/>
            <a:ext cx="576262" cy="576263"/>
            <a:chOff x="0" y="0"/>
            <a:chExt cx="1900" cy="1900"/>
          </a:xfrm>
        </p:grpSpPr>
        <p:sp>
          <p:nvSpPr>
            <p:cNvPr id="6" name="AutoShape 116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AutoShape 117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2CC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102" name="TextBox 37"/>
          <p:cNvSpPr>
            <a:spLocks noChangeArrowheads="1"/>
          </p:cNvSpPr>
          <p:nvPr/>
        </p:nvSpPr>
        <p:spPr bwMode="auto">
          <a:xfrm>
            <a:off x="1463675" y="2011363"/>
            <a:ext cx="9264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D8D8D8"/>
                </a:solidFill>
                <a:sym typeface="Arial" panose="020B0604020202020204" pitchFamily="34" charset="0"/>
              </a:rPr>
              <a:t>IOS</a:t>
            </a:r>
            <a:r>
              <a:rPr lang="zh-CN" altLang="en-US" sz="4000">
                <a:solidFill>
                  <a:srgbClr val="D8D8D8"/>
                </a:solidFill>
                <a:sym typeface="Arial" panose="020B0604020202020204" pitchFamily="34" charset="0"/>
              </a:rPr>
              <a:t>风格</a:t>
            </a:r>
            <a:r>
              <a:rPr lang="en-US" altLang="zh-CN" sz="4000">
                <a:solidFill>
                  <a:srgbClr val="D8D8D8"/>
                </a:solidFill>
                <a:sym typeface="Arial" panose="020B0604020202020204" pitchFamily="34" charset="0"/>
              </a:rPr>
              <a:t>·</a:t>
            </a:r>
            <a:r>
              <a:rPr lang="zh-CN" altLang="en-US" sz="4000">
                <a:solidFill>
                  <a:srgbClr val="D8D8D8"/>
                </a:solidFill>
                <a:sym typeface="Arial" panose="020B0604020202020204" pitchFamily="34" charset="0"/>
              </a:rPr>
              <a:t>企业宣传</a:t>
            </a:r>
            <a:r>
              <a:rPr lang="en-US" altLang="zh-CN" sz="4000">
                <a:solidFill>
                  <a:srgbClr val="D8D8D8"/>
                </a:solidFill>
                <a:sym typeface="Arial" panose="020B0604020202020204" pitchFamily="34" charset="0"/>
              </a:rPr>
              <a:t>PPT</a:t>
            </a:r>
            <a:endParaRPr lang="zh-CN" altLang="en-US" sz="4000">
              <a:solidFill>
                <a:srgbClr val="D8D8D8"/>
              </a:solidFill>
              <a:sym typeface="Arial" panose="020B0604020202020204" pitchFamily="34" charset="0"/>
            </a:endParaRPr>
          </a:p>
        </p:txBody>
      </p:sp>
      <p:pic>
        <p:nvPicPr>
          <p:cNvPr id="3103" name="wl序曲">
            <a:hlinkClick r:id="" action="ppaction://media"/>
          </p:cNvPr>
          <p:cNvPicPr>
            <a:picLocks noChangeAspect="1" noChangeArrowheads="1"/>
          </p:cNvPicPr>
          <p:nvPr>
            <a:wavAudioFile r:embed="rId1" name="media1.mp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121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矩形 47"/>
          <p:cNvSpPr>
            <a:spLocks noChangeArrowheads="1"/>
          </p:cNvSpPr>
          <p:nvPr/>
        </p:nvSpPr>
        <p:spPr bwMode="auto">
          <a:xfrm>
            <a:off x="2049463" y="3324225"/>
            <a:ext cx="8093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2F2F2"/>
                </a:solidFill>
                <a:sym typeface="方正兰亭黑_GBK" panose="02000000000000000000" pitchFamily="2" charset="-122"/>
              </a:rPr>
              <a:t>有家（中国）行业有限公司是一家专注于某某产品及服务的综合性公司，在行业内拥有领先地位。在此录入上述图表的综合描述说明，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05" name="矩形 30"/>
          <p:cNvSpPr>
            <a:spLocks noChangeArrowheads="1"/>
          </p:cNvSpPr>
          <p:nvPr/>
        </p:nvSpPr>
        <p:spPr bwMode="auto">
          <a:xfrm>
            <a:off x="2049463" y="1676400"/>
            <a:ext cx="8093075" cy="46038"/>
          </a:xfrm>
          <a:prstGeom prst="rect">
            <a:avLst/>
          </a:prstGeom>
          <a:gradFill rotWithShape="1">
            <a:gsLst>
              <a:gs pos="0">
                <a:srgbClr val="222A35"/>
              </a:gs>
              <a:gs pos="50000">
                <a:srgbClr val="323F4F"/>
              </a:gs>
              <a:gs pos="100000">
                <a:srgbClr val="222A3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06" name="矩形 31"/>
          <p:cNvSpPr>
            <a:spLocks noChangeArrowheads="1"/>
          </p:cNvSpPr>
          <p:nvPr/>
        </p:nvSpPr>
        <p:spPr bwMode="auto">
          <a:xfrm>
            <a:off x="2049463" y="3008313"/>
            <a:ext cx="8093075" cy="46037"/>
          </a:xfrm>
          <a:prstGeom prst="rect">
            <a:avLst/>
          </a:prstGeom>
          <a:gradFill rotWithShape="1">
            <a:gsLst>
              <a:gs pos="0">
                <a:srgbClr val="222A35"/>
              </a:gs>
              <a:gs pos="50000">
                <a:srgbClr val="323F4F"/>
              </a:gs>
              <a:gs pos="100000">
                <a:srgbClr val="222A3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5710238" y="5518150"/>
            <a:ext cx="784225" cy="784225"/>
            <a:chOff x="0" y="0"/>
            <a:chExt cx="784512" cy="784512"/>
          </a:xfrm>
        </p:grpSpPr>
        <p:sp>
          <p:nvSpPr>
            <p:cNvPr id="8" name="椭圆 3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avLst/>
              <a:gdLst>
                <a:gd name="T0" fmla="*/ 2147483646 w 97"/>
                <a:gd name="T1" fmla="*/ 0 h 97"/>
                <a:gd name="T2" fmla="*/ 2147483646 w 97"/>
                <a:gd name="T3" fmla="*/ 0 h 97"/>
                <a:gd name="T4" fmla="*/ 2147483646 w 97"/>
                <a:gd name="T5" fmla="*/ 2147483646 h 97"/>
                <a:gd name="T6" fmla="*/ 2147483646 w 97"/>
                <a:gd name="T7" fmla="*/ 2147483646 h 97"/>
                <a:gd name="T8" fmla="*/ 2147483646 w 97"/>
                <a:gd name="T9" fmla="*/ 2147483646 h 97"/>
                <a:gd name="T10" fmla="*/ 2147483646 w 97"/>
                <a:gd name="T11" fmla="*/ 2147483646 h 97"/>
                <a:gd name="T12" fmla="*/ 2147483646 w 97"/>
                <a:gd name="T13" fmla="*/ 2147483646 h 97"/>
                <a:gd name="T14" fmla="*/ 2147483646 w 97"/>
                <a:gd name="T15" fmla="*/ 2147483646 h 97"/>
                <a:gd name="T16" fmla="*/ 2147483646 w 97"/>
                <a:gd name="T17" fmla="*/ 2147483646 h 97"/>
                <a:gd name="T18" fmla="*/ 2147483646 w 97"/>
                <a:gd name="T19" fmla="*/ 2147483646 h 97"/>
                <a:gd name="T20" fmla="*/ 2147483646 w 97"/>
                <a:gd name="T21" fmla="*/ 0 h 97"/>
                <a:gd name="T22" fmla="*/ 2147483646 w 97"/>
                <a:gd name="T23" fmla="*/ 2147483646 h 97"/>
                <a:gd name="T24" fmla="*/ 2147483646 w 97"/>
                <a:gd name="T25" fmla="*/ 2147483646 h 97"/>
                <a:gd name="T26" fmla="*/ 2147483646 w 97"/>
                <a:gd name="T27" fmla="*/ 2147483646 h 97"/>
                <a:gd name="T28" fmla="*/ 2147483646 w 97"/>
                <a:gd name="T29" fmla="*/ 2147483646 h 97"/>
                <a:gd name="T30" fmla="*/ 2147483646 w 97"/>
                <a:gd name="T31" fmla="*/ 2147483646 h 97"/>
                <a:gd name="T32" fmla="*/ 2147483646 w 97"/>
                <a:gd name="T33" fmla="*/ 2147483646 h 97"/>
                <a:gd name="T34" fmla="*/ 2147483646 w 97"/>
                <a:gd name="T35" fmla="*/ 2147483646 h 97"/>
                <a:gd name="T36" fmla="*/ 2147483646 w 97"/>
                <a:gd name="T37" fmla="*/ 2147483646 h 97"/>
                <a:gd name="T38" fmla="*/ 2147483646 w 97"/>
                <a:gd name="T39" fmla="*/ 2147483646 h 97"/>
                <a:gd name="T40" fmla="*/ 2147483646 w 97"/>
                <a:gd name="T41" fmla="*/ 2147483646 h 97"/>
                <a:gd name="T42" fmla="*/ 2147483646 w 97"/>
                <a:gd name="T43" fmla="*/ 2147483646 h 97"/>
                <a:gd name="T44" fmla="*/ 2147483646 w 97"/>
                <a:gd name="T45" fmla="*/ 2147483646 h 97"/>
                <a:gd name="T46" fmla="*/ 2147483646 w 97"/>
                <a:gd name="T47" fmla="*/ 2147483646 h 97"/>
                <a:gd name="T48" fmla="*/ 2147483646 w 97"/>
                <a:gd name="T49" fmla="*/ 2147483646 h 97"/>
                <a:gd name="T50" fmla="*/ 2147483646 w 97"/>
                <a:gd name="T51" fmla="*/ 2147483646 h 97"/>
                <a:gd name="T52" fmla="*/ 2147483646 w 97"/>
                <a:gd name="T53" fmla="*/ 2147483646 h 97"/>
                <a:gd name="T54" fmla="*/ 2147483646 w 97"/>
                <a:gd name="T55" fmla="*/ 2147483646 h 97"/>
                <a:gd name="T56" fmla="*/ 2147483646 w 97"/>
                <a:gd name="T57" fmla="*/ 2147483646 h 97"/>
                <a:gd name="T58" fmla="*/ 2147483646 w 97"/>
                <a:gd name="T59" fmla="*/ 2147483646 h 97"/>
                <a:gd name="T60" fmla="*/ 2147483646 w 97"/>
                <a:gd name="T61" fmla="*/ 2147483646 h 97"/>
                <a:gd name="T62" fmla="*/ 2147483646 w 97"/>
                <a:gd name="T63" fmla="*/ 2147483646 h 97"/>
                <a:gd name="T64" fmla="*/ 2147483646 w 97"/>
                <a:gd name="T65" fmla="*/ 2147483646 h 97"/>
                <a:gd name="T66" fmla="*/ 2147483646 w 97"/>
                <a:gd name="T67" fmla="*/ 2147483646 h 97"/>
                <a:gd name="T68" fmla="*/ 2147483646 w 97"/>
                <a:gd name="T69" fmla="*/ 2147483646 h 97"/>
                <a:gd name="T70" fmla="*/ 2147483646 w 97"/>
                <a:gd name="T71" fmla="*/ 2147483646 h 97"/>
                <a:gd name="T72" fmla="*/ 2147483646 w 97"/>
                <a:gd name="T73" fmla="*/ 2147483646 h 97"/>
                <a:gd name="T74" fmla="*/ 2147483646 w 97"/>
                <a:gd name="T75" fmla="*/ 2147483646 h 97"/>
                <a:gd name="T76" fmla="*/ 2147483646 w 97"/>
                <a:gd name="T77" fmla="*/ 2147483646 h 97"/>
                <a:gd name="T78" fmla="*/ 0 w 97"/>
                <a:gd name="T79" fmla="*/ 2147483646 h 97"/>
                <a:gd name="T80" fmla="*/ 2147483646 w 97"/>
                <a:gd name="T81" fmla="*/ 2147483646 h 97"/>
                <a:gd name="T82" fmla="*/ 0 w 97"/>
                <a:gd name="T83" fmla="*/ 2147483646 h 97"/>
                <a:gd name="T84" fmla="*/ 0 w 97"/>
                <a:gd name="T85" fmla="*/ 2147483646 h 97"/>
                <a:gd name="T86" fmla="*/ 0 w 97"/>
                <a:gd name="T87" fmla="*/ 2147483646 h 97"/>
                <a:gd name="T88" fmla="*/ 2147483646 w 97"/>
                <a:gd name="T89" fmla="*/ 2147483646 h 97"/>
                <a:gd name="T90" fmla="*/ 2147483646 w 97"/>
                <a:gd name="T91" fmla="*/ 2147483646 h 97"/>
                <a:gd name="T92" fmla="*/ 2147483646 w 97"/>
                <a:gd name="T93" fmla="*/ 2147483646 h 97"/>
                <a:gd name="T94" fmla="*/ 2147483646 w 97"/>
                <a:gd name="T95" fmla="*/ 2147483646 h 97"/>
                <a:gd name="T96" fmla="*/ 2147483646 w 97"/>
                <a:gd name="T97" fmla="*/ 2147483646 h 97"/>
                <a:gd name="T98" fmla="*/ 2147483646 w 97"/>
                <a:gd name="T99" fmla="*/ 2147483646 h 97"/>
                <a:gd name="T100" fmla="*/ 2147483646 w 97"/>
                <a:gd name="T101" fmla="*/ 2147483646 h 97"/>
                <a:gd name="T102" fmla="*/ 2147483646 w 97"/>
                <a:gd name="T103" fmla="*/ 2147483646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7470775" y="5518150"/>
            <a:ext cx="784225" cy="784225"/>
            <a:chOff x="0" y="0"/>
            <a:chExt cx="784512" cy="784512"/>
          </a:xfrm>
        </p:grpSpPr>
        <p:sp>
          <p:nvSpPr>
            <p:cNvPr id="10" name="椭圆 3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任意多边形 40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140202 w 574972"/>
                <a:gd name="T1" fmla="*/ 425381 h 399845"/>
                <a:gd name="T2" fmla="*/ 56128 w 574972"/>
                <a:gd name="T3" fmla="*/ 423650 h 399845"/>
                <a:gd name="T4" fmla="*/ 111645 w 574972"/>
                <a:gd name="T5" fmla="*/ 368511 h 399845"/>
                <a:gd name="T6" fmla="*/ 135136 w 574972"/>
                <a:gd name="T7" fmla="*/ 349421 h 399845"/>
                <a:gd name="T8" fmla="*/ 248318 w 574972"/>
                <a:gd name="T9" fmla="*/ 233722 h 399845"/>
                <a:gd name="T10" fmla="*/ 164244 w 574972"/>
                <a:gd name="T11" fmla="*/ 425382 h 399845"/>
                <a:gd name="T12" fmla="*/ 170039 w 574972"/>
                <a:gd name="T13" fmla="*/ 310006 h 399845"/>
                <a:gd name="T14" fmla="*/ 207411 w 574972"/>
                <a:gd name="T15" fmla="*/ 275791 h 399845"/>
                <a:gd name="T16" fmla="*/ 241580 w 574972"/>
                <a:gd name="T17" fmla="*/ 240341 h 399845"/>
                <a:gd name="T18" fmla="*/ 272360 w 574972"/>
                <a:gd name="T19" fmla="*/ 222804 h 399845"/>
                <a:gd name="T20" fmla="*/ 283957 w 574972"/>
                <a:gd name="T21" fmla="*/ 237614 h 399845"/>
                <a:gd name="T22" fmla="*/ 313854 w 574972"/>
                <a:gd name="T23" fmla="*/ 273065 h 399845"/>
                <a:gd name="T24" fmla="*/ 339481 w 574972"/>
                <a:gd name="T25" fmla="*/ 281246 h 399845"/>
                <a:gd name="T26" fmla="*/ 356433 w 574972"/>
                <a:gd name="T27" fmla="*/ 264805 h 399845"/>
                <a:gd name="T28" fmla="*/ 272360 w 574972"/>
                <a:gd name="T29" fmla="*/ 425381 h 399845"/>
                <a:gd name="T30" fmla="*/ 464550 w 574972"/>
                <a:gd name="T31" fmla="*/ 148272 h 399845"/>
                <a:gd name="T32" fmla="*/ 380476 w 574972"/>
                <a:gd name="T33" fmla="*/ 425381 h 399845"/>
                <a:gd name="T34" fmla="*/ 383526 w 574972"/>
                <a:gd name="T35" fmla="*/ 233182 h 399845"/>
                <a:gd name="T36" fmla="*/ 420298 w 574972"/>
                <a:gd name="T37" fmla="*/ 196707 h 399845"/>
                <a:gd name="T38" fmla="*/ 464550 w 574972"/>
                <a:gd name="T39" fmla="*/ 148272 h 399845"/>
                <a:gd name="T40" fmla="*/ 488639 w 574972"/>
                <a:gd name="T41" fmla="*/ 0 h 399845"/>
                <a:gd name="T42" fmla="*/ 520672 w 574972"/>
                <a:gd name="T43" fmla="*/ 5454 h 399845"/>
                <a:gd name="T44" fmla="*/ 527079 w 574972"/>
                <a:gd name="T45" fmla="*/ 125444 h 399845"/>
                <a:gd name="T46" fmla="*/ 490775 w 574972"/>
                <a:gd name="T47" fmla="*/ 125444 h 399845"/>
                <a:gd name="T48" fmla="*/ 488639 w 574972"/>
                <a:gd name="T49" fmla="*/ 73629 h 399845"/>
                <a:gd name="T50" fmla="*/ 401082 w 574972"/>
                <a:gd name="T51" fmla="*/ 166349 h 399845"/>
                <a:gd name="T52" fmla="*/ 351964 w 574972"/>
                <a:gd name="T53" fmla="*/ 215436 h 399845"/>
                <a:gd name="T54" fmla="*/ 319931 w 574972"/>
                <a:gd name="T55" fmla="*/ 220890 h 399845"/>
                <a:gd name="T56" fmla="*/ 309252 w 574972"/>
                <a:gd name="T57" fmla="*/ 207254 h 399845"/>
                <a:gd name="T58" fmla="*/ 268678 w 574972"/>
                <a:gd name="T59" fmla="*/ 155441 h 399845"/>
                <a:gd name="T60" fmla="*/ 219560 w 574972"/>
                <a:gd name="T61" fmla="*/ 204527 h 399845"/>
                <a:gd name="T62" fmla="*/ 198204 w 574972"/>
                <a:gd name="T63" fmla="*/ 223616 h 399845"/>
                <a:gd name="T64" fmla="*/ 127731 w 574972"/>
                <a:gd name="T65" fmla="*/ 291792 h 399845"/>
                <a:gd name="T66" fmla="*/ 29495 w 574972"/>
                <a:gd name="T67" fmla="*/ 387240 h 399845"/>
                <a:gd name="T68" fmla="*/ 3868 w 574972"/>
                <a:gd name="T69" fmla="*/ 381785 h 399845"/>
                <a:gd name="T70" fmla="*/ 16682 w 574972"/>
                <a:gd name="T71" fmla="*/ 338151 h 399845"/>
                <a:gd name="T72" fmla="*/ 127731 w 574972"/>
                <a:gd name="T73" fmla="*/ 234525 h 399845"/>
                <a:gd name="T74" fmla="*/ 198204 w 574972"/>
                <a:gd name="T75" fmla="*/ 166349 h 399845"/>
                <a:gd name="T76" fmla="*/ 219560 w 574972"/>
                <a:gd name="T77" fmla="*/ 147260 h 399845"/>
                <a:gd name="T78" fmla="*/ 260135 w 574972"/>
                <a:gd name="T79" fmla="*/ 106354 h 399845"/>
                <a:gd name="T80" fmla="*/ 287897 w 574972"/>
                <a:gd name="T81" fmla="*/ 114535 h 399845"/>
                <a:gd name="T82" fmla="*/ 317795 w 574972"/>
                <a:gd name="T83" fmla="*/ 149986 h 399845"/>
                <a:gd name="T84" fmla="*/ 351964 w 574972"/>
                <a:gd name="T85" fmla="*/ 155441 h 399845"/>
                <a:gd name="T86" fmla="*/ 401082 w 574972"/>
                <a:gd name="T87" fmla="*/ 106354 h 399845"/>
                <a:gd name="T88" fmla="*/ 456605 w 574972"/>
                <a:gd name="T89" fmla="*/ 46359 h 399845"/>
                <a:gd name="T90" fmla="*/ 424572 w 574972"/>
                <a:gd name="T91" fmla="*/ 46359 h 399845"/>
                <a:gd name="T92" fmla="*/ 405353 w 574972"/>
                <a:gd name="T93" fmla="*/ 21816 h 399845"/>
                <a:gd name="T94" fmla="*/ 418167 w 574972"/>
                <a:gd name="T95" fmla="*/ 2727 h 3998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4972"/>
                <a:gd name="T145" fmla="*/ 0 h 399845"/>
                <a:gd name="T146" fmla="*/ 574972 w 574972"/>
                <a:gd name="T147" fmla="*/ 399845 h 3998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lnTo>
                    <a:pt x="152941" y="323694"/>
                  </a:ln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lnTo>
                    <a:pt x="270881" y="219691"/>
                  </a:ln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lnTo>
                    <a:pt x="297108" y="209429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lnTo>
                    <a:pt x="506761" y="139370"/>
                  </a:ln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3949700" y="5518150"/>
            <a:ext cx="784225" cy="784225"/>
            <a:chOff x="0" y="0"/>
            <a:chExt cx="784512" cy="784512"/>
          </a:xfrm>
        </p:grpSpPr>
        <p:sp>
          <p:nvSpPr>
            <p:cNvPr id="3100" name="椭圆 42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1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avLst/>
              <a:gdLst>
                <a:gd name="T0" fmla="*/ 2147483646 w 94"/>
                <a:gd name="T1" fmla="*/ 2147483646 h 81"/>
                <a:gd name="T2" fmla="*/ 2147483646 w 94"/>
                <a:gd name="T3" fmla="*/ 2147483646 h 81"/>
                <a:gd name="T4" fmla="*/ 2147483646 w 94"/>
                <a:gd name="T5" fmla="*/ 2147483646 h 81"/>
                <a:gd name="T6" fmla="*/ 2147483646 w 94"/>
                <a:gd name="T7" fmla="*/ 0 h 81"/>
                <a:gd name="T8" fmla="*/ 2147483646 w 94"/>
                <a:gd name="T9" fmla="*/ 2147483646 h 81"/>
                <a:gd name="T10" fmla="*/ 2147483646 w 94"/>
                <a:gd name="T11" fmla="*/ 2147483646 h 81"/>
                <a:gd name="T12" fmla="*/ 2147483646 w 94"/>
                <a:gd name="T13" fmla="*/ 2147483646 h 81"/>
                <a:gd name="T14" fmla="*/ 2147483646 w 94"/>
                <a:gd name="T15" fmla="*/ 2147483646 h 81"/>
                <a:gd name="T16" fmla="*/ 2147483646 w 94"/>
                <a:gd name="T17" fmla="*/ 2147483646 h 81"/>
                <a:gd name="T18" fmla="*/ 2147483646 w 94"/>
                <a:gd name="T19" fmla="*/ 2147483646 h 81"/>
                <a:gd name="T20" fmla="*/ 2147483646 w 94"/>
                <a:gd name="T21" fmla="*/ 2147483646 h 81"/>
                <a:gd name="T22" fmla="*/ 2147483646 w 94"/>
                <a:gd name="T23" fmla="*/ 2147483646 h 81"/>
                <a:gd name="T24" fmla="*/ 2147483646 w 94"/>
                <a:gd name="T25" fmla="*/ 2147483646 h 81"/>
                <a:gd name="T26" fmla="*/ 2147483646 w 94"/>
                <a:gd name="T27" fmla="*/ 2147483646 h 81"/>
                <a:gd name="T28" fmla="*/ 2147483646 w 94"/>
                <a:gd name="T29" fmla="*/ 2147483646 h 81"/>
                <a:gd name="T30" fmla="*/ 2147483646 w 94"/>
                <a:gd name="T31" fmla="*/ 2147483646 h 81"/>
                <a:gd name="T32" fmla="*/ 2147483646 w 94"/>
                <a:gd name="T33" fmla="*/ 2147483646 h 81"/>
                <a:gd name="T34" fmla="*/ 2147483646 w 94"/>
                <a:gd name="T35" fmla="*/ 2147483646 h 81"/>
                <a:gd name="T36" fmla="*/ 2147483646 w 94"/>
                <a:gd name="T37" fmla="*/ 2147483646 h 81"/>
                <a:gd name="T38" fmla="*/ 2147483646 w 94"/>
                <a:gd name="T39" fmla="*/ 2147483646 h 81"/>
                <a:gd name="T40" fmla="*/ 2147483646 w 94"/>
                <a:gd name="T41" fmla="*/ 2147483646 h 81"/>
                <a:gd name="T42" fmla="*/ 2147483646 w 94"/>
                <a:gd name="T43" fmla="*/ 2147483646 h 81"/>
                <a:gd name="T44" fmla="*/ 2147483646 w 94"/>
                <a:gd name="T45" fmla="*/ 0 h 81"/>
                <a:gd name="T46" fmla="*/ 2147483646 w 94"/>
                <a:gd name="T47" fmla="*/ 0 h 81"/>
                <a:gd name="T48" fmla="*/ 2147483646 w 94"/>
                <a:gd name="T49" fmla="*/ 2147483646 h 81"/>
                <a:gd name="T50" fmla="*/ 2147483646 w 94"/>
                <a:gd name="T51" fmla="*/ 2147483646 h 81"/>
                <a:gd name="T52" fmla="*/ 2147483646 w 94"/>
                <a:gd name="T53" fmla="*/ 2147483646 h 81"/>
                <a:gd name="T54" fmla="*/ 2147483646 w 94"/>
                <a:gd name="T55" fmla="*/ 2147483646 h 81"/>
                <a:gd name="T56" fmla="*/ 2147483646 w 94"/>
                <a:gd name="T57" fmla="*/ 2147483646 h 81"/>
                <a:gd name="T58" fmla="*/ 2147483646 w 94"/>
                <a:gd name="T59" fmla="*/ 2147483646 h 81"/>
                <a:gd name="T60" fmla="*/ 2147483646 w 94"/>
                <a:gd name="T61" fmla="*/ 2147483646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16" name="Group 44"/>
          <p:cNvGrpSpPr>
            <a:grpSpLocks/>
          </p:cNvGrpSpPr>
          <p:nvPr/>
        </p:nvGrpSpPr>
        <p:grpSpPr bwMode="auto">
          <a:xfrm>
            <a:off x="2190750" y="5518150"/>
            <a:ext cx="784225" cy="784225"/>
            <a:chOff x="0" y="0"/>
            <a:chExt cx="784512" cy="784512"/>
          </a:xfrm>
        </p:grpSpPr>
        <p:sp>
          <p:nvSpPr>
            <p:cNvPr id="3098" name="椭圆 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任意多边形 46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lnTo>
                    <a:pt x="262805" y="111558"/>
                  </a:ln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ACB8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119" name="Group 47"/>
          <p:cNvGrpSpPr>
            <a:grpSpLocks/>
          </p:cNvGrpSpPr>
          <p:nvPr/>
        </p:nvGrpSpPr>
        <p:grpSpPr bwMode="auto">
          <a:xfrm>
            <a:off x="9231313" y="5518150"/>
            <a:ext cx="784225" cy="784225"/>
            <a:chOff x="0" y="0"/>
            <a:chExt cx="784512" cy="784512"/>
          </a:xfrm>
        </p:grpSpPr>
        <p:sp>
          <p:nvSpPr>
            <p:cNvPr id="13" name="椭圆 48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rgbClr val="ACB8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97" name="Freeform 228"/>
            <p:cNvSpPr>
              <a:spLocks noEditPoints="1" noChangeArrowhead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avLst/>
              <a:gdLst>
                <a:gd name="T0" fmla="*/ 2147483646 w 52"/>
                <a:gd name="T1" fmla="*/ 2147483646 h 69"/>
                <a:gd name="T2" fmla="*/ 2147483646 w 52"/>
                <a:gd name="T3" fmla="*/ 2147483646 h 69"/>
                <a:gd name="T4" fmla="*/ 2147483646 w 52"/>
                <a:gd name="T5" fmla="*/ 2147483646 h 69"/>
                <a:gd name="T6" fmla="*/ 2147483646 w 52"/>
                <a:gd name="T7" fmla="*/ 2147483646 h 69"/>
                <a:gd name="T8" fmla="*/ 2147483646 w 52"/>
                <a:gd name="T9" fmla="*/ 2147483646 h 69"/>
                <a:gd name="T10" fmla="*/ 2147483646 w 52"/>
                <a:gd name="T11" fmla="*/ 2147483646 h 69"/>
                <a:gd name="T12" fmla="*/ 2147483646 w 52"/>
                <a:gd name="T13" fmla="*/ 2147483646 h 69"/>
                <a:gd name="T14" fmla="*/ 2147483646 w 52"/>
                <a:gd name="T15" fmla="*/ 2147483646 h 69"/>
                <a:gd name="T16" fmla="*/ 2147483646 w 52"/>
                <a:gd name="T17" fmla="*/ 2147483646 h 69"/>
                <a:gd name="T18" fmla="*/ 2147483646 w 52"/>
                <a:gd name="T19" fmla="*/ 2147483646 h 69"/>
                <a:gd name="T20" fmla="*/ 2147483646 w 52"/>
                <a:gd name="T21" fmla="*/ 2147483646 h 69"/>
                <a:gd name="T22" fmla="*/ 0 w 52"/>
                <a:gd name="T23" fmla="*/ 2147483646 h 69"/>
                <a:gd name="T24" fmla="*/ 2147483646 w 52"/>
                <a:gd name="T25" fmla="*/ 2147483646 h 69"/>
                <a:gd name="T26" fmla="*/ 2147483646 w 52"/>
                <a:gd name="T27" fmla="*/ 2147483646 h 69"/>
                <a:gd name="T28" fmla="*/ 2147483646 w 52"/>
                <a:gd name="T29" fmla="*/ 2147483646 h 69"/>
                <a:gd name="T30" fmla="*/ 2147483646 w 52"/>
                <a:gd name="T31" fmla="*/ 2147483646 h 69"/>
                <a:gd name="T32" fmla="*/ 2147483646 w 52"/>
                <a:gd name="T33" fmla="*/ 2147483646 h 69"/>
                <a:gd name="T34" fmla="*/ 2147483646 w 52"/>
                <a:gd name="T35" fmla="*/ 2147483646 h 69"/>
                <a:gd name="T36" fmla="*/ 2147483646 w 52"/>
                <a:gd name="T37" fmla="*/ 2147483646 h 69"/>
                <a:gd name="T38" fmla="*/ 2147483646 w 52"/>
                <a:gd name="T39" fmla="*/ 2147483646 h 69"/>
                <a:gd name="T40" fmla="*/ 2147483646 w 52"/>
                <a:gd name="T41" fmla="*/ 2147483646 h 69"/>
                <a:gd name="T42" fmla="*/ 2147483646 w 52"/>
                <a:gd name="T43" fmla="*/ 2147483646 h 69"/>
                <a:gd name="T44" fmla="*/ 2147483646 w 52"/>
                <a:gd name="T45" fmla="*/ 2147483646 h 69"/>
                <a:gd name="T46" fmla="*/ 2147483646 w 52"/>
                <a:gd name="T47" fmla="*/ 2147483646 h 69"/>
                <a:gd name="T48" fmla="*/ 2147483646 w 52"/>
                <a:gd name="T49" fmla="*/ 2147483646 h 69"/>
                <a:gd name="T50" fmla="*/ 2147483646 w 52"/>
                <a:gd name="T51" fmla="*/ 2147483646 h 69"/>
                <a:gd name="T52" fmla="*/ 2147483646 w 52"/>
                <a:gd name="T53" fmla="*/ 2147483646 h 69"/>
                <a:gd name="T54" fmla="*/ 2147483646 w 52"/>
                <a:gd name="T55" fmla="*/ 2147483646 h 69"/>
                <a:gd name="T56" fmla="*/ 2147483646 w 52"/>
                <a:gd name="T57" fmla="*/ 2147483646 h 69"/>
                <a:gd name="T58" fmla="*/ 2147483646 w 52"/>
                <a:gd name="T59" fmla="*/ 2147483646 h 69"/>
                <a:gd name="T60" fmla="*/ 2147483646 w 52"/>
                <a:gd name="T61" fmla="*/ 2147483646 h 69"/>
                <a:gd name="T62" fmla="*/ 2147483646 w 52"/>
                <a:gd name="T63" fmla="*/ 2147483646 h 69"/>
                <a:gd name="T64" fmla="*/ 2147483646 w 52"/>
                <a:gd name="T65" fmla="*/ 0 h 69"/>
                <a:gd name="T66" fmla="*/ 2147483646 w 52"/>
                <a:gd name="T67" fmla="*/ 2147483646 h 69"/>
                <a:gd name="T68" fmla="*/ 2147483646 w 52"/>
                <a:gd name="T69" fmla="*/ 2147483646 h 69"/>
                <a:gd name="T70" fmla="*/ 2147483646 w 52"/>
                <a:gd name="T71" fmla="*/ 2147483646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noFill/>
            <a:ln w="9525" cmpd="sng">
              <a:solidFill>
                <a:srgbClr val="ACB8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1" fill="hold"/>
                                        <p:tgtEl>
                                          <p:spTgt spid="3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8778E-17 L -1.01181 0.98426 " pathEditMode="relative" rAng="0" ptsTypes="AA">
                                      <p:cBhvr>
                                        <p:cTn id="17" dur="13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59900" y="4920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9" dur="13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73229 0.64746 " pathEditMode="relative" rAng="0" ptsTypes="AA">
                                      <p:cBhvr>
                                        <p:cTn id="22" dur="18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659900" y="3240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4" dur="18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6684 0.56181 " pathEditMode="relative" rAng="0" ptsTypes="AA">
                                      <p:cBhvr>
                                        <p:cTn id="27" dur="9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39900" y="2810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9" dur="9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7323 0.64745 " pathEditMode="relative" rAng="0" ptsTypes="AA">
                                      <p:cBhvr>
                                        <p:cTn id="32" dur="13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659900" y="3240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4" dur="13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7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37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8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18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4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4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44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3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2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2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42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3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7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17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2" dur="4500" tmFilter="0, 0; .2, .5; .8, .5; 1, 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250" autoRev="1" fill="hold"/>
                                        <p:tgtEl>
                                          <p:spTgt spid="3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4" dur="500" tmFilter="0,0; .5, 1; 1, 1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75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75" decel="100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75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75" decel="100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75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75" decel="100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75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75" decel="100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75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75" decel="100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8" repeatCount="indefinite" fill="hold" display="1" nodeType="clickEffect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3"/>
                </p:tgtEl>
              </p:cMediaNode>
            </p:audio>
          </p:childTnLst>
        </p:cTn>
      </p:par>
    </p:tnLst>
    <p:bldLst>
      <p:bldP spid="3077" grpId="0" bldLvl="0" animBg="1" autoUpdateAnimBg="0"/>
      <p:bldP spid="3077" grpId="1" bldLvl="0" animBg="1" autoUpdateAnimBg="0"/>
      <p:bldP spid="3078" grpId="0" bldLvl="0" animBg="1" autoUpdateAnimBg="0"/>
      <p:bldP spid="3078" grpId="1" bldLvl="0" animBg="1" autoUpdateAnimBg="0"/>
      <p:bldP spid="3079" grpId="0" bldLvl="0" animBg="1" autoUpdateAnimBg="0"/>
      <p:bldP spid="3079" grpId="1" bldLvl="0" animBg="1" autoUpdateAnimBg="0"/>
      <p:bldP spid="3080" grpId="0" bldLvl="0" animBg="1" autoUpdateAnimBg="0"/>
      <p:bldP spid="3080" grpId="1" bldLvl="0" animBg="1" autoUpdateAnimBg="0"/>
      <p:bldP spid="3102" grpId="0" bldLvl="0" autoUpdateAnimBg="0"/>
      <p:bldP spid="3104" grpId="0" bldLvl="0" autoUpdateAnimBg="0"/>
      <p:bldP spid="3105" grpId="0" bldLvl="0" animBg="1" autoUpdateAnimBg="0"/>
      <p:bldP spid="3106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B1EE6-688A-4AA6-AF80-957F41647D11}" type="slidenum">
              <a:rPr lang="zh-CN" altLang="en-US"/>
              <a:pPr>
                <a:defRPr/>
              </a:pPr>
              <a:t>10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0" y="3754438"/>
            <a:ext cx="12192000" cy="102235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1524000" y="1466850"/>
            <a:ext cx="2111375" cy="2112963"/>
            <a:chOff x="0" y="0"/>
            <a:chExt cx="1582738" cy="1584325"/>
          </a:xfrm>
        </p:grpSpPr>
        <p:sp>
          <p:nvSpPr>
            <p:cNvPr id="3" name="椭圆 9"/>
            <p:cNvSpPr>
              <a:spLocks noChangeArrowheads="1"/>
            </p:cNvSpPr>
            <p:nvPr/>
          </p:nvSpPr>
          <p:spPr bwMode="auto">
            <a:xfrm>
              <a:off x="0" y="0"/>
              <a:ext cx="1582738" cy="1584325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  <p:sp>
          <p:nvSpPr>
            <p:cNvPr id="12313" name="椭圆 31"/>
            <p:cNvSpPr>
              <a:spLocks noChangeArrowheads="1"/>
            </p:cNvSpPr>
            <p:nvPr/>
          </p:nvSpPr>
          <p:spPr bwMode="auto">
            <a:xfrm rot="20812041" flipH="1">
              <a:off x="107915" y="108022"/>
              <a:ext cx="1366909" cy="1368281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</p:grpSp>
      <p:sp>
        <p:nvSpPr>
          <p:cNvPr id="12296" name="Rectangle 60"/>
          <p:cNvSpPr>
            <a:spLocks noChangeArrowheads="1"/>
          </p:cNvSpPr>
          <p:nvPr/>
        </p:nvSpPr>
        <p:spPr bwMode="auto">
          <a:xfrm>
            <a:off x="4525963" y="1639888"/>
            <a:ext cx="2012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Nickel Lee</a:t>
            </a:r>
          </a:p>
        </p:txBody>
      </p:sp>
      <p:sp>
        <p:nvSpPr>
          <p:cNvPr id="12297" name="矩形 3"/>
          <p:cNvSpPr>
            <a:spLocks noChangeArrowheads="1"/>
          </p:cNvSpPr>
          <p:nvPr/>
        </p:nvSpPr>
        <p:spPr bwMode="auto">
          <a:xfrm>
            <a:off x="4821238" y="56356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核心成员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4262438" y="619125"/>
            <a:ext cx="263525" cy="393700"/>
            <a:chOff x="0" y="0"/>
            <a:chExt cx="213756" cy="427512"/>
          </a:xfrm>
        </p:grpSpPr>
        <p:sp>
          <p:nvSpPr>
            <p:cNvPr id="4" name="直接连接符 5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1" name="文本框 37"/>
          <p:cNvSpPr>
            <a:spLocks noChangeArrowheads="1"/>
          </p:cNvSpPr>
          <p:nvPr/>
        </p:nvSpPr>
        <p:spPr bwMode="auto">
          <a:xfrm>
            <a:off x="67278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Founder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302" name="矩形 56"/>
          <p:cNvSpPr>
            <a:spLocks noChangeArrowheads="1"/>
          </p:cNvSpPr>
          <p:nvPr/>
        </p:nvSpPr>
        <p:spPr bwMode="auto">
          <a:xfrm>
            <a:off x="4525963" y="2106613"/>
            <a:ext cx="903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</a:rPr>
              <a:t>公司职务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303" name="矩形 47"/>
          <p:cNvSpPr>
            <a:spLocks noChangeArrowheads="1"/>
          </p:cNvSpPr>
          <p:nvPr/>
        </p:nvSpPr>
        <p:spPr bwMode="auto">
          <a:xfrm>
            <a:off x="4525963" y="2505075"/>
            <a:ext cx="6261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点击录入人物的综合描述介绍，点击录入人物的综合描述介绍，点击录入人物的综合描述介绍，点击录入人物的综合描述介绍，点击录入人物的综合描述介绍，点击录入人物的综合描述介绍。</a:t>
            </a:r>
          </a:p>
        </p:txBody>
      </p:sp>
      <p:sp>
        <p:nvSpPr>
          <p:cNvPr id="12304" name="矩形 47"/>
          <p:cNvSpPr>
            <a:spLocks noChangeArrowheads="1"/>
          </p:cNvSpPr>
          <p:nvPr/>
        </p:nvSpPr>
        <p:spPr bwMode="auto">
          <a:xfrm>
            <a:off x="2008188" y="3959225"/>
            <a:ext cx="83502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点击录入人物的名言及座右铭，点击录入人物的名言及座右铭，点击录入人物的名言及座右铭，点击录入人物的名言及座右铭，点击录入人物的名言及座右铭，点击录入人物的名言及座右铭。</a:t>
            </a:r>
          </a:p>
        </p:txBody>
      </p:sp>
      <p:pic>
        <p:nvPicPr>
          <p:cNvPr id="12305" name="图片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9" t="15799" r="24933" b="59325"/>
          <a:stretch>
            <a:fillRect/>
          </a:stretch>
        </p:blipFill>
        <p:spPr bwMode="auto">
          <a:xfrm>
            <a:off x="1435100" y="3754438"/>
            <a:ext cx="5857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图片 46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t="59325" r="48909" b="15799"/>
          <a:stretch>
            <a:fillRect/>
          </a:stretch>
        </p:blipFill>
        <p:spPr bwMode="auto">
          <a:xfrm>
            <a:off x="10160000" y="4232275"/>
            <a:ext cx="58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矩形 47"/>
          <p:cNvSpPr>
            <a:spLocks noChangeArrowheads="1"/>
          </p:cNvSpPr>
          <p:nvPr/>
        </p:nvSpPr>
        <p:spPr bwMode="auto">
          <a:xfrm>
            <a:off x="1374775" y="5003800"/>
            <a:ext cx="2371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>
                <a:solidFill>
                  <a:schemeClr val="bg1"/>
                </a:solidFill>
                <a:sym typeface="方正兰亭黑_GBK" panose="02000000000000000000" pitchFamily="2" charset="-122"/>
              </a:rPr>
              <a:t>1998.9</a:t>
            </a:r>
          </a:p>
        </p:txBody>
      </p:sp>
      <p:sp>
        <p:nvSpPr>
          <p:cNvPr id="12308" name="矩形 47"/>
          <p:cNvSpPr>
            <a:spLocks noChangeArrowheads="1"/>
          </p:cNvSpPr>
          <p:nvPr/>
        </p:nvSpPr>
        <p:spPr bwMode="auto">
          <a:xfrm>
            <a:off x="1365250" y="5384800"/>
            <a:ext cx="30876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在此录入上述图表的描述说明，在此录入上述图表的描述说明，在此录入上述图表的综合描述说明。</a:t>
            </a:r>
          </a:p>
        </p:txBody>
      </p:sp>
      <p:sp>
        <p:nvSpPr>
          <p:cNvPr id="12309" name="矩形 60"/>
          <p:cNvSpPr>
            <a:spLocks noChangeArrowheads="1"/>
          </p:cNvSpPr>
          <p:nvPr/>
        </p:nvSpPr>
        <p:spPr bwMode="auto">
          <a:xfrm>
            <a:off x="4616450" y="5003800"/>
            <a:ext cx="2371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>
                <a:solidFill>
                  <a:schemeClr val="bg1"/>
                </a:solidFill>
                <a:sym typeface="方正兰亭黑_GBK" panose="02000000000000000000" pitchFamily="2" charset="-122"/>
              </a:rPr>
              <a:t>2005-2010</a:t>
            </a:r>
          </a:p>
        </p:txBody>
      </p:sp>
      <p:sp>
        <p:nvSpPr>
          <p:cNvPr id="12310" name="矩形 47"/>
          <p:cNvSpPr>
            <a:spLocks noChangeArrowheads="1"/>
          </p:cNvSpPr>
          <p:nvPr/>
        </p:nvSpPr>
        <p:spPr bwMode="auto">
          <a:xfrm>
            <a:off x="4606925" y="5384800"/>
            <a:ext cx="30876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在此录入上述图表的描述说明，在此录入上述图表的描述说明，在此录入上述图表的综合描述说明。</a:t>
            </a:r>
          </a:p>
        </p:txBody>
      </p:sp>
      <p:sp>
        <p:nvSpPr>
          <p:cNvPr id="12311" name="矩形 76"/>
          <p:cNvSpPr>
            <a:spLocks noChangeArrowheads="1"/>
          </p:cNvSpPr>
          <p:nvPr/>
        </p:nvSpPr>
        <p:spPr bwMode="auto">
          <a:xfrm>
            <a:off x="7858125" y="5003800"/>
            <a:ext cx="2371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>
                <a:solidFill>
                  <a:schemeClr val="bg1"/>
                </a:solidFill>
                <a:sym typeface="方正兰亭黑_GBK" panose="02000000000000000000" pitchFamily="2" charset="-122"/>
              </a:rPr>
              <a:t>2012.9</a:t>
            </a:r>
          </a:p>
        </p:txBody>
      </p:sp>
      <p:sp>
        <p:nvSpPr>
          <p:cNvPr id="12312" name="矩形 47"/>
          <p:cNvSpPr>
            <a:spLocks noChangeArrowheads="1"/>
          </p:cNvSpPr>
          <p:nvPr/>
        </p:nvSpPr>
        <p:spPr bwMode="auto">
          <a:xfrm>
            <a:off x="7848600" y="5384800"/>
            <a:ext cx="30876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在此录入上述图表的描述说明，在此录入上述图表的描述说明，在此录入上述图表的综合描述说明。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5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85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25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4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4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4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4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4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2296" grpId="0" bldLvl="0" autoUpdateAnimBg="0"/>
      <p:bldP spid="12297" grpId="0" bldLvl="0" autoUpdateAnimBg="0"/>
      <p:bldP spid="12301" grpId="0" bldLvl="0" autoUpdateAnimBg="0"/>
      <p:bldP spid="12302" grpId="0" bldLvl="0" autoUpdateAnimBg="0"/>
      <p:bldP spid="12303" grpId="0" bldLvl="0" autoUpdateAnimBg="0"/>
      <p:bldP spid="12304" grpId="0" bldLvl="0" autoUpdateAnimBg="0"/>
      <p:bldP spid="12307" grpId="0" bldLvl="0" autoUpdateAnimBg="0"/>
      <p:bldP spid="12308" grpId="0" bldLvl="0" autoUpdateAnimBg="0"/>
      <p:bldP spid="12309" grpId="0" bldLvl="0" autoUpdateAnimBg="0"/>
      <p:bldP spid="12310" grpId="0" bldLvl="0" autoUpdateAnimBg="0"/>
      <p:bldP spid="12311" grpId="0" bldLvl="0" autoUpdateAnimBg="0"/>
      <p:bldP spid="12312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591D0-8482-4079-808C-04C6F76B0D74}" type="slidenum">
              <a:rPr lang="zh-CN" altLang="en-US"/>
              <a:pPr>
                <a:defRPr/>
              </a:pPr>
              <a:t>11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6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燕尾形箭头 2"/>
          <p:cNvSpPr>
            <a:spLocks noChangeArrowheads="1"/>
          </p:cNvSpPr>
          <p:nvPr/>
        </p:nvSpPr>
        <p:spPr bwMode="auto">
          <a:xfrm>
            <a:off x="1438275" y="3624263"/>
            <a:ext cx="9405938" cy="22860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7" name="椭圆 8"/>
          <p:cNvSpPr>
            <a:spLocks noChangeArrowheads="1"/>
          </p:cNvSpPr>
          <p:nvPr/>
        </p:nvSpPr>
        <p:spPr bwMode="auto">
          <a:xfrm>
            <a:off x="4779963" y="3654425"/>
            <a:ext cx="166687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8" name="椭圆 9"/>
          <p:cNvSpPr>
            <a:spLocks noChangeArrowheads="1"/>
          </p:cNvSpPr>
          <p:nvPr/>
        </p:nvSpPr>
        <p:spPr bwMode="auto">
          <a:xfrm>
            <a:off x="7275513" y="3654425"/>
            <a:ext cx="166687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9" name="椭圆 10"/>
          <p:cNvSpPr>
            <a:spLocks noChangeArrowheads="1"/>
          </p:cNvSpPr>
          <p:nvPr/>
        </p:nvSpPr>
        <p:spPr bwMode="auto">
          <a:xfrm>
            <a:off x="9755188" y="3654425"/>
            <a:ext cx="166687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20" name="椭圆 11"/>
          <p:cNvSpPr>
            <a:spLocks noChangeArrowheads="1"/>
          </p:cNvSpPr>
          <p:nvPr/>
        </p:nvSpPr>
        <p:spPr bwMode="auto">
          <a:xfrm>
            <a:off x="2298700" y="3654425"/>
            <a:ext cx="166688" cy="166688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378325" y="2416175"/>
            <a:ext cx="962025" cy="962025"/>
            <a:chOff x="0" y="0"/>
            <a:chExt cx="962021" cy="962021"/>
          </a:xfrm>
        </p:grpSpPr>
        <p:sp>
          <p:nvSpPr>
            <p:cNvPr id="3" name="文本框 38"/>
            <p:cNvSpPr>
              <a:spLocks noChangeArrowheads="1"/>
            </p:cNvSpPr>
            <p:nvPr/>
          </p:nvSpPr>
          <p:spPr bwMode="auto">
            <a:xfrm>
              <a:off x="70648" y="280955"/>
              <a:ext cx="8207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2012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1897063" y="2416175"/>
            <a:ext cx="962025" cy="962025"/>
            <a:chOff x="0" y="0"/>
            <a:chExt cx="962021" cy="962021"/>
          </a:xfrm>
        </p:grpSpPr>
        <p:sp>
          <p:nvSpPr>
            <p:cNvPr id="4" name="文本框 39"/>
            <p:cNvSpPr>
              <a:spLocks noChangeArrowheads="1"/>
            </p:cNvSpPr>
            <p:nvPr/>
          </p:nvSpPr>
          <p:spPr bwMode="auto">
            <a:xfrm>
              <a:off x="54145" y="252681"/>
              <a:ext cx="853730" cy="42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2011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9356725" y="2416175"/>
            <a:ext cx="962025" cy="962025"/>
            <a:chOff x="0" y="0"/>
            <a:chExt cx="962021" cy="962021"/>
          </a:xfrm>
        </p:grpSpPr>
        <p:sp>
          <p:nvSpPr>
            <p:cNvPr id="5" name="文本框 40"/>
            <p:cNvSpPr>
              <a:spLocks noChangeArrowheads="1"/>
            </p:cNvSpPr>
            <p:nvPr/>
          </p:nvSpPr>
          <p:spPr bwMode="auto">
            <a:xfrm>
              <a:off x="70651" y="309227"/>
              <a:ext cx="8207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2014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6875463" y="2416175"/>
            <a:ext cx="962025" cy="962025"/>
            <a:chOff x="0" y="0"/>
            <a:chExt cx="962021" cy="962021"/>
          </a:xfrm>
        </p:grpSpPr>
        <p:sp>
          <p:nvSpPr>
            <p:cNvPr id="6" name="文本框 41"/>
            <p:cNvSpPr>
              <a:spLocks noChangeArrowheads="1"/>
            </p:cNvSpPr>
            <p:nvPr/>
          </p:nvSpPr>
          <p:spPr bwMode="auto">
            <a:xfrm>
              <a:off x="54145" y="280955"/>
              <a:ext cx="853730" cy="42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2013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3333" name="矩形 50"/>
          <p:cNvSpPr>
            <a:spLocks noChangeArrowheads="1"/>
          </p:cNvSpPr>
          <p:nvPr/>
        </p:nvSpPr>
        <p:spPr bwMode="auto">
          <a:xfrm>
            <a:off x="169545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3334" name="矩形 47"/>
          <p:cNvSpPr>
            <a:spLocks noChangeArrowheads="1"/>
          </p:cNvSpPr>
          <p:nvPr/>
        </p:nvSpPr>
        <p:spPr bwMode="auto">
          <a:xfrm>
            <a:off x="1384300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35" name="矩形 3"/>
          <p:cNvSpPr>
            <a:spLocks noChangeArrowheads="1"/>
          </p:cNvSpPr>
          <p:nvPr/>
        </p:nvSpPr>
        <p:spPr bwMode="auto">
          <a:xfrm>
            <a:off x="4797425" y="56356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发展历程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336" name="文本框 37"/>
          <p:cNvSpPr>
            <a:spLocks noChangeArrowheads="1"/>
          </p:cNvSpPr>
          <p:nvPr/>
        </p:nvSpPr>
        <p:spPr bwMode="auto">
          <a:xfrm>
            <a:off x="670560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</a:t>
            </a: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History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4252913" y="619125"/>
            <a:ext cx="263525" cy="393700"/>
            <a:chOff x="0" y="0"/>
            <a:chExt cx="213756" cy="427512"/>
          </a:xfrm>
        </p:grpSpPr>
        <p:sp>
          <p:nvSpPr>
            <p:cNvPr id="13338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9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40" name="矩形 47"/>
          <p:cNvSpPr>
            <a:spLocks noChangeArrowheads="1"/>
          </p:cNvSpPr>
          <p:nvPr/>
        </p:nvSpPr>
        <p:spPr bwMode="auto">
          <a:xfrm>
            <a:off x="1336675" y="1562100"/>
            <a:ext cx="95789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1" name="矩形 45"/>
          <p:cNvSpPr>
            <a:spLocks noChangeArrowheads="1"/>
          </p:cNvSpPr>
          <p:nvPr/>
        </p:nvSpPr>
        <p:spPr bwMode="auto">
          <a:xfrm>
            <a:off x="4179888" y="41497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3342" name="矩形 47"/>
          <p:cNvSpPr>
            <a:spLocks noChangeArrowheads="1"/>
          </p:cNvSpPr>
          <p:nvPr/>
        </p:nvSpPr>
        <p:spPr bwMode="auto">
          <a:xfrm>
            <a:off x="3868738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3" name="矩形 47"/>
          <p:cNvSpPr>
            <a:spLocks noChangeArrowheads="1"/>
          </p:cNvSpPr>
          <p:nvPr/>
        </p:nvSpPr>
        <p:spPr bwMode="auto">
          <a:xfrm>
            <a:off x="670560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3344" name="矩形 47"/>
          <p:cNvSpPr>
            <a:spLocks noChangeArrowheads="1"/>
          </p:cNvSpPr>
          <p:nvPr/>
        </p:nvSpPr>
        <p:spPr bwMode="auto">
          <a:xfrm>
            <a:off x="6392863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5" name="矩形 49"/>
          <p:cNvSpPr>
            <a:spLocks noChangeArrowheads="1"/>
          </p:cNvSpPr>
          <p:nvPr/>
        </p:nvSpPr>
        <p:spPr bwMode="auto">
          <a:xfrm>
            <a:off x="909955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3346" name="矩形 47"/>
          <p:cNvSpPr>
            <a:spLocks noChangeArrowheads="1"/>
          </p:cNvSpPr>
          <p:nvPr/>
        </p:nvSpPr>
        <p:spPr bwMode="auto">
          <a:xfrm>
            <a:off x="8786813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2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4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2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4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2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4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4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2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4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13317" grpId="0" bldLvl="0" animBg="1" autoUpdateAnimBg="0"/>
      <p:bldP spid="13318" grpId="0" bldLvl="0" animBg="1" autoUpdateAnimBg="0"/>
      <p:bldP spid="13319" grpId="0" bldLvl="0" animBg="1" autoUpdateAnimBg="0"/>
      <p:bldP spid="13320" grpId="0" bldLvl="0" animBg="1" autoUpdateAnimBg="0"/>
      <p:bldP spid="13333" grpId="0" bldLvl="0" autoUpdateAnimBg="0"/>
      <p:bldP spid="13334" grpId="0" bldLvl="0" autoUpdateAnimBg="0"/>
      <p:bldP spid="13335" grpId="0" bldLvl="0" autoUpdateAnimBg="0"/>
      <p:bldP spid="13336" grpId="0" bldLvl="0" autoUpdateAnimBg="0"/>
      <p:bldP spid="13340" grpId="0" bldLvl="0" autoUpdateAnimBg="0"/>
      <p:bldP spid="13341" grpId="0" bldLvl="0" autoUpdateAnimBg="0"/>
      <p:bldP spid="13342" grpId="0" bldLvl="0" autoUpdateAnimBg="0"/>
      <p:bldP spid="13343" grpId="0" bldLvl="0" autoUpdateAnimBg="0"/>
      <p:bldP spid="13344" grpId="0" bldLvl="0" autoUpdateAnimBg="0"/>
      <p:bldP spid="13345" grpId="0" bldLvl="0" autoUpdateAnimBg="0"/>
      <p:bldP spid="13346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8984D-067B-4D01-8DA1-8B28E8409B37}" type="slidenum">
              <a:rPr lang="zh-CN" altLang="en-US"/>
              <a:pPr>
                <a:defRPr/>
              </a:pPr>
              <a:t>12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089400" y="563563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企业大事记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341" name="文本框 37"/>
          <p:cNvSpPr>
            <a:spLocks noChangeArrowheads="1"/>
          </p:cNvSpPr>
          <p:nvPr/>
        </p:nvSpPr>
        <p:spPr bwMode="auto">
          <a:xfrm>
            <a:off x="6353175" y="809625"/>
            <a:ext cx="294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</a:t>
            </a: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History</a:t>
            </a: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T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imeline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3543300" y="619125"/>
            <a:ext cx="263525" cy="393700"/>
            <a:chOff x="0" y="0"/>
            <a:chExt cx="213756" cy="427512"/>
          </a:xfrm>
        </p:grpSpPr>
        <p:sp>
          <p:nvSpPr>
            <p:cNvPr id="14432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3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5" name="Oval 16"/>
          <p:cNvSpPr>
            <a:spLocks noChangeArrowheads="1"/>
          </p:cNvSpPr>
          <p:nvPr/>
        </p:nvSpPr>
        <p:spPr bwMode="auto">
          <a:xfrm flipH="1" flipV="1">
            <a:off x="6043613" y="3275013"/>
            <a:ext cx="136525" cy="134937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 flipH="1" flipV="1">
            <a:off x="6092825" y="3409950"/>
            <a:ext cx="36513" cy="1552575"/>
            <a:chOff x="0" y="0"/>
            <a:chExt cx="36214" cy="1552769"/>
          </a:xfrm>
        </p:grpSpPr>
        <p:sp>
          <p:nvSpPr>
            <p:cNvPr id="14430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1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9" name="Group 13"/>
          <p:cNvGrpSpPr>
            <a:grpSpLocks/>
          </p:cNvGrpSpPr>
          <p:nvPr/>
        </p:nvGrpSpPr>
        <p:grpSpPr bwMode="auto">
          <a:xfrm flipH="1" flipV="1">
            <a:off x="6092825" y="1903413"/>
            <a:ext cx="36513" cy="1371600"/>
            <a:chOff x="0" y="0"/>
            <a:chExt cx="36214" cy="1371599"/>
          </a:xfrm>
        </p:grpSpPr>
        <p:sp>
          <p:nvSpPr>
            <p:cNvPr id="14428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9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2" name="Oval 40"/>
          <p:cNvSpPr>
            <a:spLocks noChangeArrowheads="1"/>
          </p:cNvSpPr>
          <p:nvPr/>
        </p:nvSpPr>
        <p:spPr bwMode="auto">
          <a:xfrm flipH="1" flipV="1">
            <a:off x="6043613" y="4954588"/>
            <a:ext cx="136525" cy="134937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3" name="Oval 41"/>
          <p:cNvSpPr>
            <a:spLocks noChangeArrowheads="1"/>
          </p:cNvSpPr>
          <p:nvPr/>
        </p:nvSpPr>
        <p:spPr bwMode="auto">
          <a:xfrm flipH="1" flipV="1">
            <a:off x="6043613" y="1766888"/>
            <a:ext cx="136525" cy="136525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354" name="Group 18"/>
          <p:cNvGrpSpPr>
            <a:grpSpLocks/>
          </p:cNvGrpSpPr>
          <p:nvPr/>
        </p:nvGrpSpPr>
        <p:grpSpPr bwMode="auto">
          <a:xfrm flipH="1" flipV="1">
            <a:off x="6092825" y="5091113"/>
            <a:ext cx="36513" cy="1766887"/>
            <a:chOff x="0" y="0"/>
            <a:chExt cx="36214" cy="1767391"/>
          </a:xfrm>
        </p:grpSpPr>
        <p:sp>
          <p:nvSpPr>
            <p:cNvPr id="14426" name="Straight Connector 43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7" name="Straight Connector 51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7" name="Isosceles Triangle 58"/>
          <p:cNvSpPr>
            <a:spLocks noChangeArrowheads="1"/>
          </p:cNvSpPr>
          <p:nvPr/>
        </p:nvSpPr>
        <p:spPr bwMode="auto">
          <a:xfrm rot="5400000" flipH="1" flipV="1">
            <a:off x="5901532" y="4958556"/>
            <a:ext cx="69850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8" name="Isosceles Triangle 59"/>
          <p:cNvSpPr>
            <a:spLocks noChangeArrowheads="1"/>
          </p:cNvSpPr>
          <p:nvPr/>
        </p:nvSpPr>
        <p:spPr bwMode="auto">
          <a:xfrm rot="16200000" flipV="1">
            <a:off x="6234113" y="3286125"/>
            <a:ext cx="69850" cy="117475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9" name="Isosceles Triangle 60"/>
          <p:cNvSpPr>
            <a:spLocks noChangeArrowheads="1"/>
          </p:cNvSpPr>
          <p:nvPr/>
        </p:nvSpPr>
        <p:spPr bwMode="auto">
          <a:xfrm rot="5400000" flipH="1" flipV="1">
            <a:off x="5902325" y="1779588"/>
            <a:ext cx="68263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0" name="TextBox 157"/>
          <p:cNvSpPr>
            <a:spLocks noChangeArrowheads="1"/>
          </p:cNvSpPr>
          <p:nvPr/>
        </p:nvSpPr>
        <p:spPr bwMode="auto">
          <a:xfrm>
            <a:off x="4632325" y="183515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200</a:t>
            </a:r>
            <a:r>
              <a:rPr lang="en-US" altLang="zh-CN" sz="16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5.5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14361" name="TextBox 159"/>
          <p:cNvSpPr>
            <a:spLocks noChangeArrowheads="1"/>
          </p:cNvSpPr>
          <p:nvPr/>
        </p:nvSpPr>
        <p:spPr bwMode="auto">
          <a:xfrm>
            <a:off x="1993900" y="19558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公司成立</a:t>
            </a:r>
          </a:p>
        </p:txBody>
      </p:sp>
      <p:sp>
        <p:nvSpPr>
          <p:cNvPr id="14362" name="TextBox 50"/>
          <p:cNvSpPr>
            <a:spLocks noChangeArrowheads="1"/>
          </p:cNvSpPr>
          <p:nvPr/>
        </p:nvSpPr>
        <p:spPr bwMode="auto">
          <a:xfrm>
            <a:off x="4537075" y="3792538"/>
            <a:ext cx="1069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A5A5A5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200</a:t>
            </a:r>
            <a:r>
              <a:rPr lang="en-US" altLang="zh-CN" sz="1600">
                <a:solidFill>
                  <a:srgbClr val="A5A5A5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7.11</a:t>
            </a:r>
            <a:endParaRPr lang="zh-CN" altLang="en-US" sz="1600">
              <a:solidFill>
                <a:srgbClr val="A5A5A5"/>
              </a:solidFill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14363" name="矩形 47"/>
          <p:cNvSpPr>
            <a:spLocks noChangeArrowheads="1"/>
          </p:cNvSpPr>
          <p:nvPr/>
        </p:nvSpPr>
        <p:spPr bwMode="auto">
          <a:xfrm>
            <a:off x="1589088" y="2419350"/>
            <a:ext cx="4048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4364" name="TextBox 159"/>
          <p:cNvSpPr>
            <a:spLocks noChangeArrowheads="1"/>
          </p:cNvSpPr>
          <p:nvPr/>
        </p:nvSpPr>
        <p:spPr bwMode="auto">
          <a:xfrm>
            <a:off x="4038600" y="4044950"/>
            <a:ext cx="156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点击输入标题</a:t>
            </a:r>
          </a:p>
        </p:txBody>
      </p:sp>
      <p:sp>
        <p:nvSpPr>
          <p:cNvPr id="14365" name="矩形 47"/>
          <p:cNvSpPr>
            <a:spLocks noChangeArrowheads="1"/>
          </p:cNvSpPr>
          <p:nvPr/>
        </p:nvSpPr>
        <p:spPr bwMode="auto">
          <a:xfrm>
            <a:off x="1481138" y="5829300"/>
            <a:ext cx="4156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4366" name="椭圆 21"/>
          <p:cNvSpPr>
            <a:spLocks noChangeArrowheads="1"/>
          </p:cNvSpPr>
          <p:nvPr/>
        </p:nvSpPr>
        <p:spPr bwMode="auto">
          <a:xfrm>
            <a:off x="1692275" y="4471988"/>
            <a:ext cx="1212850" cy="121285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44450" cap="rnd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67" name="椭圆 40"/>
          <p:cNvSpPr>
            <a:spLocks noChangeArrowheads="1"/>
          </p:cNvSpPr>
          <p:nvPr/>
        </p:nvSpPr>
        <p:spPr bwMode="auto">
          <a:xfrm>
            <a:off x="4378325" y="4471988"/>
            <a:ext cx="1212850" cy="12128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44450" cap="rnd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68" name="椭圆 41"/>
          <p:cNvSpPr>
            <a:spLocks noChangeArrowheads="1"/>
          </p:cNvSpPr>
          <p:nvPr/>
        </p:nvSpPr>
        <p:spPr bwMode="auto">
          <a:xfrm>
            <a:off x="3035300" y="4471988"/>
            <a:ext cx="1212850" cy="12128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44450" cap="rnd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69" name="Freeform 5"/>
          <p:cNvSpPr>
            <a:spLocks noChangeArrowheads="1"/>
          </p:cNvSpPr>
          <p:nvPr/>
        </p:nvSpPr>
        <p:spPr bwMode="auto">
          <a:xfrm>
            <a:off x="7373938" y="4256088"/>
            <a:ext cx="2736850" cy="777875"/>
          </a:xfrm>
          <a:custGeom>
            <a:avLst/>
            <a:gdLst>
              <a:gd name="T0" fmla="*/ 2147483646 w 2364"/>
              <a:gd name="T1" fmla="*/ 0 h 672"/>
              <a:gd name="T2" fmla="*/ 0 w 2364"/>
              <a:gd name="T3" fmla="*/ 2147483646 h 672"/>
              <a:gd name="T4" fmla="*/ 2147483646 w 2364"/>
              <a:gd name="T5" fmla="*/ 2147483646 h 672"/>
              <a:gd name="T6" fmla="*/ 2147483646 w 2364"/>
              <a:gd name="T7" fmla="*/ 2147483646 h 672"/>
              <a:gd name="T8" fmla="*/ 2147483646 w 2364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4"/>
              <a:gd name="T16" fmla="*/ 0 h 672"/>
              <a:gd name="T17" fmla="*/ 2364 w 2364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4" h="672">
                <a:moveTo>
                  <a:pt x="1166" y="0"/>
                </a:moveTo>
                <a:lnTo>
                  <a:pt x="0" y="246"/>
                </a:lnTo>
                <a:lnTo>
                  <a:pt x="1182" y="672"/>
                </a:lnTo>
                <a:lnTo>
                  <a:pt x="2364" y="246"/>
                </a:lnTo>
                <a:lnTo>
                  <a:pt x="1166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Freeform 6"/>
          <p:cNvSpPr>
            <a:spLocks noChangeArrowheads="1"/>
          </p:cNvSpPr>
          <p:nvPr/>
        </p:nvSpPr>
        <p:spPr bwMode="auto">
          <a:xfrm>
            <a:off x="7742238" y="3497263"/>
            <a:ext cx="2001837" cy="763587"/>
          </a:xfrm>
          <a:custGeom>
            <a:avLst/>
            <a:gdLst>
              <a:gd name="T0" fmla="*/ 2147483646 w 1729"/>
              <a:gd name="T1" fmla="*/ 0 h 660"/>
              <a:gd name="T2" fmla="*/ 0 w 1729"/>
              <a:gd name="T3" fmla="*/ 2147483646 h 660"/>
              <a:gd name="T4" fmla="*/ 2147483646 w 1729"/>
              <a:gd name="T5" fmla="*/ 2147483646 h 660"/>
              <a:gd name="T6" fmla="*/ 2147483646 w 1729"/>
              <a:gd name="T7" fmla="*/ 2147483646 h 660"/>
              <a:gd name="T8" fmla="*/ 2147483646 w 1729"/>
              <a:gd name="T9" fmla="*/ 0 h 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9"/>
              <a:gd name="T16" fmla="*/ 0 h 660"/>
              <a:gd name="T17" fmla="*/ 1729 w 1729"/>
              <a:gd name="T18" fmla="*/ 660 h 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9" h="660">
                <a:moveTo>
                  <a:pt x="864" y="0"/>
                </a:moveTo>
                <a:lnTo>
                  <a:pt x="0" y="351"/>
                </a:lnTo>
                <a:lnTo>
                  <a:pt x="864" y="660"/>
                </a:lnTo>
                <a:lnTo>
                  <a:pt x="1729" y="351"/>
                </a:lnTo>
                <a:lnTo>
                  <a:pt x="864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1" name="Freeform 7"/>
          <p:cNvSpPr>
            <a:spLocks noChangeArrowheads="1"/>
          </p:cNvSpPr>
          <p:nvPr/>
        </p:nvSpPr>
        <p:spPr bwMode="auto">
          <a:xfrm>
            <a:off x="8742363" y="2147888"/>
            <a:ext cx="957262" cy="2016125"/>
          </a:xfrm>
          <a:custGeom>
            <a:avLst/>
            <a:gdLst>
              <a:gd name="T0" fmla="*/ 0 w 827"/>
              <a:gd name="T1" fmla="*/ 0 h 1741"/>
              <a:gd name="T2" fmla="*/ 0 w 827"/>
              <a:gd name="T3" fmla="*/ 2147483646 h 1741"/>
              <a:gd name="T4" fmla="*/ 2147483646 w 827"/>
              <a:gd name="T5" fmla="*/ 2147483646 h 1741"/>
              <a:gd name="T6" fmla="*/ 0 w 827"/>
              <a:gd name="T7" fmla="*/ 0 h 1741"/>
              <a:gd name="T8" fmla="*/ 0 60000 65536"/>
              <a:gd name="T9" fmla="*/ 0 60000 65536"/>
              <a:gd name="T10" fmla="*/ 0 60000 65536"/>
              <a:gd name="T11" fmla="*/ 0 60000 65536"/>
              <a:gd name="T12" fmla="*/ 0 w 827"/>
              <a:gd name="T13" fmla="*/ 0 h 1741"/>
              <a:gd name="T14" fmla="*/ 827 w 827"/>
              <a:gd name="T15" fmla="*/ 1741 h 17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7" h="1741">
                <a:moveTo>
                  <a:pt x="0" y="0"/>
                </a:moveTo>
                <a:lnTo>
                  <a:pt x="0" y="1741"/>
                </a:lnTo>
                <a:lnTo>
                  <a:pt x="827" y="1445"/>
                </a:lnTo>
                <a:lnTo>
                  <a:pt x="0" y="0"/>
                </a:lnTo>
                <a:close/>
              </a:path>
            </a:pathLst>
          </a:custGeom>
          <a:solidFill>
            <a:srgbClr val="D8D8D8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2" name="Freeform 8"/>
          <p:cNvSpPr>
            <a:spLocks noChangeArrowheads="1"/>
          </p:cNvSpPr>
          <p:nvPr/>
        </p:nvSpPr>
        <p:spPr bwMode="auto">
          <a:xfrm>
            <a:off x="7785100" y="2147888"/>
            <a:ext cx="957263" cy="2016125"/>
          </a:xfrm>
          <a:custGeom>
            <a:avLst/>
            <a:gdLst>
              <a:gd name="T0" fmla="*/ 2147483646 w 827"/>
              <a:gd name="T1" fmla="*/ 2147483646 h 1741"/>
              <a:gd name="T2" fmla="*/ 2147483646 w 827"/>
              <a:gd name="T3" fmla="*/ 0 h 1741"/>
              <a:gd name="T4" fmla="*/ 0 w 827"/>
              <a:gd name="T5" fmla="*/ 2147483646 h 1741"/>
              <a:gd name="T6" fmla="*/ 2147483646 w 827"/>
              <a:gd name="T7" fmla="*/ 2147483646 h 1741"/>
              <a:gd name="T8" fmla="*/ 0 60000 65536"/>
              <a:gd name="T9" fmla="*/ 0 60000 65536"/>
              <a:gd name="T10" fmla="*/ 0 60000 65536"/>
              <a:gd name="T11" fmla="*/ 0 60000 65536"/>
              <a:gd name="T12" fmla="*/ 0 w 827"/>
              <a:gd name="T13" fmla="*/ 0 h 1741"/>
              <a:gd name="T14" fmla="*/ 827 w 827"/>
              <a:gd name="T15" fmla="*/ 1741 h 17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7" h="1741">
                <a:moveTo>
                  <a:pt x="827" y="1741"/>
                </a:moveTo>
                <a:lnTo>
                  <a:pt x="827" y="0"/>
                </a:lnTo>
                <a:lnTo>
                  <a:pt x="0" y="1445"/>
                </a:lnTo>
                <a:lnTo>
                  <a:pt x="827" y="174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3" name="Freeform 9"/>
          <p:cNvSpPr>
            <a:spLocks noChangeArrowheads="1"/>
          </p:cNvSpPr>
          <p:nvPr/>
        </p:nvSpPr>
        <p:spPr bwMode="auto">
          <a:xfrm>
            <a:off x="8742363" y="4540250"/>
            <a:ext cx="1736725" cy="1262063"/>
          </a:xfrm>
          <a:custGeom>
            <a:avLst/>
            <a:gdLst>
              <a:gd name="T0" fmla="*/ 0 w 1500"/>
              <a:gd name="T1" fmla="*/ 2147483646 h 1090"/>
              <a:gd name="T2" fmla="*/ 0 w 1500"/>
              <a:gd name="T3" fmla="*/ 2147483646 h 1090"/>
              <a:gd name="T4" fmla="*/ 2147483646 w 1500"/>
              <a:gd name="T5" fmla="*/ 2147483646 h 1090"/>
              <a:gd name="T6" fmla="*/ 2147483646 w 1500"/>
              <a:gd name="T7" fmla="*/ 0 h 1090"/>
              <a:gd name="T8" fmla="*/ 0 w 1500"/>
              <a:gd name="T9" fmla="*/ 2147483646 h 1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0"/>
              <a:gd name="T16" fmla="*/ 0 h 1090"/>
              <a:gd name="T17" fmla="*/ 1500 w 1500"/>
              <a:gd name="T18" fmla="*/ 1090 h 10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0" h="1090">
                <a:moveTo>
                  <a:pt x="0" y="426"/>
                </a:moveTo>
                <a:lnTo>
                  <a:pt x="0" y="1090"/>
                </a:lnTo>
                <a:lnTo>
                  <a:pt x="1500" y="551"/>
                </a:lnTo>
                <a:lnTo>
                  <a:pt x="1182" y="0"/>
                </a:lnTo>
                <a:lnTo>
                  <a:pt x="0" y="426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4" name="Freeform 10"/>
          <p:cNvSpPr>
            <a:spLocks noChangeArrowheads="1"/>
          </p:cNvSpPr>
          <p:nvPr/>
        </p:nvSpPr>
        <p:spPr bwMode="auto">
          <a:xfrm>
            <a:off x="7007225" y="4540250"/>
            <a:ext cx="1735138" cy="1262063"/>
          </a:xfrm>
          <a:custGeom>
            <a:avLst/>
            <a:gdLst>
              <a:gd name="T0" fmla="*/ 0 w 1499"/>
              <a:gd name="T1" fmla="*/ 2147483646 h 1090"/>
              <a:gd name="T2" fmla="*/ 2147483646 w 1499"/>
              <a:gd name="T3" fmla="*/ 2147483646 h 1090"/>
              <a:gd name="T4" fmla="*/ 2147483646 w 1499"/>
              <a:gd name="T5" fmla="*/ 2147483646 h 1090"/>
              <a:gd name="T6" fmla="*/ 2147483646 w 1499"/>
              <a:gd name="T7" fmla="*/ 0 h 1090"/>
              <a:gd name="T8" fmla="*/ 0 w 1499"/>
              <a:gd name="T9" fmla="*/ 2147483646 h 1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9"/>
              <a:gd name="T16" fmla="*/ 0 h 1090"/>
              <a:gd name="T17" fmla="*/ 1499 w 1499"/>
              <a:gd name="T18" fmla="*/ 1090 h 10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9" h="1090">
                <a:moveTo>
                  <a:pt x="0" y="551"/>
                </a:moveTo>
                <a:lnTo>
                  <a:pt x="1499" y="1090"/>
                </a:lnTo>
                <a:lnTo>
                  <a:pt x="1499" y="426"/>
                </a:lnTo>
                <a:lnTo>
                  <a:pt x="317" y="0"/>
                </a:lnTo>
                <a:lnTo>
                  <a:pt x="0" y="55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11"/>
          <p:cNvSpPr>
            <a:spLocks noChangeArrowheads="1"/>
          </p:cNvSpPr>
          <p:nvPr/>
        </p:nvSpPr>
        <p:spPr bwMode="auto">
          <a:xfrm>
            <a:off x="8742363" y="3903663"/>
            <a:ext cx="1325562" cy="1035050"/>
          </a:xfrm>
          <a:custGeom>
            <a:avLst/>
            <a:gdLst>
              <a:gd name="T0" fmla="*/ 2147483646 w 1145"/>
              <a:gd name="T1" fmla="*/ 0 h 894"/>
              <a:gd name="T2" fmla="*/ 0 w 1145"/>
              <a:gd name="T3" fmla="*/ 2147483646 h 894"/>
              <a:gd name="T4" fmla="*/ 0 w 1145"/>
              <a:gd name="T5" fmla="*/ 2147483646 h 894"/>
              <a:gd name="T6" fmla="*/ 2147483646 w 1145"/>
              <a:gd name="T7" fmla="*/ 2147483646 h 894"/>
              <a:gd name="T8" fmla="*/ 2147483646 w 1145"/>
              <a:gd name="T9" fmla="*/ 0 h 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5"/>
              <a:gd name="T16" fmla="*/ 0 h 894"/>
              <a:gd name="T17" fmla="*/ 1145 w 1145"/>
              <a:gd name="T18" fmla="*/ 894 h 8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5" h="894">
                <a:moveTo>
                  <a:pt x="865" y="0"/>
                </a:moveTo>
                <a:lnTo>
                  <a:pt x="0" y="309"/>
                </a:lnTo>
                <a:lnTo>
                  <a:pt x="0" y="894"/>
                </a:lnTo>
                <a:lnTo>
                  <a:pt x="1145" y="484"/>
                </a:lnTo>
                <a:lnTo>
                  <a:pt x="865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12"/>
          <p:cNvSpPr>
            <a:spLocks noChangeArrowheads="1"/>
          </p:cNvSpPr>
          <p:nvPr/>
        </p:nvSpPr>
        <p:spPr bwMode="auto">
          <a:xfrm>
            <a:off x="7416800" y="3903663"/>
            <a:ext cx="1325563" cy="1035050"/>
          </a:xfrm>
          <a:custGeom>
            <a:avLst/>
            <a:gdLst>
              <a:gd name="T0" fmla="*/ 0 w 1144"/>
              <a:gd name="T1" fmla="*/ 2147483646 h 894"/>
              <a:gd name="T2" fmla="*/ 2147483646 w 1144"/>
              <a:gd name="T3" fmla="*/ 2147483646 h 894"/>
              <a:gd name="T4" fmla="*/ 2147483646 w 1144"/>
              <a:gd name="T5" fmla="*/ 2147483646 h 894"/>
              <a:gd name="T6" fmla="*/ 2147483646 w 1144"/>
              <a:gd name="T7" fmla="*/ 0 h 894"/>
              <a:gd name="T8" fmla="*/ 0 w 1144"/>
              <a:gd name="T9" fmla="*/ 2147483646 h 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4"/>
              <a:gd name="T16" fmla="*/ 0 h 894"/>
              <a:gd name="T17" fmla="*/ 1144 w 1144"/>
              <a:gd name="T18" fmla="*/ 894 h 8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4" h="894">
                <a:moveTo>
                  <a:pt x="0" y="484"/>
                </a:moveTo>
                <a:lnTo>
                  <a:pt x="1144" y="894"/>
                </a:lnTo>
                <a:lnTo>
                  <a:pt x="1144" y="309"/>
                </a:lnTo>
                <a:lnTo>
                  <a:pt x="280" y="0"/>
                </a:lnTo>
                <a:lnTo>
                  <a:pt x="0" y="484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77" name="Group 41"/>
          <p:cNvGrpSpPr>
            <a:grpSpLocks/>
          </p:cNvGrpSpPr>
          <p:nvPr/>
        </p:nvGrpSpPr>
        <p:grpSpPr bwMode="auto">
          <a:xfrm rot="-1348683">
            <a:off x="9372600" y="4946650"/>
            <a:ext cx="360363" cy="360363"/>
            <a:chOff x="0" y="0"/>
            <a:chExt cx="881063" cy="881062"/>
          </a:xfrm>
        </p:grpSpPr>
        <p:sp>
          <p:nvSpPr>
            <p:cNvPr id="3" name="Freeform 36"/>
            <p:cNvSpPr>
              <a:spLocks noChangeArrowheads="1"/>
            </p:cNvSpPr>
            <p:nvPr/>
          </p:nvSpPr>
          <p:spPr bwMode="auto">
            <a:xfrm>
              <a:off x="0" y="0"/>
              <a:ext cx="881063" cy="728663"/>
            </a:xfrm>
            <a:custGeom>
              <a:avLst/>
              <a:gdLst>
                <a:gd name="T0" fmla="*/ 2147483646 w 232"/>
                <a:gd name="T1" fmla="*/ 2147483646 h 192"/>
                <a:gd name="T2" fmla="*/ 2147483646 w 232"/>
                <a:gd name="T3" fmla="*/ 2147483646 h 192"/>
                <a:gd name="T4" fmla="*/ 2147483646 w 232"/>
                <a:gd name="T5" fmla="*/ 2147483646 h 192"/>
                <a:gd name="T6" fmla="*/ 2147483646 w 232"/>
                <a:gd name="T7" fmla="*/ 2147483646 h 192"/>
                <a:gd name="T8" fmla="*/ 2147483646 w 232"/>
                <a:gd name="T9" fmla="*/ 2147483646 h 192"/>
                <a:gd name="T10" fmla="*/ 2147483646 w 232"/>
                <a:gd name="T11" fmla="*/ 2147483646 h 192"/>
                <a:gd name="T12" fmla="*/ 2147483646 w 232"/>
                <a:gd name="T13" fmla="*/ 0 h 192"/>
                <a:gd name="T14" fmla="*/ 2147483646 w 232"/>
                <a:gd name="T15" fmla="*/ 0 h 192"/>
                <a:gd name="T16" fmla="*/ 2147483646 w 232"/>
                <a:gd name="T17" fmla="*/ 2147483646 h 192"/>
                <a:gd name="T18" fmla="*/ 2147483646 w 232"/>
                <a:gd name="T19" fmla="*/ 2147483646 h 192"/>
                <a:gd name="T20" fmla="*/ 0 w 232"/>
                <a:gd name="T21" fmla="*/ 2147483646 h 192"/>
                <a:gd name="T22" fmla="*/ 0 w 232"/>
                <a:gd name="T23" fmla="*/ 2147483646 h 192"/>
                <a:gd name="T24" fmla="*/ 2147483646 w 232"/>
                <a:gd name="T25" fmla="*/ 2147483646 h 192"/>
                <a:gd name="T26" fmla="*/ 2147483646 w 232"/>
                <a:gd name="T27" fmla="*/ 2147483646 h 1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2"/>
                <a:gd name="T43" fmla="*/ 0 h 192"/>
                <a:gd name="T44" fmla="*/ 232 w 232"/>
                <a:gd name="T45" fmla="*/ 192 h 1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2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solidFill>
              <a:srgbClr val="FFFFFF"/>
            </a:solidFill>
            <a:ln w="15875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" name="Freeform 37"/>
            <p:cNvSpPr>
              <a:spLocks noChangeArrowheads="1"/>
            </p:cNvSpPr>
            <p:nvPr/>
          </p:nvSpPr>
          <p:spPr bwMode="auto">
            <a:xfrm>
              <a:off x="76200" y="608012"/>
              <a:ext cx="728663" cy="273050"/>
            </a:xfrm>
            <a:custGeom>
              <a:avLst/>
              <a:gdLst>
                <a:gd name="T0" fmla="*/ 2147483646 w 192"/>
                <a:gd name="T1" fmla="*/ 2147483646 h 72"/>
                <a:gd name="T2" fmla="*/ 0 w 192"/>
                <a:gd name="T3" fmla="*/ 2147483646 h 72"/>
                <a:gd name="T4" fmla="*/ 2147483646 w 192"/>
                <a:gd name="T5" fmla="*/ 0 h 72"/>
                <a:gd name="T6" fmla="*/ 2147483646 w 192"/>
                <a:gd name="T7" fmla="*/ 0 h 72"/>
                <a:gd name="T8" fmla="*/ 2147483646 w 192"/>
                <a:gd name="T9" fmla="*/ 214748364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72"/>
                <a:gd name="T17" fmla="*/ 192 w 19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solidFill>
              <a:srgbClr val="FFFFFF"/>
            </a:solidFill>
            <a:ln w="15875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5" name="Oval 38"/>
            <p:cNvSpPr>
              <a:spLocks noChangeArrowheads="1"/>
            </p:cNvSpPr>
            <p:nvPr/>
          </p:nvSpPr>
          <p:spPr bwMode="auto">
            <a:xfrm>
              <a:off x="319087" y="90487"/>
              <a:ext cx="242888" cy="244475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Oval 39"/>
            <p:cNvSpPr>
              <a:spLocks noChangeArrowheads="1"/>
            </p:cNvSpPr>
            <p:nvPr/>
          </p:nvSpPr>
          <p:spPr bwMode="auto">
            <a:xfrm>
              <a:off x="182562" y="319087"/>
              <a:ext cx="30163" cy="30163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Rectangle 40"/>
            <p:cNvSpPr>
              <a:spLocks noChangeArrowheads="1"/>
            </p:cNvSpPr>
            <p:nvPr/>
          </p:nvSpPr>
          <p:spPr bwMode="auto">
            <a:xfrm>
              <a:off x="638175" y="90487"/>
              <a:ext cx="90488" cy="9207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Line 41"/>
            <p:cNvSpPr>
              <a:spLocks noChangeShapeType="1"/>
            </p:cNvSpPr>
            <p:nvPr/>
          </p:nvSpPr>
          <p:spPr bwMode="auto">
            <a:xfrm flipV="1">
              <a:off x="395287" y="0"/>
              <a:ext cx="1" cy="98425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" name="Line 42"/>
            <p:cNvSpPr>
              <a:spLocks noChangeShapeType="1"/>
            </p:cNvSpPr>
            <p:nvPr/>
          </p:nvSpPr>
          <p:spPr bwMode="auto">
            <a:xfrm flipV="1">
              <a:off x="485775" y="0"/>
              <a:ext cx="1" cy="98425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" name="Line 43"/>
            <p:cNvSpPr>
              <a:spLocks noChangeShapeType="1"/>
            </p:cNvSpPr>
            <p:nvPr/>
          </p:nvSpPr>
          <p:spPr bwMode="auto">
            <a:xfrm flipV="1">
              <a:off x="395287" y="327025"/>
              <a:ext cx="1" cy="128588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 flipV="1">
              <a:off x="485775" y="327025"/>
              <a:ext cx="1" cy="128588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" name="Line 45"/>
            <p:cNvSpPr>
              <a:spLocks noChangeShapeType="1"/>
            </p:cNvSpPr>
            <p:nvPr/>
          </p:nvSpPr>
          <p:spPr bwMode="auto">
            <a:xfrm>
              <a:off x="60325" y="455612"/>
              <a:ext cx="76041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" name="Line 46"/>
            <p:cNvSpPr>
              <a:spLocks noChangeShapeType="1"/>
            </p:cNvSpPr>
            <p:nvPr/>
          </p:nvSpPr>
          <p:spPr bwMode="auto">
            <a:xfrm>
              <a:off x="0" y="534987"/>
              <a:ext cx="88106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4" name="Line 47"/>
            <p:cNvSpPr>
              <a:spLocks noChangeShapeType="1"/>
            </p:cNvSpPr>
            <p:nvPr/>
          </p:nvSpPr>
          <p:spPr bwMode="auto">
            <a:xfrm>
              <a:off x="46037" y="608012"/>
              <a:ext cx="788988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125412" y="820737"/>
              <a:ext cx="62706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4391" name="Group 55"/>
          <p:cNvGrpSpPr>
            <a:grpSpLocks/>
          </p:cNvGrpSpPr>
          <p:nvPr/>
        </p:nvGrpSpPr>
        <p:grpSpPr bwMode="auto">
          <a:xfrm rot="-1155146">
            <a:off x="9161463" y="4217988"/>
            <a:ext cx="341312" cy="341312"/>
            <a:chOff x="0" y="0"/>
            <a:chExt cx="879475" cy="879475"/>
          </a:xfrm>
        </p:grpSpPr>
        <p:sp>
          <p:nvSpPr>
            <p:cNvPr id="14400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879475" cy="879475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401" name="Line 21"/>
            <p:cNvSpPr>
              <a:spLocks noChangeShapeType="1"/>
            </p:cNvSpPr>
            <p:nvPr/>
          </p:nvSpPr>
          <p:spPr bwMode="auto">
            <a:xfrm flipV="1">
              <a:off x="455613" y="273050"/>
              <a:ext cx="1" cy="26193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4402" name="Line 22"/>
            <p:cNvSpPr>
              <a:spLocks noChangeShapeType="1"/>
            </p:cNvSpPr>
            <p:nvPr/>
          </p:nvSpPr>
          <p:spPr bwMode="auto">
            <a:xfrm flipV="1">
              <a:off x="636588" y="455613"/>
              <a:ext cx="1" cy="793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4403" name="Line 23"/>
            <p:cNvSpPr>
              <a:spLocks noChangeShapeType="1"/>
            </p:cNvSpPr>
            <p:nvPr/>
          </p:nvSpPr>
          <p:spPr bwMode="auto">
            <a:xfrm flipV="1">
              <a:off x="242888" y="112713"/>
              <a:ext cx="1" cy="2206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4404" name="Line 24"/>
            <p:cNvSpPr>
              <a:spLocks noChangeShapeType="1"/>
            </p:cNvSpPr>
            <p:nvPr/>
          </p:nvSpPr>
          <p:spPr bwMode="auto">
            <a:xfrm flipV="1">
              <a:off x="242888" y="393700"/>
              <a:ext cx="1" cy="14128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636588" y="112713"/>
              <a:ext cx="1" cy="28098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4406" name="Line 26"/>
            <p:cNvSpPr>
              <a:spLocks noChangeShapeType="1"/>
            </p:cNvSpPr>
            <p:nvPr/>
          </p:nvSpPr>
          <p:spPr bwMode="auto">
            <a:xfrm flipV="1">
              <a:off x="455613" y="112713"/>
              <a:ext cx="1" cy="984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4407" name="Rectangle 27"/>
            <p:cNvSpPr>
              <a:spLocks noChangeArrowheads="1"/>
            </p:cNvSpPr>
            <p:nvPr/>
          </p:nvSpPr>
          <p:spPr bwMode="auto">
            <a:xfrm>
              <a:off x="576263" y="393700"/>
              <a:ext cx="122238" cy="61913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408" name="Rectangle 28"/>
            <p:cNvSpPr>
              <a:spLocks noChangeArrowheads="1"/>
            </p:cNvSpPr>
            <p:nvPr/>
          </p:nvSpPr>
          <p:spPr bwMode="auto">
            <a:xfrm>
              <a:off x="393700" y="211138"/>
              <a:ext cx="122238" cy="61913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409" name="Rectangle 29"/>
            <p:cNvSpPr>
              <a:spLocks noChangeArrowheads="1"/>
            </p:cNvSpPr>
            <p:nvPr/>
          </p:nvSpPr>
          <p:spPr bwMode="auto">
            <a:xfrm>
              <a:off x="180975" y="333375"/>
              <a:ext cx="122238" cy="60325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410" name="Oval 30"/>
            <p:cNvSpPr>
              <a:spLocks noChangeArrowheads="1"/>
            </p:cNvSpPr>
            <p:nvPr/>
          </p:nvSpPr>
          <p:spPr bwMode="auto">
            <a:xfrm>
              <a:off x="576263" y="636588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411" name="Oval 31"/>
            <p:cNvSpPr>
              <a:spLocks noChangeArrowheads="1"/>
            </p:cNvSpPr>
            <p:nvPr/>
          </p:nvSpPr>
          <p:spPr bwMode="auto">
            <a:xfrm>
              <a:off x="393700" y="636588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412" name="Oval 32"/>
            <p:cNvSpPr>
              <a:spLocks noChangeArrowheads="1"/>
            </p:cNvSpPr>
            <p:nvPr/>
          </p:nvSpPr>
          <p:spPr bwMode="auto">
            <a:xfrm>
              <a:off x="180975" y="636588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405" name="Group 69"/>
          <p:cNvGrpSpPr>
            <a:grpSpLocks/>
          </p:cNvGrpSpPr>
          <p:nvPr/>
        </p:nvGrpSpPr>
        <p:grpSpPr bwMode="auto">
          <a:xfrm rot="-1267562">
            <a:off x="8947150" y="3492500"/>
            <a:ext cx="350838" cy="344488"/>
            <a:chOff x="0" y="0"/>
            <a:chExt cx="879475" cy="863601"/>
          </a:xfrm>
        </p:grpSpPr>
        <p:sp>
          <p:nvSpPr>
            <p:cNvPr id="14393" name="Freeform 10"/>
            <p:cNvSpPr>
              <a:spLocks noChangeArrowheads="1"/>
            </p:cNvSpPr>
            <p:nvPr/>
          </p:nvSpPr>
          <p:spPr bwMode="auto">
            <a:xfrm>
              <a:off x="273050" y="0"/>
              <a:ext cx="393700" cy="166688"/>
            </a:xfrm>
            <a:custGeom>
              <a:avLst/>
              <a:gdLst>
                <a:gd name="T0" fmla="*/ 0 w 248"/>
                <a:gd name="T1" fmla="*/ 2147483646 h 105"/>
                <a:gd name="T2" fmla="*/ 2147483646 w 248"/>
                <a:gd name="T3" fmla="*/ 0 h 105"/>
                <a:gd name="T4" fmla="*/ 2147483646 w 248"/>
                <a:gd name="T5" fmla="*/ 2147483646 h 105"/>
                <a:gd name="T6" fmla="*/ 0 60000 65536"/>
                <a:gd name="T7" fmla="*/ 0 60000 65536"/>
                <a:gd name="T8" fmla="*/ 0 60000 65536"/>
                <a:gd name="T9" fmla="*/ 0 w 248"/>
                <a:gd name="T10" fmla="*/ 0 h 105"/>
                <a:gd name="T11" fmla="*/ 248 w 248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4394" name="Rectangle 11"/>
            <p:cNvSpPr>
              <a:spLocks noChangeArrowheads="1"/>
            </p:cNvSpPr>
            <p:nvPr/>
          </p:nvSpPr>
          <p:spPr bwMode="auto">
            <a:xfrm>
              <a:off x="0" y="166688"/>
              <a:ext cx="879475" cy="69691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95" name="Rectangle 12"/>
            <p:cNvSpPr>
              <a:spLocks noChangeArrowheads="1"/>
            </p:cNvSpPr>
            <p:nvPr/>
          </p:nvSpPr>
          <p:spPr bwMode="auto">
            <a:xfrm>
              <a:off x="90488" y="257175"/>
              <a:ext cx="698500" cy="515938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96" name="Freeform 13"/>
            <p:cNvSpPr>
              <a:spLocks noChangeArrowheads="1"/>
            </p:cNvSpPr>
            <p:nvPr/>
          </p:nvSpPr>
          <p:spPr bwMode="auto">
            <a:xfrm>
              <a:off x="150813" y="355600"/>
              <a:ext cx="349250" cy="417513"/>
            </a:xfrm>
            <a:custGeom>
              <a:avLst/>
              <a:gdLst>
                <a:gd name="T0" fmla="*/ 2147483646 w 92"/>
                <a:gd name="T1" fmla="*/ 2147483646 h 110"/>
                <a:gd name="T2" fmla="*/ 2147483646 w 92"/>
                <a:gd name="T3" fmla="*/ 0 h 110"/>
                <a:gd name="T4" fmla="*/ 0 w 92"/>
                <a:gd name="T5" fmla="*/ 2147483646 h 110"/>
                <a:gd name="T6" fmla="*/ 0 60000 65536"/>
                <a:gd name="T7" fmla="*/ 0 60000 65536"/>
                <a:gd name="T8" fmla="*/ 0 60000 65536"/>
                <a:gd name="T9" fmla="*/ 0 w 92"/>
                <a:gd name="T10" fmla="*/ 0 h 110"/>
                <a:gd name="T11" fmla="*/ 92 w 92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4397" name="Line 14"/>
            <p:cNvSpPr>
              <a:spLocks noChangeShapeType="1"/>
            </p:cNvSpPr>
            <p:nvPr/>
          </p:nvSpPr>
          <p:spPr bwMode="auto">
            <a:xfrm>
              <a:off x="234950" y="652463"/>
              <a:ext cx="182563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4398" name="Freeform 15"/>
            <p:cNvSpPr>
              <a:spLocks noChangeArrowheads="1"/>
            </p:cNvSpPr>
            <p:nvPr/>
          </p:nvSpPr>
          <p:spPr bwMode="auto">
            <a:xfrm>
              <a:off x="606425" y="655638"/>
              <a:ext cx="92075" cy="117475"/>
            </a:xfrm>
            <a:custGeom>
              <a:avLst/>
              <a:gdLst>
                <a:gd name="T0" fmla="*/ 0 w 58"/>
                <a:gd name="T1" fmla="*/ 2147483646 h 74"/>
                <a:gd name="T2" fmla="*/ 0 w 58"/>
                <a:gd name="T3" fmla="*/ 0 h 74"/>
                <a:gd name="T4" fmla="*/ 2147483646 w 58"/>
                <a:gd name="T5" fmla="*/ 0 h 74"/>
                <a:gd name="T6" fmla="*/ 2147483646 w 58"/>
                <a:gd name="T7" fmla="*/ 2147483646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74"/>
                <a:gd name="T14" fmla="*/ 58 w 5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4399" name="Freeform 16"/>
            <p:cNvSpPr>
              <a:spLocks noChangeArrowheads="1"/>
            </p:cNvSpPr>
            <p:nvPr/>
          </p:nvSpPr>
          <p:spPr bwMode="auto">
            <a:xfrm>
              <a:off x="698500" y="530225"/>
              <a:ext cx="90488" cy="125413"/>
            </a:xfrm>
            <a:custGeom>
              <a:avLst/>
              <a:gdLst>
                <a:gd name="T0" fmla="*/ 0 w 57"/>
                <a:gd name="T1" fmla="*/ 2147483646 h 79"/>
                <a:gd name="T2" fmla="*/ 0 w 57"/>
                <a:gd name="T3" fmla="*/ 0 h 79"/>
                <a:gd name="T4" fmla="*/ 2147483646 w 57"/>
                <a:gd name="T5" fmla="*/ 0 h 79"/>
                <a:gd name="T6" fmla="*/ 0 60000 65536"/>
                <a:gd name="T7" fmla="*/ 0 60000 65536"/>
                <a:gd name="T8" fmla="*/ 0 60000 65536"/>
                <a:gd name="T9" fmla="*/ 0 w 57"/>
                <a:gd name="T10" fmla="*/ 0 h 79"/>
                <a:gd name="T11" fmla="*/ 57 w 57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14413" name="TextBox 149"/>
          <p:cNvSpPr>
            <a:spLocks noChangeArrowheads="1"/>
          </p:cNvSpPr>
          <p:nvPr/>
        </p:nvSpPr>
        <p:spPr bwMode="auto">
          <a:xfrm>
            <a:off x="6610350" y="3208338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A5A5A5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200</a:t>
            </a:r>
            <a:r>
              <a:rPr lang="en-US" altLang="zh-CN" sz="1600">
                <a:solidFill>
                  <a:srgbClr val="A5A5A5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7.5</a:t>
            </a:r>
            <a:endParaRPr lang="zh-CN" altLang="en-US" sz="1600">
              <a:solidFill>
                <a:srgbClr val="A5A5A5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4414" name="Straight Connector 140"/>
          <p:cNvSpPr>
            <a:spLocks noChangeShapeType="1"/>
          </p:cNvSpPr>
          <p:nvPr/>
        </p:nvSpPr>
        <p:spPr bwMode="auto">
          <a:xfrm flipH="1">
            <a:off x="6564313" y="2914650"/>
            <a:ext cx="1714500" cy="0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5" name="Straight Connector 143"/>
          <p:cNvSpPr>
            <a:spLocks noChangeShapeType="1"/>
          </p:cNvSpPr>
          <p:nvPr/>
        </p:nvSpPr>
        <p:spPr bwMode="auto">
          <a:xfrm flipH="1">
            <a:off x="9896475" y="4089400"/>
            <a:ext cx="1746250" cy="1588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6" name="Straight Connector 146"/>
          <p:cNvSpPr>
            <a:spLocks noChangeShapeType="1"/>
          </p:cNvSpPr>
          <p:nvPr/>
        </p:nvSpPr>
        <p:spPr bwMode="auto">
          <a:xfrm flipH="1" flipV="1">
            <a:off x="11642725" y="2998788"/>
            <a:ext cx="1588" cy="1058862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7" name="Straight Connector 160"/>
          <p:cNvSpPr>
            <a:spLocks noChangeShapeType="1"/>
          </p:cNvSpPr>
          <p:nvPr/>
        </p:nvSpPr>
        <p:spPr bwMode="auto">
          <a:xfrm flipH="1">
            <a:off x="7596188" y="6615113"/>
            <a:ext cx="2522537" cy="0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8" name="Straight Connector 163"/>
          <p:cNvSpPr>
            <a:spLocks noChangeShapeType="1"/>
          </p:cNvSpPr>
          <p:nvPr/>
        </p:nvSpPr>
        <p:spPr bwMode="auto">
          <a:xfrm flipH="1" flipV="1">
            <a:off x="10118725" y="5354638"/>
            <a:ext cx="0" cy="1266825"/>
          </a:xfrm>
          <a:prstGeom prst="line">
            <a:avLst/>
          </a:prstGeom>
          <a:noFill/>
          <a:ln w="19050">
            <a:solidFill>
              <a:srgbClr val="D8D8D8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19" name="TextBox 159"/>
          <p:cNvSpPr>
            <a:spLocks noChangeArrowheads="1"/>
          </p:cNvSpPr>
          <p:nvPr/>
        </p:nvSpPr>
        <p:spPr bwMode="auto">
          <a:xfrm>
            <a:off x="6591300" y="18605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</a:p>
        </p:txBody>
      </p:sp>
      <p:sp>
        <p:nvSpPr>
          <p:cNvPr id="14420" name="矩形 47"/>
          <p:cNvSpPr>
            <a:spLocks noChangeArrowheads="1"/>
          </p:cNvSpPr>
          <p:nvPr/>
        </p:nvSpPr>
        <p:spPr bwMode="auto">
          <a:xfrm>
            <a:off x="6591300" y="2224088"/>
            <a:ext cx="1833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</a:p>
        </p:txBody>
      </p:sp>
      <p:sp>
        <p:nvSpPr>
          <p:cNvPr id="14421" name="TextBox 159"/>
          <p:cNvSpPr>
            <a:spLocks noChangeArrowheads="1"/>
          </p:cNvSpPr>
          <p:nvPr/>
        </p:nvSpPr>
        <p:spPr bwMode="auto">
          <a:xfrm>
            <a:off x="9894888" y="298767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</a:p>
        </p:txBody>
      </p:sp>
      <p:sp>
        <p:nvSpPr>
          <p:cNvPr id="14422" name="矩形 47"/>
          <p:cNvSpPr>
            <a:spLocks noChangeArrowheads="1"/>
          </p:cNvSpPr>
          <p:nvPr/>
        </p:nvSpPr>
        <p:spPr bwMode="auto">
          <a:xfrm>
            <a:off x="9894888" y="3351213"/>
            <a:ext cx="1833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</a:p>
        </p:txBody>
      </p:sp>
      <p:sp>
        <p:nvSpPr>
          <p:cNvPr id="14423" name="TextBox 159"/>
          <p:cNvSpPr>
            <a:spLocks noChangeArrowheads="1"/>
          </p:cNvSpPr>
          <p:nvPr/>
        </p:nvSpPr>
        <p:spPr bwMode="auto">
          <a:xfrm>
            <a:off x="8913813" y="5727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</a:p>
        </p:txBody>
      </p:sp>
      <p:sp>
        <p:nvSpPr>
          <p:cNvPr id="14424" name="矩形 47"/>
          <p:cNvSpPr>
            <a:spLocks noChangeArrowheads="1"/>
          </p:cNvSpPr>
          <p:nvPr/>
        </p:nvSpPr>
        <p:spPr bwMode="auto">
          <a:xfrm>
            <a:off x="7434263" y="6091238"/>
            <a:ext cx="258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14425" name="Group 89"/>
          <p:cNvGrpSpPr>
            <a:grpSpLocks/>
          </p:cNvGrpSpPr>
          <p:nvPr/>
        </p:nvGrpSpPr>
        <p:grpSpPr bwMode="auto">
          <a:xfrm>
            <a:off x="1147763" y="1419225"/>
            <a:ext cx="4497387" cy="1824038"/>
            <a:chOff x="0" y="0"/>
            <a:chExt cx="4497420" cy="1823419"/>
          </a:xfrm>
        </p:grpSpPr>
        <p:sp>
          <p:nvSpPr>
            <p:cNvPr id="14386" name="任意多边形 94"/>
            <p:cNvSpPr>
              <a:spLocks noChangeArrowheads="1"/>
            </p:cNvSpPr>
            <p:nvPr/>
          </p:nvSpPr>
          <p:spPr bwMode="auto">
            <a:xfrm flipH="1">
              <a:off x="373487" y="370802"/>
              <a:ext cx="4123933" cy="1452617"/>
            </a:xfrm>
            <a:custGeom>
              <a:avLst/>
              <a:gdLst>
                <a:gd name="T0" fmla="*/ 3651318 w 4123933"/>
                <a:gd name="T1" fmla="*/ 0 h 1452617"/>
                <a:gd name="T2" fmla="*/ 0 w 4123933"/>
                <a:gd name="T3" fmla="*/ 0 h 1452617"/>
                <a:gd name="T4" fmla="*/ 0 w 4123933"/>
                <a:gd name="T5" fmla="*/ 1452617 h 1452617"/>
                <a:gd name="T6" fmla="*/ 4123933 w 4123933"/>
                <a:gd name="T7" fmla="*/ 1452617 h 1452617"/>
                <a:gd name="T8" fmla="*/ 4123933 w 4123933"/>
                <a:gd name="T9" fmla="*/ 475572 h 1452617"/>
                <a:gd name="T10" fmla="*/ 4071596 w 4123933"/>
                <a:gd name="T11" fmla="*/ 480848 h 1452617"/>
                <a:gd name="T12" fmla="*/ 3645771 w 4123933"/>
                <a:gd name="T13" fmla="*/ 55023 h 1452617"/>
                <a:gd name="T14" fmla="*/ 3651318 w 4123933"/>
                <a:gd name="T15" fmla="*/ 0 h 14526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23933"/>
                <a:gd name="T25" fmla="*/ 0 h 1452617"/>
                <a:gd name="T26" fmla="*/ 4123933 w 4123933"/>
                <a:gd name="T27" fmla="*/ 1452617 h 14526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23933" h="1452617">
                  <a:moveTo>
                    <a:pt x="3651318" y="0"/>
                  </a:moveTo>
                  <a:lnTo>
                    <a:pt x="0" y="0"/>
                  </a:lnTo>
                  <a:lnTo>
                    <a:pt x="0" y="1452617"/>
                  </a:lnTo>
                  <a:lnTo>
                    <a:pt x="4123933" y="1452617"/>
                  </a:lnTo>
                  <a:lnTo>
                    <a:pt x="4123933" y="475572"/>
                  </a:lnTo>
                  <a:lnTo>
                    <a:pt x="4071596" y="480848"/>
                  </a:lnTo>
                  <a:cubicBezTo>
                    <a:pt x="3836419" y="480848"/>
                    <a:pt x="3645771" y="290200"/>
                    <a:pt x="3645771" y="55023"/>
                  </a:cubicBezTo>
                  <a:lnTo>
                    <a:pt x="365131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4387" name="Group 91"/>
            <p:cNvGrpSpPr>
              <a:grpSpLocks/>
            </p:cNvGrpSpPr>
            <p:nvPr/>
          </p:nvGrpSpPr>
          <p:grpSpPr bwMode="auto">
            <a:xfrm>
              <a:off x="0" y="0"/>
              <a:ext cx="851649" cy="851649"/>
              <a:chOff x="0" y="0"/>
              <a:chExt cx="851649" cy="851649"/>
            </a:xfrm>
          </p:grpSpPr>
          <p:sp>
            <p:nvSpPr>
              <p:cNvPr id="14388" name="Oval 156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389" name="Group 93"/>
              <p:cNvGrpSpPr>
                <a:grpSpLocks/>
              </p:cNvGrpSpPr>
              <p:nvPr/>
            </p:nvGrpSpPr>
            <p:grpSpPr bwMode="auto">
              <a:xfrm flipH="1">
                <a:off x="177507" y="174283"/>
                <a:ext cx="490537" cy="492125"/>
                <a:chOff x="0" y="0"/>
                <a:chExt cx="490537" cy="492125"/>
              </a:xfrm>
            </p:grpSpPr>
            <p:sp>
              <p:nvSpPr>
                <p:cNvPr id="14390" name="Freeform 5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90537" cy="492125"/>
                </a:xfrm>
                <a:custGeom>
                  <a:avLst/>
                  <a:gdLst>
                    <a:gd name="T0" fmla="*/ 2147483646 w 128"/>
                    <a:gd name="T1" fmla="*/ 2147483646 h 128"/>
                    <a:gd name="T2" fmla="*/ 2147483646 w 128"/>
                    <a:gd name="T3" fmla="*/ 2147483646 h 128"/>
                    <a:gd name="T4" fmla="*/ 2147483646 w 128"/>
                    <a:gd name="T5" fmla="*/ 2147483646 h 128"/>
                    <a:gd name="T6" fmla="*/ 2147483646 w 128"/>
                    <a:gd name="T7" fmla="*/ 2147483646 h 128"/>
                    <a:gd name="T8" fmla="*/ 2147483646 w 128"/>
                    <a:gd name="T9" fmla="*/ 2147483646 h 128"/>
                    <a:gd name="T10" fmla="*/ 2147483646 w 128"/>
                    <a:gd name="T11" fmla="*/ 0 h 128"/>
                    <a:gd name="T12" fmla="*/ 2147483646 w 128"/>
                    <a:gd name="T13" fmla="*/ 2147483646 h 128"/>
                    <a:gd name="T14" fmla="*/ 2147483646 w 128"/>
                    <a:gd name="T15" fmla="*/ 2147483646 h 128"/>
                    <a:gd name="T16" fmla="*/ 2147483646 w 128"/>
                    <a:gd name="T17" fmla="*/ 2147483646 h 128"/>
                    <a:gd name="T18" fmla="*/ 2147483646 w 128"/>
                    <a:gd name="T19" fmla="*/ 2147483646 h 128"/>
                    <a:gd name="T20" fmla="*/ 2147483646 w 128"/>
                    <a:gd name="T21" fmla="*/ 2147483646 h 128"/>
                    <a:gd name="T22" fmla="*/ 2147483646 w 128"/>
                    <a:gd name="T23" fmla="*/ 2147483646 h 128"/>
                    <a:gd name="T24" fmla="*/ 0 w 128"/>
                    <a:gd name="T25" fmla="*/ 2147483646 h 128"/>
                    <a:gd name="T26" fmla="*/ 2147483646 w 128"/>
                    <a:gd name="T27" fmla="*/ 2147483646 h 128"/>
                    <a:gd name="T28" fmla="*/ 2147483646 w 128"/>
                    <a:gd name="T29" fmla="*/ 2147483646 h 128"/>
                    <a:gd name="T30" fmla="*/ 2147483646 w 128"/>
                    <a:gd name="T31" fmla="*/ 2147483646 h 128"/>
                    <a:gd name="T32" fmla="*/ 2147483646 w 128"/>
                    <a:gd name="T33" fmla="*/ 2147483646 h 128"/>
                    <a:gd name="T34" fmla="*/ 2147483646 w 128"/>
                    <a:gd name="T35" fmla="*/ 2147483646 h 128"/>
                    <a:gd name="T36" fmla="*/ 2147483646 w 128"/>
                    <a:gd name="T37" fmla="*/ 2147483646 h 128"/>
                    <a:gd name="T38" fmla="*/ 2147483646 w 128"/>
                    <a:gd name="T39" fmla="*/ 2147483646 h 128"/>
                    <a:gd name="T40" fmla="*/ 2147483646 w 128"/>
                    <a:gd name="T41" fmla="*/ 2147483646 h 128"/>
                    <a:gd name="T42" fmla="*/ 2147483646 w 128"/>
                    <a:gd name="T43" fmla="*/ 2147483646 h 128"/>
                    <a:gd name="T44" fmla="*/ 2147483646 w 128"/>
                    <a:gd name="T45" fmla="*/ 2147483646 h 128"/>
                    <a:gd name="T46" fmla="*/ 2147483646 w 128"/>
                    <a:gd name="T47" fmla="*/ 2147483646 h 128"/>
                    <a:gd name="T48" fmla="*/ 2147483646 w 128"/>
                    <a:gd name="T49" fmla="*/ 2147483646 h 128"/>
                    <a:gd name="T50" fmla="*/ 2147483646 w 128"/>
                    <a:gd name="T51" fmla="*/ 2147483646 h 128"/>
                    <a:gd name="T52" fmla="*/ 2147483646 w 128"/>
                    <a:gd name="T53" fmla="*/ 2147483646 h 128"/>
                    <a:gd name="T54" fmla="*/ 2147483646 w 128"/>
                    <a:gd name="T55" fmla="*/ 2147483646 h 128"/>
                    <a:gd name="T56" fmla="*/ 2147483646 w 128"/>
                    <a:gd name="T57" fmla="*/ 2147483646 h 128"/>
                    <a:gd name="T58" fmla="*/ 2147483646 w 128"/>
                    <a:gd name="T59" fmla="*/ 2147483646 h 128"/>
                    <a:gd name="T60" fmla="*/ 2147483646 w 128"/>
                    <a:gd name="T61" fmla="*/ 2147483646 h 128"/>
                    <a:gd name="T62" fmla="*/ 2147483646 w 128"/>
                    <a:gd name="T63" fmla="*/ 2147483646 h 128"/>
                    <a:gd name="T64" fmla="*/ 2147483646 w 128"/>
                    <a:gd name="T65" fmla="*/ 2147483646 h 128"/>
                    <a:gd name="T66" fmla="*/ 2147483646 w 128"/>
                    <a:gd name="T67" fmla="*/ 2147483646 h 128"/>
                    <a:gd name="T68" fmla="*/ 2147483646 w 128"/>
                    <a:gd name="T69" fmla="*/ 2147483646 h 128"/>
                    <a:gd name="T70" fmla="*/ 2147483646 w 128"/>
                    <a:gd name="T71" fmla="*/ 2147483646 h 128"/>
                    <a:gd name="T72" fmla="*/ 2147483646 w 128"/>
                    <a:gd name="T73" fmla="*/ 2147483646 h 128"/>
                    <a:gd name="T74" fmla="*/ 2147483646 w 128"/>
                    <a:gd name="T75" fmla="*/ 2147483646 h 128"/>
                    <a:gd name="T76" fmla="*/ 2147483646 w 128"/>
                    <a:gd name="T77" fmla="*/ 2147483646 h 128"/>
                    <a:gd name="T78" fmla="*/ 2147483646 w 128"/>
                    <a:gd name="T79" fmla="*/ 2147483646 h 128"/>
                    <a:gd name="T80" fmla="*/ 2147483646 w 128"/>
                    <a:gd name="T81" fmla="*/ 2147483646 h 128"/>
                    <a:gd name="T82" fmla="*/ 2147483646 w 128"/>
                    <a:gd name="T83" fmla="*/ 2147483646 h 128"/>
                    <a:gd name="T84" fmla="*/ 2147483646 w 128"/>
                    <a:gd name="T85" fmla="*/ 2147483646 h 128"/>
                    <a:gd name="T86" fmla="*/ 2147483646 w 128"/>
                    <a:gd name="T87" fmla="*/ 2147483646 h 128"/>
                    <a:gd name="T88" fmla="*/ 2147483646 w 128"/>
                    <a:gd name="T89" fmla="*/ 2147483646 h 128"/>
                    <a:gd name="T90" fmla="*/ 2147483646 w 128"/>
                    <a:gd name="T91" fmla="*/ 2147483646 h 128"/>
                    <a:gd name="T92" fmla="*/ 2147483646 w 128"/>
                    <a:gd name="T93" fmla="*/ 2147483646 h 128"/>
                    <a:gd name="T94" fmla="*/ 2147483646 w 128"/>
                    <a:gd name="T95" fmla="*/ 2147483646 h 128"/>
                    <a:gd name="T96" fmla="*/ 2147483646 w 128"/>
                    <a:gd name="T97" fmla="*/ 2147483646 h 128"/>
                    <a:gd name="T98" fmla="*/ 2147483646 w 128"/>
                    <a:gd name="T99" fmla="*/ 2147483646 h 128"/>
                    <a:gd name="T100" fmla="*/ 2147483646 w 128"/>
                    <a:gd name="T101" fmla="*/ 2147483646 h 128"/>
                    <a:gd name="T102" fmla="*/ 2147483646 w 128"/>
                    <a:gd name="T103" fmla="*/ 2147483646 h 128"/>
                    <a:gd name="T104" fmla="*/ 2147483646 w 128"/>
                    <a:gd name="T105" fmla="*/ 2147483646 h 12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28"/>
                    <a:gd name="T160" fmla="*/ 0 h 128"/>
                    <a:gd name="T161" fmla="*/ 128 w 128"/>
                    <a:gd name="T162" fmla="*/ 128 h 12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151760" y="139700"/>
                  <a:ext cx="214312" cy="214313"/>
                </a:xfrm>
                <a:custGeom>
                  <a:avLst/>
                  <a:gdLst>
                    <a:gd name="T0" fmla="*/ 2147483646 w 56"/>
                    <a:gd name="T1" fmla="*/ 0 h 56"/>
                    <a:gd name="T2" fmla="*/ 0 w 56"/>
                    <a:gd name="T3" fmla="*/ 2147483646 h 56"/>
                    <a:gd name="T4" fmla="*/ 2147483646 w 56"/>
                    <a:gd name="T5" fmla="*/ 2147483646 h 56"/>
                    <a:gd name="T6" fmla="*/ 2147483646 w 56"/>
                    <a:gd name="T7" fmla="*/ 2147483646 h 56"/>
                    <a:gd name="T8" fmla="*/ 2147483646 w 56"/>
                    <a:gd name="T9" fmla="*/ 0 h 56"/>
                    <a:gd name="T10" fmla="*/ 2147483646 w 56"/>
                    <a:gd name="T11" fmla="*/ 2147483646 h 56"/>
                    <a:gd name="T12" fmla="*/ 2147483646 w 56"/>
                    <a:gd name="T13" fmla="*/ 2147483646 h 56"/>
                    <a:gd name="T14" fmla="*/ 2147483646 w 56"/>
                    <a:gd name="T15" fmla="*/ 2147483646 h 56"/>
                    <a:gd name="T16" fmla="*/ 2147483646 w 56"/>
                    <a:gd name="T17" fmla="*/ 2147483646 h 56"/>
                    <a:gd name="T18" fmla="*/ 2147483646 w 56"/>
                    <a:gd name="T19" fmla="*/ 2147483646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"/>
                    <a:gd name="T31" fmla="*/ 0 h 56"/>
                    <a:gd name="T32" fmla="*/ 56 w 56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92" name="Freeform 7"/>
                <p:cNvSpPr>
                  <a:spLocks noEditPoints="1" noChangeArrowheads="1"/>
                </p:cNvSpPr>
                <p:nvPr/>
              </p:nvSpPr>
              <p:spPr bwMode="auto">
                <a:xfrm>
                  <a:off x="197798" y="185738"/>
                  <a:ext cx="122237" cy="122238"/>
                </a:xfrm>
                <a:custGeom>
                  <a:avLst/>
                  <a:gdLst>
                    <a:gd name="T0" fmla="*/ 2147483646 w 32"/>
                    <a:gd name="T1" fmla="*/ 0 h 32"/>
                    <a:gd name="T2" fmla="*/ 0 w 32"/>
                    <a:gd name="T3" fmla="*/ 2147483646 h 32"/>
                    <a:gd name="T4" fmla="*/ 2147483646 w 32"/>
                    <a:gd name="T5" fmla="*/ 2147483646 h 32"/>
                    <a:gd name="T6" fmla="*/ 2147483646 w 32"/>
                    <a:gd name="T7" fmla="*/ 2147483646 h 32"/>
                    <a:gd name="T8" fmla="*/ 2147483646 w 32"/>
                    <a:gd name="T9" fmla="*/ 0 h 32"/>
                    <a:gd name="T10" fmla="*/ 2147483646 w 32"/>
                    <a:gd name="T11" fmla="*/ 2147483646 h 32"/>
                    <a:gd name="T12" fmla="*/ 2147483646 w 32"/>
                    <a:gd name="T13" fmla="*/ 2147483646 h 32"/>
                    <a:gd name="T14" fmla="*/ 2147483646 w 32"/>
                    <a:gd name="T15" fmla="*/ 2147483646 h 32"/>
                    <a:gd name="T16" fmla="*/ 2147483646 w 32"/>
                    <a:gd name="T17" fmla="*/ 2147483646 h 32"/>
                    <a:gd name="T18" fmla="*/ 2147483646 w 32"/>
                    <a:gd name="T19" fmla="*/ 2147483646 h 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"/>
                    <a:gd name="T31" fmla="*/ 0 h 32"/>
                    <a:gd name="T32" fmla="*/ 32 w 32"/>
                    <a:gd name="T33" fmla="*/ 32 h 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1" dur="500" tmFilter="0, 0; .2, .5; .8, .5; 1, 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2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01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01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01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701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201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701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702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4" dur="500" tmFilter="0, 0; .2, .5; .8, .5; 1, 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202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402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902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602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302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5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2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502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6" dur="5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2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0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9502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4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2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8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1" dur="500"/>
                                        <p:tgtEl>
                                          <p:spTgt spid="1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2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5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1002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9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2" dur="5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5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1502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2002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2003"/>
                            </p:stCondLst>
                            <p:childTnLst>
                              <p:par>
                                <p:cTn id="1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65" dur="500" tmFilter="0, 0; .2, .5; .8, .5; 1, 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4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503"/>
                            </p:stCondLst>
                            <p:childTnLst>
                              <p:par>
                                <p:cTn id="1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0" dur="2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703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3203"/>
                            </p:stCondLst>
                            <p:childTnLst>
                              <p:par>
                                <p:cTn id="1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3703"/>
                            </p:stCondLst>
                            <p:childTnLst>
                              <p:par>
                                <p:cTn id="1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703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5203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9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14341" grpId="0" bldLvl="0" autoUpdateAnimBg="0"/>
      <p:bldP spid="14345" grpId="0" bldLvl="0" animBg="1" autoUpdateAnimBg="0"/>
      <p:bldP spid="14345" grpId="1" bldLvl="0" animBg="1" autoUpdateAnimBg="0"/>
      <p:bldP spid="14352" grpId="0" bldLvl="0" animBg="1" autoUpdateAnimBg="0"/>
      <p:bldP spid="14352" grpId="1" bldLvl="0" animBg="1" autoUpdateAnimBg="0"/>
      <p:bldP spid="14353" grpId="0" bldLvl="0" animBg="1" autoUpdateAnimBg="0"/>
      <p:bldP spid="14353" grpId="1" bldLvl="0" animBg="1" autoUpdateAnimBg="0"/>
      <p:bldP spid="14357" grpId="0" bldLvl="0" animBg="1" autoUpdateAnimBg="0"/>
      <p:bldP spid="14358" grpId="0" bldLvl="0" animBg="1" autoUpdateAnimBg="0"/>
      <p:bldP spid="14359" grpId="0" bldLvl="0" animBg="1" autoUpdateAnimBg="0"/>
      <p:bldP spid="14360" grpId="0" bldLvl="0" autoUpdateAnimBg="0"/>
      <p:bldP spid="14361" grpId="0" bldLvl="0" autoUpdateAnimBg="0"/>
      <p:bldP spid="14362" grpId="0" bldLvl="0" autoUpdateAnimBg="0"/>
      <p:bldP spid="14363" grpId="0" bldLvl="0" autoUpdateAnimBg="0"/>
      <p:bldP spid="14364" grpId="0" bldLvl="0" autoUpdateAnimBg="0"/>
      <p:bldP spid="14365" grpId="0" bldLvl="0" autoUpdateAnimBg="0"/>
      <p:bldP spid="14366" grpId="0" bldLvl="0" animBg="1" autoUpdateAnimBg="0"/>
      <p:bldP spid="14367" grpId="0" bldLvl="0" animBg="1" autoUpdateAnimBg="0"/>
      <p:bldP spid="14368" grpId="0" bldLvl="0" animBg="1" autoUpdateAnimBg="0"/>
      <p:bldP spid="14369" grpId="0" animBg="1"/>
      <p:bldP spid="14370" grpId="0" animBg="1"/>
      <p:bldP spid="14371" grpId="0" animBg="1"/>
      <p:bldP spid="14372" grpId="0" animBg="1"/>
      <p:bldP spid="14373" grpId="0" animBg="1"/>
      <p:bldP spid="14374" grpId="0" animBg="1"/>
      <p:bldP spid="14375" grpId="0" animBg="1"/>
      <p:bldP spid="14376" grpId="0" animBg="1"/>
      <p:bldP spid="14413" grpId="0" bldLvl="0" autoUpdateAnimBg="0"/>
      <p:bldP spid="14414" grpId="0" animBg="1"/>
      <p:bldP spid="14415" grpId="0" animBg="1"/>
      <p:bldP spid="14416" grpId="0" animBg="1"/>
      <p:bldP spid="14417" grpId="0" animBg="1"/>
      <p:bldP spid="14418" grpId="0" animBg="1"/>
      <p:bldP spid="14419" grpId="0" bldLvl="0" autoUpdateAnimBg="0"/>
      <p:bldP spid="14420" grpId="0" bldLvl="0" autoUpdateAnimBg="0"/>
      <p:bldP spid="14421" grpId="0" bldLvl="0" autoUpdateAnimBg="0"/>
      <p:bldP spid="14422" grpId="0" bldLvl="0" autoUpdateAnimBg="0"/>
      <p:bldP spid="14423" grpId="0" bldLvl="0" autoUpdateAnimBg="0"/>
      <p:bldP spid="14424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1331A-1157-4C89-8DD1-57E6C5B7D51B}" type="slidenum">
              <a:rPr lang="zh-CN" altLang="en-US"/>
              <a:pPr>
                <a:defRPr/>
              </a:pPr>
              <a:t>13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4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64313" y="3311525"/>
            <a:ext cx="3540125" cy="2967038"/>
            <a:chOff x="0" y="0"/>
            <a:chExt cx="3540096" cy="2968086"/>
          </a:xfrm>
        </p:grpSpPr>
        <p:sp>
          <p:nvSpPr>
            <p:cNvPr id="3" name="任意多边形 54"/>
            <p:cNvSpPr>
              <a:spLocks noChangeArrowheads="1"/>
            </p:cNvSpPr>
            <p:nvPr/>
          </p:nvSpPr>
          <p:spPr bwMode="auto">
            <a:xfrm flipH="1">
              <a:off x="0" y="370801"/>
              <a:ext cx="3216172" cy="2597285"/>
            </a:xfrm>
            <a:custGeom>
              <a:avLst/>
              <a:gdLst>
                <a:gd name="T0" fmla="*/ 3216172 w 3216172"/>
                <a:gd name="T1" fmla="*/ 0 h 2597285"/>
                <a:gd name="T2" fmla="*/ 522180 w 3216172"/>
                <a:gd name="T3" fmla="*/ 0 h 2597285"/>
                <a:gd name="T4" fmla="*/ 527727 w 3216172"/>
                <a:gd name="T5" fmla="*/ 55024 h 2597285"/>
                <a:gd name="T6" fmla="*/ 101902 w 3216172"/>
                <a:gd name="T7" fmla="*/ 480849 h 2597285"/>
                <a:gd name="T8" fmla="*/ 16083 w 3216172"/>
                <a:gd name="T9" fmla="*/ 472198 h 2597285"/>
                <a:gd name="T10" fmla="*/ 0 w 3216172"/>
                <a:gd name="T11" fmla="*/ 467206 h 2597285"/>
                <a:gd name="T12" fmla="*/ 0 w 3216172"/>
                <a:gd name="T13" fmla="*/ 2597285 h 2597285"/>
                <a:gd name="T14" fmla="*/ 3216172 w 3216172"/>
                <a:gd name="T15" fmla="*/ 2597285 h 2597285"/>
                <a:gd name="T16" fmla="*/ 3216172 w 3216172"/>
                <a:gd name="T17" fmla="*/ 0 h 2597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6172"/>
                <a:gd name="T28" fmla="*/ 0 h 2597285"/>
                <a:gd name="T29" fmla="*/ 3216172 w 3216172"/>
                <a:gd name="T30" fmla="*/ 2597285 h 25972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6172" h="2597285">
                  <a:moveTo>
                    <a:pt x="3216172" y="0"/>
                  </a:moveTo>
                  <a:lnTo>
                    <a:pt x="522180" y="0"/>
                  </a:lnTo>
                  <a:lnTo>
                    <a:pt x="527727" y="55024"/>
                  </a:lnTo>
                  <a:cubicBezTo>
                    <a:pt x="527727" y="290201"/>
                    <a:pt x="337079" y="480849"/>
                    <a:pt x="101902" y="480849"/>
                  </a:cubicBezTo>
                  <a:cubicBezTo>
                    <a:pt x="72505" y="480849"/>
                    <a:pt x="43804" y="477870"/>
                    <a:pt x="16083" y="472198"/>
                  </a:cubicBezTo>
                  <a:lnTo>
                    <a:pt x="0" y="467206"/>
                  </a:lnTo>
                  <a:lnTo>
                    <a:pt x="0" y="2597285"/>
                  </a:lnTo>
                  <a:lnTo>
                    <a:pt x="3216172" y="2597285"/>
                  </a:lnTo>
                  <a:lnTo>
                    <a:pt x="321617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88447" y="0"/>
              <a:ext cx="851649" cy="851649"/>
              <a:chOff x="0" y="0"/>
              <a:chExt cx="851649" cy="851649"/>
            </a:xfrm>
          </p:grpSpPr>
          <p:sp>
            <p:nvSpPr>
              <p:cNvPr id="5" name="Oval 8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418" name="Freeform 5"/>
              <p:cNvSpPr>
                <a:spLocks noEditPoints="1" noChangeArrowheads="1"/>
              </p:cNvSpPr>
              <p:nvPr/>
            </p:nvSpPr>
            <p:spPr bwMode="auto">
              <a:xfrm>
                <a:off x="180556" y="181349"/>
                <a:ext cx="490537" cy="488950"/>
              </a:xfrm>
              <a:custGeom>
                <a:avLst/>
                <a:gdLst>
                  <a:gd name="T0" fmla="*/ 2147483646 w 128"/>
                  <a:gd name="T1" fmla="*/ 2147483646 h 128"/>
                  <a:gd name="T2" fmla="*/ 2147483646 w 128"/>
                  <a:gd name="T3" fmla="*/ 2147483646 h 128"/>
                  <a:gd name="T4" fmla="*/ 2147483646 w 128"/>
                  <a:gd name="T5" fmla="*/ 2147483646 h 128"/>
                  <a:gd name="T6" fmla="*/ 0 w 128"/>
                  <a:gd name="T7" fmla="*/ 2147483646 h 128"/>
                  <a:gd name="T8" fmla="*/ 2147483646 w 128"/>
                  <a:gd name="T9" fmla="*/ 2147483646 h 128"/>
                  <a:gd name="T10" fmla="*/ 2147483646 w 128"/>
                  <a:gd name="T11" fmla="*/ 2147483646 h 128"/>
                  <a:gd name="T12" fmla="*/ 2147483646 w 128"/>
                  <a:gd name="T13" fmla="*/ 2147483646 h 128"/>
                  <a:gd name="T14" fmla="*/ 2147483646 w 128"/>
                  <a:gd name="T15" fmla="*/ 2147483646 h 128"/>
                  <a:gd name="T16" fmla="*/ 2147483646 w 128"/>
                  <a:gd name="T17" fmla="*/ 2147483646 h 128"/>
                  <a:gd name="T18" fmla="*/ 2147483646 w 128"/>
                  <a:gd name="T19" fmla="*/ 2147483646 h 128"/>
                  <a:gd name="T20" fmla="*/ 2147483646 w 128"/>
                  <a:gd name="T21" fmla="*/ 2147483646 h 128"/>
                  <a:gd name="T22" fmla="*/ 2147483646 w 128"/>
                  <a:gd name="T23" fmla="*/ 2147483646 h 128"/>
                  <a:gd name="T24" fmla="*/ 2147483646 w 128"/>
                  <a:gd name="T25" fmla="*/ 2147483646 h 128"/>
                  <a:gd name="T26" fmla="*/ 2147483646 w 128"/>
                  <a:gd name="T27" fmla="*/ 2147483646 h 128"/>
                  <a:gd name="T28" fmla="*/ 2147483646 w 128"/>
                  <a:gd name="T29" fmla="*/ 2147483646 h 128"/>
                  <a:gd name="T30" fmla="*/ 2147483646 w 128"/>
                  <a:gd name="T31" fmla="*/ 2147483646 h 128"/>
                  <a:gd name="T32" fmla="*/ 2147483646 w 128"/>
                  <a:gd name="T33" fmla="*/ 2147483646 h 128"/>
                  <a:gd name="T34" fmla="*/ 2147483646 w 128"/>
                  <a:gd name="T35" fmla="*/ 2147483646 h 128"/>
                  <a:gd name="T36" fmla="*/ 2147483646 w 128"/>
                  <a:gd name="T37" fmla="*/ 2147483646 h 128"/>
                  <a:gd name="T38" fmla="*/ 2147483646 w 128"/>
                  <a:gd name="T39" fmla="*/ 2147483646 h 128"/>
                  <a:gd name="T40" fmla="*/ 2147483646 w 128"/>
                  <a:gd name="T41" fmla="*/ 2147483646 h 128"/>
                  <a:gd name="T42" fmla="*/ 2147483646 w 128"/>
                  <a:gd name="T43" fmla="*/ 2147483646 h 128"/>
                  <a:gd name="T44" fmla="*/ 2147483646 w 128"/>
                  <a:gd name="T45" fmla="*/ 2147483646 h 128"/>
                  <a:gd name="T46" fmla="*/ 2147483646 w 128"/>
                  <a:gd name="T47" fmla="*/ 2147483646 h 128"/>
                  <a:gd name="T48" fmla="*/ 2147483646 w 128"/>
                  <a:gd name="T49" fmla="*/ 2147483646 h 128"/>
                  <a:gd name="T50" fmla="*/ 2147483646 w 128"/>
                  <a:gd name="T51" fmla="*/ 2147483646 h 128"/>
                  <a:gd name="T52" fmla="*/ 2147483646 w 128"/>
                  <a:gd name="T53" fmla="*/ 2147483646 h 128"/>
                  <a:gd name="T54" fmla="*/ 2147483646 w 128"/>
                  <a:gd name="T55" fmla="*/ 2147483646 h 128"/>
                  <a:gd name="T56" fmla="*/ 2147483646 w 128"/>
                  <a:gd name="T57" fmla="*/ 2147483646 h 128"/>
                  <a:gd name="T58" fmla="*/ 2147483646 w 128"/>
                  <a:gd name="T59" fmla="*/ 2147483646 h 128"/>
                  <a:gd name="T60" fmla="*/ 2147483646 w 128"/>
                  <a:gd name="T61" fmla="*/ 2147483646 h 128"/>
                  <a:gd name="T62" fmla="*/ 2147483646 w 128"/>
                  <a:gd name="T63" fmla="*/ 2147483646 h 128"/>
                  <a:gd name="T64" fmla="*/ 2147483646 w 128"/>
                  <a:gd name="T65" fmla="*/ 2147483646 h 128"/>
                  <a:gd name="T66" fmla="*/ 2147483646 w 128"/>
                  <a:gd name="T67" fmla="*/ 2147483646 h 128"/>
                  <a:gd name="T68" fmla="*/ 2147483646 w 128"/>
                  <a:gd name="T69" fmla="*/ 2147483646 h 128"/>
                  <a:gd name="T70" fmla="*/ 2147483646 w 128"/>
                  <a:gd name="T71" fmla="*/ 2147483646 h 128"/>
                  <a:gd name="T72" fmla="*/ 2147483646 w 128"/>
                  <a:gd name="T73" fmla="*/ 2147483646 h 1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8"/>
                  <a:gd name="T112" fmla="*/ 0 h 128"/>
                  <a:gd name="T113" fmla="*/ 128 w 128"/>
                  <a:gd name="T114" fmla="*/ 128 h 1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8" h="128">
                    <a:moveTo>
                      <a:pt x="100" y="0"/>
                    </a:moveTo>
                    <a:cubicBezTo>
                      <a:pt x="92" y="0"/>
                      <a:pt x="85" y="6"/>
                      <a:pt x="81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4" y="27"/>
                      <a:pt x="64" y="36"/>
                      <a:pt x="53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7" y="36"/>
                      <a:pt x="0" y="45"/>
                      <a:pt x="0" y="56"/>
                    </a:cubicBezTo>
                    <a:cubicBezTo>
                      <a:pt x="0" y="67"/>
                      <a:pt x="7" y="76"/>
                      <a:pt x="16" y="76"/>
                    </a:cubicBezTo>
                    <a:cubicBezTo>
                      <a:pt x="20" y="76"/>
                      <a:pt x="24" y="80"/>
                      <a:pt x="24" y="84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4"/>
                      <a:pt x="28" y="128"/>
                      <a:pt x="32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2"/>
                      <a:pt x="52" y="110"/>
                      <a:pt x="52" y="10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79"/>
                      <a:pt x="52" y="79"/>
                      <a:pt x="53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7"/>
                      <a:pt x="53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6"/>
                      <a:pt x="55" y="76"/>
                      <a:pt x="55" y="76"/>
                    </a:cubicBezTo>
                    <a:cubicBezTo>
                      <a:pt x="65" y="77"/>
                      <a:pt x="74" y="85"/>
                      <a:pt x="81" y="98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5" y="106"/>
                      <a:pt x="92" y="112"/>
                      <a:pt x="100" y="112"/>
                    </a:cubicBezTo>
                    <a:cubicBezTo>
                      <a:pt x="118" y="112"/>
                      <a:pt x="128" y="84"/>
                      <a:pt x="128" y="56"/>
                    </a:cubicBezTo>
                    <a:cubicBezTo>
                      <a:pt x="128" y="28"/>
                      <a:pt x="118" y="0"/>
                      <a:pt x="100" y="0"/>
                    </a:cubicBezTo>
                    <a:close/>
                    <a:moveTo>
                      <a:pt x="80" y="56"/>
                    </a:moveTo>
                    <a:cubicBezTo>
                      <a:pt x="80" y="52"/>
                      <a:pt x="80" y="48"/>
                      <a:pt x="81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4"/>
                      <a:pt x="100" y="49"/>
                      <a:pt x="100" y="56"/>
                    </a:cubicBezTo>
                    <a:cubicBezTo>
                      <a:pt x="100" y="63"/>
                      <a:pt x="96" y="68"/>
                      <a:pt x="92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64"/>
                      <a:pt x="80" y="60"/>
                      <a:pt x="80" y="56"/>
                    </a:cubicBezTo>
                    <a:close/>
                    <a:moveTo>
                      <a:pt x="8" y="56"/>
                    </a:moveTo>
                    <a:cubicBezTo>
                      <a:pt x="8" y="49"/>
                      <a:pt x="12" y="44"/>
                      <a:pt x="16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2" y="47"/>
                      <a:pt x="40" y="51"/>
                      <a:pt x="40" y="56"/>
                    </a:cubicBezTo>
                    <a:cubicBezTo>
                      <a:pt x="40" y="61"/>
                      <a:pt x="42" y="65"/>
                      <a:pt x="44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2" y="68"/>
                      <a:pt x="8" y="63"/>
                      <a:pt x="8" y="56"/>
                    </a:cubicBezTo>
                    <a:close/>
                    <a:moveTo>
                      <a:pt x="48" y="120"/>
                    </a:move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1"/>
                      <a:pt x="31" y="78"/>
                      <a:pt x="30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4" y="77"/>
                      <a:pt x="44" y="79"/>
                      <a:pt x="44" y="8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12"/>
                      <a:pt x="46" y="114"/>
                      <a:pt x="47" y="116"/>
                    </a:cubicBezTo>
                    <a:cubicBezTo>
                      <a:pt x="48" y="116"/>
                      <a:pt x="48" y="116"/>
                      <a:pt x="48" y="117"/>
                    </a:cubicBezTo>
                    <a:lnTo>
                      <a:pt x="48" y="120"/>
                    </a:lnTo>
                    <a:close/>
                    <a:moveTo>
                      <a:pt x="53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48" y="68"/>
                      <a:pt x="44" y="63"/>
                      <a:pt x="44" y="56"/>
                    </a:cubicBezTo>
                    <a:cubicBezTo>
                      <a:pt x="44" y="49"/>
                      <a:pt x="48" y="44"/>
                      <a:pt x="52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60" y="44"/>
                      <a:pt x="68" y="41"/>
                      <a:pt x="74" y="36"/>
                    </a:cubicBezTo>
                    <a:cubicBezTo>
                      <a:pt x="73" y="42"/>
                      <a:pt x="72" y="49"/>
                      <a:pt x="72" y="56"/>
                    </a:cubicBezTo>
                    <a:cubicBezTo>
                      <a:pt x="72" y="63"/>
                      <a:pt x="73" y="70"/>
                      <a:pt x="74" y="76"/>
                    </a:cubicBezTo>
                    <a:cubicBezTo>
                      <a:pt x="68" y="71"/>
                      <a:pt x="60" y="68"/>
                      <a:pt x="53" y="68"/>
                    </a:cubicBezTo>
                    <a:close/>
                    <a:moveTo>
                      <a:pt x="100" y="104"/>
                    </a:moveTo>
                    <a:cubicBezTo>
                      <a:pt x="92" y="104"/>
                      <a:pt x="85" y="93"/>
                      <a:pt x="82" y="76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101" y="76"/>
                      <a:pt x="108" y="67"/>
                      <a:pt x="108" y="56"/>
                    </a:cubicBezTo>
                    <a:cubicBezTo>
                      <a:pt x="108" y="45"/>
                      <a:pt x="101" y="36"/>
                      <a:pt x="9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5" y="19"/>
                      <a:pt x="92" y="8"/>
                      <a:pt x="100" y="8"/>
                    </a:cubicBezTo>
                    <a:cubicBezTo>
                      <a:pt x="111" y="8"/>
                      <a:pt x="120" y="29"/>
                      <a:pt x="120" y="56"/>
                    </a:cubicBezTo>
                    <a:cubicBezTo>
                      <a:pt x="120" y="83"/>
                      <a:pt x="111" y="104"/>
                      <a:pt x="100" y="10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6527800" y="823913"/>
            <a:ext cx="4579938" cy="1760537"/>
            <a:chOff x="0" y="0"/>
            <a:chExt cx="4579421" cy="1761584"/>
          </a:xfrm>
        </p:grpSpPr>
        <p:sp>
          <p:nvSpPr>
            <p:cNvPr id="15397" name="任意多边形 58"/>
            <p:cNvSpPr>
              <a:spLocks noChangeArrowheads="1"/>
            </p:cNvSpPr>
            <p:nvPr/>
          </p:nvSpPr>
          <p:spPr bwMode="auto">
            <a:xfrm flipH="1">
              <a:off x="0" y="371232"/>
              <a:ext cx="4579421" cy="1390352"/>
            </a:xfrm>
            <a:custGeom>
              <a:avLst/>
              <a:gdLst>
                <a:gd name="T0" fmla="*/ 4579421 w 4579421"/>
                <a:gd name="T1" fmla="*/ 0 h 1390352"/>
                <a:gd name="T2" fmla="*/ 1832760 w 4579421"/>
                <a:gd name="T3" fmla="*/ 0 h 1390352"/>
                <a:gd name="T4" fmla="*/ 1838263 w 4579421"/>
                <a:gd name="T5" fmla="*/ 54592 h 1390352"/>
                <a:gd name="T6" fmla="*/ 1412438 w 4579421"/>
                <a:gd name="T7" fmla="*/ 480417 h 1390352"/>
                <a:gd name="T8" fmla="*/ 986613 w 4579421"/>
                <a:gd name="T9" fmla="*/ 54592 h 1390352"/>
                <a:gd name="T10" fmla="*/ 992116 w 4579421"/>
                <a:gd name="T11" fmla="*/ 0 h 1390352"/>
                <a:gd name="T12" fmla="*/ 0 w 4579421"/>
                <a:gd name="T13" fmla="*/ 0 h 1390352"/>
                <a:gd name="T14" fmla="*/ 0 w 4579421"/>
                <a:gd name="T15" fmla="*/ 1390352 h 1390352"/>
                <a:gd name="T16" fmla="*/ 4579421 w 4579421"/>
                <a:gd name="T17" fmla="*/ 1390352 h 1390352"/>
                <a:gd name="T18" fmla="*/ 4579421 w 4579421"/>
                <a:gd name="T19" fmla="*/ 0 h 1390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9421"/>
                <a:gd name="T31" fmla="*/ 0 h 1390352"/>
                <a:gd name="T32" fmla="*/ 4579421 w 4579421"/>
                <a:gd name="T33" fmla="*/ 1390352 h 13903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9421" h="1390352">
                  <a:moveTo>
                    <a:pt x="4579421" y="0"/>
                  </a:moveTo>
                  <a:lnTo>
                    <a:pt x="1832760" y="0"/>
                  </a:lnTo>
                  <a:lnTo>
                    <a:pt x="1838263" y="54592"/>
                  </a:lnTo>
                  <a:cubicBezTo>
                    <a:pt x="1838263" y="289769"/>
                    <a:pt x="1647615" y="480417"/>
                    <a:pt x="1412438" y="480417"/>
                  </a:cubicBezTo>
                  <a:cubicBezTo>
                    <a:pt x="1177261" y="480417"/>
                    <a:pt x="986613" y="289769"/>
                    <a:pt x="986613" y="54592"/>
                  </a:cubicBezTo>
                  <a:lnTo>
                    <a:pt x="992116" y="0"/>
                  </a:lnTo>
                  <a:lnTo>
                    <a:pt x="0" y="0"/>
                  </a:lnTo>
                  <a:lnTo>
                    <a:pt x="0" y="1390352"/>
                  </a:lnTo>
                  <a:lnTo>
                    <a:pt x="4579421" y="1390352"/>
                  </a:lnTo>
                  <a:lnTo>
                    <a:pt x="457942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" name="任意多边形 61"/>
            <p:cNvSpPr>
              <a:spLocks noChangeArrowheads="1"/>
            </p:cNvSpPr>
            <p:nvPr/>
          </p:nvSpPr>
          <p:spPr bwMode="auto">
            <a:xfrm flipH="1">
              <a:off x="3221167" y="364772"/>
              <a:ext cx="1358254" cy="1396812"/>
            </a:xfrm>
            <a:custGeom>
              <a:avLst/>
              <a:gdLst>
                <a:gd name="T0" fmla="*/ 992768 w 1358254"/>
                <a:gd name="T1" fmla="*/ 0 h 1396812"/>
                <a:gd name="T2" fmla="*/ 0 w 1358254"/>
                <a:gd name="T3" fmla="*/ 0 h 1396812"/>
                <a:gd name="T4" fmla="*/ 0 w 1358254"/>
                <a:gd name="T5" fmla="*/ 1396812 h 1396812"/>
                <a:gd name="T6" fmla="*/ 1358254 w 1358254"/>
                <a:gd name="T7" fmla="*/ 1396812 h 1396812"/>
                <a:gd name="T8" fmla="*/ 1358254 w 1358254"/>
                <a:gd name="T9" fmla="*/ 481415 h 1396812"/>
                <a:gd name="T10" fmla="*/ 1326620 w 1358254"/>
                <a:gd name="T11" fmla="*/ 478226 h 1396812"/>
                <a:gd name="T12" fmla="*/ 986614 w 1358254"/>
                <a:gd name="T13" fmla="*/ 61052 h 1396812"/>
                <a:gd name="T14" fmla="*/ 992768 w 1358254"/>
                <a:gd name="T15" fmla="*/ 0 h 1396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8254"/>
                <a:gd name="T25" fmla="*/ 0 h 1396812"/>
                <a:gd name="T26" fmla="*/ 1358254 w 1358254"/>
                <a:gd name="T27" fmla="*/ 1396812 h 13968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8254" h="1396812">
                  <a:moveTo>
                    <a:pt x="992768" y="0"/>
                  </a:moveTo>
                  <a:lnTo>
                    <a:pt x="0" y="0"/>
                  </a:lnTo>
                  <a:lnTo>
                    <a:pt x="0" y="1396812"/>
                  </a:lnTo>
                  <a:lnTo>
                    <a:pt x="1358254" y="1396812"/>
                  </a:lnTo>
                  <a:lnTo>
                    <a:pt x="1358254" y="481415"/>
                  </a:lnTo>
                  <a:lnTo>
                    <a:pt x="1326620" y="478226"/>
                  </a:lnTo>
                  <a:cubicBezTo>
                    <a:pt x="1132579" y="438519"/>
                    <a:pt x="986614" y="266832"/>
                    <a:pt x="986614" y="61052"/>
                  </a:cubicBezTo>
                  <a:lnTo>
                    <a:pt x="992768" y="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741159" y="0"/>
              <a:ext cx="851649" cy="851649"/>
              <a:chOff x="0" y="0"/>
              <a:chExt cx="851649" cy="851649"/>
            </a:xfrm>
          </p:grpSpPr>
          <p:sp>
            <p:nvSpPr>
              <p:cNvPr id="8" name="Oval 9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 w="730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5401" name="Group 14"/>
              <p:cNvGrpSpPr>
                <a:grpSpLocks/>
              </p:cNvGrpSpPr>
              <p:nvPr/>
            </p:nvGrpSpPr>
            <p:grpSpPr bwMode="auto">
              <a:xfrm>
                <a:off x="225599" y="226245"/>
                <a:ext cx="400449" cy="399158"/>
                <a:chOff x="0" y="0"/>
                <a:chExt cx="492125" cy="490538"/>
              </a:xfrm>
            </p:grpSpPr>
            <p:sp>
              <p:nvSpPr>
                <p:cNvPr id="15402" name="Freeform 9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92125" cy="490538"/>
                </a:xfrm>
                <a:custGeom>
                  <a:avLst/>
                  <a:gdLst>
                    <a:gd name="T0" fmla="*/ 2147483646 w 128"/>
                    <a:gd name="T1" fmla="*/ 0 h 128"/>
                    <a:gd name="T2" fmla="*/ 2147483646 w 128"/>
                    <a:gd name="T3" fmla="*/ 0 h 128"/>
                    <a:gd name="T4" fmla="*/ 2147483646 w 128"/>
                    <a:gd name="T5" fmla="*/ 2147483646 h 128"/>
                    <a:gd name="T6" fmla="*/ 2147483646 w 128"/>
                    <a:gd name="T7" fmla="*/ 2147483646 h 128"/>
                    <a:gd name="T8" fmla="*/ 2147483646 w 128"/>
                    <a:gd name="T9" fmla="*/ 2147483646 h 128"/>
                    <a:gd name="T10" fmla="*/ 0 w 128"/>
                    <a:gd name="T11" fmla="*/ 2147483646 h 128"/>
                    <a:gd name="T12" fmla="*/ 0 w 128"/>
                    <a:gd name="T13" fmla="*/ 2147483646 h 128"/>
                    <a:gd name="T14" fmla="*/ 2147483646 w 128"/>
                    <a:gd name="T15" fmla="*/ 2147483646 h 128"/>
                    <a:gd name="T16" fmla="*/ 2147483646 w 128"/>
                    <a:gd name="T17" fmla="*/ 2147483646 h 128"/>
                    <a:gd name="T18" fmla="*/ 2147483646 w 128"/>
                    <a:gd name="T19" fmla="*/ 2147483646 h 128"/>
                    <a:gd name="T20" fmla="*/ 2147483646 w 128"/>
                    <a:gd name="T21" fmla="*/ 2147483646 h 128"/>
                    <a:gd name="T22" fmla="*/ 2147483646 w 128"/>
                    <a:gd name="T23" fmla="*/ 0 h 128"/>
                    <a:gd name="T24" fmla="*/ 2147483646 w 128"/>
                    <a:gd name="T25" fmla="*/ 2147483646 h 128"/>
                    <a:gd name="T26" fmla="*/ 2147483646 w 128"/>
                    <a:gd name="T27" fmla="*/ 2147483646 h 128"/>
                    <a:gd name="T28" fmla="*/ 2147483646 w 128"/>
                    <a:gd name="T29" fmla="*/ 2147483646 h 128"/>
                    <a:gd name="T30" fmla="*/ 2147483646 w 128"/>
                    <a:gd name="T31" fmla="*/ 2147483646 h 128"/>
                    <a:gd name="T32" fmla="*/ 2147483646 w 128"/>
                    <a:gd name="T33" fmla="*/ 2147483646 h 128"/>
                    <a:gd name="T34" fmla="*/ 2147483646 w 128"/>
                    <a:gd name="T35" fmla="*/ 2147483646 h 128"/>
                    <a:gd name="T36" fmla="*/ 2147483646 w 128"/>
                    <a:gd name="T37" fmla="*/ 2147483646 h 128"/>
                    <a:gd name="T38" fmla="*/ 2147483646 w 128"/>
                    <a:gd name="T39" fmla="*/ 2147483646 h 128"/>
                    <a:gd name="T40" fmla="*/ 2147483646 w 128"/>
                    <a:gd name="T41" fmla="*/ 2147483646 h 128"/>
                    <a:gd name="T42" fmla="*/ 2147483646 w 128"/>
                    <a:gd name="T43" fmla="*/ 2147483646 h 128"/>
                    <a:gd name="T44" fmla="*/ 2147483646 w 128"/>
                    <a:gd name="T45" fmla="*/ 2147483646 h 128"/>
                    <a:gd name="T46" fmla="*/ 2147483646 w 128"/>
                    <a:gd name="T47" fmla="*/ 2147483646 h 128"/>
                    <a:gd name="T48" fmla="*/ 2147483646 w 128"/>
                    <a:gd name="T49" fmla="*/ 2147483646 h 128"/>
                    <a:gd name="T50" fmla="*/ 2147483646 w 128"/>
                    <a:gd name="T51" fmla="*/ 2147483646 h 128"/>
                    <a:gd name="T52" fmla="*/ 2147483646 w 128"/>
                    <a:gd name="T53" fmla="*/ 2147483646 h 1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8"/>
                    <a:gd name="T82" fmla="*/ 0 h 128"/>
                    <a:gd name="T83" fmla="*/ 128 w 128"/>
                    <a:gd name="T84" fmla="*/ 128 h 1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8" h="128">
                      <a:moveTo>
                        <a:pt x="116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1" y="0"/>
                        <a:pt x="16" y="5"/>
                        <a:pt x="16" y="12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5" y="20"/>
                        <a:pt x="0" y="25"/>
                        <a:pt x="0" y="3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12" y="128"/>
                        <a:pt x="112" y="128"/>
                        <a:pt x="112" y="128"/>
                      </a:cubicBezTo>
                      <a:cubicBezTo>
                        <a:pt x="121" y="128"/>
                        <a:pt x="128" y="121"/>
                        <a:pt x="128" y="112"/>
                      </a:cubicBezTo>
                      <a:cubicBezTo>
                        <a:pt x="128" y="12"/>
                        <a:pt x="128" y="12"/>
                        <a:pt x="128" y="12"/>
                      </a:cubicBezTo>
                      <a:cubicBezTo>
                        <a:pt x="128" y="5"/>
                        <a:pt x="123" y="0"/>
                        <a:pt x="116" y="0"/>
                      </a:cubicBezTo>
                      <a:close/>
                      <a:moveTo>
                        <a:pt x="120" y="112"/>
                      </a:moveTo>
                      <a:cubicBezTo>
                        <a:pt x="120" y="116"/>
                        <a:pt x="116" y="120"/>
                        <a:pt x="112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0"/>
                        <a:pt x="10" y="28"/>
                        <a:pt x="12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6" y="110"/>
                        <a:pt x="18" y="112"/>
                        <a:pt x="20" y="112"/>
                      </a:cubicBezTo>
                      <a:cubicBezTo>
                        <a:pt x="22" y="112"/>
                        <a:pt x="24" y="110"/>
                        <a:pt x="24" y="108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0"/>
                        <a:pt x="26" y="8"/>
                        <a:pt x="28" y="8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118" y="8"/>
                        <a:pt x="120" y="10"/>
                        <a:pt x="120" y="12"/>
                      </a:cubicBezTo>
                      <a:lnTo>
                        <a:pt x="120" y="11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" name="Freeform 10"/>
                <p:cNvSpPr>
                  <a:spLocks noChangeArrowheads="1"/>
                </p:cNvSpPr>
                <p:nvPr/>
              </p:nvSpPr>
              <p:spPr bwMode="auto">
                <a:xfrm>
                  <a:off x="292100" y="184150"/>
                  <a:ext cx="138113" cy="14288"/>
                </a:xfrm>
                <a:custGeom>
                  <a:avLst/>
                  <a:gdLst>
                    <a:gd name="T0" fmla="*/ 2147483646 w 36"/>
                    <a:gd name="T1" fmla="*/ 2147483646 h 4"/>
                    <a:gd name="T2" fmla="*/ 2147483646 w 36"/>
                    <a:gd name="T3" fmla="*/ 2147483646 h 4"/>
                    <a:gd name="T4" fmla="*/ 2147483646 w 36"/>
                    <a:gd name="T5" fmla="*/ 2147483646 h 4"/>
                    <a:gd name="T6" fmla="*/ 2147483646 w 36"/>
                    <a:gd name="T7" fmla="*/ 0 h 4"/>
                    <a:gd name="T8" fmla="*/ 2147483646 w 36"/>
                    <a:gd name="T9" fmla="*/ 0 h 4"/>
                    <a:gd name="T10" fmla="*/ 0 w 36"/>
                    <a:gd name="T11" fmla="*/ 2147483646 h 4"/>
                    <a:gd name="T12" fmla="*/ 2147483646 w 36"/>
                    <a:gd name="T13" fmla="*/ 214748364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Freeform 11"/>
                <p:cNvSpPr>
                  <a:spLocks noChangeArrowheads="1"/>
                </p:cNvSpPr>
                <p:nvPr/>
              </p:nvSpPr>
              <p:spPr bwMode="auto">
                <a:xfrm>
                  <a:off x="292100" y="138112"/>
                  <a:ext cx="138113" cy="14288"/>
                </a:xfrm>
                <a:custGeom>
                  <a:avLst/>
                  <a:gdLst>
                    <a:gd name="T0" fmla="*/ 2147483646 w 36"/>
                    <a:gd name="T1" fmla="*/ 2147483646 h 4"/>
                    <a:gd name="T2" fmla="*/ 2147483646 w 36"/>
                    <a:gd name="T3" fmla="*/ 2147483646 h 4"/>
                    <a:gd name="T4" fmla="*/ 2147483646 w 36"/>
                    <a:gd name="T5" fmla="*/ 2147483646 h 4"/>
                    <a:gd name="T6" fmla="*/ 2147483646 w 36"/>
                    <a:gd name="T7" fmla="*/ 0 h 4"/>
                    <a:gd name="T8" fmla="*/ 2147483646 w 36"/>
                    <a:gd name="T9" fmla="*/ 0 h 4"/>
                    <a:gd name="T10" fmla="*/ 0 w 36"/>
                    <a:gd name="T11" fmla="*/ 2147483646 h 4"/>
                    <a:gd name="T12" fmla="*/ 2147483646 w 36"/>
                    <a:gd name="T13" fmla="*/ 214748364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" name="Freeform 12"/>
                <p:cNvSpPr>
                  <a:spLocks noChangeArrowheads="1"/>
                </p:cNvSpPr>
                <p:nvPr/>
              </p:nvSpPr>
              <p:spPr bwMode="auto">
                <a:xfrm>
                  <a:off x="292100" y="92075"/>
                  <a:ext cx="138113" cy="14288"/>
                </a:xfrm>
                <a:custGeom>
                  <a:avLst/>
                  <a:gdLst>
                    <a:gd name="T0" fmla="*/ 2147483646 w 36"/>
                    <a:gd name="T1" fmla="*/ 2147483646 h 4"/>
                    <a:gd name="T2" fmla="*/ 2147483646 w 36"/>
                    <a:gd name="T3" fmla="*/ 2147483646 h 4"/>
                    <a:gd name="T4" fmla="*/ 2147483646 w 36"/>
                    <a:gd name="T5" fmla="*/ 2147483646 h 4"/>
                    <a:gd name="T6" fmla="*/ 2147483646 w 36"/>
                    <a:gd name="T7" fmla="*/ 0 h 4"/>
                    <a:gd name="T8" fmla="*/ 2147483646 w 36"/>
                    <a:gd name="T9" fmla="*/ 0 h 4"/>
                    <a:gd name="T10" fmla="*/ 0 w 36"/>
                    <a:gd name="T11" fmla="*/ 2147483646 h 4"/>
                    <a:gd name="T12" fmla="*/ 2147483646 w 36"/>
                    <a:gd name="T13" fmla="*/ 214748364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2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" name="Freeform 13"/>
                <p:cNvSpPr>
                  <a:spLocks noChangeArrowheads="1"/>
                </p:cNvSpPr>
                <p:nvPr/>
              </p:nvSpPr>
              <p:spPr bwMode="auto">
                <a:xfrm>
                  <a:off x="122238" y="414337"/>
                  <a:ext cx="138113" cy="14288"/>
                </a:xfrm>
                <a:custGeom>
                  <a:avLst/>
                  <a:gdLst>
                    <a:gd name="T0" fmla="*/ 2147483646 w 36"/>
                    <a:gd name="T1" fmla="*/ 0 h 4"/>
                    <a:gd name="T2" fmla="*/ 2147483646 w 36"/>
                    <a:gd name="T3" fmla="*/ 0 h 4"/>
                    <a:gd name="T4" fmla="*/ 0 w 36"/>
                    <a:gd name="T5" fmla="*/ 2147483646 h 4"/>
                    <a:gd name="T6" fmla="*/ 2147483646 w 36"/>
                    <a:gd name="T7" fmla="*/ 2147483646 h 4"/>
                    <a:gd name="T8" fmla="*/ 2147483646 w 36"/>
                    <a:gd name="T9" fmla="*/ 2147483646 h 4"/>
                    <a:gd name="T10" fmla="*/ 2147483646 w 36"/>
                    <a:gd name="T11" fmla="*/ 2147483646 h 4"/>
                    <a:gd name="T12" fmla="*/ 2147483646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" name="Freeform 14"/>
                <p:cNvSpPr>
                  <a:spLocks noChangeArrowheads="1"/>
                </p:cNvSpPr>
                <p:nvPr/>
              </p:nvSpPr>
              <p:spPr bwMode="auto">
                <a:xfrm>
                  <a:off x="122238" y="368300"/>
                  <a:ext cx="138113" cy="14288"/>
                </a:xfrm>
                <a:custGeom>
                  <a:avLst/>
                  <a:gdLst>
                    <a:gd name="T0" fmla="*/ 2147483646 w 36"/>
                    <a:gd name="T1" fmla="*/ 0 h 4"/>
                    <a:gd name="T2" fmla="*/ 2147483646 w 36"/>
                    <a:gd name="T3" fmla="*/ 0 h 4"/>
                    <a:gd name="T4" fmla="*/ 0 w 36"/>
                    <a:gd name="T5" fmla="*/ 2147483646 h 4"/>
                    <a:gd name="T6" fmla="*/ 2147483646 w 36"/>
                    <a:gd name="T7" fmla="*/ 2147483646 h 4"/>
                    <a:gd name="T8" fmla="*/ 2147483646 w 36"/>
                    <a:gd name="T9" fmla="*/ 2147483646 h 4"/>
                    <a:gd name="T10" fmla="*/ 2147483646 w 36"/>
                    <a:gd name="T11" fmla="*/ 2147483646 h 4"/>
                    <a:gd name="T12" fmla="*/ 2147483646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" name="Freeform 15"/>
                <p:cNvSpPr>
                  <a:spLocks noChangeArrowheads="1"/>
                </p:cNvSpPr>
                <p:nvPr/>
              </p:nvSpPr>
              <p:spPr bwMode="auto">
                <a:xfrm>
                  <a:off x="122238" y="322262"/>
                  <a:ext cx="138113" cy="14288"/>
                </a:xfrm>
                <a:custGeom>
                  <a:avLst/>
                  <a:gdLst>
                    <a:gd name="T0" fmla="*/ 2147483646 w 36"/>
                    <a:gd name="T1" fmla="*/ 0 h 4"/>
                    <a:gd name="T2" fmla="*/ 2147483646 w 36"/>
                    <a:gd name="T3" fmla="*/ 0 h 4"/>
                    <a:gd name="T4" fmla="*/ 0 w 36"/>
                    <a:gd name="T5" fmla="*/ 2147483646 h 4"/>
                    <a:gd name="T6" fmla="*/ 2147483646 w 36"/>
                    <a:gd name="T7" fmla="*/ 2147483646 h 4"/>
                    <a:gd name="T8" fmla="*/ 2147483646 w 36"/>
                    <a:gd name="T9" fmla="*/ 2147483646 h 4"/>
                    <a:gd name="T10" fmla="*/ 2147483646 w 36"/>
                    <a:gd name="T11" fmla="*/ 2147483646 h 4"/>
                    <a:gd name="T12" fmla="*/ 2147483646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" name="Freeform 16"/>
                <p:cNvSpPr>
                  <a:spLocks noChangeArrowheads="1"/>
                </p:cNvSpPr>
                <p:nvPr/>
              </p:nvSpPr>
              <p:spPr bwMode="auto">
                <a:xfrm>
                  <a:off x="292100" y="414337"/>
                  <a:ext cx="138113" cy="14288"/>
                </a:xfrm>
                <a:custGeom>
                  <a:avLst/>
                  <a:gdLst>
                    <a:gd name="T0" fmla="*/ 2147483646 w 36"/>
                    <a:gd name="T1" fmla="*/ 0 h 4"/>
                    <a:gd name="T2" fmla="*/ 2147483646 w 36"/>
                    <a:gd name="T3" fmla="*/ 0 h 4"/>
                    <a:gd name="T4" fmla="*/ 0 w 36"/>
                    <a:gd name="T5" fmla="*/ 2147483646 h 4"/>
                    <a:gd name="T6" fmla="*/ 2147483646 w 36"/>
                    <a:gd name="T7" fmla="*/ 2147483646 h 4"/>
                    <a:gd name="T8" fmla="*/ 2147483646 w 36"/>
                    <a:gd name="T9" fmla="*/ 2147483646 h 4"/>
                    <a:gd name="T10" fmla="*/ 2147483646 w 36"/>
                    <a:gd name="T11" fmla="*/ 2147483646 h 4"/>
                    <a:gd name="T12" fmla="*/ 2147483646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Freeform 17"/>
                <p:cNvSpPr>
                  <a:spLocks noChangeArrowheads="1"/>
                </p:cNvSpPr>
                <p:nvPr/>
              </p:nvSpPr>
              <p:spPr bwMode="auto">
                <a:xfrm>
                  <a:off x="292100" y="368300"/>
                  <a:ext cx="138113" cy="14288"/>
                </a:xfrm>
                <a:custGeom>
                  <a:avLst/>
                  <a:gdLst>
                    <a:gd name="T0" fmla="*/ 2147483646 w 36"/>
                    <a:gd name="T1" fmla="*/ 0 h 4"/>
                    <a:gd name="T2" fmla="*/ 2147483646 w 36"/>
                    <a:gd name="T3" fmla="*/ 0 h 4"/>
                    <a:gd name="T4" fmla="*/ 0 w 36"/>
                    <a:gd name="T5" fmla="*/ 2147483646 h 4"/>
                    <a:gd name="T6" fmla="*/ 2147483646 w 36"/>
                    <a:gd name="T7" fmla="*/ 2147483646 h 4"/>
                    <a:gd name="T8" fmla="*/ 2147483646 w 36"/>
                    <a:gd name="T9" fmla="*/ 2147483646 h 4"/>
                    <a:gd name="T10" fmla="*/ 2147483646 w 36"/>
                    <a:gd name="T11" fmla="*/ 2147483646 h 4"/>
                    <a:gd name="T12" fmla="*/ 2147483646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Freeform 18"/>
                <p:cNvSpPr>
                  <a:spLocks noChangeArrowheads="1"/>
                </p:cNvSpPr>
                <p:nvPr/>
              </p:nvSpPr>
              <p:spPr bwMode="auto">
                <a:xfrm>
                  <a:off x="292100" y="322262"/>
                  <a:ext cx="138113" cy="14288"/>
                </a:xfrm>
                <a:custGeom>
                  <a:avLst/>
                  <a:gdLst>
                    <a:gd name="T0" fmla="*/ 2147483646 w 36"/>
                    <a:gd name="T1" fmla="*/ 0 h 4"/>
                    <a:gd name="T2" fmla="*/ 2147483646 w 36"/>
                    <a:gd name="T3" fmla="*/ 0 h 4"/>
                    <a:gd name="T4" fmla="*/ 0 w 36"/>
                    <a:gd name="T5" fmla="*/ 2147483646 h 4"/>
                    <a:gd name="T6" fmla="*/ 2147483646 w 36"/>
                    <a:gd name="T7" fmla="*/ 2147483646 h 4"/>
                    <a:gd name="T8" fmla="*/ 2147483646 w 36"/>
                    <a:gd name="T9" fmla="*/ 2147483646 h 4"/>
                    <a:gd name="T10" fmla="*/ 2147483646 w 36"/>
                    <a:gd name="T11" fmla="*/ 2147483646 h 4"/>
                    <a:gd name="T12" fmla="*/ 2147483646 w 3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4"/>
                    <a:gd name="T23" fmla="*/ 36 w 3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4">
                      <a:moveTo>
                        <a:pt x="3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5" y="4"/>
                        <a:pt x="36" y="3"/>
                        <a:pt x="36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" name="Freeform 19"/>
                <p:cNvSpPr>
                  <a:spLocks noChangeArrowheads="1"/>
                </p:cNvSpPr>
                <p:nvPr/>
              </p:nvSpPr>
              <p:spPr bwMode="auto">
                <a:xfrm>
                  <a:off x="122238" y="230187"/>
                  <a:ext cx="307975" cy="14288"/>
                </a:xfrm>
                <a:custGeom>
                  <a:avLst/>
                  <a:gdLst>
                    <a:gd name="T0" fmla="*/ 2147483646 w 80"/>
                    <a:gd name="T1" fmla="*/ 0 h 4"/>
                    <a:gd name="T2" fmla="*/ 2147483646 w 80"/>
                    <a:gd name="T3" fmla="*/ 0 h 4"/>
                    <a:gd name="T4" fmla="*/ 0 w 80"/>
                    <a:gd name="T5" fmla="*/ 2147483646 h 4"/>
                    <a:gd name="T6" fmla="*/ 2147483646 w 80"/>
                    <a:gd name="T7" fmla="*/ 2147483646 h 4"/>
                    <a:gd name="T8" fmla="*/ 2147483646 w 80"/>
                    <a:gd name="T9" fmla="*/ 2147483646 h 4"/>
                    <a:gd name="T10" fmla="*/ 2147483646 w 80"/>
                    <a:gd name="T11" fmla="*/ 2147483646 h 4"/>
                    <a:gd name="T12" fmla="*/ 2147483646 w 80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4"/>
                    <a:gd name="T23" fmla="*/ 80 w 8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4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Freeform 20"/>
                <p:cNvSpPr>
                  <a:spLocks noChangeArrowheads="1"/>
                </p:cNvSpPr>
                <p:nvPr/>
              </p:nvSpPr>
              <p:spPr bwMode="auto">
                <a:xfrm>
                  <a:off x="122238" y="276225"/>
                  <a:ext cx="307975" cy="14288"/>
                </a:xfrm>
                <a:custGeom>
                  <a:avLst/>
                  <a:gdLst>
                    <a:gd name="T0" fmla="*/ 2147483646 w 80"/>
                    <a:gd name="T1" fmla="*/ 0 h 4"/>
                    <a:gd name="T2" fmla="*/ 2147483646 w 80"/>
                    <a:gd name="T3" fmla="*/ 0 h 4"/>
                    <a:gd name="T4" fmla="*/ 0 w 80"/>
                    <a:gd name="T5" fmla="*/ 2147483646 h 4"/>
                    <a:gd name="T6" fmla="*/ 2147483646 w 80"/>
                    <a:gd name="T7" fmla="*/ 2147483646 h 4"/>
                    <a:gd name="T8" fmla="*/ 2147483646 w 80"/>
                    <a:gd name="T9" fmla="*/ 2147483646 h 4"/>
                    <a:gd name="T10" fmla="*/ 2147483646 w 80"/>
                    <a:gd name="T11" fmla="*/ 2147483646 h 4"/>
                    <a:gd name="T12" fmla="*/ 2147483646 w 80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4"/>
                    <a:gd name="T23" fmla="*/ 80 w 8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4">
                      <a:moveTo>
                        <a:pt x="7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9" y="4"/>
                        <a:pt x="80" y="3"/>
                        <a:pt x="80" y="2"/>
                      </a:cubicBezTo>
                      <a:cubicBezTo>
                        <a:pt x="80" y="1"/>
                        <a:pt x="79" y="0"/>
                        <a:pt x="78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Freeform 21"/>
                <p:cNvSpPr>
                  <a:spLocks noEditPoints="1" noChangeArrowheads="1"/>
                </p:cNvSpPr>
                <p:nvPr/>
              </p:nvSpPr>
              <p:spPr bwMode="auto">
                <a:xfrm>
                  <a:off x="122238" y="60325"/>
                  <a:ext cx="138113" cy="138113"/>
                </a:xfrm>
                <a:custGeom>
                  <a:avLst/>
                  <a:gdLst>
                    <a:gd name="T0" fmla="*/ 2147483646 w 36"/>
                    <a:gd name="T1" fmla="*/ 2147483646 h 36"/>
                    <a:gd name="T2" fmla="*/ 2147483646 w 36"/>
                    <a:gd name="T3" fmla="*/ 2147483646 h 36"/>
                    <a:gd name="T4" fmla="*/ 2147483646 w 36"/>
                    <a:gd name="T5" fmla="*/ 2147483646 h 36"/>
                    <a:gd name="T6" fmla="*/ 2147483646 w 36"/>
                    <a:gd name="T7" fmla="*/ 2147483646 h 36"/>
                    <a:gd name="T8" fmla="*/ 2147483646 w 36"/>
                    <a:gd name="T9" fmla="*/ 0 h 36"/>
                    <a:gd name="T10" fmla="*/ 2147483646 w 36"/>
                    <a:gd name="T11" fmla="*/ 0 h 36"/>
                    <a:gd name="T12" fmla="*/ 0 w 36"/>
                    <a:gd name="T13" fmla="*/ 2147483646 h 36"/>
                    <a:gd name="T14" fmla="*/ 0 w 36"/>
                    <a:gd name="T15" fmla="*/ 2147483646 h 36"/>
                    <a:gd name="T16" fmla="*/ 2147483646 w 36"/>
                    <a:gd name="T17" fmla="*/ 2147483646 h 36"/>
                    <a:gd name="T18" fmla="*/ 2147483646 w 36"/>
                    <a:gd name="T19" fmla="*/ 2147483646 h 36"/>
                    <a:gd name="T20" fmla="*/ 2147483646 w 36"/>
                    <a:gd name="T21" fmla="*/ 2147483646 h 36"/>
                    <a:gd name="T22" fmla="*/ 2147483646 w 36"/>
                    <a:gd name="T23" fmla="*/ 2147483646 h 36"/>
                    <a:gd name="T24" fmla="*/ 2147483646 w 36"/>
                    <a:gd name="T25" fmla="*/ 2147483646 h 36"/>
                    <a:gd name="T26" fmla="*/ 2147483646 w 36"/>
                    <a:gd name="T27" fmla="*/ 2147483646 h 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"/>
                    <a:gd name="T43" fmla="*/ 0 h 36"/>
                    <a:gd name="T44" fmla="*/ 36 w 36"/>
                    <a:gd name="T45" fmla="*/ 36 h 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" h="36">
                      <a:moveTo>
                        <a:pt x="4" y="36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4" y="36"/>
                        <a:pt x="36" y="34"/>
                        <a:pt x="36" y="32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2" y="36"/>
                        <a:pt x="4" y="36"/>
                      </a:cubicBezTo>
                      <a:close/>
                      <a:moveTo>
                        <a:pt x="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5367" name="Group 28"/>
          <p:cNvGrpSpPr>
            <a:grpSpLocks/>
          </p:cNvGrpSpPr>
          <p:nvPr/>
        </p:nvGrpSpPr>
        <p:grpSpPr bwMode="auto">
          <a:xfrm flipH="1" flipV="1">
            <a:off x="6092825" y="0"/>
            <a:ext cx="36513" cy="1766888"/>
            <a:chOff x="0" y="0"/>
            <a:chExt cx="36214" cy="1767391"/>
          </a:xfrm>
        </p:grpSpPr>
        <p:sp>
          <p:nvSpPr>
            <p:cNvPr id="21" name="Straight Connector 21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6" name="Straight Connector 26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91" name="Oval 16"/>
          <p:cNvSpPr>
            <a:spLocks noChangeArrowheads="1"/>
          </p:cNvSpPr>
          <p:nvPr/>
        </p:nvSpPr>
        <p:spPr bwMode="auto">
          <a:xfrm flipH="1" flipV="1">
            <a:off x="6043613" y="3275013"/>
            <a:ext cx="136525" cy="134937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392" name="Group 32"/>
          <p:cNvGrpSpPr>
            <a:grpSpLocks/>
          </p:cNvGrpSpPr>
          <p:nvPr/>
        </p:nvGrpSpPr>
        <p:grpSpPr bwMode="auto">
          <a:xfrm flipH="1" flipV="1">
            <a:off x="6092825" y="3409950"/>
            <a:ext cx="36513" cy="1552575"/>
            <a:chOff x="0" y="0"/>
            <a:chExt cx="36214" cy="1552769"/>
          </a:xfrm>
        </p:grpSpPr>
        <p:sp>
          <p:nvSpPr>
            <p:cNvPr id="15393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4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95" name="Group 35"/>
          <p:cNvGrpSpPr>
            <a:grpSpLocks/>
          </p:cNvGrpSpPr>
          <p:nvPr/>
        </p:nvGrpSpPr>
        <p:grpSpPr bwMode="auto">
          <a:xfrm flipH="1" flipV="1">
            <a:off x="6092825" y="1903413"/>
            <a:ext cx="36513" cy="1371600"/>
            <a:chOff x="0" y="0"/>
            <a:chExt cx="36214" cy="1371599"/>
          </a:xfrm>
        </p:grpSpPr>
        <p:sp>
          <p:nvSpPr>
            <p:cNvPr id="22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98" name="Oval 40"/>
          <p:cNvSpPr>
            <a:spLocks noChangeArrowheads="1"/>
          </p:cNvSpPr>
          <p:nvPr/>
        </p:nvSpPr>
        <p:spPr bwMode="auto">
          <a:xfrm flipH="1" flipV="1">
            <a:off x="6043613" y="4954588"/>
            <a:ext cx="136525" cy="134937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99" name="Oval 41"/>
          <p:cNvSpPr>
            <a:spLocks noChangeArrowheads="1"/>
          </p:cNvSpPr>
          <p:nvPr/>
        </p:nvSpPr>
        <p:spPr bwMode="auto">
          <a:xfrm flipH="1" flipV="1">
            <a:off x="6043613" y="1766888"/>
            <a:ext cx="136525" cy="136525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400" name="Group 40"/>
          <p:cNvGrpSpPr>
            <a:grpSpLocks/>
          </p:cNvGrpSpPr>
          <p:nvPr/>
        </p:nvGrpSpPr>
        <p:grpSpPr bwMode="auto">
          <a:xfrm flipH="1" flipV="1">
            <a:off x="6092825" y="5091113"/>
            <a:ext cx="36513" cy="1766887"/>
            <a:chOff x="0" y="0"/>
            <a:chExt cx="36214" cy="1767391"/>
          </a:xfrm>
        </p:grpSpPr>
        <p:sp>
          <p:nvSpPr>
            <p:cNvPr id="15389" name="Straight Connector 43"/>
            <p:cNvSpPr>
              <a:spLocks noChangeShapeType="1"/>
            </p:cNvSpPr>
            <p:nvPr/>
          </p:nvSpPr>
          <p:spPr bwMode="auto">
            <a:xfrm>
              <a:off x="36214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0" name="Straight Connector 51"/>
            <p:cNvSpPr>
              <a:spLocks noChangeShapeType="1"/>
            </p:cNvSpPr>
            <p:nvPr/>
          </p:nvSpPr>
          <p:spPr bwMode="auto">
            <a:xfrm>
              <a:off x="0" y="0"/>
              <a:ext cx="1" cy="1767391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403" name="Isosceles Triangle 58"/>
          <p:cNvSpPr>
            <a:spLocks noChangeArrowheads="1"/>
          </p:cNvSpPr>
          <p:nvPr/>
        </p:nvSpPr>
        <p:spPr bwMode="auto">
          <a:xfrm rot="16200000" flipV="1">
            <a:off x="6241257" y="4958556"/>
            <a:ext cx="69850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404" name="Isosceles Triangle 59"/>
          <p:cNvSpPr>
            <a:spLocks noChangeArrowheads="1"/>
          </p:cNvSpPr>
          <p:nvPr/>
        </p:nvSpPr>
        <p:spPr bwMode="auto">
          <a:xfrm rot="5400000" flipH="1" flipV="1">
            <a:off x="5901532" y="3286919"/>
            <a:ext cx="69850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405" name="Isosceles Triangle 60"/>
          <p:cNvSpPr>
            <a:spLocks noChangeArrowheads="1"/>
          </p:cNvSpPr>
          <p:nvPr/>
        </p:nvSpPr>
        <p:spPr bwMode="auto">
          <a:xfrm rot="16200000" flipV="1">
            <a:off x="6242050" y="1779588"/>
            <a:ext cx="68263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406" name="TextBox 90"/>
          <p:cNvSpPr>
            <a:spLocks noChangeArrowheads="1"/>
          </p:cNvSpPr>
          <p:nvPr/>
        </p:nvSpPr>
        <p:spPr bwMode="auto">
          <a:xfrm>
            <a:off x="6634163" y="1262063"/>
            <a:ext cx="935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20</a:t>
            </a:r>
            <a:r>
              <a:rPr lang="en-US" altLang="zh-CN" sz="16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09.1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5407" name="TextBox 159"/>
          <p:cNvSpPr>
            <a:spLocks noChangeArrowheads="1"/>
          </p:cNvSpPr>
          <p:nvPr/>
        </p:nvSpPr>
        <p:spPr bwMode="auto">
          <a:xfrm>
            <a:off x="7748588" y="1387475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点击输入标题</a:t>
            </a:r>
          </a:p>
        </p:txBody>
      </p:sp>
      <p:sp>
        <p:nvSpPr>
          <p:cNvPr id="15408" name="矩形 47"/>
          <p:cNvSpPr>
            <a:spLocks noChangeArrowheads="1"/>
          </p:cNvSpPr>
          <p:nvPr/>
        </p:nvSpPr>
        <p:spPr bwMode="auto">
          <a:xfrm>
            <a:off x="6681788" y="1816100"/>
            <a:ext cx="300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pic>
        <p:nvPicPr>
          <p:cNvPr id="15409" name="Chart 3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082925"/>
            <a:ext cx="47482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0" name="TextBox 87"/>
          <p:cNvSpPr>
            <a:spLocks noChangeArrowheads="1"/>
          </p:cNvSpPr>
          <p:nvPr/>
        </p:nvSpPr>
        <p:spPr bwMode="auto">
          <a:xfrm>
            <a:off x="4556125" y="1981200"/>
            <a:ext cx="1071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A5A5A5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20</a:t>
            </a:r>
            <a:r>
              <a:rPr lang="en-US" altLang="zh-CN" sz="1600">
                <a:solidFill>
                  <a:srgbClr val="A5A5A5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10.10</a:t>
            </a:r>
            <a:endParaRPr lang="zh-CN" altLang="en-US" sz="1600">
              <a:solidFill>
                <a:srgbClr val="A5A5A5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5411" name="TextBox 159"/>
          <p:cNvSpPr>
            <a:spLocks noChangeArrowheads="1"/>
          </p:cNvSpPr>
          <p:nvPr/>
        </p:nvSpPr>
        <p:spPr bwMode="auto">
          <a:xfrm>
            <a:off x="4038600" y="2241550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点击输入标题</a:t>
            </a:r>
          </a:p>
        </p:txBody>
      </p:sp>
      <p:sp>
        <p:nvSpPr>
          <p:cNvPr id="15412" name="矩形 47"/>
          <p:cNvSpPr>
            <a:spLocks noChangeArrowheads="1"/>
          </p:cNvSpPr>
          <p:nvPr/>
        </p:nvSpPr>
        <p:spPr bwMode="auto">
          <a:xfrm>
            <a:off x="1466850" y="2616200"/>
            <a:ext cx="4156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5413" name="TextBox 80"/>
          <p:cNvSpPr>
            <a:spLocks noChangeArrowheads="1"/>
          </p:cNvSpPr>
          <p:nvPr/>
        </p:nvSpPr>
        <p:spPr bwMode="auto">
          <a:xfrm>
            <a:off x="6634163" y="3749675"/>
            <a:ext cx="1071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201</a:t>
            </a:r>
            <a:r>
              <a:rPr lang="en-US" altLang="zh-CN" sz="16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0.12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5414" name="TextBox 159"/>
          <p:cNvSpPr>
            <a:spLocks noChangeArrowheads="1"/>
          </p:cNvSpPr>
          <p:nvPr/>
        </p:nvSpPr>
        <p:spPr bwMode="auto">
          <a:xfrm>
            <a:off x="6821488" y="417036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点击输入标题</a:t>
            </a:r>
          </a:p>
        </p:txBody>
      </p:sp>
      <p:sp>
        <p:nvSpPr>
          <p:cNvPr id="15415" name="矩形 47"/>
          <p:cNvSpPr>
            <a:spLocks noChangeArrowheads="1"/>
          </p:cNvSpPr>
          <p:nvPr/>
        </p:nvSpPr>
        <p:spPr bwMode="auto">
          <a:xfrm>
            <a:off x="6821488" y="4530725"/>
            <a:ext cx="29225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5416" name="TextBox 159"/>
          <p:cNvSpPr>
            <a:spLocks noChangeArrowheads="1"/>
          </p:cNvSpPr>
          <p:nvPr/>
        </p:nvSpPr>
        <p:spPr bwMode="auto">
          <a:xfrm>
            <a:off x="6821488" y="513556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点击输入标题</a:t>
            </a:r>
          </a:p>
        </p:txBody>
      </p:sp>
      <p:sp>
        <p:nvSpPr>
          <p:cNvPr id="15417" name="矩形 47"/>
          <p:cNvSpPr>
            <a:spLocks noChangeArrowheads="1"/>
          </p:cNvSpPr>
          <p:nvPr/>
        </p:nvSpPr>
        <p:spPr bwMode="auto">
          <a:xfrm>
            <a:off x="6821488" y="5495925"/>
            <a:ext cx="29225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2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75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51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951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51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951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952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9" dur="500" tmFilter="0, 0; .2, .5; .8, .5; 1, 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452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652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152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652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152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652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152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652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152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652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653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0" dur="500" tmFilter="0, 0; .2, .5; .8, .5; 1, 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53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153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2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353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853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353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853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0" dur="6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 bldLvl="0" animBg="1" autoUpdateAnimBg="0"/>
      <p:bldP spid="15391" grpId="1" bldLvl="0" animBg="1" autoUpdateAnimBg="0"/>
      <p:bldP spid="15398" grpId="0" bldLvl="0" animBg="1" autoUpdateAnimBg="0"/>
      <p:bldP spid="15398" grpId="1" bldLvl="0" animBg="1" autoUpdateAnimBg="0"/>
      <p:bldP spid="15399" grpId="0" bldLvl="0" animBg="1" autoUpdateAnimBg="0"/>
      <p:bldP spid="15399" grpId="1" bldLvl="0" animBg="1" autoUpdateAnimBg="0"/>
      <p:bldP spid="15403" grpId="0" bldLvl="0" animBg="1" autoUpdateAnimBg="0"/>
      <p:bldP spid="15404" grpId="0" bldLvl="0" animBg="1" autoUpdateAnimBg="0"/>
      <p:bldP spid="15405" grpId="0" bldLvl="0" animBg="1" autoUpdateAnimBg="0"/>
      <p:bldP spid="15406" grpId="0" bldLvl="0" autoUpdateAnimBg="0"/>
      <p:bldP spid="15407" grpId="0" bldLvl="0" autoUpdateAnimBg="0"/>
      <p:bldP spid="15408" grpId="0" bldLvl="0" autoUpdateAnimBg="0"/>
      <p:bldP spid="15410" grpId="0" bldLvl="0" autoUpdateAnimBg="0"/>
      <p:bldP spid="15411" grpId="0" bldLvl="0" autoUpdateAnimBg="0"/>
      <p:bldP spid="15412" grpId="0" bldLvl="0" autoUpdateAnimBg="0"/>
      <p:bldP spid="15413" grpId="0" bldLvl="0" autoUpdateAnimBg="0"/>
      <p:bldP spid="15414" grpId="0" bldLvl="0" autoUpdateAnimBg="0"/>
      <p:bldP spid="15415" grpId="0" bldLvl="0" autoUpdateAnimBg="0"/>
      <p:bldP spid="15416" grpId="0" bldLvl="0" autoUpdateAnimBg="0"/>
      <p:bldP spid="15417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DCB24-71C6-43EC-88B1-7FF29E2E88EB}" type="slidenum">
              <a:rPr lang="zh-CN" altLang="en-US"/>
              <a:pPr>
                <a:defRPr/>
              </a:pPr>
              <a:t>14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69075" y="1439863"/>
            <a:ext cx="3941763" cy="2967037"/>
            <a:chOff x="0" y="0"/>
            <a:chExt cx="3941516" cy="2968086"/>
          </a:xfrm>
        </p:grpSpPr>
        <p:sp>
          <p:nvSpPr>
            <p:cNvPr id="3" name="任意多边形 39"/>
            <p:cNvSpPr>
              <a:spLocks noChangeArrowheads="1"/>
            </p:cNvSpPr>
            <p:nvPr/>
          </p:nvSpPr>
          <p:spPr bwMode="auto">
            <a:xfrm flipH="1">
              <a:off x="0" y="370801"/>
              <a:ext cx="3540095" cy="2597285"/>
            </a:xfrm>
            <a:custGeom>
              <a:avLst/>
              <a:gdLst>
                <a:gd name="T0" fmla="*/ 3540095 w 3540095"/>
                <a:gd name="T1" fmla="*/ 0 h 2597285"/>
                <a:gd name="T2" fmla="*/ 444682 w 3540095"/>
                <a:gd name="T3" fmla="*/ 0 h 2597285"/>
                <a:gd name="T4" fmla="*/ 450229 w 3540095"/>
                <a:gd name="T5" fmla="*/ 55024 h 2597285"/>
                <a:gd name="T6" fmla="*/ 24404 w 3540095"/>
                <a:gd name="T7" fmla="*/ 480849 h 2597285"/>
                <a:gd name="T8" fmla="*/ 0 w 3540095"/>
                <a:gd name="T9" fmla="*/ 478389 h 2597285"/>
                <a:gd name="T10" fmla="*/ 0 w 3540095"/>
                <a:gd name="T11" fmla="*/ 2597285 h 2597285"/>
                <a:gd name="T12" fmla="*/ 3540095 w 3540095"/>
                <a:gd name="T13" fmla="*/ 2597285 h 2597285"/>
                <a:gd name="T14" fmla="*/ 3540095 w 3540095"/>
                <a:gd name="T15" fmla="*/ 0 h 2597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40095"/>
                <a:gd name="T25" fmla="*/ 0 h 2597285"/>
                <a:gd name="T26" fmla="*/ 3540095 w 3540095"/>
                <a:gd name="T27" fmla="*/ 2597285 h 25972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40095" h="2597285">
                  <a:moveTo>
                    <a:pt x="3540095" y="0"/>
                  </a:moveTo>
                  <a:lnTo>
                    <a:pt x="444682" y="0"/>
                  </a:lnTo>
                  <a:lnTo>
                    <a:pt x="450229" y="55024"/>
                  </a:lnTo>
                  <a:cubicBezTo>
                    <a:pt x="450229" y="290201"/>
                    <a:pt x="259581" y="480849"/>
                    <a:pt x="24404" y="480849"/>
                  </a:cubicBezTo>
                  <a:lnTo>
                    <a:pt x="0" y="478389"/>
                  </a:lnTo>
                  <a:lnTo>
                    <a:pt x="0" y="2597285"/>
                  </a:lnTo>
                  <a:lnTo>
                    <a:pt x="3540095" y="2597285"/>
                  </a:lnTo>
                  <a:lnTo>
                    <a:pt x="354009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089867" y="0"/>
              <a:ext cx="851649" cy="851649"/>
              <a:chOff x="0" y="0"/>
              <a:chExt cx="851649" cy="851649"/>
            </a:xfrm>
          </p:grpSpPr>
          <p:sp>
            <p:nvSpPr>
              <p:cNvPr id="5" name="Oval 57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260486" y="236892"/>
                <a:ext cx="403138" cy="377863"/>
                <a:chOff x="0" y="0"/>
                <a:chExt cx="506412" cy="474662"/>
              </a:xfrm>
            </p:grpSpPr>
            <p:sp>
              <p:nvSpPr>
                <p:cNvPr id="7" name="Oval 5"/>
                <p:cNvSpPr>
                  <a:spLocks noChangeArrowheads="1"/>
                </p:cNvSpPr>
                <p:nvPr/>
              </p:nvSpPr>
              <p:spPr bwMode="auto">
                <a:xfrm>
                  <a:off x="246062" y="260350"/>
                  <a:ext cx="60325" cy="60325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26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506412" cy="474662"/>
                </a:xfrm>
                <a:custGeom>
                  <a:avLst/>
                  <a:gdLst>
                    <a:gd name="T0" fmla="*/ 2147483646 w 132"/>
                    <a:gd name="T1" fmla="*/ 2147483646 h 124"/>
                    <a:gd name="T2" fmla="*/ 2147483646 w 132"/>
                    <a:gd name="T3" fmla="*/ 2147483646 h 124"/>
                    <a:gd name="T4" fmla="*/ 2147483646 w 132"/>
                    <a:gd name="T5" fmla="*/ 0 h 124"/>
                    <a:gd name="T6" fmla="*/ 2147483646 w 132"/>
                    <a:gd name="T7" fmla="*/ 0 h 124"/>
                    <a:gd name="T8" fmla="*/ 0 w 132"/>
                    <a:gd name="T9" fmla="*/ 2147483646 h 124"/>
                    <a:gd name="T10" fmla="*/ 2147483646 w 132"/>
                    <a:gd name="T11" fmla="*/ 2147483646 h 124"/>
                    <a:gd name="T12" fmla="*/ 2147483646 w 132"/>
                    <a:gd name="T13" fmla="*/ 2147483646 h 124"/>
                    <a:gd name="T14" fmla="*/ 2147483646 w 132"/>
                    <a:gd name="T15" fmla="*/ 2147483646 h 124"/>
                    <a:gd name="T16" fmla="*/ 2147483646 w 132"/>
                    <a:gd name="T17" fmla="*/ 2147483646 h 124"/>
                    <a:gd name="T18" fmla="*/ 2147483646 w 132"/>
                    <a:gd name="T19" fmla="*/ 2147483646 h 124"/>
                    <a:gd name="T20" fmla="*/ 2147483646 w 132"/>
                    <a:gd name="T21" fmla="*/ 2147483646 h 124"/>
                    <a:gd name="T22" fmla="*/ 2147483646 w 132"/>
                    <a:gd name="T23" fmla="*/ 2147483646 h 124"/>
                    <a:gd name="T24" fmla="*/ 2147483646 w 132"/>
                    <a:gd name="T25" fmla="*/ 2147483646 h 124"/>
                    <a:gd name="T26" fmla="*/ 2147483646 w 132"/>
                    <a:gd name="T27" fmla="*/ 2147483646 h 124"/>
                    <a:gd name="T28" fmla="*/ 2147483646 w 132"/>
                    <a:gd name="T29" fmla="*/ 2147483646 h 124"/>
                    <a:gd name="T30" fmla="*/ 2147483646 w 132"/>
                    <a:gd name="T31" fmla="*/ 2147483646 h 124"/>
                    <a:gd name="T32" fmla="*/ 2147483646 w 132"/>
                    <a:gd name="T33" fmla="*/ 2147483646 h 124"/>
                    <a:gd name="T34" fmla="*/ 2147483646 w 132"/>
                    <a:gd name="T35" fmla="*/ 2147483646 h 124"/>
                    <a:gd name="T36" fmla="*/ 2147483646 w 132"/>
                    <a:gd name="T37" fmla="*/ 2147483646 h 124"/>
                    <a:gd name="T38" fmla="*/ 2147483646 w 132"/>
                    <a:gd name="T39" fmla="*/ 2147483646 h 124"/>
                    <a:gd name="T40" fmla="*/ 2147483646 w 132"/>
                    <a:gd name="T41" fmla="*/ 2147483646 h 124"/>
                    <a:gd name="T42" fmla="*/ 2147483646 w 132"/>
                    <a:gd name="T43" fmla="*/ 2147483646 h 124"/>
                    <a:gd name="T44" fmla="*/ 2147483646 w 132"/>
                    <a:gd name="T45" fmla="*/ 2147483646 h 124"/>
                    <a:gd name="T46" fmla="*/ 2147483646 w 132"/>
                    <a:gd name="T47" fmla="*/ 2147483646 h 124"/>
                    <a:gd name="T48" fmla="*/ 2147483646 w 132"/>
                    <a:gd name="T49" fmla="*/ 2147483646 h 124"/>
                    <a:gd name="T50" fmla="*/ 2147483646 w 132"/>
                    <a:gd name="T51" fmla="*/ 2147483646 h 124"/>
                    <a:gd name="T52" fmla="*/ 2147483646 w 132"/>
                    <a:gd name="T53" fmla="*/ 2147483646 h 124"/>
                    <a:gd name="T54" fmla="*/ 2147483646 w 132"/>
                    <a:gd name="T55" fmla="*/ 2147483646 h 124"/>
                    <a:gd name="T56" fmla="*/ 2147483646 w 132"/>
                    <a:gd name="T57" fmla="*/ 2147483646 h 124"/>
                    <a:gd name="T58" fmla="*/ 2147483646 w 132"/>
                    <a:gd name="T59" fmla="*/ 2147483646 h 124"/>
                    <a:gd name="T60" fmla="*/ 2147483646 w 132"/>
                    <a:gd name="T61" fmla="*/ 2147483646 h 124"/>
                    <a:gd name="T62" fmla="*/ 2147483646 w 132"/>
                    <a:gd name="T63" fmla="*/ 2147483646 h 124"/>
                    <a:gd name="T64" fmla="*/ 2147483646 w 132"/>
                    <a:gd name="T65" fmla="*/ 2147483646 h 124"/>
                    <a:gd name="T66" fmla="*/ 2147483646 w 132"/>
                    <a:gd name="T67" fmla="*/ 2147483646 h 124"/>
                    <a:gd name="T68" fmla="*/ 2147483646 w 132"/>
                    <a:gd name="T69" fmla="*/ 2147483646 h 124"/>
                    <a:gd name="T70" fmla="*/ 2147483646 w 132"/>
                    <a:gd name="T71" fmla="*/ 2147483646 h 124"/>
                    <a:gd name="T72" fmla="*/ 2147483646 w 132"/>
                    <a:gd name="T73" fmla="*/ 2147483646 h 124"/>
                    <a:gd name="T74" fmla="*/ 2147483646 w 132"/>
                    <a:gd name="T75" fmla="*/ 2147483646 h 12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2"/>
                    <a:gd name="T115" fmla="*/ 0 h 124"/>
                    <a:gd name="T116" fmla="*/ 132 w 132"/>
                    <a:gd name="T117" fmla="*/ 124 h 12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2" h="124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1636713" y="571500"/>
            <a:ext cx="4030662" cy="3568700"/>
            <a:chOff x="0" y="0"/>
            <a:chExt cx="4030904" cy="3567757"/>
          </a:xfrm>
        </p:grpSpPr>
        <p:sp>
          <p:nvSpPr>
            <p:cNvPr id="8" name="任意多边形 42"/>
            <p:cNvSpPr>
              <a:spLocks noChangeArrowheads="1"/>
            </p:cNvSpPr>
            <p:nvPr/>
          </p:nvSpPr>
          <p:spPr bwMode="auto">
            <a:xfrm flipH="1">
              <a:off x="388908" y="384449"/>
              <a:ext cx="3641996" cy="3183308"/>
            </a:xfrm>
            <a:custGeom>
              <a:avLst/>
              <a:gdLst>
                <a:gd name="T0" fmla="*/ 3183427 w 3641996"/>
                <a:gd name="T1" fmla="*/ 0 h 3183308"/>
                <a:gd name="T2" fmla="*/ 0 w 3641996"/>
                <a:gd name="T3" fmla="*/ 0 h 3183308"/>
                <a:gd name="T4" fmla="*/ 0 w 3641996"/>
                <a:gd name="T5" fmla="*/ 3183308 h 3183308"/>
                <a:gd name="T6" fmla="*/ 3641996 w 3641996"/>
                <a:gd name="T7" fmla="*/ 3183308 h 3183308"/>
                <a:gd name="T8" fmla="*/ 3641996 w 3641996"/>
                <a:gd name="T9" fmla="*/ 463479 h 3183308"/>
                <a:gd name="T10" fmla="*/ 3605081 w 3641996"/>
                <a:gd name="T11" fmla="*/ 467200 h 3183308"/>
                <a:gd name="T12" fmla="*/ 3179256 w 3641996"/>
                <a:gd name="T13" fmla="*/ 41375 h 3183308"/>
                <a:gd name="T14" fmla="*/ 3183427 w 3641996"/>
                <a:gd name="T15" fmla="*/ 0 h 3183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1996"/>
                <a:gd name="T25" fmla="*/ 0 h 3183308"/>
                <a:gd name="T26" fmla="*/ 3641996 w 3641996"/>
                <a:gd name="T27" fmla="*/ 3183308 h 3183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1996" h="3183308">
                  <a:moveTo>
                    <a:pt x="3183427" y="0"/>
                  </a:moveTo>
                  <a:lnTo>
                    <a:pt x="0" y="0"/>
                  </a:lnTo>
                  <a:lnTo>
                    <a:pt x="0" y="3183308"/>
                  </a:lnTo>
                  <a:lnTo>
                    <a:pt x="3641996" y="3183308"/>
                  </a:lnTo>
                  <a:lnTo>
                    <a:pt x="3641996" y="463479"/>
                  </a:lnTo>
                  <a:lnTo>
                    <a:pt x="3605081" y="467200"/>
                  </a:lnTo>
                  <a:cubicBezTo>
                    <a:pt x="3369904" y="467200"/>
                    <a:pt x="3179256" y="276552"/>
                    <a:pt x="3179256" y="41375"/>
                  </a:cubicBezTo>
                  <a:lnTo>
                    <a:pt x="318342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0" y="0"/>
              <a:ext cx="851649" cy="851649"/>
              <a:chOff x="0" y="0"/>
              <a:chExt cx="851649" cy="851649"/>
            </a:xfrm>
          </p:grpSpPr>
          <p:sp>
            <p:nvSpPr>
              <p:cNvPr id="10" name="Oval 7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51649" cy="85164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 w="730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244502" y="236738"/>
                <a:ext cx="385031" cy="410257"/>
                <a:chOff x="0" y="0"/>
                <a:chExt cx="460375" cy="490537"/>
              </a:xfrm>
            </p:grpSpPr>
            <p:sp>
              <p:nvSpPr>
                <p:cNvPr id="12" name="Freeform 10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60375" cy="490537"/>
                </a:xfrm>
                <a:custGeom>
                  <a:avLst/>
                  <a:gdLst>
                    <a:gd name="T0" fmla="*/ 2147483646 w 120"/>
                    <a:gd name="T1" fmla="*/ 0 h 128"/>
                    <a:gd name="T2" fmla="*/ 2147483646 w 120"/>
                    <a:gd name="T3" fmla="*/ 0 h 128"/>
                    <a:gd name="T4" fmla="*/ 0 w 120"/>
                    <a:gd name="T5" fmla="*/ 2147483646 h 128"/>
                    <a:gd name="T6" fmla="*/ 0 w 120"/>
                    <a:gd name="T7" fmla="*/ 2147483646 h 128"/>
                    <a:gd name="T8" fmla="*/ 2147483646 w 120"/>
                    <a:gd name="T9" fmla="*/ 2147483646 h 128"/>
                    <a:gd name="T10" fmla="*/ 2147483646 w 120"/>
                    <a:gd name="T11" fmla="*/ 2147483646 h 128"/>
                    <a:gd name="T12" fmla="*/ 2147483646 w 120"/>
                    <a:gd name="T13" fmla="*/ 2147483646 h 128"/>
                    <a:gd name="T14" fmla="*/ 2147483646 w 120"/>
                    <a:gd name="T15" fmla="*/ 2147483646 h 128"/>
                    <a:gd name="T16" fmla="*/ 2147483646 w 120"/>
                    <a:gd name="T17" fmla="*/ 0 h 128"/>
                    <a:gd name="T18" fmla="*/ 2147483646 w 120"/>
                    <a:gd name="T19" fmla="*/ 2147483646 h 128"/>
                    <a:gd name="T20" fmla="*/ 2147483646 w 120"/>
                    <a:gd name="T21" fmla="*/ 2147483646 h 128"/>
                    <a:gd name="T22" fmla="*/ 2147483646 w 120"/>
                    <a:gd name="T23" fmla="*/ 2147483646 h 128"/>
                    <a:gd name="T24" fmla="*/ 2147483646 w 120"/>
                    <a:gd name="T25" fmla="*/ 2147483646 h 128"/>
                    <a:gd name="T26" fmla="*/ 2147483646 w 120"/>
                    <a:gd name="T27" fmla="*/ 2147483646 h 128"/>
                    <a:gd name="T28" fmla="*/ 2147483646 w 120"/>
                    <a:gd name="T29" fmla="*/ 2147483646 h 128"/>
                    <a:gd name="T30" fmla="*/ 2147483646 w 120"/>
                    <a:gd name="T31" fmla="*/ 2147483646 h 128"/>
                    <a:gd name="T32" fmla="*/ 2147483646 w 120"/>
                    <a:gd name="T33" fmla="*/ 2147483646 h 128"/>
                    <a:gd name="T34" fmla="*/ 2147483646 w 120"/>
                    <a:gd name="T35" fmla="*/ 2147483646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0"/>
                    <a:gd name="T55" fmla="*/ 0 h 128"/>
                    <a:gd name="T56" fmla="*/ 120 w 120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0" h="128">
                      <a:moveTo>
                        <a:pt x="10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13" y="128"/>
                        <a:pt x="120" y="121"/>
                        <a:pt x="120" y="112"/>
                      </a:cubicBezTo>
                      <a:cubicBezTo>
                        <a:pt x="120" y="16"/>
                        <a:pt x="120" y="16"/>
                        <a:pt x="120" y="16"/>
                      </a:cubicBezTo>
                      <a:cubicBezTo>
                        <a:pt x="120" y="7"/>
                        <a:pt x="113" y="0"/>
                        <a:pt x="104" y="0"/>
                      </a:cubicBezTo>
                      <a:close/>
                      <a:moveTo>
                        <a:pt x="112" y="112"/>
                      </a:moveTo>
                      <a:cubicBezTo>
                        <a:pt x="112" y="116"/>
                        <a:pt x="108" y="120"/>
                        <a:pt x="104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8" y="8"/>
                        <a:pt x="112" y="12"/>
                        <a:pt x="112" y="16"/>
                      </a:cubicBezTo>
                      <a:lnTo>
                        <a:pt x="112" y="11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" name="Freeform 11"/>
                <p:cNvSpPr>
                  <a:spLocks noEditPoints="1" noChangeArrowheads="1"/>
                </p:cNvSpPr>
                <p:nvPr/>
              </p:nvSpPr>
              <p:spPr bwMode="auto">
                <a:xfrm>
                  <a:off x="61913" y="61912"/>
                  <a:ext cx="338138" cy="306387"/>
                </a:xfrm>
                <a:custGeom>
                  <a:avLst/>
                  <a:gdLst>
                    <a:gd name="T0" fmla="*/ 2147483646 w 88"/>
                    <a:gd name="T1" fmla="*/ 0 h 80"/>
                    <a:gd name="T2" fmla="*/ 2147483646 w 88"/>
                    <a:gd name="T3" fmla="*/ 0 h 80"/>
                    <a:gd name="T4" fmla="*/ 0 w 88"/>
                    <a:gd name="T5" fmla="*/ 2147483646 h 80"/>
                    <a:gd name="T6" fmla="*/ 0 w 88"/>
                    <a:gd name="T7" fmla="*/ 2147483646 h 80"/>
                    <a:gd name="T8" fmla="*/ 2147483646 w 88"/>
                    <a:gd name="T9" fmla="*/ 2147483646 h 80"/>
                    <a:gd name="T10" fmla="*/ 2147483646 w 88"/>
                    <a:gd name="T11" fmla="*/ 2147483646 h 80"/>
                    <a:gd name="T12" fmla="*/ 2147483646 w 88"/>
                    <a:gd name="T13" fmla="*/ 2147483646 h 80"/>
                    <a:gd name="T14" fmla="*/ 2147483646 w 88"/>
                    <a:gd name="T15" fmla="*/ 2147483646 h 80"/>
                    <a:gd name="T16" fmla="*/ 2147483646 w 88"/>
                    <a:gd name="T17" fmla="*/ 0 h 80"/>
                    <a:gd name="T18" fmla="*/ 2147483646 w 88"/>
                    <a:gd name="T19" fmla="*/ 2147483646 h 80"/>
                    <a:gd name="T20" fmla="*/ 2147483646 w 88"/>
                    <a:gd name="T21" fmla="*/ 2147483646 h 80"/>
                    <a:gd name="T22" fmla="*/ 2147483646 w 88"/>
                    <a:gd name="T23" fmla="*/ 2147483646 h 80"/>
                    <a:gd name="T24" fmla="*/ 2147483646 w 88"/>
                    <a:gd name="T25" fmla="*/ 2147483646 h 80"/>
                    <a:gd name="T26" fmla="*/ 2147483646 w 88"/>
                    <a:gd name="T27" fmla="*/ 2147483646 h 80"/>
                    <a:gd name="T28" fmla="*/ 2147483646 w 88"/>
                    <a:gd name="T29" fmla="*/ 2147483646 h 80"/>
                    <a:gd name="T30" fmla="*/ 2147483646 w 88"/>
                    <a:gd name="T31" fmla="*/ 2147483646 h 80"/>
                    <a:gd name="T32" fmla="*/ 2147483646 w 88"/>
                    <a:gd name="T33" fmla="*/ 2147483646 h 80"/>
                    <a:gd name="T34" fmla="*/ 2147483646 w 88"/>
                    <a:gd name="T35" fmla="*/ 2147483646 h 80"/>
                    <a:gd name="T36" fmla="*/ 2147483646 w 88"/>
                    <a:gd name="T37" fmla="*/ 2147483646 h 80"/>
                    <a:gd name="T38" fmla="*/ 2147483646 w 88"/>
                    <a:gd name="T39" fmla="*/ 2147483646 h 80"/>
                    <a:gd name="T40" fmla="*/ 2147483646 w 88"/>
                    <a:gd name="T41" fmla="*/ 2147483646 h 80"/>
                    <a:gd name="T42" fmla="*/ 2147483646 w 88"/>
                    <a:gd name="T43" fmla="*/ 2147483646 h 80"/>
                    <a:gd name="T44" fmla="*/ 2147483646 w 88"/>
                    <a:gd name="T45" fmla="*/ 2147483646 h 80"/>
                    <a:gd name="T46" fmla="*/ 2147483646 w 88"/>
                    <a:gd name="T47" fmla="*/ 2147483646 h 80"/>
                    <a:gd name="T48" fmla="*/ 2147483646 w 88"/>
                    <a:gd name="T49" fmla="*/ 2147483646 h 80"/>
                    <a:gd name="T50" fmla="*/ 2147483646 w 88"/>
                    <a:gd name="T51" fmla="*/ 2147483646 h 80"/>
                    <a:gd name="T52" fmla="*/ 2147483646 w 88"/>
                    <a:gd name="T53" fmla="*/ 2147483646 h 80"/>
                    <a:gd name="T54" fmla="*/ 2147483646 w 88"/>
                    <a:gd name="T55" fmla="*/ 2147483646 h 80"/>
                    <a:gd name="T56" fmla="*/ 2147483646 w 88"/>
                    <a:gd name="T57" fmla="*/ 2147483646 h 80"/>
                    <a:gd name="T58" fmla="*/ 2147483646 w 88"/>
                    <a:gd name="T59" fmla="*/ 2147483646 h 80"/>
                    <a:gd name="T60" fmla="*/ 2147483646 w 88"/>
                    <a:gd name="T61" fmla="*/ 2147483646 h 80"/>
                    <a:gd name="T62" fmla="*/ 2147483646 w 88"/>
                    <a:gd name="T63" fmla="*/ 2147483646 h 80"/>
                    <a:gd name="T64" fmla="*/ 2147483646 w 88"/>
                    <a:gd name="T65" fmla="*/ 2147483646 h 80"/>
                    <a:gd name="T66" fmla="*/ 2147483646 w 88"/>
                    <a:gd name="T67" fmla="*/ 2147483646 h 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8"/>
                    <a:gd name="T103" fmla="*/ 0 h 80"/>
                    <a:gd name="T104" fmla="*/ 88 w 88"/>
                    <a:gd name="T105" fmla="*/ 80 h 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8" h="80">
                      <a:moveTo>
                        <a:pt x="8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2" y="80"/>
                        <a:pt x="4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6" y="80"/>
                        <a:pt x="88" y="78"/>
                        <a:pt x="88" y="76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2"/>
                        <a:pt x="86" y="0"/>
                        <a:pt x="84" y="0"/>
                      </a:cubicBezTo>
                      <a:close/>
                      <a:moveTo>
                        <a:pt x="84" y="4"/>
                      </a:move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0" y="44"/>
                        <a:pt x="69" y="44"/>
                        <a:pt x="68" y="44"/>
                      </a:cubicBezTo>
                      <a:cubicBezTo>
                        <a:pt x="67" y="44"/>
                        <a:pt x="66" y="44"/>
                        <a:pt x="65" y="45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0"/>
                        <a:pt x="21" y="20"/>
                        <a:pt x="20" y="20"/>
                      </a:cubicBezTo>
                      <a:cubicBezTo>
                        <a:pt x="19" y="20"/>
                        <a:pt x="18" y="20"/>
                        <a:pt x="17" y="21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4" y="4"/>
                      </a:lnTo>
                      <a:close/>
                      <a:moveTo>
                        <a:pt x="4" y="42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lnTo>
                        <a:pt x="4" y="42"/>
                      </a:lnTo>
                      <a:close/>
                      <a:moveTo>
                        <a:pt x="71" y="76"/>
                      </a:move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76"/>
                        <a:pt x="84" y="76"/>
                        <a:pt x="84" y="76"/>
                      </a:cubicBezTo>
                      <a:lnTo>
                        <a:pt x="71" y="7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" name="Freeform 12"/>
                <p:cNvSpPr>
                  <a:spLocks noEditPoints="1" noChangeArrowheads="1"/>
                </p:cNvSpPr>
                <p:nvPr/>
              </p:nvSpPr>
              <p:spPr bwMode="auto">
                <a:xfrm>
                  <a:off x="246063" y="107950"/>
                  <a:ext cx="92075" cy="92075"/>
                </a:xfrm>
                <a:custGeom>
                  <a:avLst/>
                  <a:gdLst>
                    <a:gd name="T0" fmla="*/ 2147483646 w 24"/>
                    <a:gd name="T1" fmla="*/ 2147483646 h 24"/>
                    <a:gd name="T2" fmla="*/ 2147483646 w 24"/>
                    <a:gd name="T3" fmla="*/ 2147483646 h 24"/>
                    <a:gd name="T4" fmla="*/ 2147483646 w 24"/>
                    <a:gd name="T5" fmla="*/ 0 h 24"/>
                    <a:gd name="T6" fmla="*/ 0 w 24"/>
                    <a:gd name="T7" fmla="*/ 2147483646 h 24"/>
                    <a:gd name="T8" fmla="*/ 2147483646 w 24"/>
                    <a:gd name="T9" fmla="*/ 2147483646 h 24"/>
                    <a:gd name="T10" fmla="*/ 2147483646 w 24"/>
                    <a:gd name="T11" fmla="*/ 2147483646 h 24"/>
                    <a:gd name="T12" fmla="*/ 2147483646 w 24"/>
                    <a:gd name="T13" fmla="*/ 2147483646 h 24"/>
                    <a:gd name="T14" fmla="*/ 2147483646 w 24"/>
                    <a:gd name="T15" fmla="*/ 2147483646 h 24"/>
                    <a:gd name="T16" fmla="*/ 2147483646 w 24"/>
                    <a:gd name="T17" fmla="*/ 2147483646 h 24"/>
                    <a:gd name="T18" fmla="*/ 2147483646 w 24"/>
                    <a:gd name="T19" fmla="*/ 2147483646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"/>
                    <a:gd name="T31" fmla="*/ 0 h 24"/>
                    <a:gd name="T32" fmla="*/ 24 w 24"/>
                    <a:gd name="T33" fmla="*/ 24 h 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" h="24">
                      <a:moveTo>
                        <a:pt x="12" y="24"/>
                      </a:move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20" y="8"/>
                        <a:pt x="20" y="12"/>
                      </a:cubicBezTo>
                      <a:cubicBezTo>
                        <a:pt x="20" y="16"/>
                        <a:pt x="16" y="20"/>
                        <a:pt x="12" y="20"/>
                      </a:cubicBezTo>
                      <a:cubicBezTo>
                        <a:pt x="8" y="20"/>
                        <a:pt x="4" y="16"/>
                        <a:pt x="4" y="12"/>
                      </a:cubicBezTo>
                      <a:cubicBezTo>
                        <a:pt x="4" y="8"/>
                        <a:pt x="8" y="4"/>
                        <a:pt x="12" y="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6403" name="TextBox 44"/>
          <p:cNvSpPr>
            <a:spLocks noChangeArrowheads="1"/>
          </p:cNvSpPr>
          <p:nvPr/>
        </p:nvSpPr>
        <p:spPr bwMode="auto">
          <a:xfrm>
            <a:off x="5695950" y="50292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2015</a:t>
            </a:r>
            <a:endParaRPr lang="zh-CN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4" name="Oval 16"/>
          <p:cNvSpPr>
            <a:spLocks noChangeArrowheads="1"/>
          </p:cNvSpPr>
          <p:nvPr/>
        </p:nvSpPr>
        <p:spPr bwMode="auto">
          <a:xfrm flipH="1" flipV="1">
            <a:off x="6043613" y="3060700"/>
            <a:ext cx="136525" cy="136525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405" name="Group 21"/>
          <p:cNvGrpSpPr>
            <a:grpSpLocks/>
          </p:cNvGrpSpPr>
          <p:nvPr/>
        </p:nvGrpSpPr>
        <p:grpSpPr bwMode="auto">
          <a:xfrm flipH="1" flipV="1">
            <a:off x="6092825" y="3197225"/>
            <a:ext cx="36513" cy="1552575"/>
            <a:chOff x="0" y="0"/>
            <a:chExt cx="36214" cy="1552769"/>
          </a:xfrm>
        </p:grpSpPr>
        <p:sp>
          <p:nvSpPr>
            <p:cNvPr id="16412" name="Straight Connector 14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3" name="Straight Connector 24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08" name="Group 24"/>
          <p:cNvGrpSpPr>
            <a:grpSpLocks/>
          </p:cNvGrpSpPr>
          <p:nvPr/>
        </p:nvGrpSpPr>
        <p:grpSpPr bwMode="auto">
          <a:xfrm flipH="1" flipV="1">
            <a:off x="6092825" y="1689100"/>
            <a:ext cx="36513" cy="1371600"/>
            <a:chOff x="0" y="0"/>
            <a:chExt cx="36214" cy="1371599"/>
          </a:xfrm>
        </p:grpSpPr>
        <p:sp>
          <p:nvSpPr>
            <p:cNvPr id="16410" name="Straight Connector 19"/>
            <p:cNvSpPr>
              <a:spLocks noChangeShapeType="1"/>
            </p:cNvSpPr>
            <p:nvPr/>
          </p:nvSpPr>
          <p:spPr bwMode="auto">
            <a:xfrm>
              <a:off x="36214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1" name="Straight Connector 25"/>
            <p:cNvSpPr>
              <a:spLocks noChangeShapeType="1"/>
            </p:cNvSpPr>
            <p:nvPr/>
          </p:nvSpPr>
          <p:spPr bwMode="auto">
            <a:xfrm>
              <a:off x="0" y="0"/>
              <a:ext cx="1" cy="137159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27"/>
          <p:cNvGrpSpPr>
            <a:grpSpLocks/>
          </p:cNvGrpSpPr>
          <p:nvPr/>
        </p:nvGrpSpPr>
        <p:grpSpPr bwMode="auto">
          <a:xfrm flipH="1" flipV="1">
            <a:off x="6092825" y="0"/>
            <a:ext cx="36513" cy="1552575"/>
            <a:chOff x="0" y="0"/>
            <a:chExt cx="36214" cy="1552769"/>
          </a:xfrm>
        </p:grpSpPr>
        <p:sp>
          <p:nvSpPr>
            <p:cNvPr id="16" name="Straight Connector 21"/>
            <p:cNvSpPr>
              <a:spLocks noChangeShapeType="1"/>
            </p:cNvSpPr>
            <p:nvPr/>
          </p:nvSpPr>
          <p:spPr bwMode="auto">
            <a:xfrm>
              <a:off x="36214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9" name="Straight Connector 26"/>
            <p:cNvSpPr>
              <a:spLocks noChangeShapeType="1"/>
            </p:cNvSpPr>
            <p:nvPr/>
          </p:nvSpPr>
          <p:spPr bwMode="auto">
            <a:xfrm>
              <a:off x="0" y="0"/>
              <a:ext cx="1" cy="1552769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14" name="Oval 40"/>
          <p:cNvSpPr>
            <a:spLocks noChangeArrowheads="1"/>
          </p:cNvSpPr>
          <p:nvPr/>
        </p:nvSpPr>
        <p:spPr bwMode="auto">
          <a:xfrm flipH="1" flipV="1">
            <a:off x="6043613" y="4740275"/>
            <a:ext cx="136525" cy="136525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5" name="Oval 41"/>
          <p:cNvSpPr>
            <a:spLocks noChangeArrowheads="1"/>
          </p:cNvSpPr>
          <p:nvPr/>
        </p:nvSpPr>
        <p:spPr bwMode="auto">
          <a:xfrm flipH="1" flipV="1">
            <a:off x="6043613" y="1552575"/>
            <a:ext cx="136525" cy="136525"/>
          </a:xfrm>
          <a:prstGeom prst="ellips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6" name="Isosceles Triangle 48"/>
          <p:cNvSpPr>
            <a:spLocks noChangeArrowheads="1"/>
          </p:cNvSpPr>
          <p:nvPr/>
        </p:nvSpPr>
        <p:spPr bwMode="auto">
          <a:xfrm rot="16200000" flipV="1">
            <a:off x="6247607" y="3069431"/>
            <a:ext cx="68262" cy="117475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7" name="Isosceles Triangle 69"/>
          <p:cNvSpPr>
            <a:spLocks noChangeArrowheads="1"/>
          </p:cNvSpPr>
          <p:nvPr/>
        </p:nvSpPr>
        <p:spPr bwMode="auto">
          <a:xfrm rot="5400000" flipH="1" flipV="1">
            <a:off x="5901532" y="1562894"/>
            <a:ext cx="69850" cy="115887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12700">
            <a:solidFill>
              <a:srgbClr val="D8D8D8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8" name="TextBox 79"/>
          <p:cNvSpPr>
            <a:spLocks noChangeArrowheads="1"/>
          </p:cNvSpPr>
          <p:nvPr/>
        </p:nvSpPr>
        <p:spPr bwMode="auto">
          <a:xfrm>
            <a:off x="4635500" y="1028700"/>
            <a:ext cx="935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201</a:t>
            </a:r>
            <a:r>
              <a:rPr lang="en-US" altLang="zh-CN" sz="16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2.9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9" name="矩形 43"/>
          <p:cNvSpPr>
            <a:spLocks noChangeArrowheads="1"/>
          </p:cNvSpPr>
          <p:nvPr/>
        </p:nvSpPr>
        <p:spPr bwMode="auto">
          <a:xfrm>
            <a:off x="2157413" y="2078038"/>
            <a:ext cx="3378200" cy="1925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20" name="TextBox 159"/>
          <p:cNvSpPr>
            <a:spLocks noChangeArrowheads="1"/>
          </p:cNvSpPr>
          <p:nvPr/>
        </p:nvSpPr>
        <p:spPr bwMode="auto">
          <a:xfrm>
            <a:off x="2447925" y="1182688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点击输入标题</a:t>
            </a:r>
          </a:p>
        </p:txBody>
      </p:sp>
      <p:sp>
        <p:nvSpPr>
          <p:cNvPr id="16421" name="矩形 47"/>
          <p:cNvSpPr>
            <a:spLocks noChangeArrowheads="1"/>
          </p:cNvSpPr>
          <p:nvPr/>
        </p:nvSpPr>
        <p:spPr bwMode="auto">
          <a:xfrm>
            <a:off x="2103438" y="1543050"/>
            <a:ext cx="348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在此录入上述图表的描述说明，在此录入图表的描述说明，在此录入上述图表的描述说明。</a:t>
            </a:r>
          </a:p>
        </p:txBody>
      </p:sp>
      <p:sp>
        <p:nvSpPr>
          <p:cNvPr id="16422" name="TextBox 50"/>
          <p:cNvSpPr>
            <a:spLocks noChangeArrowheads="1"/>
          </p:cNvSpPr>
          <p:nvPr/>
        </p:nvSpPr>
        <p:spPr bwMode="auto">
          <a:xfrm>
            <a:off x="6680200" y="1898650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201</a:t>
            </a:r>
            <a:r>
              <a:rPr lang="en-US" altLang="zh-CN" sz="160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4.2</a:t>
            </a:r>
            <a:endParaRPr lang="zh-CN" altLang="en-US" sz="1600">
              <a:solidFill>
                <a:schemeClr val="bg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6423" name="TextBox 159"/>
          <p:cNvSpPr>
            <a:spLocks noChangeArrowheads="1"/>
          </p:cNvSpPr>
          <p:nvPr/>
        </p:nvSpPr>
        <p:spPr bwMode="auto">
          <a:xfrm>
            <a:off x="8099425" y="2071688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点击输入标题</a:t>
            </a:r>
          </a:p>
        </p:txBody>
      </p:sp>
      <p:sp>
        <p:nvSpPr>
          <p:cNvPr id="16424" name="矩形 47"/>
          <p:cNvSpPr>
            <a:spLocks noChangeArrowheads="1"/>
          </p:cNvSpPr>
          <p:nvPr/>
        </p:nvSpPr>
        <p:spPr bwMode="auto">
          <a:xfrm>
            <a:off x="6721475" y="2506663"/>
            <a:ext cx="32385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在此录入上述图表的综合描述说明，在此录入上述图表的综合描述说明，在此录入上述图表的综合描述说明，在此录入上述图表的描述说明，在此录入上述图表的描述说明。</a:t>
            </a:r>
            <a:endParaRPr lang="en-US" sz="1200">
              <a:solidFill>
                <a:schemeClr val="bg1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6425" name="矩形 47"/>
          <p:cNvSpPr>
            <a:spLocks noChangeArrowheads="1"/>
          </p:cNvSpPr>
          <p:nvPr/>
        </p:nvSpPr>
        <p:spPr bwMode="auto">
          <a:xfrm>
            <a:off x="1416050" y="5419725"/>
            <a:ext cx="93599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新纪元，新起点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2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1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1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1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85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1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5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01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801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802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3" dur="500" tmFilter="0, 0; .2, .5; .8, .5; 1, 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302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2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2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2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2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4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402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902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402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7" dur="750" tmFilter="0, 0; .2, .5; .8, .5; 1, 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75" autoRev="1" fill="hold"/>
                                        <p:tgtEl>
                                          <p:spTgt spid="164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152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652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 bldLvl="0" autoUpdateAnimBg="0"/>
      <p:bldP spid="16404" grpId="0" bldLvl="0" animBg="1" autoUpdateAnimBg="0"/>
      <p:bldP spid="16404" grpId="1" bldLvl="0" animBg="1" autoUpdateAnimBg="0"/>
      <p:bldP spid="16414" grpId="0" bldLvl="0" animBg="1" autoUpdateAnimBg="0"/>
      <p:bldP spid="16414" grpId="1" bldLvl="0" animBg="1" autoUpdateAnimBg="0"/>
      <p:bldP spid="16415" grpId="0" bldLvl="0" animBg="1" autoUpdateAnimBg="0"/>
      <p:bldP spid="16415" grpId="1" bldLvl="0" animBg="1" autoUpdateAnimBg="0"/>
      <p:bldP spid="16416" grpId="0" bldLvl="0" animBg="1" autoUpdateAnimBg="0"/>
      <p:bldP spid="16417" grpId="0" bldLvl="0" animBg="1" autoUpdateAnimBg="0"/>
      <p:bldP spid="16418" grpId="0" bldLvl="0" autoUpdateAnimBg="0"/>
      <p:bldP spid="16419" grpId="0" bldLvl="0" animBg="1" autoUpdateAnimBg="0"/>
      <p:bldP spid="16420" grpId="0" bldLvl="0" autoUpdateAnimBg="0"/>
      <p:bldP spid="16421" grpId="0" bldLvl="0" autoUpdateAnimBg="0"/>
      <p:bldP spid="16422" grpId="0" bldLvl="0" autoUpdateAnimBg="0"/>
      <p:bldP spid="16423" grpId="0" bldLvl="0" autoUpdateAnimBg="0"/>
      <p:bldP spid="16424" grpId="0" bldLvl="0" autoUpdateAnimBg="0"/>
      <p:bldP spid="16425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D2D93-8B11-4D6D-AA23-A5B39F0B978B}" type="slidenum">
              <a:rPr lang="zh-CN" altLang="en-US"/>
              <a:pPr>
                <a:defRPr/>
              </a:pPr>
              <a:t>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40125" y="1193800"/>
            <a:ext cx="5284788" cy="4121150"/>
            <a:chOff x="0" y="0"/>
            <a:chExt cx="5407191" cy="4756567"/>
          </a:xfrm>
        </p:grpSpPr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2147483646 w 761"/>
                <a:gd name="T1" fmla="*/ 2147483646 h 633"/>
                <a:gd name="T2" fmla="*/ 2147483646 w 761"/>
                <a:gd name="T3" fmla="*/ 2147483646 h 633"/>
                <a:gd name="T4" fmla="*/ 2147483646 w 761"/>
                <a:gd name="T5" fmla="*/ 2147483646 h 633"/>
                <a:gd name="T6" fmla="*/ 2147483646 w 761"/>
                <a:gd name="T7" fmla="*/ 2147483646 h 633"/>
                <a:gd name="T8" fmla="*/ 2147483646 w 761"/>
                <a:gd name="T9" fmla="*/ 2147483646 h 633"/>
                <a:gd name="T10" fmla="*/ 2147483646 w 761"/>
                <a:gd name="T11" fmla="*/ 2147483646 h 633"/>
                <a:gd name="T12" fmla="*/ 2147483646 w 761"/>
                <a:gd name="T13" fmla="*/ 2147483646 h 633"/>
                <a:gd name="T14" fmla="*/ 2147483646 w 761"/>
                <a:gd name="T15" fmla="*/ 2147483646 h 633"/>
                <a:gd name="T16" fmla="*/ 2147483646 w 761"/>
                <a:gd name="T17" fmla="*/ 2147483646 h 633"/>
                <a:gd name="T18" fmla="*/ 2147483646 w 761"/>
                <a:gd name="T19" fmla="*/ 2147483646 h 633"/>
                <a:gd name="T20" fmla="*/ 2147483646 w 761"/>
                <a:gd name="T21" fmla="*/ 2147483646 h 633"/>
                <a:gd name="T22" fmla="*/ 2147483646 w 761"/>
                <a:gd name="T23" fmla="*/ 2147483646 h 633"/>
                <a:gd name="T24" fmla="*/ 2147483646 w 761"/>
                <a:gd name="T25" fmla="*/ 2147483646 h 633"/>
                <a:gd name="T26" fmla="*/ 2147483646 w 761"/>
                <a:gd name="T27" fmla="*/ 2147483646 h 633"/>
                <a:gd name="T28" fmla="*/ 2147483646 w 761"/>
                <a:gd name="T29" fmla="*/ 2147483646 h 633"/>
                <a:gd name="T30" fmla="*/ 2147483646 w 761"/>
                <a:gd name="T31" fmla="*/ 2147483646 h 633"/>
                <a:gd name="T32" fmla="*/ 2147483646 w 761"/>
                <a:gd name="T33" fmla="*/ 2147483646 h 633"/>
                <a:gd name="T34" fmla="*/ 2147483646 w 761"/>
                <a:gd name="T35" fmla="*/ 2147483646 h 633"/>
                <a:gd name="T36" fmla="*/ 2147483646 w 761"/>
                <a:gd name="T37" fmla="*/ 2147483646 h 633"/>
                <a:gd name="T38" fmla="*/ 2147483646 w 761"/>
                <a:gd name="T39" fmla="*/ 2147483646 h 633"/>
                <a:gd name="T40" fmla="*/ 2147483646 w 761"/>
                <a:gd name="T41" fmla="*/ 2147483646 h 633"/>
                <a:gd name="T42" fmla="*/ 2147483646 w 761"/>
                <a:gd name="T43" fmla="*/ 2147483646 h 633"/>
                <a:gd name="T44" fmla="*/ 2147483646 w 761"/>
                <a:gd name="T45" fmla="*/ 2147483646 h 633"/>
                <a:gd name="T46" fmla="*/ 2147483646 w 761"/>
                <a:gd name="T47" fmla="*/ 2147483646 h 633"/>
                <a:gd name="T48" fmla="*/ 2147483646 w 761"/>
                <a:gd name="T49" fmla="*/ 2147483646 h 633"/>
                <a:gd name="T50" fmla="*/ 2147483646 w 761"/>
                <a:gd name="T51" fmla="*/ 2147483646 h 633"/>
                <a:gd name="T52" fmla="*/ 2147483646 w 761"/>
                <a:gd name="T53" fmla="*/ 2147483646 h 633"/>
                <a:gd name="T54" fmla="*/ 0 w 761"/>
                <a:gd name="T55" fmla="*/ 2147483646 h 633"/>
                <a:gd name="T56" fmla="*/ 2147483646 w 761"/>
                <a:gd name="T57" fmla="*/ 2147483646 h 633"/>
                <a:gd name="T58" fmla="*/ 2147483646 w 761"/>
                <a:gd name="T59" fmla="*/ 2147483646 h 633"/>
                <a:gd name="T60" fmla="*/ 2147483646 w 761"/>
                <a:gd name="T61" fmla="*/ 0 h 633"/>
                <a:gd name="T62" fmla="*/ 2147483646 w 761"/>
                <a:gd name="T63" fmla="*/ 2147483646 h 633"/>
                <a:gd name="T64" fmla="*/ 2147483646 w 761"/>
                <a:gd name="T65" fmla="*/ 2147483646 h 633"/>
                <a:gd name="T66" fmla="*/ 2147483646 w 761"/>
                <a:gd name="T67" fmla="*/ 2147483646 h 633"/>
                <a:gd name="T68" fmla="*/ 2147483646 w 761"/>
                <a:gd name="T69" fmla="*/ 2147483646 h 633"/>
                <a:gd name="T70" fmla="*/ 2147483646 w 761"/>
                <a:gd name="T71" fmla="*/ 2147483646 h 633"/>
                <a:gd name="T72" fmla="*/ 2147483646 w 761"/>
                <a:gd name="T73" fmla="*/ 2147483646 h 633"/>
                <a:gd name="T74" fmla="*/ 2147483646 w 761"/>
                <a:gd name="T75" fmla="*/ 2147483646 h 633"/>
                <a:gd name="T76" fmla="*/ 2147483646 w 761"/>
                <a:gd name="T77" fmla="*/ 2147483646 h 633"/>
                <a:gd name="T78" fmla="*/ 2147483646 w 761"/>
                <a:gd name="T79" fmla="*/ 2147483646 h 633"/>
                <a:gd name="T80" fmla="*/ 2147483646 w 761"/>
                <a:gd name="T81" fmla="*/ 2147483646 h 633"/>
                <a:gd name="T82" fmla="*/ 2147483646 w 761"/>
                <a:gd name="T83" fmla="*/ 2147483646 h 633"/>
                <a:gd name="T84" fmla="*/ 2147483646 w 761"/>
                <a:gd name="T85" fmla="*/ 2147483646 h 633"/>
                <a:gd name="T86" fmla="*/ 2147483646 w 761"/>
                <a:gd name="T87" fmla="*/ 2147483646 h 633"/>
                <a:gd name="T88" fmla="*/ 2147483646 w 761"/>
                <a:gd name="T89" fmla="*/ 2147483646 h 633"/>
                <a:gd name="T90" fmla="*/ 2147483646 w 761"/>
                <a:gd name="T91" fmla="*/ 2147483646 h 633"/>
                <a:gd name="T92" fmla="*/ 2147483646 w 761"/>
                <a:gd name="T93" fmla="*/ 2147483646 h 633"/>
                <a:gd name="T94" fmla="*/ 2147483646 w 761"/>
                <a:gd name="T95" fmla="*/ 2147483646 h 633"/>
                <a:gd name="T96" fmla="*/ 2147483646 w 761"/>
                <a:gd name="T97" fmla="*/ 2147483646 h 633"/>
                <a:gd name="T98" fmla="*/ 2147483646 w 761"/>
                <a:gd name="T99" fmla="*/ 2147483646 h 633"/>
                <a:gd name="T100" fmla="*/ 2147483646 w 761"/>
                <a:gd name="T101" fmla="*/ 2147483646 h 633"/>
                <a:gd name="T102" fmla="*/ 2147483646 w 761"/>
                <a:gd name="T103" fmla="*/ 2147483646 h 633"/>
                <a:gd name="T104" fmla="*/ 2147483646 w 761"/>
                <a:gd name="T105" fmla="*/ 2147483646 h 633"/>
                <a:gd name="T106" fmla="*/ 2147483646 w 761"/>
                <a:gd name="T107" fmla="*/ 2147483646 h 633"/>
                <a:gd name="T108" fmla="*/ 2147483646 w 761"/>
                <a:gd name="T109" fmla="*/ 214748364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6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45" name="矩形 3"/>
          <p:cNvSpPr>
            <a:spLocks noChangeArrowheads="1"/>
          </p:cNvSpPr>
          <p:nvPr/>
        </p:nvSpPr>
        <p:spPr bwMode="auto">
          <a:xfrm>
            <a:off x="480377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业务分布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446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Business Distribution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7447" name="Group 39"/>
          <p:cNvGrpSpPr>
            <a:grpSpLocks/>
          </p:cNvGrpSpPr>
          <p:nvPr/>
        </p:nvGrpSpPr>
        <p:grpSpPr bwMode="auto">
          <a:xfrm>
            <a:off x="4257675" y="619125"/>
            <a:ext cx="263525" cy="393700"/>
            <a:chOff x="0" y="0"/>
            <a:chExt cx="213756" cy="427512"/>
          </a:xfrm>
        </p:grpSpPr>
        <p:sp>
          <p:nvSpPr>
            <p:cNvPr id="34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7450" name="Chart 2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1" name="Text Box 10"/>
          <p:cNvSpPr>
            <a:spLocks noChangeArrowheads="1"/>
          </p:cNvSpPr>
          <p:nvPr/>
        </p:nvSpPr>
        <p:spPr bwMode="auto">
          <a:xfrm>
            <a:off x="3146425" y="5410200"/>
            <a:ext cx="850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ea typeface="宋体" panose="02010600030101010101" pitchFamily="2" charset="-122"/>
                <a:sym typeface="Open Sans" pitchFamily="2" charset="0"/>
              </a:rPr>
              <a:t>55%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ea typeface="宋体" panose="02010600030101010101" pitchFamily="2" charset="-122"/>
              <a:sym typeface="Open Sans" pitchFamily="2" charset="0"/>
            </a:endParaRPr>
          </a:p>
        </p:txBody>
      </p:sp>
      <p:pic>
        <p:nvPicPr>
          <p:cNvPr id="17452" name="Chart 2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3" name="Text Box 10"/>
          <p:cNvSpPr>
            <a:spLocks noChangeArrowheads="1"/>
          </p:cNvSpPr>
          <p:nvPr/>
        </p:nvSpPr>
        <p:spPr bwMode="auto">
          <a:xfrm>
            <a:off x="1554163" y="5410200"/>
            <a:ext cx="8493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ea typeface="宋体" panose="02010600030101010101" pitchFamily="2" charset="-122"/>
                <a:sym typeface="Open Sans" pitchFamily="2" charset="0"/>
              </a:rPr>
              <a:t>35%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ea typeface="宋体" panose="02010600030101010101" pitchFamily="2" charset="-122"/>
              <a:sym typeface="Open Sans" pitchFamily="2" charset="0"/>
            </a:endParaRPr>
          </a:p>
        </p:txBody>
      </p:sp>
      <p:pic>
        <p:nvPicPr>
          <p:cNvPr id="17454" name="Chart 27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5" name="Text Box 10"/>
          <p:cNvSpPr>
            <a:spLocks noChangeArrowheads="1"/>
          </p:cNvSpPr>
          <p:nvPr/>
        </p:nvSpPr>
        <p:spPr bwMode="auto">
          <a:xfrm>
            <a:off x="4914900" y="5410200"/>
            <a:ext cx="8493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ea typeface="宋体" panose="02010600030101010101" pitchFamily="2" charset="-122"/>
                <a:sym typeface="Open Sans" pitchFamily="2" charset="0"/>
              </a:rPr>
              <a:t>21%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ea typeface="宋体" panose="02010600030101010101" pitchFamily="2" charset="-122"/>
              <a:sym typeface="Open Sans" pitchFamily="2" charset="0"/>
            </a:endParaRPr>
          </a:p>
        </p:txBody>
      </p:sp>
      <p:pic>
        <p:nvPicPr>
          <p:cNvPr id="17456" name="Chart 2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7" name="Text Box 10"/>
          <p:cNvSpPr>
            <a:spLocks noChangeArrowheads="1"/>
          </p:cNvSpPr>
          <p:nvPr/>
        </p:nvSpPr>
        <p:spPr bwMode="auto">
          <a:xfrm>
            <a:off x="6757988" y="5410200"/>
            <a:ext cx="8493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ea typeface="宋体" panose="02010600030101010101" pitchFamily="2" charset="-122"/>
                <a:sym typeface="Open Sans" pitchFamily="2" charset="0"/>
              </a:rPr>
              <a:t>42%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ea typeface="宋体" panose="02010600030101010101" pitchFamily="2" charset="-122"/>
              <a:sym typeface="Open Sans" pitchFamily="2" charset="0"/>
            </a:endParaRPr>
          </a:p>
        </p:txBody>
      </p:sp>
      <p:pic>
        <p:nvPicPr>
          <p:cNvPr id="17458" name="Chart 29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9" name="Text Box 10"/>
          <p:cNvSpPr>
            <a:spLocks noChangeArrowheads="1"/>
          </p:cNvSpPr>
          <p:nvPr/>
        </p:nvSpPr>
        <p:spPr bwMode="auto">
          <a:xfrm>
            <a:off x="8489950" y="5410200"/>
            <a:ext cx="8493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ea typeface="宋体" panose="02010600030101010101" pitchFamily="2" charset="-122"/>
                <a:sym typeface="Open Sans" pitchFamily="2" charset="0"/>
              </a:rPr>
              <a:t>94%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ea typeface="宋体" panose="02010600030101010101" pitchFamily="2" charset="-122"/>
              <a:sym typeface="Open Sans" pitchFamily="2" charset="0"/>
            </a:endParaRPr>
          </a:p>
        </p:txBody>
      </p:sp>
      <p:pic>
        <p:nvPicPr>
          <p:cNvPr id="17460" name="Chart 2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5" y="4973638"/>
            <a:ext cx="1320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1" name="Text Box 10"/>
          <p:cNvSpPr>
            <a:spLocks noChangeArrowheads="1"/>
          </p:cNvSpPr>
          <p:nvPr/>
        </p:nvSpPr>
        <p:spPr bwMode="auto">
          <a:xfrm>
            <a:off x="10020300" y="5410200"/>
            <a:ext cx="850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chemeClr val="bg1"/>
                </a:solidFill>
                <a:latin typeface="Open Sans" pitchFamily="2" charset="0"/>
                <a:ea typeface="宋体" panose="02010600030101010101" pitchFamily="2" charset="-122"/>
                <a:sym typeface="Open Sans" pitchFamily="2" charset="0"/>
              </a:rPr>
              <a:t>89%</a:t>
            </a:r>
            <a:endParaRPr lang="en-US" altLang="zh-CN" sz="1600">
              <a:solidFill>
                <a:schemeClr val="bg1"/>
              </a:solidFill>
              <a:latin typeface="Open Sans" pitchFamily="2" charset="0"/>
              <a:ea typeface="宋体" panose="02010600030101010101" pitchFamily="2" charset="-122"/>
              <a:sym typeface="Open Sans" pitchFamily="2" charset="0"/>
            </a:endParaRPr>
          </a:p>
        </p:txBody>
      </p:sp>
      <p:sp>
        <p:nvSpPr>
          <p:cNvPr id="17462" name="Oval 302"/>
          <p:cNvSpPr>
            <a:spLocks noChangeArrowheads="1"/>
          </p:cNvSpPr>
          <p:nvPr/>
        </p:nvSpPr>
        <p:spPr bwMode="auto">
          <a:xfrm>
            <a:off x="4560888" y="2270125"/>
            <a:ext cx="117475" cy="119063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63" name="Oval 303"/>
          <p:cNvSpPr>
            <a:spLocks noChangeArrowheads="1"/>
          </p:cNvSpPr>
          <p:nvPr/>
        </p:nvSpPr>
        <p:spPr bwMode="auto">
          <a:xfrm>
            <a:off x="4281488" y="3348038"/>
            <a:ext cx="117475" cy="117475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64" name="Oval 304"/>
          <p:cNvSpPr>
            <a:spLocks noChangeArrowheads="1"/>
          </p:cNvSpPr>
          <p:nvPr/>
        </p:nvSpPr>
        <p:spPr bwMode="auto">
          <a:xfrm>
            <a:off x="6067425" y="3757613"/>
            <a:ext cx="117475" cy="117475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65" name="Oval 305"/>
          <p:cNvSpPr>
            <a:spLocks noChangeArrowheads="1"/>
          </p:cNvSpPr>
          <p:nvPr/>
        </p:nvSpPr>
        <p:spPr bwMode="auto">
          <a:xfrm>
            <a:off x="6597650" y="3395663"/>
            <a:ext cx="119063" cy="119062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66" name="Oval 306"/>
          <p:cNvSpPr>
            <a:spLocks noChangeArrowheads="1"/>
          </p:cNvSpPr>
          <p:nvPr/>
        </p:nvSpPr>
        <p:spPr bwMode="auto">
          <a:xfrm>
            <a:off x="7337425" y="2773363"/>
            <a:ext cx="119063" cy="119062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67" name="Oval 307"/>
          <p:cNvSpPr>
            <a:spLocks noChangeArrowheads="1"/>
          </p:cNvSpPr>
          <p:nvPr/>
        </p:nvSpPr>
        <p:spPr bwMode="auto">
          <a:xfrm>
            <a:off x="7861300" y="3676650"/>
            <a:ext cx="117475" cy="119063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7468" name="Straight Arrow Connector 568"/>
          <p:cNvCxnSpPr>
            <a:cxnSpLocks noChangeShapeType="1"/>
          </p:cNvCxnSpPr>
          <p:nvPr/>
        </p:nvCxnSpPr>
        <p:spPr bwMode="auto">
          <a:xfrm>
            <a:off x="1987550" y="2330450"/>
            <a:ext cx="0" cy="2643188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69" name="Straight Connector 571"/>
          <p:cNvSpPr>
            <a:spLocks noChangeShapeType="1"/>
          </p:cNvSpPr>
          <p:nvPr/>
        </p:nvSpPr>
        <p:spPr bwMode="auto">
          <a:xfrm flipH="1">
            <a:off x="1987550" y="2330450"/>
            <a:ext cx="2573338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470" name="Straight Arrow Connector 573"/>
          <p:cNvCxnSpPr>
            <a:cxnSpLocks noChangeShapeType="1"/>
          </p:cNvCxnSpPr>
          <p:nvPr/>
        </p:nvCxnSpPr>
        <p:spPr bwMode="auto">
          <a:xfrm>
            <a:off x="3554413" y="3400425"/>
            <a:ext cx="0" cy="1573213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1" name="Straight Connector 576"/>
          <p:cNvSpPr>
            <a:spLocks noChangeShapeType="1"/>
          </p:cNvSpPr>
          <p:nvPr/>
        </p:nvSpPr>
        <p:spPr bwMode="auto">
          <a:xfrm flipH="1">
            <a:off x="3554413" y="3406775"/>
            <a:ext cx="727075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472" name="Straight Arrow Connector 585"/>
          <p:cNvCxnSpPr>
            <a:cxnSpLocks noChangeShapeType="1"/>
          </p:cNvCxnSpPr>
          <p:nvPr/>
        </p:nvCxnSpPr>
        <p:spPr bwMode="auto">
          <a:xfrm>
            <a:off x="5337175" y="3816350"/>
            <a:ext cx="0" cy="114617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3" name="Straight Connector 586"/>
          <p:cNvSpPr>
            <a:spLocks noChangeShapeType="1"/>
          </p:cNvSpPr>
          <p:nvPr/>
        </p:nvSpPr>
        <p:spPr bwMode="auto">
          <a:xfrm flipH="1">
            <a:off x="5335588" y="3816350"/>
            <a:ext cx="731837" cy="0"/>
          </a:xfrm>
          <a:prstGeom prst="line">
            <a:avLst/>
          </a:prstGeom>
          <a:noFill/>
          <a:ln w="635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474" name="Straight Arrow Connector 596"/>
          <p:cNvCxnSpPr>
            <a:cxnSpLocks noChangeShapeType="1"/>
          </p:cNvCxnSpPr>
          <p:nvPr/>
        </p:nvCxnSpPr>
        <p:spPr bwMode="auto">
          <a:xfrm>
            <a:off x="7180263" y="3454400"/>
            <a:ext cx="0" cy="15081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5" name="Straight Connector 597"/>
          <p:cNvSpPr>
            <a:spLocks noChangeShapeType="1"/>
          </p:cNvSpPr>
          <p:nvPr/>
        </p:nvSpPr>
        <p:spPr bwMode="auto">
          <a:xfrm>
            <a:off x="6716713" y="3454400"/>
            <a:ext cx="463550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476" name="Straight Arrow Connector 604"/>
          <p:cNvCxnSpPr>
            <a:cxnSpLocks noChangeShapeType="1"/>
          </p:cNvCxnSpPr>
          <p:nvPr/>
        </p:nvCxnSpPr>
        <p:spPr bwMode="auto">
          <a:xfrm>
            <a:off x="8913813" y="2832100"/>
            <a:ext cx="1587" cy="2130425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7" name="Straight Connector 605"/>
          <p:cNvSpPr>
            <a:spLocks noChangeShapeType="1"/>
          </p:cNvSpPr>
          <p:nvPr/>
        </p:nvSpPr>
        <p:spPr bwMode="auto">
          <a:xfrm flipH="1">
            <a:off x="7456488" y="2832100"/>
            <a:ext cx="1457325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478" name="Straight Arrow Connector 608"/>
          <p:cNvCxnSpPr>
            <a:cxnSpLocks noChangeShapeType="1"/>
          </p:cNvCxnSpPr>
          <p:nvPr/>
        </p:nvCxnSpPr>
        <p:spPr bwMode="auto">
          <a:xfrm>
            <a:off x="10429875" y="3743325"/>
            <a:ext cx="0" cy="1219200"/>
          </a:xfrm>
          <a:prstGeom prst="straightConnector1">
            <a:avLst/>
          </a:prstGeom>
          <a:noFill/>
          <a:ln w="12700">
            <a:solidFill>
              <a:srgbClr val="A5A5A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9" name="Straight Connector 609"/>
          <p:cNvSpPr>
            <a:spLocks noChangeShapeType="1"/>
          </p:cNvSpPr>
          <p:nvPr/>
        </p:nvSpPr>
        <p:spPr bwMode="auto">
          <a:xfrm flipH="1">
            <a:off x="7978775" y="3736975"/>
            <a:ext cx="2451100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80" name="TextBox 159"/>
          <p:cNvSpPr>
            <a:spLocks noChangeArrowheads="1"/>
          </p:cNvSpPr>
          <p:nvPr/>
        </p:nvSpPr>
        <p:spPr bwMode="auto">
          <a:xfrm>
            <a:off x="1347788" y="6111875"/>
            <a:ext cx="1262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点击输入文字</a:t>
            </a:r>
          </a:p>
        </p:txBody>
      </p:sp>
      <p:sp>
        <p:nvSpPr>
          <p:cNvPr id="17481" name="TextBox 159"/>
          <p:cNvSpPr>
            <a:spLocks noChangeArrowheads="1"/>
          </p:cNvSpPr>
          <p:nvPr/>
        </p:nvSpPr>
        <p:spPr bwMode="auto">
          <a:xfrm>
            <a:off x="2924175" y="6111875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点击输入文字</a:t>
            </a:r>
          </a:p>
        </p:txBody>
      </p:sp>
      <p:sp>
        <p:nvSpPr>
          <p:cNvPr id="17482" name="TextBox 159"/>
          <p:cNvSpPr>
            <a:spLocks noChangeArrowheads="1"/>
          </p:cNvSpPr>
          <p:nvPr/>
        </p:nvSpPr>
        <p:spPr bwMode="auto">
          <a:xfrm>
            <a:off x="4702175" y="6111875"/>
            <a:ext cx="126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点击输入文字</a:t>
            </a:r>
          </a:p>
        </p:txBody>
      </p:sp>
      <p:sp>
        <p:nvSpPr>
          <p:cNvPr id="17483" name="TextBox 159"/>
          <p:cNvSpPr>
            <a:spLocks noChangeArrowheads="1"/>
          </p:cNvSpPr>
          <p:nvPr/>
        </p:nvSpPr>
        <p:spPr bwMode="auto">
          <a:xfrm>
            <a:off x="6550025" y="6111875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点击输入文字</a:t>
            </a:r>
          </a:p>
        </p:txBody>
      </p:sp>
      <p:sp>
        <p:nvSpPr>
          <p:cNvPr id="17484" name="TextBox 159"/>
          <p:cNvSpPr>
            <a:spLocks noChangeArrowheads="1"/>
          </p:cNvSpPr>
          <p:nvPr/>
        </p:nvSpPr>
        <p:spPr bwMode="auto">
          <a:xfrm>
            <a:off x="8283575" y="6111875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点击输入文字</a:t>
            </a:r>
          </a:p>
        </p:txBody>
      </p:sp>
      <p:sp>
        <p:nvSpPr>
          <p:cNvPr id="17485" name="TextBox 159"/>
          <p:cNvSpPr>
            <a:spLocks noChangeArrowheads="1"/>
          </p:cNvSpPr>
          <p:nvPr/>
        </p:nvSpPr>
        <p:spPr bwMode="auto">
          <a:xfrm>
            <a:off x="9813925" y="6111875"/>
            <a:ext cx="126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点击输入文字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5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35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35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4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5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25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35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35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4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15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15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35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35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4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9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15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2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35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35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5" dur="4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25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25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35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5" dur="35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9" dur="4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8" dur="35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2" dur="25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6" dur="35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9" dur="35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3" dur="4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 bldLvl="0" autoUpdateAnimBg="0"/>
      <p:bldP spid="17446" grpId="0" bldLvl="0" autoUpdateAnimBg="0"/>
      <p:bldP spid="17451" grpId="0" bldLvl="0" autoUpdateAnimBg="0"/>
      <p:bldP spid="17453" grpId="0" bldLvl="0" autoUpdateAnimBg="0"/>
      <p:bldP spid="17455" grpId="0" bldLvl="0" autoUpdateAnimBg="0"/>
      <p:bldP spid="17457" grpId="0" bldLvl="0" autoUpdateAnimBg="0"/>
      <p:bldP spid="17459" grpId="0" bldLvl="0" autoUpdateAnimBg="0"/>
      <p:bldP spid="17461" grpId="0" bldLvl="0" autoUpdateAnimBg="0"/>
      <p:bldP spid="17462" grpId="0" bldLvl="0" animBg="1" autoUpdateAnimBg="0"/>
      <p:bldP spid="17463" grpId="0" bldLvl="0" animBg="1" autoUpdateAnimBg="0"/>
      <p:bldP spid="17464" grpId="0" bldLvl="0" animBg="1" autoUpdateAnimBg="0"/>
      <p:bldP spid="17465" grpId="0" bldLvl="0" animBg="1" autoUpdateAnimBg="0"/>
      <p:bldP spid="17466" grpId="0" bldLvl="0" animBg="1" autoUpdateAnimBg="0"/>
      <p:bldP spid="17467" grpId="0" bldLvl="0" animBg="1" autoUpdateAnimBg="0"/>
      <p:bldP spid="17468" grpId="0" animBg="1"/>
      <p:bldP spid="17469" grpId="0" animBg="1"/>
      <p:bldP spid="17470" grpId="0" animBg="1"/>
      <p:bldP spid="17471" grpId="0" animBg="1"/>
      <p:bldP spid="17472" grpId="0" animBg="1"/>
      <p:bldP spid="17473" grpId="0" animBg="1"/>
      <p:bldP spid="17474" grpId="0" animBg="1"/>
      <p:bldP spid="17475" grpId="0" animBg="1"/>
      <p:bldP spid="17476" grpId="0" animBg="1"/>
      <p:bldP spid="17477" grpId="0" animBg="1"/>
      <p:bldP spid="17478" grpId="0" animBg="1"/>
      <p:bldP spid="17479" grpId="0" animBg="1"/>
      <p:bldP spid="17480" grpId="0" bldLvl="0" autoUpdateAnimBg="0"/>
      <p:bldP spid="17481" grpId="0" bldLvl="0" autoUpdateAnimBg="0"/>
      <p:bldP spid="17482" grpId="0" bldLvl="0" autoUpdateAnimBg="0"/>
      <p:bldP spid="17483" grpId="0" bldLvl="0" autoUpdateAnimBg="0"/>
      <p:bldP spid="17484" grpId="0" bldLvl="0" autoUpdateAnimBg="0"/>
      <p:bldP spid="1748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79EA3-213D-467F-8F3F-7BB810368C0B}" type="slidenum">
              <a:rPr lang="zh-CN" altLang="en-US"/>
              <a:pPr>
                <a:defRPr/>
              </a:pPr>
              <a:t>16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6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31988" y="2346325"/>
            <a:ext cx="8496300" cy="4016375"/>
            <a:chOff x="0" y="0"/>
            <a:chExt cx="3394" cy="1685"/>
          </a:xfrm>
        </p:grpSpPr>
        <p:sp>
          <p:nvSpPr>
            <p:cNvPr id="18519" name="Freeform 5"/>
            <p:cNvSpPr>
              <a:spLocks noChangeArrowheads="1"/>
            </p:cNvSpPr>
            <p:nvPr/>
          </p:nvSpPr>
          <p:spPr bwMode="auto">
            <a:xfrm>
              <a:off x="1042" y="0"/>
              <a:ext cx="446" cy="239"/>
            </a:xfrm>
            <a:custGeom>
              <a:avLst/>
              <a:gdLst>
                <a:gd name="T0" fmla="*/ 369 w 446"/>
                <a:gd name="T1" fmla="*/ 3 h 239"/>
                <a:gd name="T2" fmla="*/ 360 w 446"/>
                <a:gd name="T3" fmla="*/ 7 h 239"/>
                <a:gd name="T4" fmla="*/ 387 w 446"/>
                <a:gd name="T5" fmla="*/ 10 h 239"/>
                <a:gd name="T6" fmla="*/ 386 w 446"/>
                <a:gd name="T7" fmla="*/ 13 h 239"/>
                <a:gd name="T8" fmla="*/ 360 w 446"/>
                <a:gd name="T9" fmla="*/ 16 h 239"/>
                <a:gd name="T10" fmla="*/ 364 w 446"/>
                <a:gd name="T11" fmla="*/ 20 h 239"/>
                <a:gd name="T12" fmla="*/ 406 w 446"/>
                <a:gd name="T13" fmla="*/ 13 h 239"/>
                <a:gd name="T14" fmla="*/ 444 w 446"/>
                <a:gd name="T15" fmla="*/ 14 h 239"/>
                <a:gd name="T16" fmla="*/ 442 w 446"/>
                <a:gd name="T17" fmla="*/ 22 h 239"/>
                <a:gd name="T18" fmla="*/ 412 w 446"/>
                <a:gd name="T19" fmla="*/ 24 h 239"/>
                <a:gd name="T20" fmla="*/ 387 w 446"/>
                <a:gd name="T21" fmla="*/ 34 h 239"/>
                <a:gd name="T22" fmla="*/ 376 w 446"/>
                <a:gd name="T23" fmla="*/ 46 h 239"/>
                <a:gd name="T24" fmla="*/ 389 w 446"/>
                <a:gd name="T25" fmla="*/ 54 h 239"/>
                <a:gd name="T26" fmla="*/ 376 w 446"/>
                <a:gd name="T27" fmla="*/ 57 h 239"/>
                <a:gd name="T28" fmla="*/ 364 w 446"/>
                <a:gd name="T29" fmla="*/ 63 h 239"/>
                <a:gd name="T30" fmla="*/ 376 w 446"/>
                <a:gd name="T31" fmla="*/ 67 h 239"/>
                <a:gd name="T32" fmla="*/ 376 w 446"/>
                <a:gd name="T33" fmla="*/ 73 h 239"/>
                <a:gd name="T34" fmla="*/ 386 w 446"/>
                <a:gd name="T35" fmla="*/ 76 h 239"/>
                <a:gd name="T36" fmla="*/ 367 w 446"/>
                <a:gd name="T37" fmla="*/ 79 h 239"/>
                <a:gd name="T38" fmla="*/ 359 w 446"/>
                <a:gd name="T39" fmla="*/ 89 h 239"/>
                <a:gd name="T40" fmla="*/ 340 w 446"/>
                <a:gd name="T41" fmla="*/ 96 h 239"/>
                <a:gd name="T42" fmla="*/ 337 w 446"/>
                <a:gd name="T43" fmla="*/ 107 h 239"/>
                <a:gd name="T44" fmla="*/ 337 w 446"/>
                <a:gd name="T45" fmla="*/ 110 h 239"/>
                <a:gd name="T46" fmla="*/ 339 w 446"/>
                <a:gd name="T47" fmla="*/ 120 h 239"/>
                <a:gd name="T48" fmla="*/ 307 w 446"/>
                <a:gd name="T49" fmla="*/ 113 h 239"/>
                <a:gd name="T50" fmla="*/ 303 w 446"/>
                <a:gd name="T51" fmla="*/ 119 h 239"/>
                <a:gd name="T52" fmla="*/ 297 w 446"/>
                <a:gd name="T53" fmla="*/ 124 h 239"/>
                <a:gd name="T54" fmla="*/ 329 w 446"/>
                <a:gd name="T55" fmla="*/ 127 h 239"/>
                <a:gd name="T56" fmla="*/ 306 w 446"/>
                <a:gd name="T57" fmla="*/ 140 h 239"/>
                <a:gd name="T58" fmla="*/ 263 w 446"/>
                <a:gd name="T59" fmla="*/ 149 h 239"/>
                <a:gd name="T60" fmla="*/ 219 w 446"/>
                <a:gd name="T61" fmla="*/ 171 h 239"/>
                <a:gd name="T62" fmla="*/ 176 w 446"/>
                <a:gd name="T63" fmla="*/ 179 h 239"/>
                <a:gd name="T64" fmla="*/ 160 w 446"/>
                <a:gd name="T65" fmla="*/ 197 h 239"/>
                <a:gd name="T66" fmla="*/ 137 w 446"/>
                <a:gd name="T67" fmla="*/ 216 h 239"/>
                <a:gd name="T68" fmla="*/ 112 w 446"/>
                <a:gd name="T69" fmla="*/ 239 h 239"/>
                <a:gd name="T70" fmla="*/ 87 w 446"/>
                <a:gd name="T71" fmla="*/ 230 h 239"/>
                <a:gd name="T72" fmla="*/ 67 w 446"/>
                <a:gd name="T73" fmla="*/ 196 h 239"/>
                <a:gd name="T74" fmla="*/ 73 w 446"/>
                <a:gd name="T75" fmla="*/ 187 h 239"/>
                <a:gd name="T76" fmla="*/ 66 w 446"/>
                <a:gd name="T77" fmla="*/ 190 h 239"/>
                <a:gd name="T78" fmla="*/ 76 w 446"/>
                <a:gd name="T79" fmla="*/ 149 h 239"/>
                <a:gd name="T80" fmla="*/ 86 w 446"/>
                <a:gd name="T81" fmla="*/ 151 h 239"/>
                <a:gd name="T82" fmla="*/ 90 w 446"/>
                <a:gd name="T83" fmla="*/ 147 h 239"/>
                <a:gd name="T84" fmla="*/ 107 w 446"/>
                <a:gd name="T85" fmla="*/ 133 h 239"/>
                <a:gd name="T86" fmla="*/ 96 w 446"/>
                <a:gd name="T87" fmla="*/ 110 h 239"/>
                <a:gd name="T88" fmla="*/ 83 w 446"/>
                <a:gd name="T89" fmla="*/ 103 h 239"/>
                <a:gd name="T90" fmla="*/ 90 w 446"/>
                <a:gd name="T91" fmla="*/ 89 h 239"/>
                <a:gd name="T92" fmla="*/ 77 w 446"/>
                <a:gd name="T93" fmla="*/ 67 h 239"/>
                <a:gd name="T94" fmla="*/ 29 w 446"/>
                <a:gd name="T95" fmla="*/ 64 h 239"/>
                <a:gd name="T96" fmla="*/ 12 w 446"/>
                <a:gd name="T97" fmla="*/ 59 h 239"/>
                <a:gd name="T98" fmla="*/ 28 w 446"/>
                <a:gd name="T99" fmla="*/ 56 h 239"/>
                <a:gd name="T100" fmla="*/ 39 w 446"/>
                <a:gd name="T101" fmla="*/ 56 h 239"/>
                <a:gd name="T102" fmla="*/ 25 w 446"/>
                <a:gd name="T103" fmla="*/ 52 h 239"/>
                <a:gd name="T104" fmla="*/ 6 w 446"/>
                <a:gd name="T105" fmla="*/ 50 h 239"/>
                <a:gd name="T106" fmla="*/ 2 w 446"/>
                <a:gd name="T107" fmla="*/ 44 h 239"/>
                <a:gd name="T108" fmla="*/ 23 w 446"/>
                <a:gd name="T109" fmla="*/ 37 h 239"/>
                <a:gd name="T110" fmla="*/ 59 w 446"/>
                <a:gd name="T111" fmla="*/ 36 h 239"/>
                <a:gd name="T112" fmla="*/ 67 w 446"/>
                <a:gd name="T113" fmla="*/ 24 h 239"/>
                <a:gd name="T114" fmla="*/ 123 w 446"/>
                <a:gd name="T115" fmla="*/ 17 h 239"/>
                <a:gd name="T116" fmla="*/ 166 w 446"/>
                <a:gd name="T117" fmla="*/ 14 h 239"/>
                <a:gd name="T118" fmla="*/ 220 w 446"/>
                <a:gd name="T119" fmla="*/ 10 h 239"/>
                <a:gd name="T120" fmla="*/ 293 w 446"/>
                <a:gd name="T121" fmla="*/ 4 h 239"/>
                <a:gd name="T122" fmla="*/ 326 w 446"/>
                <a:gd name="T123" fmla="*/ 2 h 2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6"/>
                <a:gd name="T187" fmla="*/ 0 h 239"/>
                <a:gd name="T188" fmla="*/ 446 w 446"/>
                <a:gd name="T189" fmla="*/ 239 h 2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Freeform 6"/>
            <p:cNvSpPr>
              <a:spLocks noChangeArrowheads="1"/>
            </p:cNvSpPr>
            <p:nvPr/>
          </p:nvSpPr>
          <p:spPr bwMode="auto">
            <a:xfrm>
              <a:off x="917" y="4"/>
              <a:ext cx="234" cy="63"/>
            </a:xfrm>
            <a:custGeom>
              <a:avLst/>
              <a:gdLst>
                <a:gd name="T0" fmla="*/ 175 w 234"/>
                <a:gd name="T1" fmla="*/ 2 h 63"/>
                <a:gd name="T2" fmla="*/ 214 w 234"/>
                <a:gd name="T3" fmla="*/ 5 h 63"/>
                <a:gd name="T4" fmla="*/ 234 w 234"/>
                <a:gd name="T5" fmla="*/ 8 h 63"/>
                <a:gd name="T6" fmla="*/ 211 w 234"/>
                <a:gd name="T7" fmla="*/ 12 h 63"/>
                <a:gd name="T8" fmla="*/ 180 w 234"/>
                <a:gd name="T9" fmla="*/ 20 h 63"/>
                <a:gd name="T10" fmla="*/ 145 w 234"/>
                <a:gd name="T11" fmla="*/ 28 h 63"/>
                <a:gd name="T12" fmla="*/ 114 w 234"/>
                <a:gd name="T13" fmla="*/ 30 h 63"/>
                <a:gd name="T14" fmla="*/ 100 w 234"/>
                <a:gd name="T15" fmla="*/ 33 h 63"/>
                <a:gd name="T16" fmla="*/ 104 w 234"/>
                <a:gd name="T17" fmla="*/ 35 h 63"/>
                <a:gd name="T18" fmla="*/ 108 w 234"/>
                <a:gd name="T19" fmla="*/ 39 h 63"/>
                <a:gd name="T20" fmla="*/ 107 w 234"/>
                <a:gd name="T21" fmla="*/ 42 h 63"/>
                <a:gd name="T22" fmla="*/ 93 w 234"/>
                <a:gd name="T23" fmla="*/ 45 h 63"/>
                <a:gd name="T24" fmla="*/ 71 w 234"/>
                <a:gd name="T25" fmla="*/ 56 h 63"/>
                <a:gd name="T26" fmla="*/ 53 w 234"/>
                <a:gd name="T27" fmla="*/ 63 h 63"/>
                <a:gd name="T28" fmla="*/ 13 w 234"/>
                <a:gd name="T29" fmla="*/ 59 h 63"/>
                <a:gd name="T30" fmla="*/ 0 w 234"/>
                <a:gd name="T31" fmla="*/ 56 h 63"/>
                <a:gd name="T32" fmla="*/ 0 w 234"/>
                <a:gd name="T33" fmla="*/ 53 h 63"/>
                <a:gd name="T34" fmla="*/ 11 w 234"/>
                <a:gd name="T35" fmla="*/ 53 h 63"/>
                <a:gd name="T36" fmla="*/ 30 w 234"/>
                <a:gd name="T37" fmla="*/ 50 h 63"/>
                <a:gd name="T38" fmla="*/ 38 w 234"/>
                <a:gd name="T39" fmla="*/ 46 h 63"/>
                <a:gd name="T40" fmla="*/ 40 w 234"/>
                <a:gd name="T41" fmla="*/ 43 h 63"/>
                <a:gd name="T42" fmla="*/ 47 w 234"/>
                <a:gd name="T43" fmla="*/ 40 h 63"/>
                <a:gd name="T44" fmla="*/ 51 w 234"/>
                <a:gd name="T45" fmla="*/ 38 h 63"/>
                <a:gd name="T46" fmla="*/ 53 w 234"/>
                <a:gd name="T47" fmla="*/ 38 h 63"/>
                <a:gd name="T48" fmla="*/ 61 w 234"/>
                <a:gd name="T49" fmla="*/ 38 h 63"/>
                <a:gd name="T50" fmla="*/ 60 w 234"/>
                <a:gd name="T51" fmla="*/ 33 h 63"/>
                <a:gd name="T52" fmla="*/ 57 w 234"/>
                <a:gd name="T53" fmla="*/ 26 h 63"/>
                <a:gd name="T54" fmla="*/ 73 w 234"/>
                <a:gd name="T55" fmla="*/ 26 h 63"/>
                <a:gd name="T56" fmla="*/ 88 w 234"/>
                <a:gd name="T57" fmla="*/ 26 h 63"/>
                <a:gd name="T58" fmla="*/ 98 w 234"/>
                <a:gd name="T59" fmla="*/ 22 h 63"/>
                <a:gd name="T60" fmla="*/ 110 w 234"/>
                <a:gd name="T61" fmla="*/ 20 h 63"/>
                <a:gd name="T62" fmla="*/ 120 w 234"/>
                <a:gd name="T63" fmla="*/ 18 h 63"/>
                <a:gd name="T64" fmla="*/ 107 w 234"/>
                <a:gd name="T65" fmla="*/ 18 h 63"/>
                <a:gd name="T66" fmla="*/ 80 w 234"/>
                <a:gd name="T67" fmla="*/ 16 h 63"/>
                <a:gd name="T68" fmla="*/ 64 w 234"/>
                <a:gd name="T69" fmla="*/ 13 h 63"/>
                <a:gd name="T70" fmla="*/ 57 w 234"/>
                <a:gd name="T71" fmla="*/ 9 h 63"/>
                <a:gd name="T72" fmla="*/ 83 w 234"/>
                <a:gd name="T73" fmla="*/ 6 h 63"/>
                <a:gd name="T74" fmla="*/ 123 w 234"/>
                <a:gd name="T75" fmla="*/ 6 h 63"/>
                <a:gd name="T76" fmla="*/ 145 w 234"/>
                <a:gd name="T77" fmla="*/ 3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4"/>
                <a:gd name="T118" fmla="*/ 0 h 63"/>
                <a:gd name="T119" fmla="*/ 234 w 234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1" name="Freeform 7"/>
            <p:cNvSpPr>
              <a:spLocks noChangeArrowheads="1"/>
            </p:cNvSpPr>
            <p:nvPr/>
          </p:nvSpPr>
          <p:spPr bwMode="auto">
            <a:xfrm>
              <a:off x="2206" y="17"/>
              <a:ext cx="64" cy="23"/>
            </a:xfrm>
            <a:custGeom>
              <a:avLst/>
              <a:gdLst>
                <a:gd name="T0" fmla="*/ 0 w 64"/>
                <a:gd name="T1" fmla="*/ 12 h 23"/>
                <a:gd name="T2" fmla="*/ 0 w 64"/>
                <a:gd name="T3" fmla="*/ 6 h 23"/>
                <a:gd name="T4" fmla="*/ 0 w 64"/>
                <a:gd name="T5" fmla="*/ 0 h 23"/>
                <a:gd name="T6" fmla="*/ 16 w 64"/>
                <a:gd name="T7" fmla="*/ 0 h 23"/>
                <a:gd name="T8" fmla="*/ 34 w 64"/>
                <a:gd name="T9" fmla="*/ 2 h 23"/>
                <a:gd name="T10" fmla="*/ 49 w 64"/>
                <a:gd name="T11" fmla="*/ 10 h 23"/>
                <a:gd name="T12" fmla="*/ 64 w 64"/>
                <a:gd name="T13" fmla="*/ 17 h 23"/>
                <a:gd name="T14" fmla="*/ 64 w 64"/>
                <a:gd name="T15" fmla="*/ 20 h 23"/>
                <a:gd name="T16" fmla="*/ 64 w 64"/>
                <a:gd name="T17" fmla="*/ 23 h 23"/>
                <a:gd name="T18" fmla="*/ 61 w 64"/>
                <a:gd name="T19" fmla="*/ 23 h 23"/>
                <a:gd name="T20" fmla="*/ 57 w 64"/>
                <a:gd name="T21" fmla="*/ 23 h 23"/>
                <a:gd name="T22" fmla="*/ 44 w 64"/>
                <a:gd name="T23" fmla="*/ 20 h 23"/>
                <a:gd name="T24" fmla="*/ 29 w 64"/>
                <a:gd name="T25" fmla="*/ 16 h 23"/>
                <a:gd name="T26" fmla="*/ 11 w 64"/>
                <a:gd name="T27" fmla="*/ 13 h 23"/>
                <a:gd name="T28" fmla="*/ 0 w 64"/>
                <a:gd name="T29" fmla="*/ 1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23"/>
                <a:gd name="T47" fmla="*/ 64 w 6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2" name="Freeform 8"/>
            <p:cNvSpPr>
              <a:spLocks noChangeArrowheads="1"/>
            </p:cNvSpPr>
            <p:nvPr/>
          </p:nvSpPr>
          <p:spPr bwMode="auto">
            <a:xfrm>
              <a:off x="891" y="19"/>
              <a:ext cx="70" cy="27"/>
            </a:xfrm>
            <a:custGeom>
              <a:avLst/>
              <a:gdLst>
                <a:gd name="T0" fmla="*/ 33 w 70"/>
                <a:gd name="T1" fmla="*/ 0 h 27"/>
                <a:gd name="T2" fmla="*/ 39 w 70"/>
                <a:gd name="T3" fmla="*/ 0 h 27"/>
                <a:gd name="T4" fmla="*/ 46 w 70"/>
                <a:gd name="T5" fmla="*/ 1 h 27"/>
                <a:gd name="T6" fmla="*/ 51 w 70"/>
                <a:gd name="T7" fmla="*/ 3 h 27"/>
                <a:gd name="T8" fmla="*/ 56 w 70"/>
                <a:gd name="T9" fmla="*/ 5 h 27"/>
                <a:gd name="T10" fmla="*/ 61 w 70"/>
                <a:gd name="T11" fmla="*/ 8 h 27"/>
                <a:gd name="T12" fmla="*/ 64 w 70"/>
                <a:gd name="T13" fmla="*/ 11 h 27"/>
                <a:gd name="T14" fmla="*/ 67 w 70"/>
                <a:gd name="T15" fmla="*/ 15 h 27"/>
                <a:gd name="T16" fmla="*/ 70 w 70"/>
                <a:gd name="T17" fmla="*/ 20 h 27"/>
                <a:gd name="T18" fmla="*/ 69 w 70"/>
                <a:gd name="T19" fmla="*/ 20 h 27"/>
                <a:gd name="T20" fmla="*/ 67 w 70"/>
                <a:gd name="T21" fmla="*/ 20 h 27"/>
                <a:gd name="T22" fmla="*/ 56 w 70"/>
                <a:gd name="T23" fmla="*/ 24 h 27"/>
                <a:gd name="T24" fmla="*/ 43 w 70"/>
                <a:gd name="T25" fmla="*/ 25 h 27"/>
                <a:gd name="T26" fmla="*/ 31 w 70"/>
                <a:gd name="T27" fmla="*/ 27 h 27"/>
                <a:gd name="T28" fmla="*/ 24 w 70"/>
                <a:gd name="T29" fmla="*/ 27 h 27"/>
                <a:gd name="T30" fmla="*/ 17 w 70"/>
                <a:gd name="T31" fmla="*/ 25 h 27"/>
                <a:gd name="T32" fmla="*/ 10 w 70"/>
                <a:gd name="T33" fmla="*/ 21 h 27"/>
                <a:gd name="T34" fmla="*/ 4 w 70"/>
                <a:gd name="T35" fmla="*/ 17 h 27"/>
                <a:gd name="T36" fmla="*/ 0 w 70"/>
                <a:gd name="T37" fmla="*/ 11 h 27"/>
                <a:gd name="T38" fmla="*/ 9 w 70"/>
                <a:gd name="T39" fmla="*/ 11 h 27"/>
                <a:gd name="T40" fmla="*/ 17 w 70"/>
                <a:gd name="T41" fmla="*/ 8 h 27"/>
                <a:gd name="T42" fmla="*/ 26 w 70"/>
                <a:gd name="T43" fmla="*/ 4 h 27"/>
                <a:gd name="T44" fmla="*/ 33 w 70"/>
                <a:gd name="T45" fmla="*/ 0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7"/>
                <a:gd name="T71" fmla="*/ 70 w 70"/>
                <a:gd name="T72" fmla="*/ 27 h 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3" name="Freeform 9"/>
            <p:cNvSpPr>
              <a:spLocks noChangeArrowheads="1"/>
            </p:cNvSpPr>
            <p:nvPr/>
          </p:nvSpPr>
          <p:spPr bwMode="auto">
            <a:xfrm>
              <a:off x="1703" y="27"/>
              <a:ext cx="3" cy="1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4" name="Freeform 10"/>
            <p:cNvSpPr>
              <a:spLocks noChangeArrowheads="1"/>
            </p:cNvSpPr>
            <p:nvPr/>
          </p:nvSpPr>
          <p:spPr bwMode="auto">
            <a:xfrm>
              <a:off x="1711" y="27"/>
              <a:ext cx="48" cy="12"/>
            </a:xfrm>
            <a:custGeom>
              <a:avLst/>
              <a:gdLst>
                <a:gd name="T0" fmla="*/ 0 w 48"/>
                <a:gd name="T1" fmla="*/ 0 h 12"/>
                <a:gd name="T2" fmla="*/ 11 w 48"/>
                <a:gd name="T3" fmla="*/ 0 h 12"/>
                <a:gd name="T4" fmla="*/ 24 w 48"/>
                <a:gd name="T5" fmla="*/ 2 h 12"/>
                <a:gd name="T6" fmla="*/ 35 w 48"/>
                <a:gd name="T7" fmla="*/ 2 h 12"/>
                <a:gd name="T8" fmla="*/ 48 w 48"/>
                <a:gd name="T9" fmla="*/ 2 h 12"/>
                <a:gd name="T10" fmla="*/ 48 w 48"/>
                <a:gd name="T11" fmla="*/ 3 h 12"/>
                <a:gd name="T12" fmla="*/ 48 w 48"/>
                <a:gd name="T13" fmla="*/ 3 h 12"/>
                <a:gd name="T14" fmla="*/ 48 w 48"/>
                <a:gd name="T15" fmla="*/ 5 h 12"/>
                <a:gd name="T16" fmla="*/ 48 w 48"/>
                <a:gd name="T17" fmla="*/ 6 h 12"/>
                <a:gd name="T18" fmla="*/ 40 w 48"/>
                <a:gd name="T19" fmla="*/ 9 h 12"/>
                <a:gd name="T20" fmla="*/ 30 w 48"/>
                <a:gd name="T21" fmla="*/ 12 h 12"/>
                <a:gd name="T22" fmla="*/ 20 w 48"/>
                <a:gd name="T23" fmla="*/ 12 h 12"/>
                <a:gd name="T24" fmla="*/ 8 w 48"/>
                <a:gd name="T25" fmla="*/ 10 h 12"/>
                <a:gd name="T26" fmla="*/ 4 w 48"/>
                <a:gd name="T27" fmla="*/ 6 h 12"/>
                <a:gd name="T28" fmla="*/ 0 w 48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"/>
                <a:gd name="T47" fmla="*/ 48 w 48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11"/>
            <p:cNvSpPr>
              <a:spLocks noChangeArrowheads="1"/>
            </p:cNvSpPr>
            <p:nvPr/>
          </p:nvSpPr>
          <p:spPr bwMode="auto">
            <a:xfrm>
              <a:off x="818" y="33"/>
              <a:ext cx="36" cy="14"/>
            </a:xfrm>
            <a:custGeom>
              <a:avLst/>
              <a:gdLst>
                <a:gd name="T0" fmla="*/ 19 w 36"/>
                <a:gd name="T1" fmla="*/ 0 h 14"/>
                <a:gd name="T2" fmla="*/ 27 w 36"/>
                <a:gd name="T3" fmla="*/ 3 h 14"/>
                <a:gd name="T4" fmla="*/ 36 w 36"/>
                <a:gd name="T5" fmla="*/ 4 h 14"/>
                <a:gd name="T6" fmla="*/ 36 w 36"/>
                <a:gd name="T7" fmla="*/ 6 h 14"/>
                <a:gd name="T8" fmla="*/ 36 w 36"/>
                <a:gd name="T9" fmla="*/ 6 h 14"/>
                <a:gd name="T10" fmla="*/ 34 w 36"/>
                <a:gd name="T11" fmla="*/ 9 h 14"/>
                <a:gd name="T12" fmla="*/ 34 w 36"/>
                <a:gd name="T13" fmla="*/ 11 h 14"/>
                <a:gd name="T14" fmla="*/ 30 w 36"/>
                <a:gd name="T15" fmla="*/ 13 h 14"/>
                <a:gd name="T16" fmla="*/ 26 w 36"/>
                <a:gd name="T17" fmla="*/ 14 h 14"/>
                <a:gd name="T18" fmla="*/ 13 w 36"/>
                <a:gd name="T19" fmla="*/ 11 h 14"/>
                <a:gd name="T20" fmla="*/ 0 w 36"/>
                <a:gd name="T21" fmla="*/ 9 h 14"/>
                <a:gd name="T22" fmla="*/ 9 w 36"/>
                <a:gd name="T23" fmla="*/ 4 h 14"/>
                <a:gd name="T24" fmla="*/ 19 w 3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4"/>
                <a:gd name="T41" fmla="*/ 36 w 3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6" name="Freeform 12"/>
            <p:cNvSpPr>
              <a:spLocks noChangeArrowheads="1"/>
            </p:cNvSpPr>
            <p:nvPr/>
          </p:nvSpPr>
          <p:spPr bwMode="auto">
            <a:xfrm>
              <a:off x="1646" y="33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13 w 63"/>
                <a:gd name="T3" fmla="*/ 1 h 31"/>
                <a:gd name="T4" fmla="*/ 30 w 63"/>
                <a:gd name="T5" fmla="*/ 1 h 31"/>
                <a:gd name="T6" fmla="*/ 47 w 63"/>
                <a:gd name="T7" fmla="*/ 3 h 31"/>
                <a:gd name="T8" fmla="*/ 59 w 63"/>
                <a:gd name="T9" fmla="*/ 4 h 31"/>
                <a:gd name="T10" fmla="*/ 60 w 63"/>
                <a:gd name="T11" fmla="*/ 6 h 31"/>
                <a:gd name="T12" fmla="*/ 63 w 63"/>
                <a:gd name="T13" fmla="*/ 7 h 31"/>
                <a:gd name="T14" fmla="*/ 63 w 63"/>
                <a:gd name="T15" fmla="*/ 9 h 31"/>
                <a:gd name="T16" fmla="*/ 63 w 63"/>
                <a:gd name="T17" fmla="*/ 10 h 31"/>
                <a:gd name="T18" fmla="*/ 52 w 63"/>
                <a:gd name="T19" fmla="*/ 21 h 31"/>
                <a:gd name="T20" fmla="*/ 40 w 63"/>
                <a:gd name="T21" fmla="*/ 31 h 31"/>
                <a:gd name="T22" fmla="*/ 36 w 63"/>
                <a:gd name="T23" fmla="*/ 30 h 31"/>
                <a:gd name="T24" fmla="*/ 32 w 63"/>
                <a:gd name="T25" fmla="*/ 30 h 31"/>
                <a:gd name="T26" fmla="*/ 25 w 63"/>
                <a:gd name="T27" fmla="*/ 24 h 31"/>
                <a:gd name="T28" fmla="*/ 15 w 63"/>
                <a:gd name="T29" fmla="*/ 17 h 31"/>
                <a:gd name="T30" fmla="*/ 5 w 63"/>
                <a:gd name="T31" fmla="*/ 7 h 31"/>
                <a:gd name="T32" fmla="*/ 0 w 6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1"/>
                <a:gd name="T53" fmla="*/ 63 w 6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7" name="Freeform 13"/>
            <p:cNvSpPr>
              <a:spLocks noChangeArrowheads="1"/>
            </p:cNvSpPr>
            <p:nvPr/>
          </p:nvSpPr>
          <p:spPr bwMode="auto">
            <a:xfrm>
              <a:off x="865" y="36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7 w 20"/>
                <a:gd name="T3" fmla="*/ 0 h 16"/>
                <a:gd name="T4" fmla="*/ 10 w 20"/>
                <a:gd name="T5" fmla="*/ 0 h 16"/>
                <a:gd name="T6" fmla="*/ 16 w 20"/>
                <a:gd name="T7" fmla="*/ 7 h 16"/>
                <a:gd name="T8" fmla="*/ 20 w 20"/>
                <a:gd name="T9" fmla="*/ 13 h 16"/>
                <a:gd name="T10" fmla="*/ 20 w 20"/>
                <a:gd name="T11" fmla="*/ 14 h 16"/>
                <a:gd name="T12" fmla="*/ 19 w 20"/>
                <a:gd name="T13" fmla="*/ 16 h 16"/>
                <a:gd name="T14" fmla="*/ 12 w 20"/>
                <a:gd name="T15" fmla="*/ 16 h 16"/>
                <a:gd name="T16" fmla="*/ 6 w 20"/>
                <a:gd name="T17" fmla="*/ 14 h 16"/>
                <a:gd name="T18" fmla="*/ 2 w 20"/>
                <a:gd name="T19" fmla="*/ 11 h 16"/>
                <a:gd name="T20" fmla="*/ 0 w 20"/>
                <a:gd name="T21" fmla="*/ 4 h 16"/>
                <a:gd name="T22" fmla="*/ 3 w 20"/>
                <a:gd name="T23" fmla="*/ 3 h 16"/>
                <a:gd name="T24" fmla="*/ 6 w 2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8" name="Freeform 14"/>
            <p:cNvSpPr>
              <a:spLocks noChangeArrowheads="1"/>
            </p:cNvSpPr>
            <p:nvPr/>
          </p:nvSpPr>
          <p:spPr bwMode="auto">
            <a:xfrm>
              <a:off x="745" y="39"/>
              <a:ext cx="36" cy="17"/>
            </a:xfrm>
            <a:custGeom>
              <a:avLst/>
              <a:gdLst>
                <a:gd name="T0" fmla="*/ 19 w 36"/>
                <a:gd name="T1" fmla="*/ 0 h 17"/>
                <a:gd name="T2" fmla="*/ 28 w 36"/>
                <a:gd name="T3" fmla="*/ 1 h 17"/>
                <a:gd name="T4" fmla="*/ 36 w 36"/>
                <a:gd name="T5" fmla="*/ 1 h 17"/>
                <a:gd name="T6" fmla="*/ 36 w 36"/>
                <a:gd name="T7" fmla="*/ 3 h 17"/>
                <a:gd name="T8" fmla="*/ 36 w 36"/>
                <a:gd name="T9" fmla="*/ 3 h 17"/>
                <a:gd name="T10" fmla="*/ 36 w 36"/>
                <a:gd name="T11" fmla="*/ 4 h 17"/>
                <a:gd name="T12" fmla="*/ 36 w 36"/>
                <a:gd name="T13" fmla="*/ 4 h 17"/>
                <a:gd name="T14" fmla="*/ 29 w 36"/>
                <a:gd name="T15" fmla="*/ 10 h 17"/>
                <a:gd name="T16" fmla="*/ 19 w 36"/>
                <a:gd name="T17" fmla="*/ 14 h 17"/>
                <a:gd name="T18" fmla="*/ 15 w 36"/>
                <a:gd name="T19" fmla="*/ 17 h 17"/>
                <a:gd name="T20" fmla="*/ 9 w 36"/>
                <a:gd name="T21" fmla="*/ 17 h 17"/>
                <a:gd name="T22" fmla="*/ 5 w 36"/>
                <a:gd name="T23" fmla="*/ 15 h 17"/>
                <a:gd name="T24" fmla="*/ 0 w 36"/>
                <a:gd name="T25" fmla="*/ 11 h 17"/>
                <a:gd name="T26" fmla="*/ 9 w 36"/>
                <a:gd name="T27" fmla="*/ 5 h 17"/>
                <a:gd name="T28" fmla="*/ 19 w 36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17"/>
                <a:gd name="T47" fmla="*/ 36 w 3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9" name="Freeform 15"/>
            <p:cNvSpPr>
              <a:spLocks noChangeArrowheads="1"/>
            </p:cNvSpPr>
            <p:nvPr/>
          </p:nvSpPr>
          <p:spPr bwMode="auto">
            <a:xfrm>
              <a:off x="2279" y="39"/>
              <a:ext cx="34" cy="10"/>
            </a:xfrm>
            <a:custGeom>
              <a:avLst/>
              <a:gdLst>
                <a:gd name="T0" fmla="*/ 34 w 34"/>
                <a:gd name="T1" fmla="*/ 8 h 10"/>
                <a:gd name="T2" fmla="*/ 23 w 34"/>
                <a:gd name="T3" fmla="*/ 10 h 10"/>
                <a:gd name="T4" fmla="*/ 14 w 34"/>
                <a:gd name="T5" fmla="*/ 8 h 10"/>
                <a:gd name="T6" fmla="*/ 7 w 34"/>
                <a:gd name="T7" fmla="*/ 7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0 h 10"/>
                <a:gd name="T14" fmla="*/ 17 w 34"/>
                <a:gd name="T15" fmla="*/ 1 h 10"/>
                <a:gd name="T16" fmla="*/ 34 w 34"/>
                <a:gd name="T17" fmla="*/ 1 h 10"/>
                <a:gd name="T18" fmla="*/ 34 w 34"/>
                <a:gd name="T19" fmla="*/ 5 h 10"/>
                <a:gd name="T20" fmla="*/ 34 w 34"/>
                <a:gd name="T21" fmla="*/ 8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0"/>
                <a:gd name="T35" fmla="*/ 34 w 3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6"/>
            <p:cNvSpPr>
              <a:spLocks noChangeArrowheads="1"/>
            </p:cNvSpPr>
            <p:nvPr/>
          </p:nvSpPr>
          <p:spPr bwMode="auto">
            <a:xfrm>
              <a:off x="651" y="47"/>
              <a:ext cx="130" cy="30"/>
            </a:xfrm>
            <a:custGeom>
              <a:avLst/>
              <a:gdLst>
                <a:gd name="T0" fmla="*/ 64 w 130"/>
                <a:gd name="T1" fmla="*/ 0 h 30"/>
                <a:gd name="T2" fmla="*/ 70 w 130"/>
                <a:gd name="T3" fmla="*/ 2 h 30"/>
                <a:gd name="T4" fmla="*/ 74 w 130"/>
                <a:gd name="T5" fmla="*/ 3 h 30"/>
                <a:gd name="T6" fmla="*/ 76 w 130"/>
                <a:gd name="T7" fmla="*/ 12 h 30"/>
                <a:gd name="T8" fmla="*/ 77 w 130"/>
                <a:gd name="T9" fmla="*/ 20 h 30"/>
                <a:gd name="T10" fmla="*/ 79 w 130"/>
                <a:gd name="T11" fmla="*/ 20 h 30"/>
                <a:gd name="T12" fmla="*/ 80 w 130"/>
                <a:gd name="T13" fmla="*/ 22 h 30"/>
                <a:gd name="T14" fmla="*/ 94 w 130"/>
                <a:gd name="T15" fmla="*/ 19 h 30"/>
                <a:gd name="T16" fmla="*/ 104 w 130"/>
                <a:gd name="T17" fmla="*/ 15 h 30"/>
                <a:gd name="T18" fmla="*/ 112 w 130"/>
                <a:gd name="T19" fmla="*/ 15 h 30"/>
                <a:gd name="T20" fmla="*/ 119 w 130"/>
                <a:gd name="T21" fmla="*/ 17 h 30"/>
                <a:gd name="T22" fmla="*/ 124 w 130"/>
                <a:gd name="T23" fmla="*/ 20 h 30"/>
                <a:gd name="T24" fmla="*/ 130 w 130"/>
                <a:gd name="T25" fmla="*/ 23 h 30"/>
                <a:gd name="T26" fmla="*/ 130 w 130"/>
                <a:gd name="T27" fmla="*/ 26 h 30"/>
                <a:gd name="T28" fmla="*/ 129 w 130"/>
                <a:gd name="T29" fmla="*/ 29 h 30"/>
                <a:gd name="T30" fmla="*/ 113 w 130"/>
                <a:gd name="T31" fmla="*/ 29 h 30"/>
                <a:gd name="T32" fmla="*/ 96 w 130"/>
                <a:gd name="T33" fmla="*/ 30 h 30"/>
                <a:gd name="T34" fmla="*/ 94 w 130"/>
                <a:gd name="T35" fmla="*/ 27 h 30"/>
                <a:gd name="T36" fmla="*/ 94 w 130"/>
                <a:gd name="T37" fmla="*/ 26 h 30"/>
                <a:gd name="T38" fmla="*/ 93 w 130"/>
                <a:gd name="T39" fmla="*/ 26 h 30"/>
                <a:gd name="T40" fmla="*/ 90 w 130"/>
                <a:gd name="T41" fmla="*/ 25 h 30"/>
                <a:gd name="T42" fmla="*/ 84 w 130"/>
                <a:gd name="T43" fmla="*/ 27 h 30"/>
                <a:gd name="T44" fmla="*/ 77 w 130"/>
                <a:gd name="T45" fmla="*/ 29 h 30"/>
                <a:gd name="T46" fmla="*/ 70 w 130"/>
                <a:gd name="T47" fmla="*/ 27 h 30"/>
                <a:gd name="T48" fmla="*/ 64 w 130"/>
                <a:gd name="T49" fmla="*/ 26 h 30"/>
                <a:gd name="T50" fmla="*/ 59 w 130"/>
                <a:gd name="T51" fmla="*/ 23 h 30"/>
                <a:gd name="T52" fmla="*/ 53 w 130"/>
                <a:gd name="T53" fmla="*/ 20 h 30"/>
                <a:gd name="T54" fmla="*/ 47 w 130"/>
                <a:gd name="T55" fmla="*/ 19 h 30"/>
                <a:gd name="T56" fmla="*/ 43 w 130"/>
                <a:gd name="T57" fmla="*/ 19 h 30"/>
                <a:gd name="T58" fmla="*/ 42 w 130"/>
                <a:gd name="T59" fmla="*/ 22 h 30"/>
                <a:gd name="T60" fmla="*/ 39 w 130"/>
                <a:gd name="T61" fmla="*/ 25 h 30"/>
                <a:gd name="T62" fmla="*/ 37 w 130"/>
                <a:gd name="T63" fmla="*/ 25 h 30"/>
                <a:gd name="T64" fmla="*/ 32 w 130"/>
                <a:gd name="T65" fmla="*/ 26 h 30"/>
                <a:gd name="T66" fmla="*/ 16 w 130"/>
                <a:gd name="T67" fmla="*/ 22 h 30"/>
                <a:gd name="T68" fmla="*/ 0 w 130"/>
                <a:gd name="T69" fmla="*/ 16 h 30"/>
                <a:gd name="T70" fmla="*/ 12 w 130"/>
                <a:gd name="T71" fmla="*/ 15 h 30"/>
                <a:gd name="T72" fmla="*/ 30 w 130"/>
                <a:gd name="T73" fmla="*/ 10 h 30"/>
                <a:gd name="T74" fmla="*/ 52 w 130"/>
                <a:gd name="T75" fmla="*/ 6 h 30"/>
                <a:gd name="T76" fmla="*/ 64 w 130"/>
                <a:gd name="T77" fmla="*/ 0 h 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0"/>
                <a:gd name="T118" fmla="*/ 0 h 30"/>
                <a:gd name="T119" fmla="*/ 130 w 130"/>
                <a:gd name="T120" fmla="*/ 30 h 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1" name="Freeform 17"/>
            <p:cNvSpPr>
              <a:spLocks noChangeArrowheads="1"/>
            </p:cNvSpPr>
            <p:nvPr/>
          </p:nvSpPr>
          <p:spPr bwMode="auto">
            <a:xfrm>
              <a:off x="1334" y="54"/>
              <a:ext cx="1819" cy="1375"/>
            </a:xfrm>
            <a:custGeom>
              <a:avLst/>
              <a:gdLst>
                <a:gd name="T0" fmla="*/ 1369 w 1819"/>
                <a:gd name="T1" fmla="*/ 59 h 1375"/>
                <a:gd name="T2" fmla="*/ 1617 w 1819"/>
                <a:gd name="T3" fmla="*/ 89 h 1375"/>
                <a:gd name="T4" fmla="*/ 1819 w 1819"/>
                <a:gd name="T5" fmla="*/ 136 h 1375"/>
                <a:gd name="T6" fmla="*/ 1784 w 1819"/>
                <a:gd name="T7" fmla="*/ 156 h 1375"/>
                <a:gd name="T8" fmla="*/ 1689 w 1819"/>
                <a:gd name="T9" fmla="*/ 205 h 1375"/>
                <a:gd name="T10" fmla="*/ 1664 w 1819"/>
                <a:gd name="T11" fmla="*/ 247 h 1375"/>
                <a:gd name="T12" fmla="*/ 1624 w 1819"/>
                <a:gd name="T13" fmla="*/ 166 h 1375"/>
                <a:gd name="T14" fmla="*/ 1494 w 1819"/>
                <a:gd name="T15" fmla="*/ 213 h 1375"/>
                <a:gd name="T16" fmla="*/ 1606 w 1819"/>
                <a:gd name="T17" fmla="*/ 316 h 1375"/>
                <a:gd name="T18" fmla="*/ 1573 w 1819"/>
                <a:gd name="T19" fmla="*/ 306 h 1375"/>
                <a:gd name="T20" fmla="*/ 1530 w 1819"/>
                <a:gd name="T21" fmla="*/ 427 h 1375"/>
                <a:gd name="T22" fmla="*/ 1530 w 1819"/>
                <a:gd name="T23" fmla="*/ 473 h 1375"/>
                <a:gd name="T24" fmla="*/ 1436 w 1819"/>
                <a:gd name="T25" fmla="*/ 434 h 1375"/>
                <a:gd name="T26" fmla="*/ 1474 w 1819"/>
                <a:gd name="T27" fmla="*/ 472 h 1375"/>
                <a:gd name="T28" fmla="*/ 1492 w 1819"/>
                <a:gd name="T29" fmla="*/ 556 h 1375"/>
                <a:gd name="T30" fmla="*/ 1433 w 1819"/>
                <a:gd name="T31" fmla="*/ 654 h 1375"/>
                <a:gd name="T32" fmla="*/ 1383 w 1819"/>
                <a:gd name="T33" fmla="*/ 730 h 1375"/>
                <a:gd name="T34" fmla="*/ 1323 w 1819"/>
                <a:gd name="T35" fmla="*/ 774 h 1375"/>
                <a:gd name="T36" fmla="*/ 1333 w 1819"/>
                <a:gd name="T37" fmla="*/ 856 h 1375"/>
                <a:gd name="T38" fmla="*/ 1297 w 1819"/>
                <a:gd name="T39" fmla="*/ 844 h 1375"/>
                <a:gd name="T40" fmla="*/ 1273 w 1819"/>
                <a:gd name="T41" fmla="*/ 737 h 1375"/>
                <a:gd name="T42" fmla="*/ 1198 w 1819"/>
                <a:gd name="T43" fmla="*/ 650 h 1375"/>
                <a:gd name="T44" fmla="*/ 1090 w 1819"/>
                <a:gd name="T45" fmla="*/ 734 h 1375"/>
                <a:gd name="T46" fmla="*/ 993 w 1819"/>
                <a:gd name="T47" fmla="*/ 674 h 1375"/>
                <a:gd name="T48" fmla="*/ 968 w 1819"/>
                <a:gd name="T49" fmla="*/ 646 h 1375"/>
                <a:gd name="T50" fmla="*/ 765 w 1819"/>
                <a:gd name="T51" fmla="*/ 593 h 1375"/>
                <a:gd name="T52" fmla="*/ 791 w 1819"/>
                <a:gd name="T53" fmla="*/ 629 h 1375"/>
                <a:gd name="T54" fmla="*/ 748 w 1819"/>
                <a:gd name="T55" fmla="*/ 751 h 1375"/>
                <a:gd name="T56" fmla="*/ 624 w 1819"/>
                <a:gd name="T57" fmla="*/ 669 h 1375"/>
                <a:gd name="T58" fmla="*/ 551 w 1819"/>
                <a:gd name="T59" fmla="*/ 567 h 1375"/>
                <a:gd name="T60" fmla="*/ 641 w 1819"/>
                <a:gd name="T61" fmla="*/ 744 h 1375"/>
                <a:gd name="T62" fmla="*/ 719 w 1819"/>
                <a:gd name="T63" fmla="*/ 891 h 1375"/>
                <a:gd name="T64" fmla="*/ 641 w 1819"/>
                <a:gd name="T65" fmla="*/ 1095 h 1375"/>
                <a:gd name="T66" fmla="*/ 576 w 1819"/>
                <a:gd name="T67" fmla="*/ 1227 h 1375"/>
                <a:gd name="T68" fmla="*/ 491 w 1819"/>
                <a:gd name="T69" fmla="*/ 1355 h 1375"/>
                <a:gd name="T70" fmla="*/ 332 w 1819"/>
                <a:gd name="T71" fmla="*/ 1183 h 1375"/>
                <a:gd name="T72" fmla="*/ 289 w 1819"/>
                <a:gd name="T73" fmla="*/ 937 h 1375"/>
                <a:gd name="T74" fmla="*/ 162 w 1819"/>
                <a:gd name="T75" fmla="*/ 876 h 1375"/>
                <a:gd name="T76" fmla="*/ 10 w 1819"/>
                <a:gd name="T77" fmla="*/ 763 h 1375"/>
                <a:gd name="T78" fmla="*/ 42 w 1819"/>
                <a:gd name="T79" fmla="*/ 597 h 1375"/>
                <a:gd name="T80" fmla="*/ 135 w 1819"/>
                <a:gd name="T81" fmla="*/ 483 h 1375"/>
                <a:gd name="T82" fmla="*/ 181 w 1819"/>
                <a:gd name="T83" fmla="*/ 382 h 1375"/>
                <a:gd name="T84" fmla="*/ 184 w 1819"/>
                <a:gd name="T85" fmla="*/ 310 h 1375"/>
                <a:gd name="T86" fmla="*/ 311 w 1819"/>
                <a:gd name="T87" fmla="*/ 226 h 1375"/>
                <a:gd name="T88" fmla="*/ 399 w 1819"/>
                <a:gd name="T89" fmla="*/ 245 h 1375"/>
                <a:gd name="T90" fmla="*/ 471 w 1819"/>
                <a:gd name="T91" fmla="*/ 182 h 1375"/>
                <a:gd name="T92" fmla="*/ 428 w 1819"/>
                <a:gd name="T93" fmla="*/ 119 h 1375"/>
                <a:gd name="T94" fmla="*/ 361 w 1819"/>
                <a:gd name="T95" fmla="*/ 223 h 1375"/>
                <a:gd name="T96" fmla="*/ 285 w 1819"/>
                <a:gd name="T97" fmla="*/ 205 h 1375"/>
                <a:gd name="T98" fmla="*/ 374 w 1819"/>
                <a:gd name="T99" fmla="*/ 79 h 1375"/>
                <a:gd name="T100" fmla="*/ 562 w 1819"/>
                <a:gd name="T101" fmla="*/ 116 h 1375"/>
                <a:gd name="T102" fmla="*/ 549 w 1819"/>
                <a:gd name="T103" fmla="*/ 132 h 1375"/>
                <a:gd name="T104" fmla="*/ 599 w 1819"/>
                <a:gd name="T105" fmla="*/ 110 h 1375"/>
                <a:gd name="T106" fmla="*/ 696 w 1819"/>
                <a:gd name="T107" fmla="*/ 70 h 1375"/>
                <a:gd name="T108" fmla="*/ 799 w 1819"/>
                <a:gd name="T109" fmla="*/ 63 h 1375"/>
                <a:gd name="T110" fmla="*/ 846 w 1819"/>
                <a:gd name="T111" fmla="*/ 90 h 1375"/>
                <a:gd name="T112" fmla="*/ 836 w 1819"/>
                <a:gd name="T113" fmla="*/ 65 h 1375"/>
                <a:gd name="T114" fmla="*/ 849 w 1819"/>
                <a:gd name="T115" fmla="*/ 36 h 1375"/>
                <a:gd name="T116" fmla="*/ 978 w 1819"/>
                <a:gd name="T117" fmla="*/ 0 h 1375"/>
                <a:gd name="T118" fmla="*/ 1052 w 1819"/>
                <a:gd name="T119" fmla="*/ 43 h 1375"/>
                <a:gd name="T120" fmla="*/ 1242 w 1819"/>
                <a:gd name="T121" fmla="*/ 56 h 1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9"/>
                <a:gd name="T184" fmla="*/ 0 h 1375"/>
                <a:gd name="T185" fmla="*/ 1819 w 1819"/>
                <a:gd name="T186" fmla="*/ 1375 h 1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2" name="Freeform 18"/>
            <p:cNvSpPr>
              <a:spLocks noChangeArrowheads="1"/>
            </p:cNvSpPr>
            <p:nvPr/>
          </p:nvSpPr>
          <p:spPr bwMode="auto">
            <a:xfrm>
              <a:off x="1969" y="57"/>
              <a:ext cx="101" cy="64"/>
            </a:xfrm>
            <a:custGeom>
              <a:avLst/>
              <a:gdLst>
                <a:gd name="T0" fmla="*/ 101 w 101"/>
                <a:gd name="T1" fmla="*/ 13 h 64"/>
                <a:gd name="T2" fmla="*/ 89 w 101"/>
                <a:gd name="T3" fmla="*/ 13 h 64"/>
                <a:gd name="T4" fmla="*/ 77 w 101"/>
                <a:gd name="T5" fmla="*/ 13 h 64"/>
                <a:gd name="T6" fmla="*/ 67 w 101"/>
                <a:gd name="T7" fmla="*/ 15 h 64"/>
                <a:gd name="T8" fmla="*/ 57 w 101"/>
                <a:gd name="T9" fmla="*/ 17 h 64"/>
                <a:gd name="T10" fmla="*/ 47 w 101"/>
                <a:gd name="T11" fmla="*/ 20 h 64"/>
                <a:gd name="T12" fmla="*/ 40 w 101"/>
                <a:gd name="T13" fmla="*/ 25 h 64"/>
                <a:gd name="T14" fmla="*/ 33 w 101"/>
                <a:gd name="T15" fmla="*/ 30 h 64"/>
                <a:gd name="T16" fmla="*/ 29 w 101"/>
                <a:gd name="T17" fmla="*/ 37 h 64"/>
                <a:gd name="T18" fmla="*/ 29 w 101"/>
                <a:gd name="T19" fmla="*/ 45 h 64"/>
                <a:gd name="T20" fmla="*/ 27 w 101"/>
                <a:gd name="T21" fmla="*/ 53 h 64"/>
                <a:gd name="T22" fmla="*/ 33 w 101"/>
                <a:gd name="T23" fmla="*/ 55 h 64"/>
                <a:gd name="T24" fmla="*/ 40 w 101"/>
                <a:gd name="T25" fmla="*/ 57 h 64"/>
                <a:gd name="T26" fmla="*/ 47 w 101"/>
                <a:gd name="T27" fmla="*/ 60 h 64"/>
                <a:gd name="T28" fmla="*/ 51 w 101"/>
                <a:gd name="T29" fmla="*/ 64 h 64"/>
                <a:gd name="T30" fmla="*/ 33 w 101"/>
                <a:gd name="T31" fmla="*/ 64 h 64"/>
                <a:gd name="T32" fmla="*/ 16 w 101"/>
                <a:gd name="T33" fmla="*/ 64 h 64"/>
                <a:gd name="T34" fmla="*/ 13 w 101"/>
                <a:gd name="T35" fmla="*/ 60 h 64"/>
                <a:gd name="T36" fmla="*/ 10 w 101"/>
                <a:gd name="T37" fmla="*/ 57 h 64"/>
                <a:gd name="T38" fmla="*/ 6 w 101"/>
                <a:gd name="T39" fmla="*/ 56 h 64"/>
                <a:gd name="T40" fmla="*/ 0 w 101"/>
                <a:gd name="T41" fmla="*/ 56 h 64"/>
                <a:gd name="T42" fmla="*/ 0 w 101"/>
                <a:gd name="T43" fmla="*/ 46 h 64"/>
                <a:gd name="T44" fmla="*/ 3 w 101"/>
                <a:gd name="T45" fmla="*/ 39 h 64"/>
                <a:gd name="T46" fmla="*/ 11 w 101"/>
                <a:gd name="T47" fmla="*/ 36 h 64"/>
                <a:gd name="T48" fmla="*/ 20 w 101"/>
                <a:gd name="T49" fmla="*/ 33 h 64"/>
                <a:gd name="T50" fmla="*/ 17 w 101"/>
                <a:gd name="T51" fmla="*/ 30 h 64"/>
                <a:gd name="T52" fmla="*/ 14 w 101"/>
                <a:gd name="T53" fmla="*/ 27 h 64"/>
                <a:gd name="T54" fmla="*/ 33 w 101"/>
                <a:gd name="T55" fmla="*/ 19 h 64"/>
                <a:gd name="T56" fmla="*/ 54 w 101"/>
                <a:gd name="T57" fmla="*/ 9 h 64"/>
                <a:gd name="T58" fmla="*/ 66 w 101"/>
                <a:gd name="T59" fmla="*/ 5 h 64"/>
                <a:gd name="T60" fmla="*/ 77 w 101"/>
                <a:gd name="T61" fmla="*/ 2 h 64"/>
                <a:gd name="T62" fmla="*/ 90 w 101"/>
                <a:gd name="T63" fmla="*/ 0 h 64"/>
                <a:gd name="T64" fmla="*/ 101 w 101"/>
                <a:gd name="T65" fmla="*/ 2 h 64"/>
                <a:gd name="T66" fmla="*/ 101 w 101"/>
                <a:gd name="T67" fmla="*/ 7 h 64"/>
                <a:gd name="T68" fmla="*/ 101 w 101"/>
                <a:gd name="T69" fmla="*/ 13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64"/>
                <a:gd name="T107" fmla="*/ 101 w 101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3" name="Freeform 19"/>
            <p:cNvSpPr>
              <a:spLocks noChangeArrowheads="1"/>
            </p:cNvSpPr>
            <p:nvPr/>
          </p:nvSpPr>
          <p:spPr bwMode="auto">
            <a:xfrm>
              <a:off x="791" y="60"/>
              <a:ext cx="66" cy="16"/>
            </a:xfrm>
            <a:custGeom>
              <a:avLst/>
              <a:gdLst>
                <a:gd name="T0" fmla="*/ 32 w 66"/>
                <a:gd name="T1" fmla="*/ 0 h 16"/>
                <a:gd name="T2" fmla="*/ 37 w 66"/>
                <a:gd name="T3" fmla="*/ 0 h 16"/>
                <a:gd name="T4" fmla="*/ 42 w 66"/>
                <a:gd name="T5" fmla="*/ 0 h 16"/>
                <a:gd name="T6" fmla="*/ 44 w 66"/>
                <a:gd name="T7" fmla="*/ 0 h 16"/>
                <a:gd name="T8" fmla="*/ 47 w 66"/>
                <a:gd name="T9" fmla="*/ 3 h 16"/>
                <a:gd name="T10" fmla="*/ 46 w 66"/>
                <a:gd name="T11" fmla="*/ 6 h 16"/>
                <a:gd name="T12" fmla="*/ 44 w 66"/>
                <a:gd name="T13" fmla="*/ 9 h 16"/>
                <a:gd name="T14" fmla="*/ 54 w 66"/>
                <a:gd name="T15" fmla="*/ 10 h 16"/>
                <a:gd name="T16" fmla="*/ 66 w 66"/>
                <a:gd name="T17" fmla="*/ 12 h 16"/>
                <a:gd name="T18" fmla="*/ 64 w 66"/>
                <a:gd name="T19" fmla="*/ 13 h 16"/>
                <a:gd name="T20" fmla="*/ 63 w 66"/>
                <a:gd name="T21" fmla="*/ 16 h 16"/>
                <a:gd name="T22" fmla="*/ 46 w 66"/>
                <a:gd name="T23" fmla="*/ 16 h 16"/>
                <a:gd name="T24" fmla="*/ 30 w 66"/>
                <a:gd name="T25" fmla="*/ 14 h 16"/>
                <a:gd name="T26" fmla="*/ 14 w 66"/>
                <a:gd name="T27" fmla="*/ 12 h 16"/>
                <a:gd name="T28" fmla="*/ 0 w 66"/>
                <a:gd name="T29" fmla="*/ 9 h 16"/>
                <a:gd name="T30" fmla="*/ 0 w 66"/>
                <a:gd name="T31" fmla="*/ 7 h 16"/>
                <a:gd name="T32" fmla="*/ 0 w 66"/>
                <a:gd name="T33" fmla="*/ 6 h 16"/>
                <a:gd name="T34" fmla="*/ 2 w 66"/>
                <a:gd name="T35" fmla="*/ 4 h 16"/>
                <a:gd name="T36" fmla="*/ 2 w 66"/>
                <a:gd name="T37" fmla="*/ 3 h 16"/>
                <a:gd name="T38" fmla="*/ 12 w 66"/>
                <a:gd name="T39" fmla="*/ 3 h 16"/>
                <a:gd name="T40" fmla="*/ 19 w 66"/>
                <a:gd name="T41" fmla="*/ 4 h 16"/>
                <a:gd name="T42" fmla="*/ 23 w 66"/>
                <a:gd name="T43" fmla="*/ 4 h 16"/>
                <a:gd name="T44" fmla="*/ 26 w 66"/>
                <a:gd name="T45" fmla="*/ 4 h 16"/>
                <a:gd name="T46" fmla="*/ 29 w 66"/>
                <a:gd name="T47" fmla="*/ 3 h 16"/>
                <a:gd name="T48" fmla="*/ 32 w 66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6"/>
                <a:gd name="T77" fmla="*/ 66 w 6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4" name="Freeform 20"/>
            <p:cNvSpPr>
              <a:spLocks noChangeArrowheads="1"/>
            </p:cNvSpPr>
            <p:nvPr/>
          </p:nvSpPr>
          <p:spPr bwMode="auto">
            <a:xfrm>
              <a:off x="870" y="62"/>
              <a:ext cx="90" cy="18"/>
            </a:xfrm>
            <a:custGeom>
              <a:avLst/>
              <a:gdLst>
                <a:gd name="T0" fmla="*/ 7 w 90"/>
                <a:gd name="T1" fmla="*/ 0 h 18"/>
                <a:gd name="T2" fmla="*/ 11 w 90"/>
                <a:gd name="T3" fmla="*/ 0 h 18"/>
                <a:gd name="T4" fmla="*/ 14 w 90"/>
                <a:gd name="T5" fmla="*/ 0 h 18"/>
                <a:gd name="T6" fmla="*/ 18 w 90"/>
                <a:gd name="T7" fmla="*/ 0 h 18"/>
                <a:gd name="T8" fmla="*/ 21 w 90"/>
                <a:gd name="T9" fmla="*/ 1 h 18"/>
                <a:gd name="T10" fmla="*/ 37 w 90"/>
                <a:gd name="T11" fmla="*/ 5 h 18"/>
                <a:gd name="T12" fmla="*/ 58 w 90"/>
                <a:gd name="T13" fmla="*/ 8 h 18"/>
                <a:gd name="T14" fmla="*/ 80 w 90"/>
                <a:gd name="T15" fmla="*/ 11 h 18"/>
                <a:gd name="T16" fmla="*/ 90 w 90"/>
                <a:gd name="T17" fmla="*/ 14 h 18"/>
                <a:gd name="T18" fmla="*/ 88 w 90"/>
                <a:gd name="T19" fmla="*/ 15 h 18"/>
                <a:gd name="T20" fmla="*/ 88 w 90"/>
                <a:gd name="T21" fmla="*/ 17 h 18"/>
                <a:gd name="T22" fmla="*/ 64 w 90"/>
                <a:gd name="T23" fmla="*/ 18 h 18"/>
                <a:gd name="T24" fmla="*/ 42 w 90"/>
                <a:gd name="T25" fmla="*/ 18 h 18"/>
                <a:gd name="T26" fmla="*/ 21 w 90"/>
                <a:gd name="T27" fmla="*/ 17 h 18"/>
                <a:gd name="T28" fmla="*/ 0 w 90"/>
                <a:gd name="T29" fmla="*/ 14 h 18"/>
                <a:gd name="T30" fmla="*/ 2 w 90"/>
                <a:gd name="T31" fmla="*/ 5 h 18"/>
                <a:gd name="T32" fmla="*/ 7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8"/>
                <a:gd name="T53" fmla="*/ 90 w 9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>
              <a:off x="2310" y="64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6" name="Freeform 22"/>
            <p:cNvSpPr>
              <a:spLocks noChangeArrowheads="1"/>
            </p:cNvSpPr>
            <p:nvPr/>
          </p:nvSpPr>
          <p:spPr bwMode="auto">
            <a:xfrm>
              <a:off x="2587" y="69"/>
              <a:ext cx="63" cy="14"/>
            </a:xfrm>
            <a:custGeom>
              <a:avLst/>
              <a:gdLst>
                <a:gd name="T0" fmla="*/ 0 w 63"/>
                <a:gd name="T1" fmla="*/ 0 h 14"/>
                <a:gd name="T2" fmla="*/ 16 w 63"/>
                <a:gd name="T3" fmla="*/ 1 h 14"/>
                <a:gd name="T4" fmla="*/ 32 w 63"/>
                <a:gd name="T5" fmla="*/ 1 h 14"/>
                <a:gd name="T6" fmla="*/ 47 w 63"/>
                <a:gd name="T7" fmla="*/ 3 h 14"/>
                <a:gd name="T8" fmla="*/ 63 w 63"/>
                <a:gd name="T9" fmla="*/ 4 h 14"/>
                <a:gd name="T10" fmla="*/ 63 w 63"/>
                <a:gd name="T11" fmla="*/ 7 h 14"/>
                <a:gd name="T12" fmla="*/ 63 w 63"/>
                <a:gd name="T13" fmla="*/ 10 h 14"/>
                <a:gd name="T14" fmla="*/ 56 w 63"/>
                <a:gd name="T15" fmla="*/ 13 h 14"/>
                <a:gd name="T16" fmla="*/ 47 w 63"/>
                <a:gd name="T17" fmla="*/ 13 h 14"/>
                <a:gd name="T18" fmla="*/ 39 w 63"/>
                <a:gd name="T19" fmla="*/ 14 h 14"/>
                <a:gd name="T20" fmla="*/ 30 w 63"/>
                <a:gd name="T21" fmla="*/ 13 h 14"/>
                <a:gd name="T22" fmla="*/ 14 w 63"/>
                <a:gd name="T23" fmla="*/ 10 h 14"/>
                <a:gd name="T24" fmla="*/ 0 w 63"/>
                <a:gd name="T25" fmla="*/ 4 h 14"/>
                <a:gd name="T26" fmla="*/ 0 w 63"/>
                <a:gd name="T27" fmla="*/ 1 h 14"/>
                <a:gd name="T28" fmla="*/ 0 w 63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4"/>
                <a:gd name="T47" fmla="*/ 63 w 6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7" name="Freeform 23"/>
            <p:cNvSpPr>
              <a:spLocks noChangeArrowheads="1"/>
            </p:cNvSpPr>
            <p:nvPr/>
          </p:nvSpPr>
          <p:spPr bwMode="auto">
            <a:xfrm>
              <a:off x="577" y="79"/>
              <a:ext cx="168" cy="60"/>
            </a:xfrm>
            <a:custGeom>
              <a:avLst/>
              <a:gdLst>
                <a:gd name="T0" fmla="*/ 58 w 168"/>
                <a:gd name="T1" fmla="*/ 1 h 60"/>
                <a:gd name="T2" fmla="*/ 84 w 168"/>
                <a:gd name="T3" fmla="*/ 5 h 60"/>
                <a:gd name="T4" fmla="*/ 91 w 168"/>
                <a:gd name="T5" fmla="*/ 10 h 60"/>
                <a:gd name="T6" fmla="*/ 94 w 168"/>
                <a:gd name="T7" fmla="*/ 14 h 60"/>
                <a:gd name="T8" fmla="*/ 98 w 168"/>
                <a:gd name="T9" fmla="*/ 15 h 60"/>
                <a:gd name="T10" fmla="*/ 104 w 168"/>
                <a:gd name="T11" fmla="*/ 15 h 60"/>
                <a:gd name="T12" fmla="*/ 110 w 168"/>
                <a:gd name="T13" fmla="*/ 14 h 60"/>
                <a:gd name="T14" fmla="*/ 116 w 168"/>
                <a:gd name="T15" fmla="*/ 18 h 60"/>
                <a:gd name="T16" fmla="*/ 120 w 168"/>
                <a:gd name="T17" fmla="*/ 23 h 60"/>
                <a:gd name="T18" fmla="*/ 124 w 168"/>
                <a:gd name="T19" fmla="*/ 20 h 60"/>
                <a:gd name="T20" fmla="*/ 128 w 168"/>
                <a:gd name="T21" fmla="*/ 17 h 60"/>
                <a:gd name="T22" fmla="*/ 133 w 168"/>
                <a:gd name="T23" fmla="*/ 21 h 60"/>
                <a:gd name="T24" fmla="*/ 146 w 168"/>
                <a:gd name="T25" fmla="*/ 20 h 60"/>
                <a:gd name="T26" fmla="*/ 160 w 168"/>
                <a:gd name="T27" fmla="*/ 14 h 60"/>
                <a:gd name="T28" fmla="*/ 164 w 168"/>
                <a:gd name="T29" fmla="*/ 20 h 60"/>
                <a:gd name="T30" fmla="*/ 158 w 168"/>
                <a:gd name="T31" fmla="*/ 31 h 60"/>
                <a:gd name="T32" fmla="*/ 153 w 168"/>
                <a:gd name="T33" fmla="*/ 40 h 60"/>
                <a:gd name="T34" fmla="*/ 160 w 168"/>
                <a:gd name="T35" fmla="*/ 41 h 60"/>
                <a:gd name="T36" fmla="*/ 164 w 168"/>
                <a:gd name="T37" fmla="*/ 48 h 60"/>
                <a:gd name="T38" fmla="*/ 151 w 168"/>
                <a:gd name="T39" fmla="*/ 57 h 60"/>
                <a:gd name="T40" fmla="*/ 128 w 168"/>
                <a:gd name="T41" fmla="*/ 55 h 60"/>
                <a:gd name="T42" fmla="*/ 91 w 168"/>
                <a:gd name="T43" fmla="*/ 58 h 60"/>
                <a:gd name="T44" fmla="*/ 57 w 168"/>
                <a:gd name="T45" fmla="*/ 58 h 60"/>
                <a:gd name="T46" fmla="*/ 37 w 168"/>
                <a:gd name="T47" fmla="*/ 50 h 60"/>
                <a:gd name="T48" fmla="*/ 51 w 168"/>
                <a:gd name="T49" fmla="*/ 44 h 60"/>
                <a:gd name="T50" fmla="*/ 53 w 168"/>
                <a:gd name="T51" fmla="*/ 41 h 60"/>
                <a:gd name="T52" fmla="*/ 40 w 168"/>
                <a:gd name="T53" fmla="*/ 38 h 60"/>
                <a:gd name="T54" fmla="*/ 43 w 168"/>
                <a:gd name="T55" fmla="*/ 34 h 60"/>
                <a:gd name="T56" fmla="*/ 51 w 168"/>
                <a:gd name="T57" fmla="*/ 35 h 60"/>
                <a:gd name="T58" fmla="*/ 61 w 168"/>
                <a:gd name="T59" fmla="*/ 37 h 60"/>
                <a:gd name="T60" fmla="*/ 57 w 168"/>
                <a:gd name="T61" fmla="*/ 33 h 60"/>
                <a:gd name="T62" fmla="*/ 48 w 168"/>
                <a:gd name="T63" fmla="*/ 28 h 60"/>
                <a:gd name="T64" fmla="*/ 53 w 168"/>
                <a:gd name="T65" fmla="*/ 23 h 60"/>
                <a:gd name="T66" fmla="*/ 57 w 168"/>
                <a:gd name="T67" fmla="*/ 20 h 60"/>
                <a:gd name="T68" fmla="*/ 43 w 168"/>
                <a:gd name="T69" fmla="*/ 23 h 60"/>
                <a:gd name="T70" fmla="*/ 24 w 168"/>
                <a:gd name="T71" fmla="*/ 31 h 60"/>
                <a:gd name="T72" fmla="*/ 10 w 168"/>
                <a:gd name="T73" fmla="*/ 34 h 60"/>
                <a:gd name="T74" fmla="*/ 1 w 168"/>
                <a:gd name="T75" fmla="*/ 27 h 60"/>
                <a:gd name="T76" fmla="*/ 14 w 168"/>
                <a:gd name="T77" fmla="*/ 18 h 60"/>
                <a:gd name="T78" fmla="*/ 36 w 168"/>
                <a:gd name="T79" fmla="*/ 7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8"/>
                <a:gd name="T121" fmla="*/ 0 h 60"/>
                <a:gd name="T122" fmla="*/ 168 w 168"/>
                <a:gd name="T123" fmla="*/ 60 h 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8" name="Freeform 24"/>
            <p:cNvSpPr>
              <a:spLocks noChangeArrowheads="1"/>
            </p:cNvSpPr>
            <p:nvPr/>
          </p:nvSpPr>
          <p:spPr bwMode="auto">
            <a:xfrm>
              <a:off x="764" y="86"/>
              <a:ext cx="51" cy="30"/>
            </a:xfrm>
            <a:custGeom>
              <a:avLst/>
              <a:gdLst>
                <a:gd name="T0" fmla="*/ 23 w 51"/>
                <a:gd name="T1" fmla="*/ 0 h 30"/>
                <a:gd name="T2" fmla="*/ 37 w 51"/>
                <a:gd name="T3" fmla="*/ 0 h 30"/>
                <a:gd name="T4" fmla="*/ 51 w 51"/>
                <a:gd name="T5" fmla="*/ 0 h 30"/>
                <a:gd name="T6" fmla="*/ 44 w 51"/>
                <a:gd name="T7" fmla="*/ 8 h 30"/>
                <a:gd name="T8" fmla="*/ 37 w 51"/>
                <a:gd name="T9" fmla="*/ 14 h 30"/>
                <a:gd name="T10" fmla="*/ 40 w 51"/>
                <a:gd name="T11" fmla="*/ 17 h 30"/>
                <a:gd name="T12" fmla="*/ 40 w 51"/>
                <a:gd name="T13" fmla="*/ 20 h 30"/>
                <a:gd name="T14" fmla="*/ 37 w 51"/>
                <a:gd name="T15" fmla="*/ 23 h 30"/>
                <a:gd name="T16" fmla="*/ 34 w 51"/>
                <a:gd name="T17" fmla="*/ 26 h 30"/>
                <a:gd name="T18" fmla="*/ 26 w 51"/>
                <a:gd name="T19" fmla="*/ 24 h 30"/>
                <a:gd name="T20" fmla="*/ 20 w 51"/>
                <a:gd name="T21" fmla="*/ 26 h 30"/>
                <a:gd name="T22" fmla="*/ 13 w 51"/>
                <a:gd name="T23" fmla="*/ 27 h 30"/>
                <a:gd name="T24" fmla="*/ 7 w 51"/>
                <a:gd name="T25" fmla="*/ 30 h 30"/>
                <a:gd name="T26" fmla="*/ 7 w 51"/>
                <a:gd name="T27" fmla="*/ 23 h 30"/>
                <a:gd name="T28" fmla="*/ 6 w 51"/>
                <a:gd name="T29" fmla="*/ 18 h 30"/>
                <a:gd name="T30" fmla="*/ 3 w 51"/>
                <a:gd name="T31" fmla="*/ 16 h 30"/>
                <a:gd name="T32" fmla="*/ 0 w 51"/>
                <a:gd name="T33" fmla="*/ 10 h 30"/>
                <a:gd name="T34" fmla="*/ 7 w 51"/>
                <a:gd name="T35" fmla="*/ 13 h 30"/>
                <a:gd name="T36" fmla="*/ 14 w 51"/>
                <a:gd name="T37" fmla="*/ 14 h 30"/>
                <a:gd name="T38" fmla="*/ 19 w 51"/>
                <a:gd name="T39" fmla="*/ 7 h 30"/>
                <a:gd name="T40" fmla="*/ 23 w 51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30"/>
                <a:gd name="T65" fmla="*/ 51 w 51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9" name="Freeform 25"/>
            <p:cNvSpPr>
              <a:spLocks noChangeArrowheads="1"/>
            </p:cNvSpPr>
            <p:nvPr/>
          </p:nvSpPr>
          <p:spPr bwMode="auto">
            <a:xfrm>
              <a:off x="818" y="86"/>
              <a:ext cx="37" cy="23"/>
            </a:xfrm>
            <a:custGeom>
              <a:avLst/>
              <a:gdLst>
                <a:gd name="T0" fmla="*/ 13 w 37"/>
                <a:gd name="T1" fmla="*/ 0 h 23"/>
                <a:gd name="T2" fmla="*/ 25 w 37"/>
                <a:gd name="T3" fmla="*/ 0 h 23"/>
                <a:gd name="T4" fmla="*/ 36 w 37"/>
                <a:gd name="T5" fmla="*/ 0 h 23"/>
                <a:gd name="T6" fmla="*/ 36 w 37"/>
                <a:gd name="T7" fmla="*/ 1 h 23"/>
                <a:gd name="T8" fmla="*/ 36 w 37"/>
                <a:gd name="T9" fmla="*/ 3 h 23"/>
                <a:gd name="T10" fmla="*/ 36 w 37"/>
                <a:gd name="T11" fmla="*/ 6 h 23"/>
                <a:gd name="T12" fmla="*/ 37 w 37"/>
                <a:gd name="T13" fmla="*/ 8 h 23"/>
                <a:gd name="T14" fmla="*/ 36 w 37"/>
                <a:gd name="T15" fmla="*/ 10 h 23"/>
                <a:gd name="T16" fmla="*/ 36 w 37"/>
                <a:gd name="T17" fmla="*/ 10 h 23"/>
                <a:gd name="T18" fmla="*/ 25 w 37"/>
                <a:gd name="T19" fmla="*/ 11 h 23"/>
                <a:gd name="T20" fmla="*/ 16 w 37"/>
                <a:gd name="T21" fmla="*/ 13 h 23"/>
                <a:gd name="T22" fmla="*/ 9 w 37"/>
                <a:gd name="T23" fmla="*/ 17 h 23"/>
                <a:gd name="T24" fmla="*/ 3 w 37"/>
                <a:gd name="T25" fmla="*/ 23 h 23"/>
                <a:gd name="T26" fmla="*/ 2 w 37"/>
                <a:gd name="T27" fmla="*/ 21 h 23"/>
                <a:gd name="T28" fmla="*/ 0 w 37"/>
                <a:gd name="T29" fmla="*/ 21 h 23"/>
                <a:gd name="T30" fmla="*/ 0 w 37"/>
                <a:gd name="T31" fmla="*/ 20 h 23"/>
                <a:gd name="T32" fmla="*/ 0 w 37"/>
                <a:gd name="T33" fmla="*/ 18 h 23"/>
                <a:gd name="T34" fmla="*/ 2 w 37"/>
                <a:gd name="T35" fmla="*/ 13 h 23"/>
                <a:gd name="T36" fmla="*/ 5 w 37"/>
                <a:gd name="T37" fmla="*/ 7 h 23"/>
                <a:gd name="T38" fmla="*/ 9 w 37"/>
                <a:gd name="T39" fmla="*/ 4 h 23"/>
                <a:gd name="T40" fmla="*/ 13 w 37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23"/>
                <a:gd name="T65" fmla="*/ 37 w 37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26"/>
            <p:cNvSpPr>
              <a:spLocks noChangeArrowheads="1"/>
            </p:cNvSpPr>
            <p:nvPr/>
          </p:nvSpPr>
          <p:spPr bwMode="auto">
            <a:xfrm>
              <a:off x="12" y="86"/>
              <a:ext cx="1120" cy="1599"/>
            </a:xfrm>
            <a:custGeom>
              <a:avLst/>
              <a:gdLst>
                <a:gd name="T0" fmla="*/ 1020 w 1120"/>
                <a:gd name="T1" fmla="*/ 74 h 1599"/>
                <a:gd name="T2" fmla="*/ 972 w 1120"/>
                <a:gd name="T3" fmla="*/ 117 h 1599"/>
                <a:gd name="T4" fmla="*/ 909 w 1120"/>
                <a:gd name="T5" fmla="*/ 103 h 1599"/>
                <a:gd name="T6" fmla="*/ 950 w 1120"/>
                <a:gd name="T7" fmla="*/ 75 h 1599"/>
                <a:gd name="T8" fmla="*/ 866 w 1120"/>
                <a:gd name="T9" fmla="*/ 71 h 1599"/>
                <a:gd name="T10" fmla="*/ 782 w 1120"/>
                <a:gd name="T11" fmla="*/ 88 h 1599"/>
                <a:gd name="T12" fmla="*/ 738 w 1120"/>
                <a:gd name="T13" fmla="*/ 108 h 1599"/>
                <a:gd name="T14" fmla="*/ 682 w 1120"/>
                <a:gd name="T15" fmla="*/ 184 h 1599"/>
                <a:gd name="T16" fmla="*/ 761 w 1120"/>
                <a:gd name="T17" fmla="*/ 257 h 1599"/>
                <a:gd name="T18" fmla="*/ 859 w 1120"/>
                <a:gd name="T19" fmla="*/ 124 h 1599"/>
                <a:gd name="T20" fmla="*/ 943 w 1120"/>
                <a:gd name="T21" fmla="*/ 163 h 1599"/>
                <a:gd name="T22" fmla="*/ 1000 w 1120"/>
                <a:gd name="T23" fmla="*/ 234 h 1599"/>
                <a:gd name="T24" fmla="*/ 852 w 1120"/>
                <a:gd name="T25" fmla="*/ 287 h 1599"/>
                <a:gd name="T26" fmla="*/ 886 w 1120"/>
                <a:gd name="T27" fmla="*/ 294 h 1599"/>
                <a:gd name="T28" fmla="*/ 918 w 1120"/>
                <a:gd name="T29" fmla="*/ 327 h 1599"/>
                <a:gd name="T30" fmla="*/ 883 w 1120"/>
                <a:gd name="T31" fmla="*/ 328 h 1599"/>
                <a:gd name="T32" fmla="*/ 728 w 1120"/>
                <a:gd name="T33" fmla="*/ 425 h 1599"/>
                <a:gd name="T34" fmla="*/ 645 w 1120"/>
                <a:gd name="T35" fmla="*/ 574 h 1599"/>
                <a:gd name="T36" fmla="*/ 512 w 1120"/>
                <a:gd name="T37" fmla="*/ 528 h 1599"/>
                <a:gd name="T38" fmla="*/ 455 w 1120"/>
                <a:gd name="T39" fmla="*/ 662 h 1599"/>
                <a:gd name="T40" fmla="*/ 565 w 1120"/>
                <a:gd name="T41" fmla="*/ 639 h 1599"/>
                <a:gd name="T42" fmla="*/ 588 w 1120"/>
                <a:gd name="T43" fmla="*/ 734 h 1599"/>
                <a:gd name="T44" fmla="*/ 668 w 1120"/>
                <a:gd name="T45" fmla="*/ 776 h 1599"/>
                <a:gd name="T46" fmla="*/ 746 w 1120"/>
                <a:gd name="T47" fmla="*/ 762 h 1599"/>
                <a:gd name="T48" fmla="*/ 868 w 1120"/>
                <a:gd name="T49" fmla="*/ 826 h 1599"/>
                <a:gd name="T50" fmla="*/ 952 w 1120"/>
                <a:gd name="T51" fmla="*/ 928 h 1599"/>
                <a:gd name="T52" fmla="*/ 1073 w 1120"/>
                <a:gd name="T53" fmla="*/ 951 h 1599"/>
                <a:gd name="T54" fmla="*/ 1077 w 1120"/>
                <a:gd name="T55" fmla="*/ 1105 h 1599"/>
                <a:gd name="T56" fmla="*/ 996 w 1120"/>
                <a:gd name="T57" fmla="*/ 1223 h 1599"/>
                <a:gd name="T58" fmla="*/ 925 w 1120"/>
                <a:gd name="T59" fmla="*/ 1379 h 1599"/>
                <a:gd name="T60" fmla="*/ 859 w 1120"/>
                <a:gd name="T61" fmla="*/ 1436 h 1599"/>
                <a:gd name="T62" fmla="*/ 859 w 1120"/>
                <a:gd name="T63" fmla="*/ 1543 h 1599"/>
                <a:gd name="T64" fmla="*/ 792 w 1120"/>
                <a:gd name="T65" fmla="*/ 1526 h 1599"/>
                <a:gd name="T66" fmla="*/ 786 w 1120"/>
                <a:gd name="T67" fmla="*/ 1468 h 1599"/>
                <a:gd name="T68" fmla="*/ 751 w 1120"/>
                <a:gd name="T69" fmla="*/ 1358 h 1599"/>
                <a:gd name="T70" fmla="*/ 668 w 1120"/>
                <a:gd name="T71" fmla="*/ 1086 h 1599"/>
                <a:gd name="T72" fmla="*/ 601 w 1120"/>
                <a:gd name="T73" fmla="*/ 929 h 1599"/>
                <a:gd name="T74" fmla="*/ 635 w 1120"/>
                <a:gd name="T75" fmla="*/ 795 h 1599"/>
                <a:gd name="T76" fmla="*/ 551 w 1120"/>
                <a:gd name="T77" fmla="*/ 752 h 1599"/>
                <a:gd name="T78" fmla="*/ 454 w 1120"/>
                <a:gd name="T79" fmla="*/ 702 h 1599"/>
                <a:gd name="T80" fmla="*/ 325 w 1120"/>
                <a:gd name="T81" fmla="*/ 562 h 1599"/>
                <a:gd name="T82" fmla="*/ 317 w 1120"/>
                <a:gd name="T83" fmla="*/ 611 h 1599"/>
                <a:gd name="T84" fmla="*/ 244 w 1120"/>
                <a:gd name="T85" fmla="*/ 462 h 1599"/>
                <a:gd name="T86" fmla="*/ 307 w 1120"/>
                <a:gd name="T87" fmla="*/ 292 h 1599"/>
                <a:gd name="T88" fmla="*/ 328 w 1120"/>
                <a:gd name="T89" fmla="*/ 281 h 1599"/>
                <a:gd name="T90" fmla="*/ 317 w 1120"/>
                <a:gd name="T91" fmla="*/ 174 h 1599"/>
                <a:gd name="T92" fmla="*/ 225 w 1120"/>
                <a:gd name="T93" fmla="*/ 140 h 1599"/>
                <a:gd name="T94" fmla="*/ 124 w 1120"/>
                <a:gd name="T95" fmla="*/ 177 h 1599"/>
                <a:gd name="T96" fmla="*/ 65 w 1120"/>
                <a:gd name="T97" fmla="*/ 191 h 1599"/>
                <a:gd name="T98" fmla="*/ 71 w 1120"/>
                <a:gd name="T99" fmla="*/ 138 h 1599"/>
                <a:gd name="T100" fmla="*/ 121 w 1120"/>
                <a:gd name="T101" fmla="*/ 97 h 1599"/>
                <a:gd name="T102" fmla="*/ 177 w 1120"/>
                <a:gd name="T103" fmla="*/ 55 h 1599"/>
                <a:gd name="T104" fmla="*/ 469 w 1120"/>
                <a:gd name="T105" fmla="*/ 50 h 1599"/>
                <a:gd name="T106" fmla="*/ 591 w 1120"/>
                <a:gd name="T107" fmla="*/ 54 h 1599"/>
                <a:gd name="T108" fmla="*/ 666 w 1120"/>
                <a:gd name="T109" fmla="*/ 57 h 1599"/>
                <a:gd name="T110" fmla="*/ 743 w 1120"/>
                <a:gd name="T111" fmla="*/ 55 h 1599"/>
                <a:gd name="T112" fmla="*/ 793 w 1120"/>
                <a:gd name="T113" fmla="*/ 26 h 1599"/>
                <a:gd name="T114" fmla="*/ 812 w 1120"/>
                <a:gd name="T115" fmla="*/ 71 h 1599"/>
                <a:gd name="T116" fmla="*/ 863 w 1120"/>
                <a:gd name="T117" fmla="*/ 7 h 1599"/>
                <a:gd name="T118" fmla="*/ 910 w 1120"/>
                <a:gd name="T119" fmla="*/ 6 h 1599"/>
                <a:gd name="T120" fmla="*/ 928 w 1120"/>
                <a:gd name="T121" fmla="*/ 10 h 1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0"/>
                <a:gd name="T184" fmla="*/ 0 h 1599"/>
                <a:gd name="T185" fmla="*/ 1120 w 1120"/>
                <a:gd name="T186" fmla="*/ 1599 h 15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1" name="Freeform 27"/>
            <p:cNvSpPr>
              <a:spLocks noChangeArrowheads="1"/>
            </p:cNvSpPr>
            <p:nvPr/>
          </p:nvSpPr>
          <p:spPr bwMode="auto">
            <a:xfrm>
              <a:off x="1355" y="99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 w 11"/>
                <a:gd name="T3" fmla="*/ 3 h 5"/>
                <a:gd name="T4" fmla="*/ 3 w 11"/>
                <a:gd name="T5" fmla="*/ 5 h 5"/>
                <a:gd name="T6" fmla="*/ 7 w 11"/>
                <a:gd name="T7" fmla="*/ 5 h 5"/>
                <a:gd name="T8" fmla="*/ 11 w 11"/>
                <a:gd name="T9" fmla="*/ 4 h 5"/>
                <a:gd name="T10" fmla="*/ 10 w 11"/>
                <a:gd name="T11" fmla="*/ 4 h 5"/>
                <a:gd name="T12" fmla="*/ 9 w 11"/>
                <a:gd name="T13" fmla="*/ 4 h 5"/>
                <a:gd name="T14" fmla="*/ 4 w 11"/>
                <a:gd name="T15" fmla="*/ 3 h 5"/>
                <a:gd name="T16" fmla="*/ 0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"/>
                <a:gd name="T29" fmla="*/ 11 w 1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2" name="Freeform 28"/>
            <p:cNvSpPr>
              <a:spLocks noChangeArrowheads="1"/>
            </p:cNvSpPr>
            <p:nvPr/>
          </p:nvSpPr>
          <p:spPr bwMode="auto">
            <a:xfrm>
              <a:off x="1117" y="121"/>
              <a:ext cx="17" cy="13"/>
            </a:xfrm>
            <a:custGeom>
              <a:avLst/>
              <a:gdLst>
                <a:gd name="T0" fmla="*/ 2 w 17"/>
                <a:gd name="T1" fmla="*/ 0 h 13"/>
                <a:gd name="T2" fmla="*/ 10 w 17"/>
                <a:gd name="T3" fmla="*/ 0 h 13"/>
                <a:gd name="T4" fmla="*/ 17 w 17"/>
                <a:gd name="T5" fmla="*/ 2 h 13"/>
                <a:gd name="T6" fmla="*/ 17 w 17"/>
                <a:gd name="T7" fmla="*/ 5 h 13"/>
                <a:gd name="T8" fmla="*/ 17 w 17"/>
                <a:gd name="T9" fmla="*/ 8 h 13"/>
                <a:gd name="T10" fmla="*/ 14 w 17"/>
                <a:gd name="T11" fmla="*/ 10 h 13"/>
                <a:gd name="T12" fmla="*/ 11 w 17"/>
                <a:gd name="T13" fmla="*/ 13 h 13"/>
                <a:gd name="T14" fmla="*/ 7 w 17"/>
                <a:gd name="T15" fmla="*/ 12 h 13"/>
                <a:gd name="T16" fmla="*/ 2 w 17"/>
                <a:gd name="T17" fmla="*/ 10 h 13"/>
                <a:gd name="T18" fmla="*/ 1 w 17"/>
                <a:gd name="T19" fmla="*/ 10 h 13"/>
                <a:gd name="T20" fmla="*/ 0 w 17"/>
                <a:gd name="T21" fmla="*/ 10 h 13"/>
                <a:gd name="T22" fmla="*/ 1 w 17"/>
                <a:gd name="T23" fmla="*/ 5 h 13"/>
                <a:gd name="T24" fmla="*/ 2 w 17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3"/>
                <a:gd name="T41" fmla="*/ 17 w 17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3" name="Freeform 29"/>
            <p:cNvSpPr>
              <a:spLocks noChangeArrowheads="1"/>
            </p:cNvSpPr>
            <p:nvPr/>
          </p:nvSpPr>
          <p:spPr bwMode="auto">
            <a:xfrm>
              <a:off x="915" y="146"/>
              <a:ext cx="20" cy="13"/>
            </a:xfrm>
            <a:custGeom>
              <a:avLst/>
              <a:gdLst>
                <a:gd name="T0" fmla="*/ 5 w 20"/>
                <a:gd name="T1" fmla="*/ 0 h 13"/>
                <a:gd name="T2" fmla="*/ 12 w 20"/>
                <a:gd name="T3" fmla="*/ 1 h 13"/>
                <a:gd name="T4" fmla="*/ 20 w 20"/>
                <a:gd name="T5" fmla="*/ 3 h 13"/>
                <a:gd name="T6" fmla="*/ 20 w 20"/>
                <a:gd name="T7" fmla="*/ 4 h 13"/>
                <a:gd name="T8" fmla="*/ 20 w 20"/>
                <a:gd name="T9" fmla="*/ 4 h 13"/>
                <a:gd name="T10" fmla="*/ 20 w 20"/>
                <a:gd name="T11" fmla="*/ 7 h 13"/>
                <a:gd name="T12" fmla="*/ 19 w 20"/>
                <a:gd name="T13" fmla="*/ 8 h 13"/>
                <a:gd name="T14" fmla="*/ 13 w 20"/>
                <a:gd name="T15" fmla="*/ 11 h 13"/>
                <a:gd name="T16" fmla="*/ 9 w 20"/>
                <a:gd name="T17" fmla="*/ 13 h 13"/>
                <a:gd name="T18" fmla="*/ 5 w 20"/>
                <a:gd name="T19" fmla="*/ 11 h 13"/>
                <a:gd name="T20" fmla="*/ 0 w 20"/>
                <a:gd name="T21" fmla="*/ 7 h 13"/>
                <a:gd name="T22" fmla="*/ 2 w 20"/>
                <a:gd name="T23" fmla="*/ 5 h 13"/>
                <a:gd name="T24" fmla="*/ 3 w 20"/>
                <a:gd name="T25" fmla="*/ 4 h 13"/>
                <a:gd name="T26" fmla="*/ 3 w 20"/>
                <a:gd name="T27" fmla="*/ 3 h 13"/>
                <a:gd name="T28" fmla="*/ 5 w 20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3"/>
                <a:gd name="T47" fmla="*/ 20 w 20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4" name="Freeform 30"/>
            <p:cNvSpPr>
              <a:spLocks noChangeArrowheads="1"/>
            </p:cNvSpPr>
            <p:nvPr/>
          </p:nvSpPr>
          <p:spPr bwMode="auto">
            <a:xfrm>
              <a:off x="1354" y="166"/>
              <a:ext cx="82" cy="33"/>
            </a:xfrm>
            <a:custGeom>
              <a:avLst/>
              <a:gdLst>
                <a:gd name="T0" fmla="*/ 4 w 82"/>
                <a:gd name="T1" fmla="*/ 0 h 33"/>
                <a:gd name="T2" fmla="*/ 11 w 82"/>
                <a:gd name="T3" fmla="*/ 1 h 33"/>
                <a:gd name="T4" fmla="*/ 15 w 82"/>
                <a:gd name="T5" fmla="*/ 3 h 33"/>
                <a:gd name="T6" fmla="*/ 18 w 82"/>
                <a:gd name="T7" fmla="*/ 7 h 33"/>
                <a:gd name="T8" fmla="*/ 21 w 82"/>
                <a:gd name="T9" fmla="*/ 11 h 33"/>
                <a:gd name="T10" fmla="*/ 28 w 82"/>
                <a:gd name="T11" fmla="*/ 5 h 33"/>
                <a:gd name="T12" fmla="*/ 35 w 82"/>
                <a:gd name="T13" fmla="*/ 1 h 33"/>
                <a:gd name="T14" fmla="*/ 47 w 82"/>
                <a:gd name="T15" fmla="*/ 4 h 33"/>
                <a:gd name="T16" fmla="*/ 58 w 82"/>
                <a:gd name="T17" fmla="*/ 4 h 33"/>
                <a:gd name="T18" fmla="*/ 64 w 82"/>
                <a:gd name="T19" fmla="*/ 4 h 33"/>
                <a:gd name="T20" fmla="*/ 70 w 82"/>
                <a:gd name="T21" fmla="*/ 5 h 33"/>
                <a:gd name="T22" fmla="*/ 74 w 82"/>
                <a:gd name="T23" fmla="*/ 7 h 33"/>
                <a:gd name="T24" fmla="*/ 80 w 82"/>
                <a:gd name="T25" fmla="*/ 10 h 33"/>
                <a:gd name="T26" fmla="*/ 81 w 82"/>
                <a:gd name="T27" fmla="*/ 10 h 33"/>
                <a:gd name="T28" fmla="*/ 82 w 82"/>
                <a:gd name="T29" fmla="*/ 10 h 33"/>
                <a:gd name="T30" fmla="*/ 81 w 82"/>
                <a:gd name="T31" fmla="*/ 13 h 33"/>
                <a:gd name="T32" fmla="*/ 80 w 82"/>
                <a:gd name="T33" fmla="*/ 15 h 33"/>
                <a:gd name="T34" fmla="*/ 74 w 82"/>
                <a:gd name="T35" fmla="*/ 21 h 33"/>
                <a:gd name="T36" fmla="*/ 65 w 82"/>
                <a:gd name="T37" fmla="*/ 25 h 33"/>
                <a:gd name="T38" fmla="*/ 54 w 82"/>
                <a:gd name="T39" fmla="*/ 30 h 33"/>
                <a:gd name="T40" fmla="*/ 41 w 82"/>
                <a:gd name="T41" fmla="*/ 33 h 33"/>
                <a:gd name="T42" fmla="*/ 30 w 82"/>
                <a:gd name="T43" fmla="*/ 33 h 33"/>
                <a:gd name="T44" fmla="*/ 18 w 82"/>
                <a:gd name="T45" fmla="*/ 33 h 33"/>
                <a:gd name="T46" fmla="*/ 15 w 82"/>
                <a:gd name="T47" fmla="*/ 30 h 33"/>
                <a:gd name="T48" fmla="*/ 12 w 82"/>
                <a:gd name="T49" fmla="*/ 28 h 33"/>
                <a:gd name="T50" fmla="*/ 10 w 82"/>
                <a:gd name="T51" fmla="*/ 25 h 33"/>
                <a:gd name="T52" fmla="*/ 10 w 82"/>
                <a:gd name="T53" fmla="*/ 21 h 33"/>
                <a:gd name="T54" fmla="*/ 7 w 82"/>
                <a:gd name="T55" fmla="*/ 20 h 33"/>
                <a:gd name="T56" fmla="*/ 5 w 82"/>
                <a:gd name="T57" fmla="*/ 20 h 33"/>
                <a:gd name="T58" fmla="*/ 5 w 82"/>
                <a:gd name="T59" fmla="*/ 18 h 33"/>
                <a:gd name="T60" fmla="*/ 4 w 82"/>
                <a:gd name="T61" fmla="*/ 15 h 33"/>
                <a:gd name="T62" fmla="*/ 7 w 82"/>
                <a:gd name="T63" fmla="*/ 15 h 33"/>
                <a:gd name="T64" fmla="*/ 8 w 82"/>
                <a:gd name="T65" fmla="*/ 15 h 33"/>
                <a:gd name="T66" fmla="*/ 4 w 82"/>
                <a:gd name="T67" fmla="*/ 13 h 33"/>
                <a:gd name="T68" fmla="*/ 0 w 82"/>
                <a:gd name="T69" fmla="*/ 10 h 33"/>
                <a:gd name="T70" fmla="*/ 0 w 82"/>
                <a:gd name="T71" fmla="*/ 8 h 33"/>
                <a:gd name="T72" fmla="*/ 0 w 82"/>
                <a:gd name="T73" fmla="*/ 8 h 33"/>
                <a:gd name="T74" fmla="*/ 4 w 82"/>
                <a:gd name="T75" fmla="*/ 7 h 33"/>
                <a:gd name="T76" fmla="*/ 7 w 82"/>
                <a:gd name="T77" fmla="*/ 5 h 33"/>
                <a:gd name="T78" fmla="*/ 5 w 82"/>
                <a:gd name="T79" fmla="*/ 3 h 33"/>
                <a:gd name="T80" fmla="*/ 4 w 82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"/>
                <a:gd name="T124" fmla="*/ 0 h 33"/>
                <a:gd name="T125" fmla="*/ 82 w 82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31"/>
            <p:cNvSpPr>
              <a:spLocks noChangeArrowheads="1"/>
            </p:cNvSpPr>
            <p:nvPr/>
          </p:nvSpPr>
          <p:spPr bwMode="auto">
            <a:xfrm>
              <a:off x="885" y="174"/>
              <a:ext cx="26" cy="17"/>
            </a:xfrm>
            <a:custGeom>
              <a:avLst/>
              <a:gdLst>
                <a:gd name="T0" fmla="*/ 17 w 26"/>
                <a:gd name="T1" fmla="*/ 0 h 17"/>
                <a:gd name="T2" fmla="*/ 22 w 26"/>
                <a:gd name="T3" fmla="*/ 3 h 17"/>
                <a:gd name="T4" fmla="*/ 26 w 26"/>
                <a:gd name="T5" fmla="*/ 9 h 17"/>
                <a:gd name="T6" fmla="*/ 25 w 26"/>
                <a:gd name="T7" fmla="*/ 12 h 17"/>
                <a:gd name="T8" fmla="*/ 25 w 26"/>
                <a:gd name="T9" fmla="*/ 15 h 17"/>
                <a:gd name="T10" fmla="*/ 13 w 26"/>
                <a:gd name="T11" fmla="*/ 16 h 17"/>
                <a:gd name="T12" fmla="*/ 3 w 26"/>
                <a:gd name="T13" fmla="*/ 17 h 17"/>
                <a:gd name="T14" fmla="*/ 2 w 26"/>
                <a:gd name="T15" fmla="*/ 16 h 17"/>
                <a:gd name="T16" fmla="*/ 0 w 26"/>
                <a:gd name="T17" fmla="*/ 15 h 17"/>
                <a:gd name="T18" fmla="*/ 0 w 26"/>
                <a:gd name="T19" fmla="*/ 13 h 17"/>
                <a:gd name="T20" fmla="*/ 0 w 26"/>
                <a:gd name="T21" fmla="*/ 10 h 17"/>
                <a:gd name="T22" fmla="*/ 9 w 26"/>
                <a:gd name="T23" fmla="*/ 6 h 17"/>
                <a:gd name="T24" fmla="*/ 17 w 26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6" name="Freeform 32"/>
            <p:cNvSpPr>
              <a:spLocks noChangeArrowheads="1"/>
            </p:cNvSpPr>
            <p:nvPr/>
          </p:nvSpPr>
          <p:spPr bwMode="auto">
            <a:xfrm>
              <a:off x="808" y="176"/>
              <a:ext cx="52" cy="23"/>
            </a:xfrm>
            <a:custGeom>
              <a:avLst/>
              <a:gdLst>
                <a:gd name="T0" fmla="*/ 17 w 52"/>
                <a:gd name="T1" fmla="*/ 0 h 23"/>
                <a:gd name="T2" fmla="*/ 26 w 52"/>
                <a:gd name="T3" fmla="*/ 1 h 23"/>
                <a:gd name="T4" fmla="*/ 35 w 52"/>
                <a:gd name="T5" fmla="*/ 4 h 23"/>
                <a:gd name="T6" fmla="*/ 43 w 52"/>
                <a:gd name="T7" fmla="*/ 13 h 23"/>
                <a:gd name="T8" fmla="*/ 52 w 52"/>
                <a:gd name="T9" fmla="*/ 18 h 23"/>
                <a:gd name="T10" fmla="*/ 50 w 52"/>
                <a:gd name="T11" fmla="*/ 20 h 23"/>
                <a:gd name="T12" fmla="*/ 50 w 52"/>
                <a:gd name="T13" fmla="*/ 21 h 23"/>
                <a:gd name="T14" fmla="*/ 49 w 52"/>
                <a:gd name="T15" fmla="*/ 21 h 23"/>
                <a:gd name="T16" fmla="*/ 47 w 52"/>
                <a:gd name="T17" fmla="*/ 21 h 23"/>
                <a:gd name="T18" fmla="*/ 35 w 52"/>
                <a:gd name="T19" fmla="*/ 18 h 23"/>
                <a:gd name="T20" fmla="*/ 19 w 52"/>
                <a:gd name="T21" fmla="*/ 15 h 23"/>
                <a:gd name="T22" fmla="*/ 15 w 52"/>
                <a:gd name="T23" fmla="*/ 18 h 23"/>
                <a:gd name="T24" fmla="*/ 12 w 52"/>
                <a:gd name="T25" fmla="*/ 20 h 23"/>
                <a:gd name="T26" fmla="*/ 7 w 52"/>
                <a:gd name="T27" fmla="*/ 23 h 23"/>
                <a:gd name="T28" fmla="*/ 0 w 52"/>
                <a:gd name="T29" fmla="*/ 23 h 23"/>
                <a:gd name="T30" fmla="*/ 7 w 52"/>
                <a:gd name="T31" fmla="*/ 11 h 23"/>
                <a:gd name="T32" fmla="*/ 17 w 5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3"/>
                <a:gd name="T53" fmla="*/ 52 w 5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7" name="Freeform 33"/>
            <p:cNvSpPr>
              <a:spLocks noChangeArrowheads="1"/>
            </p:cNvSpPr>
            <p:nvPr/>
          </p:nvSpPr>
          <p:spPr bwMode="auto">
            <a:xfrm>
              <a:off x="1505" y="256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7 w 14"/>
                <a:gd name="T3" fmla="*/ 1 h 10"/>
                <a:gd name="T4" fmla="*/ 13 w 14"/>
                <a:gd name="T5" fmla="*/ 3 h 10"/>
                <a:gd name="T6" fmla="*/ 14 w 14"/>
                <a:gd name="T7" fmla="*/ 5 h 10"/>
                <a:gd name="T8" fmla="*/ 14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  <a:gd name="T14" fmla="*/ 14 w 14"/>
                <a:gd name="T15" fmla="*/ 10 h 10"/>
                <a:gd name="T16" fmla="*/ 13 w 14"/>
                <a:gd name="T17" fmla="*/ 10 h 10"/>
                <a:gd name="T18" fmla="*/ 4 w 14"/>
                <a:gd name="T19" fmla="*/ 5 h 10"/>
                <a:gd name="T20" fmla="*/ 0 w 14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8" name="Freeform 34"/>
            <p:cNvSpPr>
              <a:spLocks noChangeArrowheads="1"/>
            </p:cNvSpPr>
            <p:nvPr/>
          </p:nvSpPr>
          <p:spPr bwMode="auto">
            <a:xfrm>
              <a:off x="296" y="266"/>
              <a:ext cx="17" cy="18"/>
            </a:xfrm>
            <a:custGeom>
              <a:avLst/>
              <a:gdLst>
                <a:gd name="T0" fmla="*/ 4 w 17"/>
                <a:gd name="T1" fmla="*/ 0 h 18"/>
                <a:gd name="T2" fmla="*/ 5 w 17"/>
                <a:gd name="T3" fmla="*/ 1 h 18"/>
                <a:gd name="T4" fmla="*/ 5 w 17"/>
                <a:gd name="T5" fmla="*/ 4 h 18"/>
                <a:gd name="T6" fmla="*/ 11 w 17"/>
                <a:gd name="T7" fmla="*/ 3 h 18"/>
                <a:gd name="T8" fmla="*/ 17 w 17"/>
                <a:gd name="T9" fmla="*/ 3 h 18"/>
                <a:gd name="T10" fmla="*/ 17 w 17"/>
                <a:gd name="T11" fmla="*/ 5 h 18"/>
                <a:gd name="T12" fmla="*/ 17 w 17"/>
                <a:gd name="T13" fmla="*/ 8 h 18"/>
                <a:gd name="T14" fmla="*/ 15 w 17"/>
                <a:gd name="T15" fmla="*/ 10 h 18"/>
                <a:gd name="T16" fmla="*/ 14 w 17"/>
                <a:gd name="T17" fmla="*/ 13 h 18"/>
                <a:gd name="T18" fmla="*/ 10 w 17"/>
                <a:gd name="T19" fmla="*/ 14 h 18"/>
                <a:gd name="T20" fmla="*/ 5 w 17"/>
                <a:gd name="T21" fmla="*/ 18 h 18"/>
                <a:gd name="T22" fmla="*/ 4 w 17"/>
                <a:gd name="T23" fmla="*/ 17 h 18"/>
                <a:gd name="T24" fmla="*/ 3 w 17"/>
                <a:gd name="T25" fmla="*/ 17 h 18"/>
                <a:gd name="T26" fmla="*/ 1 w 17"/>
                <a:gd name="T27" fmla="*/ 10 h 18"/>
                <a:gd name="T28" fmla="*/ 0 w 17"/>
                <a:gd name="T29" fmla="*/ 4 h 18"/>
                <a:gd name="T30" fmla="*/ 3 w 17"/>
                <a:gd name="T31" fmla="*/ 1 h 18"/>
                <a:gd name="T32" fmla="*/ 4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9" name="Freeform 35"/>
            <p:cNvSpPr>
              <a:spLocks noChangeArrowheads="1"/>
            </p:cNvSpPr>
            <p:nvPr/>
          </p:nvSpPr>
          <p:spPr bwMode="auto">
            <a:xfrm>
              <a:off x="1486" y="269"/>
              <a:ext cx="70" cy="91"/>
            </a:xfrm>
            <a:custGeom>
              <a:avLst/>
              <a:gdLst>
                <a:gd name="T0" fmla="*/ 70 w 70"/>
                <a:gd name="T1" fmla="*/ 55 h 91"/>
                <a:gd name="T2" fmla="*/ 70 w 70"/>
                <a:gd name="T3" fmla="*/ 60 h 91"/>
                <a:gd name="T4" fmla="*/ 70 w 70"/>
                <a:gd name="T5" fmla="*/ 65 h 91"/>
                <a:gd name="T6" fmla="*/ 66 w 70"/>
                <a:gd name="T7" fmla="*/ 65 h 91"/>
                <a:gd name="T8" fmla="*/ 62 w 70"/>
                <a:gd name="T9" fmla="*/ 67 h 91"/>
                <a:gd name="T10" fmla="*/ 63 w 70"/>
                <a:gd name="T11" fmla="*/ 68 h 91"/>
                <a:gd name="T12" fmla="*/ 65 w 70"/>
                <a:gd name="T13" fmla="*/ 71 h 91"/>
                <a:gd name="T14" fmla="*/ 68 w 70"/>
                <a:gd name="T15" fmla="*/ 72 h 91"/>
                <a:gd name="T16" fmla="*/ 69 w 70"/>
                <a:gd name="T17" fmla="*/ 75 h 91"/>
                <a:gd name="T18" fmla="*/ 69 w 70"/>
                <a:gd name="T19" fmla="*/ 77 h 91"/>
                <a:gd name="T20" fmla="*/ 69 w 70"/>
                <a:gd name="T21" fmla="*/ 77 h 91"/>
                <a:gd name="T22" fmla="*/ 49 w 70"/>
                <a:gd name="T23" fmla="*/ 78 h 91"/>
                <a:gd name="T24" fmla="*/ 32 w 70"/>
                <a:gd name="T25" fmla="*/ 81 h 91"/>
                <a:gd name="T26" fmla="*/ 15 w 70"/>
                <a:gd name="T27" fmla="*/ 87 h 91"/>
                <a:gd name="T28" fmla="*/ 0 w 70"/>
                <a:gd name="T29" fmla="*/ 91 h 91"/>
                <a:gd name="T30" fmla="*/ 0 w 70"/>
                <a:gd name="T31" fmla="*/ 91 h 91"/>
                <a:gd name="T32" fmla="*/ 0 w 70"/>
                <a:gd name="T33" fmla="*/ 89 h 91"/>
                <a:gd name="T34" fmla="*/ 0 w 70"/>
                <a:gd name="T35" fmla="*/ 88 h 91"/>
                <a:gd name="T36" fmla="*/ 2 w 70"/>
                <a:gd name="T37" fmla="*/ 85 h 91"/>
                <a:gd name="T38" fmla="*/ 12 w 70"/>
                <a:gd name="T39" fmla="*/ 80 h 91"/>
                <a:gd name="T40" fmla="*/ 25 w 70"/>
                <a:gd name="T41" fmla="*/ 72 h 91"/>
                <a:gd name="T42" fmla="*/ 16 w 70"/>
                <a:gd name="T43" fmla="*/ 71 h 91"/>
                <a:gd name="T44" fmla="*/ 9 w 70"/>
                <a:gd name="T45" fmla="*/ 67 h 91"/>
                <a:gd name="T46" fmla="*/ 12 w 70"/>
                <a:gd name="T47" fmla="*/ 58 h 91"/>
                <a:gd name="T48" fmla="*/ 13 w 70"/>
                <a:gd name="T49" fmla="*/ 51 h 91"/>
                <a:gd name="T50" fmla="*/ 22 w 70"/>
                <a:gd name="T51" fmla="*/ 51 h 91"/>
                <a:gd name="T52" fmla="*/ 30 w 70"/>
                <a:gd name="T53" fmla="*/ 51 h 91"/>
                <a:gd name="T54" fmla="*/ 26 w 70"/>
                <a:gd name="T55" fmla="*/ 37 h 91"/>
                <a:gd name="T56" fmla="*/ 19 w 70"/>
                <a:gd name="T57" fmla="*/ 25 h 91"/>
                <a:gd name="T58" fmla="*/ 10 w 70"/>
                <a:gd name="T59" fmla="*/ 12 h 91"/>
                <a:gd name="T60" fmla="*/ 5 w 70"/>
                <a:gd name="T61" fmla="*/ 1 h 91"/>
                <a:gd name="T62" fmla="*/ 5 w 70"/>
                <a:gd name="T63" fmla="*/ 0 h 91"/>
                <a:gd name="T64" fmla="*/ 5 w 70"/>
                <a:gd name="T65" fmla="*/ 0 h 91"/>
                <a:gd name="T66" fmla="*/ 9 w 70"/>
                <a:gd name="T67" fmla="*/ 0 h 91"/>
                <a:gd name="T68" fmla="*/ 15 w 70"/>
                <a:gd name="T69" fmla="*/ 0 h 91"/>
                <a:gd name="T70" fmla="*/ 15 w 70"/>
                <a:gd name="T71" fmla="*/ 4 h 91"/>
                <a:gd name="T72" fmla="*/ 15 w 70"/>
                <a:gd name="T73" fmla="*/ 8 h 91"/>
                <a:gd name="T74" fmla="*/ 16 w 70"/>
                <a:gd name="T75" fmla="*/ 8 h 91"/>
                <a:gd name="T76" fmla="*/ 19 w 70"/>
                <a:gd name="T77" fmla="*/ 8 h 91"/>
                <a:gd name="T78" fmla="*/ 23 w 70"/>
                <a:gd name="T79" fmla="*/ 5 h 91"/>
                <a:gd name="T80" fmla="*/ 26 w 70"/>
                <a:gd name="T81" fmla="*/ 2 h 91"/>
                <a:gd name="T82" fmla="*/ 32 w 70"/>
                <a:gd name="T83" fmla="*/ 1 h 91"/>
                <a:gd name="T84" fmla="*/ 38 w 70"/>
                <a:gd name="T85" fmla="*/ 1 h 91"/>
                <a:gd name="T86" fmla="*/ 39 w 70"/>
                <a:gd name="T87" fmla="*/ 8 h 91"/>
                <a:gd name="T88" fmla="*/ 40 w 70"/>
                <a:gd name="T89" fmla="*/ 15 h 91"/>
                <a:gd name="T90" fmla="*/ 42 w 70"/>
                <a:gd name="T91" fmla="*/ 24 h 91"/>
                <a:gd name="T92" fmla="*/ 46 w 70"/>
                <a:gd name="T93" fmla="*/ 31 h 91"/>
                <a:gd name="T94" fmla="*/ 49 w 70"/>
                <a:gd name="T95" fmla="*/ 38 h 91"/>
                <a:gd name="T96" fmla="*/ 53 w 70"/>
                <a:gd name="T97" fmla="*/ 45 h 91"/>
                <a:gd name="T98" fmla="*/ 58 w 70"/>
                <a:gd name="T99" fmla="*/ 51 h 91"/>
                <a:gd name="T100" fmla="*/ 62 w 70"/>
                <a:gd name="T101" fmla="*/ 55 h 91"/>
                <a:gd name="T102" fmla="*/ 66 w 70"/>
                <a:gd name="T103" fmla="*/ 55 h 91"/>
                <a:gd name="T104" fmla="*/ 70 w 70"/>
                <a:gd name="T105" fmla="*/ 55 h 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"/>
                <a:gd name="T160" fmla="*/ 0 h 91"/>
                <a:gd name="T161" fmla="*/ 70 w 70"/>
                <a:gd name="T162" fmla="*/ 91 h 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36"/>
            <p:cNvSpPr>
              <a:spLocks noChangeArrowheads="1"/>
            </p:cNvSpPr>
            <p:nvPr/>
          </p:nvSpPr>
          <p:spPr bwMode="auto">
            <a:xfrm>
              <a:off x="0" y="299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0 h 4"/>
                <a:gd name="T4" fmla="*/ 9 w 9"/>
                <a:gd name="T5" fmla="*/ 0 h 4"/>
                <a:gd name="T6" fmla="*/ 7 w 9"/>
                <a:gd name="T7" fmla="*/ 1 h 4"/>
                <a:gd name="T8" fmla="*/ 7 w 9"/>
                <a:gd name="T9" fmla="*/ 2 h 4"/>
                <a:gd name="T10" fmla="*/ 6 w 9"/>
                <a:gd name="T11" fmla="*/ 2 h 4"/>
                <a:gd name="T12" fmla="*/ 4 w 9"/>
                <a:gd name="T13" fmla="*/ 2 h 4"/>
                <a:gd name="T14" fmla="*/ 2 w 9"/>
                <a:gd name="T15" fmla="*/ 4 h 4"/>
                <a:gd name="T16" fmla="*/ 0 w 9"/>
                <a:gd name="T17" fmla="*/ 4 h 4"/>
                <a:gd name="T18" fmla="*/ 0 w 9"/>
                <a:gd name="T19" fmla="*/ 2 h 4"/>
                <a:gd name="T20" fmla="*/ 0 w 9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"/>
                <a:gd name="T35" fmla="*/ 9 w 9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1" name="Freeform 37"/>
            <p:cNvSpPr>
              <a:spLocks noChangeArrowheads="1"/>
            </p:cNvSpPr>
            <p:nvPr/>
          </p:nvSpPr>
          <p:spPr bwMode="auto">
            <a:xfrm>
              <a:off x="1439" y="300"/>
              <a:ext cx="49" cy="40"/>
            </a:xfrm>
            <a:custGeom>
              <a:avLst/>
              <a:gdLst>
                <a:gd name="T0" fmla="*/ 23 w 49"/>
                <a:gd name="T1" fmla="*/ 0 h 40"/>
                <a:gd name="T2" fmla="*/ 36 w 49"/>
                <a:gd name="T3" fmla="*/ 1 h 40"/>
                <a:gd name="T4" fmla="*/ 49 w 49"/>
                <a:gd name="T5" fmla="*/ 1 h 40"/>
                <a:gd name="T6" fmla="*/ 49 w 49"/>
                <a:gd name="T7" fmla="*/ 3 h 40"/>
                <a:gd name="T8" fmla="*/ 49 w 49"/>
                <a:gd name="T9" fmla="*/ 3 h 40"/>
                <a:gd name="T10" fmla="*/ 45 w 49"/>
                <a:gd name="T11" fmla="*/ 14 h 40"/>
                <a:gd name="T12" fmla="*/ 42 w 49"/>
                <a:gd name="T13" fmla="*/ 27 h 40"/>
                <a:gd name="T14" fmla="*/ 35 w 49"/>
                <a:gd name="T15" fmla="*/ 31 h 40"/>
                <a:gd name="T16" fmla="*/ 25 w 49"/>
                <a:gd name="T17" fmla="*/ 36 h 40"/>
                <a:gd name="T18" fmla="*/ 20 w 49"/>
                <a:gd name="T19" fmla="*/ 39 h 40"/>
                <a:gd name="T20" fmla="*/ 15 w 49"/>
                <a:gd name="T21" fmla="*/ 40 h 40"/>
                <a:gd name="T22" fmla="*/ 10 w 49"/>
                <a:gd name="T23" fmla="*/ 40 h 40"/>
                <a:gd name="T24" fmla="*/ 6 w 49"/>
                <a:gd name="T25" fmla="*/ 40 h 40"/>
                <a:gd name="T26" fmla="*/ 3 w 49"/>
                <a:gd name="T27" fmla="*/ 39 h 40"/>
                <a:gd name="T28" fmla="*/ 0 w 49"/>
                <a:gd name="T29" fmla="*/ 37 h 40"/>
                <a:gd name="T30" fmla="*/ 5 w 49"/>
                <a:gd name="T31" fmla="*/ 23 h 40"/>
                <a:gd name="T32" fmla="*/ 10 w 49"/>
                <a:gd name="T33" fmla="*/ 9 h 40"/>
                <a:gd name="T34" fmla="*/ 17 w 49"/>
                <a:gd name="T35" fmla="*/ 6 h 40"/>
                <a:gd name="T36" fmla="*/ 23 w 49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2" name="Freeform 38"/>
            <p:cNvSpPr>
              <a:spLocks noChangeArrowheads="1"/>
            </p:cNvSpPr>
            <p:nvPr/>
          </p:nvSpPr>
          <p:spPr bwMode="auto">
            <a:xfrm>
              <a:off x="284" y="309"/>
              <a:ext cx="12" cy="18"/>
            </a:xfrm>
            <a:custGeom>
              <a:avLst/>
              <a:gdLst>
                <a:gd name="T0" fmla="*/ 7 w 12"/>
                <a:gd name="T1" fmla="*/ 0 h 18"/>
                <a:gd name="T2" fmla="*/ 10 w 12"/>
                <a:gd name="T3" fmla="*/ 0 h 18"/>
                <a:gd name="T4" fmla="*/ 12 w 12"/>
                <a:gd name="T5" fmla="*/ 0 h 18"/>
                <a:gd name="T6" fmla="*/ 10 w 12"/>
                <a:gd name="T7" fmla="*/ 5 h 18"/>
                <a:gd name="T8" fmla="*/ 9 w 12"/>
                <a:gd name="T9" fmla="*/ 10 h 18"/>
                <a:gd name="T10" fmla="*/ 6 w 12"/>
                <a:gd name="T11" fmla="*/ 14 h 18"/>
                <a:gd name="T12" fmla="*/ 3 w 12"/>
                <a:gd name="T13" fmla="*/ 18 h 18"/>
                <a:gd name="T14" fmla="*/ 2 w 12"/>
                <a:gd name="T15" fmla="*/ 17 h 18"/>
                <a:gd name="T16" fmla="*/ 0 w 12"/>
                <a:gd name="T17" fmla="*/ 17 h 18"/>
                <a:gd name="T18" fmla="*/ 0 w 12"/>
                <a:gd name="T19" fmla="*/ 12 h 18"/>
                <a:gd name="T20" fmla="*/ 0 w 12"/>
                <a:gd name="T21" fmla="*/ 7 h 18"/>
                <a:gd name="T22" fmla="*/ 3 w 12"/>
                <a:gd name="T23" fmla="*/ 4 h 18"/>
                <a:gd name="T24" fmla="*/ 7 w 1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8"/>
                <a:gd name="T41" fmla="*/ 12 w 1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3" name="Freeform 39"/>
            <p:cNvSpPr>
              <a:spLocks noChangeArrowheads="1"/>
            </p:cNvSpPr>
            <p:nvPr/>
          </p:nvSpPr>
          <p:spPr bwMode="auto">
            <a:xfrm>
              <a:off x="958" y="343"/>
              <a:ext cx="63" cy="57"/>
            </a:xfrm>
            <a:custGeom>
              <a:avLst/>
              <a:gdLst>
                <a:gd name="T0" fmla="*/ 36 w 63"/>
                <a:gd name="T1" fmla="*/ 0 h 57"/>
                <a:gd name="T2" fmla="*/ 39 w 63"/>
                <a:gd name="T3" fmla="*/ 3 h 57"/>
                <a:gd name="T4" fmla="*/ 39 w 63"/>
                <a:gd name="T5" fmla="*/ 6 h 57"/>
                <a:gd name="T6" fmla="*/ 39 w 63"/>
                <a:gd name="T7" fmla="*/ 7 h 57"/>
                <a:gd name="T8" fmla="*/ 37 w 63"/>
                <a:gd name="T9" fmla="*/ 10 h 57"/>
                <a:gd name="T10" fmla="*/ 34 w 63"/>
                <a:gd name="T11" fmla="*/ 14 h 57"/>
                <a:gd name="T12" fmla="*/ 30 w 63"/>
                <a:gd name="T13" fmla="*/ 17 h 57"/>
                <a:gd name="T14" fmla="*/ 34 w 63"/>
                <a:gd name="T15" fmla="*/ 17 h 57"/>
                <a:gd name="T16" fmla="*/ 37 w 63"/>
                <a:gd name="T17" fmla="*/ 17 h 57"/>
                <a:gd name="T18" fmla="*/ 37 w 63"/>
                <a:gd name="T19" fmla="*/ 21 h 57"/>
                <a:gd name="T20" fmla="*/ 37 w 63"/>
                <a:gd name="T21" fmla="*/ 25 h 57"/>
                <a:gd name="T22" fmla="*/ 40 w 63"/>
                <a:gd name="T23" fmla="*/ 24 h 57"/>
                <a:gd name="T24" fmla="*/ 43 w 63"/>
                <a:gd name="T25" fmla="*/ 21 h 57"/>
                <a:gd name="T26" fmla="*/ 47 w 63"/>
                <a:gd name="T27" fmla="*/ 20 h 57"/>
                <a:gd name="T28" fmla="*/ 53 w 63"/>
                <a:gd name="T29" fmla="*/ 18 h 57"/>
                <a:gd name="T30" fmla="*/ 57 w 63"/>
                <a:gd name="T31" fmla="*/ 20 h 57"/>
                <a:gd name="T32" fmla="*/ 63 w 63"/>
                <a:gd name="T33" fmla="*/ 21 h 57"/>
                <a:gd name="T34" fmla="*/ 59 w 63"/>
                <a:gd name="T35" fmla="*/ 38 h 57"/>
                <a:gd name="T36" fmla="*/ 56 w 63"/>
                <a:gd name="T37" fmla="*/ 57 h 57"/>
                <a:gd name="T38" fmla="*/ 50 w 63"/>
                <a:gd name="T39" fmla="*/ 57 h 57"/>
                <a:gd name="T40" fmla="*/ 44 w 63"/>
                <a:gd name="T41" fmla="*/ 57 h 57"/>
                <a:gd name="T42" fmla="*/ 43 w 63"/>
                <a:gd name="T43" fmla="*/ 57 h 57"/>
                <a:gd name="T44" fmla="*/ 40 w 63"/>
                <a:gd name="T45" fmla="*/ 55 h 57"/>
                <a:gd name="T46" fmla="*/ 40 w 63"/>
                <a:gd name="T47" fmla="*/ 51 h 57"/>
                <a:gd name="T48" fmla="*/ 39 w 63"/>
                <a:gd name="T49" fmla="*/ 48 h 57"/>
                <a:gd name="T50" fmla="*/ 37 w 63"/>
                <a:gd name="T51" fmla="*/ 50 h 57"/>
                <a:gd name="T52" fmla="*/ 34 w 63"/>
                <a:gd name="T53" fmla="*/ 51 h 57"/>
                <a:gd name="T54" fmla="*/ 32 w 63"/>
                <a:gd name="T55" fmla="*/ 55 h 57"/>
                <a:gd name="T56" fmla="*/ 27 w 63"/>
                <a:gd name="T57" fmla="*/ 57 h 57"/>
                <a:gd name="T58" fmla="*/ 24 w 63"/>
                <a:gd name="T59" fmla="*/ 51 h 57"/>
                <a:gd name="T60" fmla="*/ 22 w 63"/>
                <a:gd name="T61" fmla="*/ 45 h 57"/>
                <a:gd name="T62" fmla="*/ 12 w 63"/>
                <a:gd name="T63" fmla="*/ 45 h 57"/>
                <a:gd name="T64" fmla="*/ 2 w 63"/>
                <a:gd name="T65" fmla="*/ 47 h 57"/>
                <a:gd name="T66" fmla="*/ 0 w 63"/>
                <a:gd name="T67" fmla="*/ 41 h 57"/>
                <a:gd name="T68" fmla="*/ 0 w 63"/>
                <a:gd name="T69" fmla="*/ 37 h 57"/>
                <a:gd name="T70" fmla="*/ 9 w 63"/>
                <a:gd name="T71" fmla="*/ 30 h 57"/>
                <a:gd name="T72" fmla="*/ 20 w 63"/>
                <a:gd name="T73" fmla="*/ 20 h 57"/>
                <a:gd name="T74" fmla="*/ 30 w 63"/>
                <a:gd name="T75" fmla="*/ 10 h 57"/>
                <a:gd name="T76" fmla="*/ 36 w 63"/>
                <a:gd name="T77" fmla="*/ 0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57"/>
                <a:gd name="T119" fmla="*/ 63 w 63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4" name="Freeform 44"/>
            <p:cNvSpPr>
              <a:spLocks noChangeArrowheads="1"/>
            </p:cNvSpPr>
            <p:nvPr/>
          </p:nvSpPr>
          <p:spPr bwMode="auto">
            <a:xfrm>
              <a:off x="2950" y="416"/>
              <a:ext cx="3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2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45"/>
            <p:cNvSpPr>
              <a:spLocks noChangeArrowheads="1"/>
            </p:cNvSpPr>
            <p:nvPr/>
          </p:nvSpPr>
          <p:spPr bwMode="auto">
            <a:xfrm>
              <a:off x="2954" y="418"/>
              <a:ext cx="56" cy="43"/>
            </a:xfrm>
            <a:custGeom>
              <a:avLst/>
              <a:gdLst>
                <a:gd name="T0" fmla="*/ 56 w 56"/>
                <a:gd name="T1" fmla="*/ 19 h 43"/>
                <a:gd name="T2" fmla="*/ 56 w 56"/>
                <a:gd name="T3" fmla="*/ 23 h 43"/>
                <a:gd name="T4" fmla="*/ 56 w 56"/>
                <a:gd name="T5" fmla="*/ 28 h 43"/>
                <a:gd name="T6" fmla="*/ 50 w 56"/>
                <a:gd name="T7" fmla="*/ 30 h 43"/>
                <a:gd name="T8" fmla="*/ 44 w 56"/>
                <a:gd name="T9" fmla="*/ 33 h 43"/>
                <a:gd name="T10" fmla="*/ 46 w 56"/>
                <a:gd name="T11" fmla="*/ 38 h 43"/>
                <a:gd name="T12" fmla="*/ 46 w 56"/>
                <a:gd name="T13" fmla="*/ 42 h 43"/>
                <a:gd name="T14" fmla="*/ 37 w 56"/>
                <a:gd name="T15" fmla="*/ 39 h 43"/>
                <a:gd name="T16" fmla="*/ 30 w 56"/>
                <a:gd name="T17" fmla="*/ 38 h 43"/>
                <a:gd name="T18" fmla="*/ 26 w 56"/>
                <a:gd name="T19" fmla="*/ 36 h 43"/>
                <a:gd name="T20" fmla="*/ 23 w 56"/>
                <a:gd name="T21" fmla="*/ 38 h 43"/>
                <a:gd name="T22" fmla="*/ 20 w 56"/>
                <a:gd name="T23" fmla="*/ 39 h 43"/>
                <a:gd name="T24" fmla="*/ 19 w 56"/>
                <a:gd name="T25" fmla="*/ 43 h 43"/>
                <a:gd name="T26" fmla="*/ 13 w 56"/>
                <a:gd name="T27" fmla="*/ 42 h 43"/>
                <a:gd name="T28" fmla="*/ 9 w 56"/>
                <a:gd name="T29" fmla="*/ 40 h 43"/>
                <a:gd name="T30" fmla="*/ 6 w 56"/>
                <a:gd name="T31" fmla="*/ 38 h 43"/>
                <a:gd name="T32" fmla="*/ 4 w 56"/>
                <a:gd name="T33" fmla="*/ 32 h 43"/>
                <a:gd name="T34" fmla="*/ 12 w 56"/>
                <a:gd name="T35" fmla="*/ 30 h 43"/>
                <a:gd name="T36" fmla="*/ 19 w 56"/>
                <a:gd name="T37" fmla="*/ 29 h 43"/>
                <a:gd name="T38" fmla="*/ 16 w 56"/>
                <a:gd name="T39" fmla="*/ 18 h 43"/>
                <a:gd name="T40" fmla="*/ 13 w 56"/>
                <a:gd name="T41" fmla="*/ 8 h 43"/>
                <a:gd name="T42" fmla="*/ 9 w 56"/>
                <a:gd name="T43" fmla="*/ 6 h 43"/>
                <a:gd name="T44" fmla="*/ 6 w 56"/>
                <a:gd name="T45" fmla="*/ 6 h 43"/>
                <a:gd name="T46" fmla="*/ 3 w 56"/>
                <a:gd name="T47" fmla="*/ 5 h 43"/>
                <a:gd name="T48" fmla="*/ 0 w 56"/>
                <a:gd name="T49" fmla="*/ 2 h 43"/>
                <a:gd name="T50" fmla="*/ 0 w 56"/>
                <a:gd name="T51" fmla="*/ 2 h 43"/>
                <a:gd name="T52" fmla="*/ 0 w 56"/>
                <a:gd name="T53" fmla="*/ 0 h 43"/>
                <a:gd name="T54" fmla="*/ 6 w 56"/>
                <a:gd name="T55" fmla="*/ 0 h 43"/>
                <a:gd name="T56" fmla="*/ 12 w 56"/>
                <a:gd name="T57" fmla="*/ 0 h 43"/>
                <a:gd name="T58" fmla="*/ 22 w 56"/>
                <a:gd name="T59" fmla="*/ 9 h 43"/>
                <a:gd name="T60" fmla="*/ 32 w 56"/>
                <a:gd name="T61" fmla="*/ 15 h 43"/>
                <a:gd name="T62" fmla="*/ 36 w 56"/>
                <a:gd name="T63" fmla="*/ 16 h 43"/>
                <a:gd name="T64" fmla="*/ 42 w 56"/>
                <a:gd name="T65" fmla="*/ 18 h 43"/>
                <a:gd name="T66" fmla="*/ 49 w 56"/>
                <a:gd name="T67" fmla="*/ 19 h 43"/>
                <a:gd name="T68" fmla="*/ 56 w 56"/>
                <a:gd name="T69" fmla="*/ 1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3"/>
                <a:gd name="T107" fmla="*/ 56 w 56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6" name="Freeform 47"/>
            <p:cNvSpPr>
              <a:spLocks noChangeArrowheads="1"/>
            </p:cNvSpPr>
            <p:nvPr/>
          </p:nvSpPr>
          <p:spPr bwMode="auto">
            <a:xfrm>
              <a:off x="2921" y="470"/>
              <a:ext cx="90" cy="108"/>
            </a:xfrm>
            <a:custGeom>
              <a:avLst/>
              <a:gdLst>
                <a:gd name="T0" fmla="*/ 90 w 90"/>
                <a:gd name="T1" fmla="*/ 74 h 108"/>
                <a:gd name="T2" fmla="*/ 56 w 90"/>
                <a:gd name="T3" fmla="*/ 84 h 108"/>
                <a:gd name="T4" fmla="*/ 55 w 90"/>
                <a:gd name="T5" fmla="*/ 91 h 108"/>
                <a:gd name="T6" fmla="*/ 55 w 90"/>
                <a:gd name="T7" fmla="*/ 98 h 108"/>
                <a:gd name="T8" fmla="*/ 50 w 90"/>
                <a:gd name="T9" fmla="*/ 98 h 108"/>
                <a:gd name="T10" fmla="*/ 45 w 90"/>
                <a:gd name="T11" fmla="*/ 98 h 108"/>
                <a:gd name="T12" fmla="*/ 45 w 90"/>
                <a:gd name="T13" fmla="*/ 94 h 108"/>
                <a:gd name="T14" fmla="*/ 45 w 90"/>
                <a:gd name="T15" fmla="*/ 90 h 108"/>
                <a:gd name="T16" fmla="*/ 45 w 90"/>
                <a:gd name="T17" fmla="*/ 90 h 108"/>
                <a:gd name="T18" fmla="*/ 43 w 90"/>
                <a:gd name="T19" fmla="*/ 90 h 108"/>
                <a:gd name="T20" fmla="*/ 40 w 90"/>
                <a:gd name="T21" fmla="*/ 91 h 108"/>
                <a:gd name="T22" fmla="*/ 37 w 90"/>
                <a:gd name="T23" fmla="*/ 91 h 108"/>
                <a:gd name="T24" fmla="*/ 35 w 90"/>
                <a:gd name="T25" fmla="*/ 97 h 108"/>
                <a:gd name="T26" fmla="*/ 32 w 90"/>
                <a:gd name="T27" fmla="*/ 103 h 108"/>
                <a:gd name="T28" fmla="*/ 27 w 90"/>
                <a:gd name="T29" fmla="*/ 106 h 108"/>
                <a:gd name="T30" fmla="*/ 22 w 90"/>
                <a:gd name="T31" fmla="*/ 108 h 108"/>
                <a:gd name="T32" fmla="*/ 20 w 90"/>
                <a:gd name="T33" fmla="*/ 98 h 108"/>
                <a:gd name="T34" fmla="*/ 16 w 90"/>
                <a:gd name="T35" fmla="*/ 91 h 108"/>
                <a:gd name="T36" fmla="*/ 10 w 90"/>
                <a:gd name="T37" fmla="*/ 94 h 108"/>
                <a:gd name="T38" fmla="*/ 6 w 90"/>
                <a:gd name="T39" fmla="*/ 97 h 108"/>
                <a:gd name="T40" fmla="*/ 2 w 90"/>
                <a:gd name="T41" fmla="*/ 94 h 108"/>
                <a:gd name="T42" fmla="*/ 0 w 90"/>
                <a:gd name="T43" fmla="*/ 91 h 108"/>
                <a:gd name="T44" fmla="*/ 6 w 90"/>
                <a:gd name="T45" fmla="*/ 80 h 108"/>
                <a:gd name="T46" fmla="*/ 13 w 90"/>
                <a:gd name="T47" fmla="*/ 68 h 108"/>
                <a:gd name="T48" fmla="*/ 29 w 90"/>
                <a:gd name="T49" fmla="*/ 70 h 108"/>
                <a:gd name="T50" fmla="*/ 45 w 90"/>
                <a:gd name="T51" fmla="*/ 71 h 108"/>
                <a:gd name="T52" fmla="*/ 46 w 90"/>
                <a:gd name="T53" fmla="*/ 64 h 108"/>
                <a:gd name="T54" fmla="*/ 49 w 90"/>
                <a:gd name="T55" fmla="*/ 58 h 108"/>
                <a:gd name="T56" fmla="*/ 52 w 90"/>
                <a:gd name="T57" fmla="*/ 56 h 108"/>
                <a:gd name="T58" fmla="*/ 56 w 90"/>
                <a:gd name="T59" fmla="*/ 53 h 108"/>
                <a:gd name="T60" fmla="*/ 60 w 90"/>
                <a:gd name="T61" fmla="*/ 50 h 108"/>
                <a:gd name="T62" fmla="*/ 63 w 90"/>
                <a:gd name="T63" fmla="*/ 46 h 108"/>
                <a:gd name="T64" fmla="*/ 66 w 90"/>
                <a:gd name="T65" fmla="*/ 41 h 108"/>
                <a:gd name="T66" fmla="*/ 69 w 90"/>
                <a:gd name="T67" fmla="*/ 36 h 108"/>
                <a:gd name="T68" fmla="*/ 63 w 90"/>
                <a:gd name="T69" fmla="*/ 21 h 108"/>
                <a:gd name="T70" fmla="*/ 57 w 90"/>
                <a:gd name="T71" fmla="*/ 8 h 108"/>
                <a:gd name="T72" fmla="*/ 59 w 90"/>
                <a:gd name="T73" fmla="*/ 6 h 108"/>
                <a:gd name="T74" fmla="*/ 60 w 90"/>
                <a:gd name="T75" fmla="*/ 4 h 108"/>
                <a:gd name="T76" fmla="*/ 60 w 90"/>
                <a:gd name="T77" fmla="*/ 4 h 108"/>
                <a:gd name="T78" fmla="*/ 60 w 90"/>
                <a:gd name="T79" fmla="*/ 0 h 108"/>
                <a:gd name="T80" fmla="*/ 65 w 90"/>
                <a:gd name="T81" fmla="*/ 1 h 108"/>
                <a:gd name="T82" fmla="*/ 69 w 90"/>
                <a:gd name="T83" fmla="*/ 1 h 108"/>
                <a:gd name="T84" fmla="*/ 75 w 90"/>
                <a:gd name="T85" fmla="*/ 11 h 108"/>
                <a:gd name="T86" fmla="*/ 82 w 90"/>
                <a:gd name="T87" fmla="*/ 18 h 108"/>
                <a:gd name="T88" fmla="*/ 85 w 90"/>
                <a:gd name="T89" fmla="*/ 31 h 108"/>
                <a:gd name="T90" fmla="*/ 86 w 90"/>
                <a:gd name="T91" fmla="*/ 46 h 108"/>
                <a:gd name="T92" fmla="*/ 89 w 90"/>
                <a:gd name="T93" fmla="*/ 60 h 108"/>
                <a:gd name="T94" fmla="*/ 90 w 90"/>
                <a:gd name="T95" fmla="*/ 7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"/>
                <a:gd name="T145" fmla="*/ 0 h 108"/>
                <a:gd name="T146" fmla="*/ 90 w 90"/>
                <a:gd name="T147" fmla="*/ 108 h 1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7" name="Freeform 48"/>
            <p:cNvSpPr>
              <a:spLocks noChangeArrowheads="1"/>
            </p:cNvSpPr>
            <p:nvPr/>
          </p:nvSpPr>
          <p:spPr bwMode="auto">
            <a:xfrm>
              <a:off x="2911" y="564"/>
              <a:ext cx="27" cy="32"/>
            </a:xfrm>
            <a:custGeom>
              <a:avLst/>
              <a:gdLst>
                <a:gd name="T0" fmla="*/ 27 w 27"/>
                <a:gd name="T1" fmla="*/ 10 h 32"/>
                <a:gd name="T2" fmla="*/ 25 w 27"/>
                <a:gd name="T3" fmla="*/ 22 h 32"/>
                <a:gd name="T4" fmla="*/ 23 w 27"/>
                <a:gd name="T5" fmla="*/ 32 h 32"/>
                <a:gd name="T6" fmla="*/ 19 w 27"/>
                <a:gd name="T7" fmla="*/ 32 h 32"/>
                <a:gd name="T8" fmla="*/ 15 w 27"/>
                <a:gd name="T9" fmla="*/ 32 h 32"/>
                <a:gd name="T10" fmla="*/ 13 w 27"/>
                <a:gd name="T11" fmla="*/ 23 h 32"/>
                <a:gd name="T12" fmla="*/ 13 w 27"/>
                <a:gd name="T13" fmla="*/ 13 h 32"/>
                <a:gd name="T14" fmla="*/ 7 w 27"/>
                <a:gd name="T15" fmla="*/ 13 h 32"/>
                <a:gd name="T16" fmla="*/ 6 w 27"/>
                <a:gd name="T17" fmla="*/ 12 h 32"/>
                <a:gd name="T18" fmla="*/ 3 w 27"/>
                <a:gd name="T19" fmla="*/ 10 h 32"/>
                <a:gd name="T20" fmla="*/ 0 w 27"/>
                <a:gd name="T21" fmla="*/ 7 h 32"/>
                <a:gd name="T22" fmla="*/ 2 w 27"/>
                <a:gd name="T23" fmla="*/ 6 h 32"/>
                <a:gd name="T24" fmla="*/ 2 w 27"/>
                <a:gd name="T25" fmla="*/ 3 h 32"/>
                <a:gd name="T26" fmla="*/ 5 w 27"/>
                <a:gd name="T27" fmla="*/ 2 h 32"/>
                <a:gd name="T28" fmla="*/ 9 w 27"/>
                <a:gd name="T29" fmla="*/ 0 h 32"/>
                <a:gd name="T30" fmla="*/ 12 w 27"/>
                <a:gd name="T31" fmla="*/ 4 h 32"/>
                <a:gd name="T32" fmla="*/ 16 w 27"/>
                <a:gd name="T33" fmla="*/ 7 h 32"/>
                <a:gd name="T34" fmla="*/ 20 w 27"/>
                <a:gd name="T35" fmla="*/ 9 h 32"/>
                <a:gd name="T36" fmla="*/ 27 w 27"/>
                <a:gd name="T37" fmla="*/ 1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32"/>
                <a:gd name="T59" fmla="*/ 27 w 27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8" name="Freeform 49"/>
            <p:cNvSpPr>
              <a:spLocks noChangeArrowheads="1"/>
            </p:cNvSpPr>
            <p:nvPr/>
          </p:nvSpPr>
          <p:spPr bwMode="auto">
            <a:xfrm>
              <a:off x="2843" y="671"/>
              <a:ext cx="15" cy="40"/>
            </a:xfrm>
            <a:custGeom>
              <a:avLst/>
              <a:gdLst>
                <a:gd name="T0" fmla="*/ 8 w 15"/>
                <a:gd name="T1" fmla="*/ 0 h 40"/>
                <a:gd name="T2" fmla="*/ 13 w 15"/>
                <a:gd name="T3" fmla="*/ 2 h 40"/>
                <a:gd name="T4" fmla="*/ 15 w 15"/>
                <a:gd name="T5" fmla="*/ 2 h 40"/>
                <a:gd name="T6" fmla="*/ 15 w 15"/>
                <a:gd name="T7" fmla="*/ 22 h 40"/>
                <a:gd name="T8" fmla="*/ 13 w 15"/>
                <a:gd name="T9" fmla="*/ 39 h 40"/>
                <a:gd name="T10" fmla="*/ 11 w 15"/>
                <a:gd name="T11" fmla="*/ 39 h 40"/>
                <a:gd name="T12" fmla="*/ 10 w 15"/>
                <a:gd name="T13" fmla="*/ 40 h 40"/>
                <a:gd name="T14" fmla="*/ 5 w 15"/>
                <a:gd name="T15" fmla="*/ 36 h 40"/>
                <a:gd name="T16" fmla="*/ 1 w 15"/>
                <a:gd name="T17" fmla="*/ 33 h 40"/>
                <a:gd name="T18" fmla="*/ 0 w 15"/>
                <a:gd name="T19" fmla="*/ 23 h 40"/>
                <a:gd name="T20" fmla="*/ 1 w 15"/>
                <a:gd name="T21" fmla="*/ 14 h 40"/>
                <a:gd name="T22" fmla="*/ 4 w 15"/>
                <a:gd name="T23" fmla="*/ 7 h 40"/>
                <a:gd name="T24" fmla="*/ 8 w 15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40"/>
                <a:gd name="T41" fmla="*/ 15 w 15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59" name="Freeform 50"/>
            <p:cNvSpPr>
              <a:spLocks noChangeArrowheads="1"/>
            </p:cNvSpPr>
            <p:nvPr/>
          </p:nvSpPr>
          <p:spPr bwMode="auto">
            <a:xfrm>
              <a:off x="596" y="694"/>
              <a:ext cx="111" cy="41"/>
            </a:xfrm>
            <a:custGeom>
              <a:avLst/>
              <a:gdLst>
                <a:gd name="T0" fmla="*/ 68 w 111"/>
                <a:gd name="T1" fmla="*/ 36 h 41"/>
                <a:gd name="T2" fmla="*/ 67 w 111"/>
                <a:gd name="T3" fmla="*/ 31 h 41"/>
                <a:gd name="T4" fmla="*/ 65 w 111"/>
                <a:gd name="T5" fmla="*/ 26 h 41"/>
                <a:gd name="T6" fmla="*/ 45 w 111"/>
                <a:gd name="T7" fmla="*/ 19 h 41"/>
                <a:gd name="T8" fmla="*/ 27 w 111"/>
                <a:gd name="T9" fmla="*/ 10 h 41"/>
                <a:gd name="T10" fmla="*/ 12 w 111"/>
                <a:gd name="T11" fmla="*/ 14 h 41"/>
                <a:gd name="T12" fmla="*/ 0 w 111"/>
                <a:gd name="T13" fmla="*/ 19 h 41"/>
                <a:gd name="T14" fmla="*/ 1 w 111"/>
                <a:gd name="T15" fmla="*/ 17 h 41"/>
                <a:gd name="T16" fmla="*/ 2 w 111"/>
                <a:gd name="T17" fmla="*/ 16 h 41"/>
                <a:gd name="T18" fmla="*/ 7 w 111"/>
                <a:gd name="T19" fmla="*/ 9 h 41"/>
                <a:gd name="T20" fmla="*/ 12 w 111"/>
                <a:gd name="T21" fmla="*/ 4 h 41"/>
                <a:gd name="T22" fmla="*/ 18 w 111"/>
                <a:gd name="T23" fmla="*/ 1 h 41"/>
                <a:gd name="T24" fmla="*/ 25 w 111"/>
                <a:gd name="T25" fmla="*/ 0 h 41"/>
                <a:gd name="T26" fmla="*/ 32 w 111"/>
                <a:gd name="T27" fmla="*/ 1 h 41"/>
                <a:gd name="T28" fmla="*/ 41 w 111"/>
                <a:gd name="T29" fmla="*/ 3 h 41"/>
                <a:gd name="T30" fmla="*/ 49 w 111"/>
                <a:gd name="T31" fmla="*/ 6 h 41"/>
                <a:gd name="T32" fmla="*/ 57 w 111"/>
                <a:gd name="T33" fmla="*/ 9 h 41"/>
                <a:gd name="T34" fmla="*/ 89 w 111"/>
                <a:gd name="T35" fmla="*/ 27 h 41"/>
                <a:gd name="T36" fmla="*/ 111 w 111"/>
                <a:gd name="T37" fmla="*/ 39 h 41"/>
                <a:gd name="T38" fmla="*/ 111 w 111"/>
                <a:gd name="T39" fmla="*/ 40 h 41"/>
                <a:gd name="T40" fmla="*/ 111 w 111"/>
                <a:gd name="T41" fmla="*/ 41 h 41"/>
                <a:gd name="T42" fmla="*/ 94 w 111"/>
                <a:gd name="T43" fmla="*/ 41 h 41"/>
                <a:gd name="T44" fmla="*/ 75 w 111"/>
                <a:gd name="T45" fmla="*/ 41 h 41"/>
                <a:gd name="T46" fmla="*/ 77 w 111"/>
                <a:gd name="T47" fmla="*/ 39 h 41"/>
                <a:gd name="T48" fmla="*/ 77 w 111"/>
                <a:gd name="T49" fmla="*/ 36 h 41"/>
                <a:gd name="T50" fmla="*/ 72 w 111"/>
                <a:gd name="T51" fmla="*/ 36 h 41"/>
                <a:gd name="T52" fmla="*/ 68 w 111"/>
                <a:gd name="T53" fmla="*/ 36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41"/>
                <a:gd name="T83" fmla="*/ 111 w 111"/>
                <a:gd name="T84" fmla="*/ 41 h 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51"/>
            <p:cNvSpPr>
              <a:spLocks noChangeArrowheads="1"/>
            </p:cNvSpPr>
            <p:nvPr/>
          </p:nvSpPr>
          <p:spPr bwMode="auto">
            <a:xfrm>
              <a:off x="695" y="737"/>
              <a:ext cx="72" cy="23"/>
            </a:xfrm>
            <a:custGeom>
              <a:avLst/>
              <a:gdLst>
                <a:gd name="T0" fmla="*/ 29 w 72"/>
                <a:gd name="T1" fmla="*/ 0 h 23"/>
                <a:gd name="T2" fmla="*/ 43 w 72"/>
                <a:gd name="T3" fmla="*/ 1 h 23"/>
                <a:gd name="T4" fmla="*/ 55 w 72"/>
                <a:gd name="T5" fmla="*/ 4 h 23"/>
                <a:gd name="T6" fmla="*/ 63 w 72"/>
                <a:gd name="T7" fmla="*/ 8 h 23"/>
                <a:gd name="T8" fmla="*/ 72 w 72"/>
                <a:gd name="T9" fmla="*/ 16 h 23"/>
                <a:gd name="T10" fmla="*/ 70 w 72"/>
                <a:gd name="T11" fmla="*/ 18 h 23"/>
                <a:gd name="T12" fmla="*/ 69 w 72"/>
                <a:gd name="T13" fmla="*/ 21 h 23"/>
                <a:gd name="T14" fmla="*/ 50 w 72"/>
                <a:gd name="T15" fmla="*/ 23 h 23"/>
                <a:gd name="T16" fmla="*/ 32 w 72"/>
                <a:gd name="T17" fmla="*/ 21 h 23"/>
                <a:gd name="T18" fmla="*/ 23 w 72"/>
                <a:gd name="T19" fmla="*/ 21 h 23"/>
                <a:gd name="T20" fmla="*/ 16 w 72"/>
                <a:gd name="T21" fmla="*/ 20 h 23"/>
                <a:gd name="T22" fmla="*/ 8 w 72"/>
                <a:gd name="T23" fmla="*/ 17 h 23"/>
                <a:gd name="T24" fmla="*/ 0 w 72"/>
                <a:gd name="T25" fmla="*/ 14 h 23"/>
                <a:gd name="T26" fmla="*/ 0 w 72"/>
                <a:gd name="T27" fmla="*/ 13 h 23"/>
                <a:gd name="T28" fmla="*/ 0 w 72"/>
                <a:gd name="T29" fmla="*/ 13 h 23"/>
                <a:gd name="T30" fmla="*/ 8 w 72"/>
                <a:gd name="T31" fmla="*/ 10 h 23"/>
                <a:gd name="T32" fmla="*/ 16 w 72"/>
                <a:gd name="T33" fmla="*/ 7 h 23"/>
                <a:gd name="T34" fmla="*/ 23 w 72"/>
                <a:gd name="T35" fmla="*/ 4 h 23"/>
                <a:gd name="T36" fmla="*/ 29 w 72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3"/>
                <a:gd name="T59" fmla="*/ 72 w 72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61" name="Freeform 52"/>
            <p:cNvSpPr>
              <a:spLocks noChangeArrowheads="1"/>
            </p:cNvSpPr>
            <p:nvPr/>
          </p:nvSpPr>
          <p:spPr bwMode="auto">
            <a:xfrm>
              <a:off x="2721" y="737"/>
              <a:ext cx="28" cy="24"/>
            </a:xfrm>
            <a:custGeom>
              <a:avLst/>
              <a:gdLst>
                <a:gd name="T0" fmla="*/ 18 w 28"/>
                <a:gd name="T1" fmla="*/ 0 h 24"/>
                <a:gd name="T2" fmla="*/ 23 w 28"/>
                <a:gd name="T3" fmla="*/ 3 h 24"/>
                <a:gd name="T4" fmla="*/ 25 w 28"/>
                <a:gd name="T5" fmla="*/ 6 h 24"/>
                <a:gd name="T6" fmla="*/ 26 w 28"/>
                <a:gd name="T7" fmla="*/ 7 h 24"/>
                <a:gd name="T8" fmla="*/ 28 w 28"/>
                <a:gd name="T9" fmla="*/ 13 h 24"/>
                <a:gd name="T10" fmla="*/ 28 w 28"/>
                <a:gd name="T11" fmla="*/ 13 h 24"/>
                <a:gd name="T12" fmla="*/ 28 w 28"/>
                <a:gd name="T13" fmla="*/ 14 h 24"/>
                <a:gd name="T14" fmla="*/ 23 w 28"/>
                <a:gd name="T15" fmla="*/ 17 h 24"/>
                <a:gd name="T16" fmla="*/ 19 w 28"/>
                <a:gd name="T17" fmla="*/ 20 h 24"/>
                <a:gd name="T18" fmla="*/ 15 w 28"/>
                <a:gd name="T19" fmla="*/ 23 h 24"/>
                <a:gd name="T20" fmla="*/ 8 w 28"/>
                <a:gd name="T21" fmla="*/ 24 h 24"/>
                <a:gd name="T22" fmla="*/ 5 w 28"/>
                <a:gd name="T23" fmla="*/ 23 h 24"/>
                <a:gd name="T24" fmla="*/ 3 w 28"/>
                <a:gd name="T25" fmla="*/ 21 h 24"/>
                <a:gd name="T26" fmla="*/ 2 w 28"/>
                <a:gd name="T27" fmla="*/ 18 h 24"/>
                <a:gd name="T28" fmla="*/ 0 w 28"/>
                <a:gd name="T29" fmla="*/ 17 h 24"/>
                <a:gd name="T30" fmla="*/ 3 w 28"/>
                <a:gd name="T31" fmla="*/ 11 h 24"/>
                <a:gd name="T32" fmla="*/ 8 w 28"/>
                <a:gd name="T33" fmla="*/ 7 h 24"/>
                <a:gd name="T34" fmla="*/ 12 w 28"/>
                <a:gd name="T35" fmla="*/ 4 h 24"/>
                <a:gd name="T36" fmla="*/ 18 w 2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4"/>
                <a:gd name="T59" fmla="*/ 28 w 2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62" name="Freeform 53"/>
            <p:cNvSpPr>
              <a:spLocks noChangeArrowheads="1"/>
            </p:cNvSpPr>
            <p:nvPr/>
          </p:nvSpPr>
          <p:spPr bwMode="auto">
            <a:xfrm>
              <a:off x="2857" y="758"/>
              <a:ext cx="26" cy="56"/>
            </a:xfrm>
            <a:custGeom>
              <a:avLst/>
              <a:gdLst>
                <a:gd name="T0" fmla="*/ 4 w 26"/>
                <a:gd name="T1" fmla="*/ 0 h 56"/>
                <a:gd name="T2" fmla="*/ 7 w 26"/>
                <a:gd name="T3" fmla="*/ 0 h 56"/>
                <a:gd name="T4" fmla="*/ 10 w 26"/>
                <a:gd name="T5" fmla="*/ 0 h 56"/>
                <a:gd name="T6" fmla="*/ 16 w 26"/>
                <a:gd name="T7" fmla="*/ 5 h 56"/>
                <a:gd name="T8" fmla="*/ 20 w 26"/>
                <a:gd name="T9" fmla="*/ 10 h 56"/>
                <a:gd name="T10" fmla="*/ 24 w 26"/>
                <a:gd name="T11" fmla="*/ 17 h 56"/>
                <a:gd name="T12" fmla="*/ 26 w 26"/>
                <a:gd name="T13" fmla="*/ 26 h 56"/>
                <a:gd name="T14" fmla="*/ 21 w 26"/>
                <a:gd name="T15" fmla="*/ 29 h 56"/>
                <a:gd name="T16" fmla="*/ 17 w 26"/>
                <a:gd name="T17" fmla="*/ 32 h 56"/>
                <a:gd name="T18" fmla="*/ 19 w 26"/>
                <a:gd name="T19" fmla="*/ 45 h 56"/>
                <a:gd name="T20" fmla="*/ 19 w 26"/>
                <a:gd name="T21" fmla="*/ 56 h 56"/>
                <a:gd name="T22" fmla="*/ 17 w 26"/>
                <a:gd name="T23" fmla="*/ 56 h 56"/>
                <a:gd name="T24" fmla="*/ 17 w 26"/>
                <a:gd name="T25" fmla="*/ 56 h 56"/>
                <a:gd name="T26" fmla="*/ 9 w 26"/>
                <a:gd name="T27" fmla="*/ 50 h 56"/>
                <a:gd name="T28" fmla="*/ 0 w 26"/>
                <a:gd name="T29" fmla="*/ 45 h 56"/>
                <a:gd name="T30" fmla="*/ 0 w 26"/>
                <a:gd name="T31" fmla="*/ 25 h 56"/>
                <a:gd name="T32" fmla="*/ 0 w 26"/>
                <a:gd name="T33" fmla="*/ 5 h 56"/>
                <a:gd name="T34" fmla="*/ 3 w 26"/>
                <a:gd name="T35" fmla="*/ 2 h 56"/>
                <a:gd name="T36" fmla="*/ 4 w 26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56"/>
                <a:gd name="T59" fmla="*/ 26 w 26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63" name="Freeform 54"/>
            <p:cNvSpPr>
              <a:spLocks noChangeArrowheads="1"/>
            </p:cNvSpPr>
            <p:nvPr/>
          </p:nvSpPr>
          <p:spPr bwMode="auto">
            <a:xfrm>
              <a:off x="2756" y="770"/>
              <a:ext cx="21" cy="27"/>
            </a:xfrm>
            <a:custGeom>
              <a:avLst/>
              <a:gdLst>
                <a:gd name="T0" fmla="*/ 14 w 21"/>
                <a:gd name="T1" fmla="*/ 0 h 27"/>
                <a:gd name="T2" fmla="*/ 17 w 21"/>
                <a:gd name="T3" fmla="*/ 4 h 27"/>
                <a:gd name="T4" fmla="*/ 21 w 21"/>
                <a:gd name="T5" fmla="*/ 8 h 27"/>
                <a:gd name="T6" fmla="*/ 18 w 21"/>
                <a:gd name="T7" fmla="*/ 10 h 27"/>
                <a:gd name="T8" fmla="*/ 15 w 21"/>
                <a:gd name="T9" fmla="*/ 11 h 27"/>
                <a:gd name="T10" fmla="*/ 13 w 21"/>
                <a:gd name="T11" fmla="*/ 8 h 27"/>
                <a:gd name="T12" fmla="*/ 11 w 21"/>
                <a:gd name="T13" fmla="*/ 8 h 27"/>
                <a:gd name="T14" fmla="*/ 8 w 21"/>
                <a:gd name="T15" fmla="*/ 11 h 27"/>
                <a:gd name="T16" fmla="*/ 7 w 21"/>
                <a:gd name="T17" fmla="*/ 14 h 27"/>
                <a:gd name="T18" fmla="*/ 8 w 21"/>
                <a:gd name="T19" fmla="*/ 18 h 27"/>
                <a:gd name="T20" fmla="*/ 8 w 21"/>
                <a:gd name="T21" fmla="*/ 21 h 27"/>
                <a:gd name="T22" fmla="*/ 8 w 21"/>
                <a:gd name="T23" fmla="*/ 23 h 27"/>
                <a:gd name="T24" fmla="*/ 7 w 21"/>
                <a:gd name="T25" fmla="*/ 27 h 27"/>
                <a:gd name="T26" fmla="*/ 4 w 21"/>
                <a:gd name="T27" fmla="*/ 23 h 27"/>
                <a:gd name="T28" fmla="*/ 0 w 21"/>
                <a:gd name="T29" fmla="*/ 20 h 27"/>
                <a:gd name="T30" fmla="*/ 5 w 21"/>
                <a:gd name="T31" fmla="*/ 13 h 27"/>
                <a:gd name="T32" fmla="*/ 11 w 21"/>
                <a:gd name="T33" fmla="*/ 1 h 27"/>
                <a:gd name="T34" fmla="*/ 13 w 21"/>
                <a:gd name="T35" fmla="*/ 1 h 27"/>
                <a:gd name="T36" fmla="*/ 14 w 21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27"/>
                <a:gd name="T59" fmla="*/ 21 w 21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64" name="Freeform 55"/>
            <p:cNvSpPr>
              <a:spLocks noChangeArrowheads="1"/>
            </p:cNvSpPr>
            <p:nvPr/>
          </p:nvSpPr>
          <p:spPr bwMode="auto">
            <a:xfrm>
              <a:off x="2866" y="811"/>
              <a:ext cx="7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1 w 7"/>
                <a:gd name="T5" fmla="*/ 0 h 7"/>
                <a:gd name="T6" fmla="*/ 1 w 7"/>
                <a:gd name="T7" fmla="*/ 0 h 7"/>
                <a:gd name="T8" fmla="*/ 2 w 7"/>
                <a:gd name="T9" fmla="*/ 0 h 7"/>
                <a:gd name="T10" fmla="*/ 4 w 7"/>
                <a:gd name="T11" fmla="*/ 4 h 7"/>
                <a:gd name="T12" fmla="*/ 7 w 7"/>
                <a:gd name="T13" fmla="*/ 7 h 7"/>
                <a:gd name="T14" fmla="*/ 2 w 7"/>
                <a:gd name="T15" fmla="*/ 7 h 7"/>
                <a:gd name="T16" fmla="*/ 0 w 7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56"/>
            <p:cNvSpPr>
              <a:spLocks noChangeArrowheads="1"/>
            </p:cNvSpPr>
            <p:nvPr/>
          </p:nvSpPr>
          <p:spPr bwMode="auto">
            <a:xfrm>
              <a:off x="2883" y="815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0 h 9"/>
                <a:gd name="T4" fmla="*/ 8 w 10"/>
                <a:gd name="T5" fmla="*/ 0 h 9"/>
                <a:gd name="T6" fmla="*/ 8 w 10"/>
                <a:gd name="T7" fmla="*/ 2 h 9"/>
                <a:gd name="T8" fmla="*/ 8 w 10"/>
                <a:gd name="T9" fmla="*/ 3 h 9"/>
                <a:gd name="T10" fmla="*/ 10 w 10"/>
                <a:gd name="T11" fmla="*/ 6 h 9"/>
                <a:gd name="T12" fmla="*/ 10 w 10"/>
                <a:gd name="T13" fmla="*/ 9 h 9"/>
                <a:gd name="T14" fmla="*/ 7 w 10"/>
                <a:gd name="T15" fmla="*/ 8 h 9"/>
                <a:gd name="T16" fmla="*/ 4 w 10"/>
                <a:gd name="T17" fmla="*/ 6 h 9"/>
                <a:gd name="T18" fmla="*/ 1 w 10"/>
                <a:gd name="T19" fmla="*/ 5 h 9"/>
                <a:gd name="T20" fmla="*/ 0 w 10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9"/>
                <a:gd name="T35" fmla="*/ 10 w 10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66" name="Freeform 57"/>
            <p:cNvSpPr>
              <a:spLocks noChangeArrowheads="1"/>
            </p:cNvSpPr>
            <p:nvPr/>
          </p:nvSpPr>
          <p:spPr bwMode="auto">
            <a:xfrm>
              <a:off x="2870" y="823"/>
              <a:ext cx="6" cy="14"/>
            </a:xfrm>
            <a:custGeom>
              <a:avLst/>
              <a:gdLst>
                <a:gd name="T0" fmla="*/ 0 w 6"/>
                <a:gd name="T1" fmla="*/ 0 h 14"/>
                <a:gd name="T2" fmla="*/ 3 w 6"/>
                <a:gd name="T3" fmla="*/ 2 h 14"/>
                <a:gd name="T4" fmla="*/ 4 w 6"/>
                <a:gd name="T5" fmla="*/ 5 h 14"/>
                <a:gd name="T6" fmla="*/ 6 w 6"/>
                <a:gd name="T7" fmla="*/ 8 h 14"/>
                <a:gd name="T8" fmla="*/ 6 w 6"/>
                <a:gd name="T9" fmla="*/ 14 h 14"/>
                <a:gd name="T10" fmla="*/ 4 w 6"/>
                <a:gd name="T11" fmla="*/ 14 h 14"/>
                <a:gd name="T12" fmla="*/ 3 w 6"/>
                <a:gd name="T13" fmla="*/ 12 h 14"/>
                <a:gd name="T14" fmla="*/ 1 w 6"/>
                <a:gd name="T15" fmla="*/ 7 h 14"/>
                <a:gd name="T16" fmla="*/ 0 w 6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4"/>
                <a:gd name="T29" fmla="*/ 6 w 6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67" name="Freeform 58"/>
            <p:cNvSpPr>
              <a:spLocks noChangeArrowheads="1"/>
            </p:cNvSpPr>
            <p:nvPr/>
          </p:nvSpPr>
          <p:spPr bwMode="auto">
            <a:xfrm>
              <a:off x="2898" y="823"/>
              <a:ext cx="8" cy="7"/>
            </a:xfrm>
            <a:custGeom>
              <a:avLst/>
              <a:gdLst>
                <a:gd name="T0" fmla="*/ 3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8 w 8"/>
                <a:gd name="T7" fmla="*/ 5 h 7"/>
                <a:gd name="T8" fmla="*/ 6 w 8"/>
                <a:gd name="T9" fmla="*/ 7 h 7"/>
                <a:gd name="T10" fmla="*/ 3 w 8"/>
                <a:gd name="T11" fmla="*/ 7 h 7"/>
                <a:gd name="T12" fmla="*/ 0 w 8"/>
                <a:gd name="T13" fmla="*/ 7 h 7"/>
                <a:gd name="T14" fmla="*/ 0 w 8"/>
                <a:gd name="T15" fmla="*/ 5 h 7"/>
                <a:gd name="T16" fmla="*/ 0 w 8"/>
                <a:gd name="T17" fmla="*/ 2 h 7"/>
                <a:gd name="T18" fmla="*/ 2 w 8"/>
                <a:gd name="T19" fmla="*/ 2 h 7"/>
                <a:gd name="T20" fmla="*/ 3 w 8"/>
                <a:gd name="T21" fmla="*/ 2 h 7"/>
                <a:gd name="T22" fmla="*/ 3 w 8"/>
                <a:gd name="T23" fmla="*/ 1 h 7"/>
                <a:gd name="T24" fmla="*/ 3 w 8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7"/>
                <a:gd name="T41" fmla="*/ 8 w 8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68" name="Freeform 59"/>
            <p:cNvSpPr>
              <a:spLocks noChangeArrowheads="1"/>
            </p:cNvSpPr>
            <p:nvPr/>
          </p:nvSpPr>
          <p:spPr bwMode="auto">
            <a:xfrm>
              <a:off x="2897" y="834"/>
              <a:ext cx="9" cy="6"/>
            </a:xfrm>
            <a:custGeom>
              <a:avLst/>
              <a:gdLst>
                <a:gd name="T0" fmla="*/ 4 w 9"/>
                <a:gd name="T1" fmla="*/ 0 h 6"/>
                <a:gd name="T2" fmla="*/ 7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1 w 9"/>
                <a:gd name="T11" fmla="*/ 4 h 6"/>
                <a:gd name="T12" fmla="*/ 0 w 9"/>
                <a:gd name="T13" fmla="*/ 3 h 6"/>
                <a:gd name="T14" fmla="*/ 1 w 9"/>
                <a:gd name="T15" fmla="*/ 3 h 6"/>
                <a:gd name="T16" fmla="*/ 3 w 9"/>
                <a:gd name="T17" fmla="*/ 3 h 6"/>
                <a:gd name="T18" fmla="*/ 4 w 9"/>
                <a:gd name="T19" fmla="*/ 1 h 6"/>
                <a:gd name="T20" fmla="*/ 4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69" name="Freeform 60"/>
            <p:cNvSpPr>
              <a:spLocks noChangeArrowheads="1"/>
            </p:cNvSpPr>
            <p:nvPr/>
          </p:nvSpPr>
          <p:spPr bwMode="auto">
            <a:xfrm>
              <a:off x="2914" y="837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1 h 4"/>
                <a:gd name="T4" fmla="*/ 9 w 9"/>
                <a:gd name="T5" fmla="*/ 3 h 4"/>
                <a:gd name="T6" fmla="*/ 9 w 9"/>
                <a:gd name="T7" fmla="*/ 4 h 4"/>
                <a:gd name="T8" fmla="*/ 9 w 9"/>
                <a:gd name="T9" fmla="*/ 4 h 4"/>
                <a:gd name="T10" fmla="*/ 6 w 9"/>
                <a:gd name="T11" fmla="*/ 4 h 4"/>
                <a:gd name="T12" fmla="*/ 4 w 9"/>
                <a:gd name="T13" fmla="*/ 4 h 4"/>
                <a:gd name="T14" fmla="*/ 2 w 9"/>
                <a:gd name="T15" fmla="*/ 3 h 4"/>
                <a:gd name="T16" fmla="*/ 0 w 9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61"/>
            <p:cNvSpPr>
              <a:spLocks noChangeArrowheads="1"/>
            </p:cNvSpPr>
            <p:nvPr/>
          </p:nvSpPr>
          <p:spPr bwMode="auto">
            <a:xfrm>
              <a:off x="2886" y="844"/>
              <a:ext cx="8" cy="14"/>
            </a:xfrm>
            <a:custGeom>
              <a:avLst/>
              <a:gdLst>
                <a:gd name="T0" fmla="*/ 1 w 8"/>
                <a:gd name="T1" fmla="*/ 0 h 14"/>
                <a:gd name="T2" fmla="*/ 4 w 8"/>
                <a:gd name="T3" fmla="*/ 4 h 14"/>
                <a:gd name="T4" fmla="*/ 7 w 8"/>
                <a:gd name="T5" fmla="*/ 7 h 14"/>
                <a:gd name="T6" fmla="*/ 8 w 8"/>
                <a:gd name="T7" fmla="*/ 10 h 14"/>
                <a:gd name="T8" fmla="*/ 8 w 8"/>
                <a:gd name="T9" fmla="*/ 14 h 14"/>
                <a:gd name="T10" fmla="*/ 8 w 8"/>
                <a:gd name="T11" fmla="*/ 14 h 14"/>
                <a:gd name="T12" fmla="*/ 7 w 8"/>
                <a:gd name="T13" fmla="*/ 14 h 14"/>
                <a:gd name="T14" fmla="*/ 2 w 8"/>
                <a:gd name="T15" fmla="*/ 13 h 14"/>
                <a:gd name="T16" fmla="*/ 0 w 8"/>
                <a:gd name="T17" fmla="*/ 13 h 14"/>
                <a:gd name="T18" fmla="*/ 0 w 8"/>
                <a:gd name="T19" fmla="*/ 7 h 14"/>
                <a:gd name="T20" fmla="*/ 1 w 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4"/>
                <a:gd name="T35" fmla="*/ 8 w 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1" name="Freeform 62"/>
            <p:cNvSpPr>
              <a:spLocks noChangeArrowheads="1"/>
            </p:cNvSpPr>
            <p:nvPr/>
          </p:nvSpPr>
          <p:spPr bwMode="auto">
            <a:xfrm>
              <a:off x="2910" y="847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11 w 14"/>
                <a:gd name="T3" fmla="*/ 1 h 7"/>
                <a:gd name="T4" fmla="*/ 13 w 14"/>
                <a:gd name="T5" fmla="*/ 3 h 7"/>
                <a:gd name="T6" fmla="*/ 13 w 14"/>
                <a:gd name="T7" fmla="*/ 3 h 7"/>
                <a:gd name="T8" fmla="*/ 14 w 14"/>
                <a:gd name="T9" fmla="*/ 7 h 7"/>
                <a:gd name="T10" fmla="*/ 10 w 14"/>
                <a:gd name="T11" fmla="*/ 7 h 7"/>
                <a:gd name="T12" fmla="*/ 4 w 14"/>
                <a:gd name="T13" fmla="*/ 7 h 7"/>
                <a:gd name="T14" fmla="*/ 3 w 14"/>
                <a:gd name="T15" fmla="*/ 4 h 7"/>
                <a:gd name="T16" fmla="*/ 0 w 14"/>
                <a:gd name="T17" fmla="*/ 3 h 7"/>
                <a:gd name="T18" fmla="*/ 4 w 14"/>
                <a:gd name="T19" fmla="*/ 1 h 7"/>
                <a:gd name="T20" fmla="*/ 8 w 1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7"/>
                <a:gd name="T35" fmla="*/ 14 w 1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2" name="Freeform 63"/>
            <p:cNvSpPr>
              <a:spLocks noChangeArrowheads="1"/>
            </p:cNvSpPr>
            <p:nvPr/>
          </p:nvSpPr>
          <p:spPr bwMode="auto">
            <a:xfrm>
              <a:off x="2894" y="861"/>
              <a:ext cx="9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 h 16"/>
                <a:gd name="T4" fmla="*/ 9 w 9"/>
                <a:gd name="T5" fmla="*/ 6 h 16"/>
                <a:gd name="T6" fmla="*/ 6 w 9"/>
                <a:gd name="T7" fmla="*/ 10 h 16"/>
                <a:gd name="T8" fmla="*/ 3 w 9"/>
                <a:gd name="T9" fmla="*/ 16 h 16"/>
                <a:gd name="T10" fmla="*/ 3 w 9"/>
                <a:gd name="T11" fmla="*/ 14 h 16"/>
                <a:gd name="T12" fmla="*/ 3 w 9"/>
                <a:gd name="T13" fmla="*/ 13 h 16"/>
                <a:gd name="T14" fmla="*/ 2 w 9"/>
                <a:gd name="T15" fmla="*/ 7 h 16"/>
                <a:gd name="T16" fmla="*/ 0 w 9"/>
                <a:gd name="T17" fmla="*/ 3 h 16"/>
                <a:gd name="T18" fmla="*/ 3 w 9"/>
                <a:gd name="T19" fmla="*/ 1 h 16"/>
                <a:gd name="T20" fmla="*/ 6 w 9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3" name="Freeform 64"/>
            <p:cNvSpPr>
              <a:spLocks noChangeArrowheads="1"/>
            </p:cNvSpPr>
            <p:nvPr/>
          </p:nvSpPr>
          <p:spPr bwMode="auto">
            <a:xfrm>
              <a:off x="2419" y="870"/>
              <a:ext cx="24" cy="48"/>
            </a:xfrm>
            <a:custGeom>
              <a:avLst/>
              <a:gdLst>
                <a:gd name="T0" fmla="*/ 3 w 24"/>
                <a:gd name="T1" fmla="*/ 0 h 48"/>
                <a:gd name="T2" fmla="*/ 10 w 24"/>
                <a:gd name="T3" fmla="*/ 4 h 48"/>
                <a:gd name="T4" fmla="*/ 14 w 24"/>
                <a:gd name="T5" fmla="*/ 12 h 48"/>
                <a:gd name="T6" fmla="*/ 18 w 24"/>
                <a:gd name="T7" fmla="*/ 20 h 48"/>
                <a:gd name="T8" fmla="*/ 24 w 24"/>
                <a:gd name="T9" fmla="*/ 28 h 48"/>
                <a:gd name="T10" fmla="*/ 20 w 24"/>
                <a:gd name="T11" fmla="*/ 40 h 48"/>
                <a:gd name="T12" fmla="*/ 14 w 24"/>
                <a:gd name="T13" fmla="*/ 48 h 48"/>
                <a:gd name="T14" fmla="*/ 14 w 24"/>
                <a:gd name="T15" fmla="*/ 48 h 48"/>
                <a:gd name="T16" fmla="*/ 13 w 24"/>
                <a:gd name="T17" fmla="*/ 48 h 48"/>
                <a:gd name="T18" fmla="*/ 7 w 24"/>
                <a:gd name="T19" fmla="*/ 47 h 48"/>
                <a:gd name="T20" fmla="*/ 1 w 24"/>
                <a:gd name="T21" fmla="*/ 47 h 48"/>
                <a:gd name="T22" fmla="*/ 0 w 24"/>
                <a:gd name="T23" fmla="*/ 34 h 48"/>
                <a:gd name="T24" fmla="*/ 0 w 24"/>
                <a:gd name="T25" fmla="*/ 22 h 48"/>
                <a:gd name="T26" fmla="*/ 0 w 24"/>
                <a:gd name="T27" fmla="*/ 11 h 48"/>
                <a:gd name="T28" fmla="*/ 3 w 24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8"/>
                <a:gd name="T47" fmla="*/ 24 w 24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4" name="Freeform 65"/>
            <p:cNvSpPr>
              <a:spLocks noChangeArrowheads="1"/>
            </p:cNvSpPr>
            <p:nvPr/>
          </p:nvSpPr>
          <p:spPr bwMode="auto">
            <a:xfrm>
              <a:off x="2910" y="871"/>
              <a:ext cx="27" cy="47"/>
            </a:xfrm>
            <a:custGeom>
              <a:avLst/>
              <a:gdLst>
                <a:gd name="T0" fmla="*/ 21 w 27"/>
                <a:gd name="T1" fmla="*/ 47 h 47"/>
                <a:gd name="T2" fmla="*/ 16 w 27"/>
                <a:gd name="T3" fmla="*/ 47 h 47"/>
                <a:gd name="T4" fmla="*/ 10 w 27"/>
                <a:gd name="T5" fmla="*/ 46 h 47"/>
                <a:gd name="T6" fmla="*/ 7 w 27"/>
                <a:gd name="T7" fmla="*/ 43 h 47"/>
                <a:gd name="T8" fmla="*/ 4 w 27"/>
                <a:gd name="T9" fmla="*/ 40 h 47"/>
                <a:gd name="T10" fmla="*/ 1 w 27"/>
                <a:gd name="T11" fmla="*/ 31 h 47"/>
                <a:gd name="T12" fmla="*/ 0 w 27"/>
                <a:gd name="T13" fmla="*/ 20 h 47"/>
                <a:gd name="T14" fmla="*/ 10 w 27"/>
                <a:gd name="T15" fmla="*/ 10 h 47"/>
                <a:gd name="T16" fmla="*/ 18 w 27"/>
                <a:gd name="T17" fmla="*/ 0 h 47"/>
                <a:gd name="T18" fmla="*/ 18 w 27"/>
                <a:gd name="T19" fmla="*/ 1 h 47"/>
                <a:gd name="T20" fmla="*/ 18 w 27"/>
                <a:gd name="T21" fmla="*/ 3 h 47"/>
                <a:gd name="T22" fmla="*/ 23 w 27"/>
                <a:gd name="T23" fmla="*/ 16 h 47"/>
                <a:gd name="T24" fmla="*/ 27 w 27"/>
                <a:gd name="T25" fmla="*/ 27 h 47"/>
                <a:gd name="T26" fmla="*/ 23 w 27"/>
                <a:gd name="T27" fmla="*/ 31 h 47"/>
                <a:gd name="T28" fmla="*/ 18 w 27"/>
                <a:gd name="T29" fmla="*/ 36 h 47"/>
                <a:gd name="T30" fmla="*/ 20 w 27"/>
                <a:gd name="T31" fmla="*/ 41 h 47"/>
                <a:gd name="T32" fmla="*/ 21 w 27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7"/>
                <a:gd name="T53" fmla="*/ 27 w 2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66"/>
            <p:cNvSpPr>
              <a:spLocks noChangeArrowheads="1"/>
            </p:cNvSpPr>
            <p:nvPr/>
          </p:nvSpPr>
          <p:spPr bwMode="auto">
            <a:xfrm>
              <a:off x="2893" y="884"/>
              <a:ext cx="14" cy="13"/>
            </a:xfrm>
            <a:custGeom>
              <a:avLst/>
              <a:gdLst>
                <a:gd name="T0" fmla="*/ 11 w 14"/>
                <a:gd name="T1" fmla="*/ 0 h 13"/>
                <a:gd name="T2" fmla="*/ 14 w 14"/>
                <a:gd name="T3" fmla="*/ 3 h 13"/>
                <a:gd name="T4" fmla="*/ 14 w 14"/>
                <a:gd name="T5" fmla="*/ 6 h 13"/>
                <a:gd name="T6" fmla="*/ 14 w 14"/>
                <a:gd name="T7" fmla="*/ 10 h 13"/>
                <a:gd name="T8" fmla="*/ 13 w 14"/>
                <a:gd name="T9" fmla="*/ 13 h 13"/>
                <a:gd name="T10" fmla="*/ 13 w 14"/>
                <a:gd name="T11" fmla="*/ 13 h 13"/>
                <a:gd name="T12" fmla="*/ 11 w 14"/>
                <a:gd name="T13" fmla="*/ 13 h 13"/>
                <a:gd name="T14" fmla="*/ 5 w 14"/>
                <a:gd name="T15" fmla="*/ 13 h 13"/>
                <a:gd name="T16" fmla="*/ 0 w 14"/>
                <a:gd name="T17" fmla="*/ 11 h 13"/>
                <a:gd name="T18" fmla="*/ 5 w 14"/>
                <a:gd name="T19" fmla="*/ 6 h 13"/>
                <a:gd name="T20" fmla="*/ 11 w 14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3"/>
                <a:gd name="T35" fmla="*/ 14 w 14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6" name="Freeform 67"/>
            <p:cNvSpPr>
              <a:spLocks noChangeArrowheads="1"/>
            </p:cNvSpPr>
            <p:nvPr/>
          </p:nvSpPr>
          <p:spPr bwMode="auto">
            <a:xfrm>
              <a:off x="2743" y="907"/>
              <a:ext cx="114" cy="137"/>
            </a:xfrm>
            <a:custGeom>
              <a:avLst/>
              <a:gdLst>
                <a:gd name="T0" fmla="*/ 88 w 114"/>
                <a:gd name="T1" fmla="*/ 0 h 137"/>
                <a:gd name="T2" fmla="*/ 101 w 114"/>
                <a:gd name="T3" fmla="*/ 8 h 137"/>
                <a:gd name="T4" fmla="*/ 114 w 114"/>
                <a:gd name="T5" fmla="*/ 18 h 137"/>
                <a:gd name="T6" fmla="*/ 114 w 114"/>
                <a:gd name="T7" fmla="*/ 20 h 137"/>
                <a:gd name="T8" fmla="*/ 114 w 114"/>
                <a:gd name="T9" fmla="*/ 23 h 137"/>
                <a:gd name="T10" fmla="*/ 111 w 114"/>
                <a:gd name="T11" fmla="*/ 30 h 137"/>
                <a:gd name="T12" fmla="*/ 107 w 114"/>
                <a:gd name="T13" fmla="*/ 34 h 137"/>
                <a:gd name="T14" fmla="*/ 103 w 114"/>
                <a:gd name="T15" fmla="*/ 38 h 137"/>
                <a:gd name="T16" fmla="*/ 97 w 114"/>
                <a:gd name="T17" fmla="*/ 43 h 137"/>
                <a:gd name="T18" fmla="*/ 104 w 114"/>
                <a:gd name="T19" fmla="*/ 58 h 137"/>
                <a:gd name="T20" fmla="*/ 110 w 114"/>
                <a:gd name="T21" fmla="*/ 75 h 137"/>
                <a:gd name="T22" fmla="*/ 104 w 114"/>
                <a:gd name="T23" fmla="*/ 81 h 137"/>
                <a:gd name="T24" fmla="*/ 100 w 114"/>
                <a:gd name="T25" fmla="*/ 88 h 137"/>
                <a:gd name="T26" fmla="*/ 95 w 114"/>
                <a:gd name="T27" fmla="*/ 97 h 137"/>
                <a:gd name="T28" fmla="*/ 94 w 114"/>
                <a:gd name="T29" fmla="*/ 105 h 137"/>
                <a:gd name="T30" fmla="*/ 91 w 114"/>
                <a:gd name="T31" fmla="*/ 114 h 137"/>
                <a:gd name="T32" fmla="*/ 88 w 114"/>
                <a:gd name="T33" fmla="*/ 123 h 137"/>
                <a:gd name="T34" fmla="*/ 84 w 114"/>
                <a:gd name="T35" fmla="*/ 130 h 137"/>
                <a:gd name="T36" fmla="*/ 80 w 114"/>
                <a:gd name="T37" fmla="*/ 137 h 137"/>
                <a:gd name="T38" fmla="*/ 68 w 114"/>
                <a:gd name="T39" fmla="*/ 133 h 137"/>
                <a:gd name="T40" fmla="*/ 58 w 114"/>
                <a:gd name="T41" fmla="*/ 127 h 137"/>
                <a:gd name="T42" fmla="*/ 37 w 114"/>
                <a:gd name="T43" fmla="*/ 125 h 137"/>
                <a:gd name="T44" fmla="*/ 17 w 114"/>
                <a:gd name="T45" fmla="*/ 124 h 137"/>
                <a:gd name="T46" fmla="*/ 16 w 114"/>
                <a:gd name="T47" fmla="*/ 113 h 137"/>
                <a:gd name="T48" fmla="*/ 11 w 114"/>
                <a:gd name="T49" fmla="*/ 104 h 137"/>
                <a:gd name="T50" fmla="*/ 7 w 114"/>
                <a:gd name="T51" fmla="*/ 97 h 137"/>
                <a:gd name="T52" fmla="*/ 0 w 114"/>
                <a:gd name="T53" fmla="*/ 90 h 137"/>
                <a:gd name="T54" fmla="*/ 0 w 114"/>
                <a:gd name="T55" fmla="*/ 83 h 137"/>
                <a:gd name="T56" fmla="*/ 1 w 114"/>
                <a:gd name="T57" fmla="*/ 77 h 137"/>
                <a:gd name="T58" fmla="*/ 4 w 114"/>
                <a:gd name="T59" fmla="*/ 71 h 137"/>
                <a:gd name="T60" fmla="*/ 6 w 114"/>
                <a:gd name="T61" fmla="*/ 67 h 137"/>
                <a:gd name="T62" fmla="*/ 13 w 114"/>
                <a:gd name="T63" fmla="*/ 68 h 137"/>
                <a:gd name="T64" fmla="*/ 21 w 114"/>
                <a:gd name="T65" fmla="*/ 70 h 137"/>
                <a:gd name="T66" fmla="*/ 27 w 114"/>
                <a:gd name="T67" fmla="*/ 61 h 137"/>
                <a:gd name="T68" fmla="*/ 33 w 114"/>
                <a:gd name="T69" fmla="*/ 54 h 137"/>
                <a:gd name="T70" fmla="*/ 44 w 114"/>
                <a:gd name="T71" fmla="*/ 47 h 137"/>
                <a:gd name="T72" fmla="*/ 55 w 114"/>
                <a:gd name="T73" fmla="*/ 41 h 137"/>
                <a:gd name="T74" fmla="*/ 73 w 114"/>
                <a:gd name="T75" fmla="*/ 20 h 137"/>
                <a:gd name="T76" fmla="*/ 88 w 114"/>
                <a:gd name="T77" fmla="*/ 0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137"/>
                <a:gd name="T119" fmla="*/ 114 w 114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7" name="Freeform 68"/>
            <p:cNvSpPr>
              <a:spLocks noChangeArrowheads="1"/>
            </p:cNvSpPr>
            <p:nvPr/>
          </p:nvSpPr>
          <p:spPr bwMode="auto">
            <a:xfrm>
              <a:off x="2586" y="918"/>
              <a:ext cx="127" cy="150"/>
            </a:xfrm>
            <a:custGeom>
              <a:avLst/>
              <a:gdLst>
                <a:gd name="T0" fmla="*/ 3 w 127"/>
                <a:gd name="T1" fmla="*/ 0 h 150"/>
                <a:gd name="T2" fmla="*/ 17 w 127"/>
                <a:gd name="T3" fmla="*/ 4 h 150"/>
                <a:gd name="T4" fmla="*/ 33 w 127"/>
                <a:gd name="T5" fmla="*/ 9 h 150"/>
                <a:gd name="T6" fmla="*/ 37 w 127"/>
                <a:gd name="T7" fmla="*/ 17 h 150"/>
                <a:gd name="T8" fmla="*/ 43 w 127"/>
                <a:gd name="T9" fmla="*/ 26 h 150"/>
                <a:gd name="T10" fmla="*/ 50 w 127"/>
                <a:gd name="T11" fmla="*/ 32 h 150"/>
                <a:gd name="T12" fmla="*/ 57 w 127"/>
                <a:gd name="T13" fmla="*/ 37 h 150"/>
                <a:gd name="T14" fmla="*/ 65 w 127"/>
                <a:gd name="T15" fmla="*/ 43 h 150"/>
                <a:gd name="T16" fmla="*/ 74 w 127"/>
                <a:gd name="T17" fmla="*/ 47 h 150"/>
                <a:gd name="T18" fmla="*/ 81 w 127"/>
                <a:gd name="T19" fmla="*/ 53 h 150"/>
                <a:gd name="T20" fmla="*/ 88 w 127"/>
                <a:gd name="T21" fmla="*/ 60 h 150"/>
                <a:gd name="T22" fmla="*/ 100 w 127"/>
                <a:gd name="T23" fmla="*/ 80 h 150"/>
                <a:gd name="T24" fmla="*/ 108 w 127"/>
                <a:gd name="T25" fmla="*/ 103 h 150"/>
                <a:gd name="T26" fmla="*/ 115 w 127"/>
                <a:gd name="T27" fmla="*/ 107 h 150"/>
                <a:gd name="T28" fmla="*/ 124 w 127"/>
                <a:gd name="T29" fmla="*/ 112 h 150"/>
                <a:gd name="T30" fmla="*/ 125 w 127"/>
                <a:gd name="T31" fmla="*/ 120 h 150"/>
                <a:gd name="T32" fmla="*/ 127 w 127"/>
                <a:gd name="T33" fmla="*/ 130 h 150"/>
                <a:gd name="T34" fmla="*/ 125 w 127"/>
                <a:gd name="T35" fmla="*/ 142 h 150"/>
                <a:gd name="T36" fmla="*/ 124 w 127"/>
                <a:gd name="T37" fmla="*/ 150 h 150"/>
                <a:gd name="T38" fmla="*/ 114 w 127"/>
                <a:gd name="T39" fmla="*/ 150 h 150"/>
                <a:gd name="T40" fmla="*/ 105 w 127"/>
                <a:gd name="T41" fmla="*/ 150 h 150"/>
                <a:gd name="T42" fmla="*/ 97 w 127"/>
                <a:gd name="T43" fmla="*/ 139 h 150"/>
                <a:gd name="T44" fmla="*/ 87 w 127"/>
                <a:gd name="T45" fmla="*/ 127 h 150"/>
                <a:gd name="T46" fmla="*/ 78 w 127"/>
                <a:gd name="T47" fmla="*/ 117 h 150"/>
                <a:gd name="T48" fmla="*/ 70 w 127"/>
                <a:gd name="T49" fmla="*/ 106 h 150"/>
                <a:gd name="T50" fmla="*/ 63 w 127"/>
                <a:gd name="T51" fmla="*/ 93 h 150"/>
                <a:gd name="T52" fmla="*/ 58 w 127"/>
                <a:gd name="T53" fmla="*/ 80 h 150"/>
                <a:gd name="T54" fmla="*/ 54 w 127"/>
                <a:gd name="T55" fmla="*/ 66 h 150"/>
                <a:gd name="T56" fmla="*/ 47 w 127"/>
                <a:gd name="T57" fmla="*/ 53 h 150"/>
                <a:gd name="T58" fmla="*/ 43 w 127"/>
                <a:gd name="T59" fmla="*/ 46 h 150"/>
                <a:gd name="T60" fmla="*/ 37 w 127"/>
                <a:gd name="T61" fmla="*/ 40 h 150"/>
                <a:gd name="T62" fmla="*/ 30 w 127"/>
                <a:gd name="T63" fmla="*/ 36 h 150"/>
                <a:gd name="T64" fmla="*/ 24 w 127"/>
                <a:gd name="T65" fmla="*/ 30 h 150"/>
                <a:gd name="T66" fmla="*/ 17 w 127"/>
                <a:gd name="T67" fmla="*/ 26 h 150"/>
                <a:gd name="T68" fmla="*/ 10 w 127"/>
                <a:gd name="T69" fmla="*/ 20 h 150"/>
                <a:gd name="T70" fmla="*/ 4 w 127"/>
                <a:gd name="T71" fmla="*/ 14 h 150"/>
                <a:gd name="T72" fmla="*/ 0 w 127"/>
                <a:gd name="T73" fmla="*/ 7 h 150"/>
                <a:gd name="T74" fmla="*/ 1 w 127"/>
                <a:gd name="T75" fmla="*/ 3 h 150"/>
                <a:gd name="T76" fmla="*/ 3 w 127"/>
                <a:gd name="T77" fmla="*/ 0 h 1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150"/>
                <a:gd name="T119" fmla="*/ 127 w 127"/>
                <a:gd name="T120" fmla="*/ 150 h 1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8" name="Freeform 69"/>
            <p:cNvSpPr>
              <a:spLocks noChangeArrowheads="1"/>
            </p:cNvSpPr>
            <p:nvPr/>
          </p:nvSpPr>
          <p:spPr bwMode="auto">
            <a:xfrm>
              <a:off x="2958" y="962"/>
              <a:ext cx="6" cy="6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0 h 6"/>
                <a:gd name="T6" fmla="*/ 6 w 6"/>
                <a:gd name="T7" fmla="*/ 3 h 6"/>
                <a:gd name="T8" fmla="*/ 5 w 6"/>
                <a:gd name="T9" fmla="*/ 5 h 6"/>
                <a:gd name="T10" fmla="*/ 5 w 6"/>
                <a:gd name="T11" fmla="*/ 5 h 6"/>
                <a:gd name="T12" fmla="*/ 0 w 6"/>
                <a:gd name="T13" fmla="*/ 6 h 6"/>
                <a:gd name="T14" fmla="*/ 2 w 6"/>
                <a:gd name="T15" fmla="*/ 3 h 6"/>
                <a:gd name="T16" fmla="*/ 3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79" name="Freeform 70"/>
            <p:cNvSpPr>
              <a:spLocks noChangeArrowheads="1"/>
            </p:cNvSpPr>
            <p:nvPr/>
          </p:nvSpPr>
          <p:spPr bwMode="auto">
            <a:xfrm>
              <a:off x="2953" y="972"/>
              <a:ext cx="5" cy="29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0 h 29"/>
                <a:gd name="T4" fmla="*/ 4 w 5"/>
                <a:gd name="T5" fmla="*/ 0 h 29"/>
                <a:gd name="T6" fmla="*/ 5 w 5"/>
                <a:gd name="T7" fmla="*/ 15 h 29"/>
                <a:gd name="T8" fmla="*/ 5 w 5"/>
                <a:gd name="T9" fmla="*/ 29 h 29"/>
                <a:gd name="T10" fmla="*/ 4 w 5"/>
                <a:gd name="T11" fmla="*/ 29 h 29"/>
                <a:gd name="T12" fmla="*/ 3 w 5"/>
                <a:gd name="T13" fmla="*/ 29 h 29"/>
                <a:gd name="T14" fmla="*/ 0 w 5"/>
                <a:gd name="T15" fmla="*/ 15 h 29"/>
                <a:gd name="T16" fmla="*/ 0 w 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9"/>
                <a:gd name="T29" fmla="*/ 5 w 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71"/>
            <p:cNvSpPr>
              <a:spLocks noChangeArrowheads="1"/>
            </p:cNvSpPr>
            <p:nvPr/>
          </p:nvSpPr>
          <p:spPr bwMode="auto">
            <a:xfrm>
              <a:off x="2903" y="975"/>
              <a:ext cx="21" cy="15"/>
            </a:xfrm>
            <a:custGeom>
              <a:avLst/>
              <a:gdLst>
                <a:gd name="T0" fmla="*/ 20 w 21"/>
                <a:gd name="T1" fmla="*/ 0 h 15"/>
                <a:gd name="T2" fmla="*/ 21 w 21"/>
                <a:gd name="T3" fmla="*/ 3 h 15"/>
                <a:gd name="T4" fmla="*/ 21 w 21"/>
                <a:gd name="T5" fmla="*/ 5 h 15"/>
                <a:gd name="T6" fmla="*/ 21 w 21"/>
                <a:gd name="T7" fmla="*/ 7 h 15"/>
                <a:gd name="T8" fmla="*/ 20 w 21"/>
                <a:gd name="T9" fmla="*/ 9 h 15"/>
                <a:gd name="T10" fmla="*/ 15 w 21"/>
                <a:gd name="T11" fmla="*/ 12 h 15"/>
                <a:gd name="T12" fmla="*/ 10 w 21"/>
                <a:gd name="T13" fmla="*/ 15 h 15"/>
                <a:gd name="T14" fmla="*/ 5 w 21"/>
                <a:gd name="T15" fmla="*/ 12 h 15"/>
                <a:gd name="T16" fmla="*/ 0 w 21"/>
                <a:gd name="T17" fmla="*/ 9 h 15"/>
                <a:gd name="T18" fmla="*/ 0 w 21"/>
                <a:gd name="T19" fmla="*/ 9 h 15"/>
                <a:gd name="T20" fmla="*/ 0 w 21"/>
                <a:gd name="T21" fmla="*/ 7 h 15"/>
                <a:gd name="T22" fmla="*/ 8 w 21"/>
                <a:gd name="T23" fmla="*/ 7 h 15"/>
                <a:gd name="T24" fmla="*/ 18 w 21"/>
                <a:gd name="T25" fmla="*/ 6 h 15"/>
                <a:gd name="T26" fmla="*/ 18 w 21"/>
                <a:gd name="T27" fmla="*/ 3 h 15"/>
                <a:gd name="T28" fmla="*/ 20 w 2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5"/>
                <a:gd name="T47" fmla="*/ 21 w 2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1" name="Freeform 72"/>
            <p:cNvSpPr>
              <a:spLocks noChangeArrowheads="1"/>
            </p:cNvSpPr>
            <p:nvPr/>
          </p:nvSpPr>
          <p:spPr bwMode="auto">
            <a:xfrm>
              <a:off x="2873" y="981"/>
              <a:ext cx="27" cy="9"/>
            </a:xfrm>
            <a:custGeom>
              <a:avLst/>
              <a:gdLst>
                <a:gd name="T0" fmla="*/ 15 w 27"/>
                <a:gd name="T1" fmla="*/ 0 h 9"/>
                <a:gd name="T2" fmla="*/ 21 w 27"/>
                <a:gd name="T3" fmla="*/ 1 h 9"/>
                <a:gd name="T4" fmla="*/ 27 w 27"/>
                <a:gd name="T5" fmla="*/ 1 h 9"/>
                <a:gd name="T6" fmla="*/ 27 w 27"/>
                <a:gd name="T7" fmla="*/ 3 h 9"/>
                <a:gd name="T8" fmla="*/ 27 w 27"/>
                <a:gd name="T9" fmla="*/ 3 h 9"/>
                <a:gd name="T10" fmla="*/ 18 w 27"/>
                <a:gd name="T11" fmla="*/ 4 h 9"/>
                <a:gd name="T12" fmla="*/ 11 w 27"/>
                <a:gd name="T13" fmla="*/ 7 h 9"/>
                <a:gd name="T14" fmla="*/ 8 w 27"/>
                <a:gd name="T15" fmla="*/ 9 h 9"/>
                <a:gd name="T16" fmla="*/ 5 w 27"/>
                <a:gd name="T17" fmla="*/ 9 h 9"/>
                <a:gd name="T18" fmla="*/ 3 w 27"/>
                <a:gd name="T19" fmla="*/ 7 h 9"/>
                <a:gd name="T20" fmla="*/ 0 w 27"/>
                <a:gd name="T21" fmla="*/ 6 h 9"/>
                <a:gd name="T22" fmla="*/ 0 w 27"/>
                <a:gd name="T23" fmla="*/ 4 h 9"/>
                <a:gd name="T24" fmla="*/ 1 w 27"/>
                <a:gd name="T25" fmla="*/ 1 h 9"/>
                <a:gd name="T26" fmla="*/ 8 w 27"/>
                <a:gd name="T27" fmla="*/ 1 h 9"/>
                <a:gd name="T28" fmla="*/ 15 w 27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9"/>
                <a:gd name="T47" fmla="*/ 27 w 27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2" name="Freeform 73"/>
            <p:cNvSpPr>
              <a:spLocks noChangeArrowheads="1"/>
            </p:cNvSpPr>
            <p:nvPr/>
          </p:nvSpPr>
          <p:spPr bwMode="auto">
            <a:xfrm>
              <a:off x="2996" y="997"/>
              <a:ext cx="211" cy="128"/>
            </a:xfrm>
            <a:custGeom>
              <a:avLst/>
              <a:gdLst>
                <a:gd name="T0" fmla="*/ 71 w 211"/>
                <a:gd name="T1" fmla="*/ 97 h 128"/>
                <a:gd name="T2" fmla="*/ 77 w 211"/>
                <a:gd name="T3" fmla="*/ 91 h 128"/>
                <a:gd name="T4" fmla="*/ 82 w 211"/>
                <a:gd name="T5" fmla="*/ 85 h 128"/>
                <a:gd name="T6" fmla="*/ 69 w 211"/>
                <a:gd name="T7" fmla="*/ 70 h 128"/>
                <a:gd name="T8" fmla="*/ 57 w 211"/>
                <a:gd name="T9" fmla="*/ 55 h 128"/>
                <a:gd name="T10" fmla="*/ 44 w 211"/>
                <a:gd name="T11" fmla="*/ 55 h 128"/>
                <a:gd name="T12" fmla="*/ 34 w 211"/>
                <a:gd name="T13" fmla="*/ 58 h 128"/>
                <a:gd name="T14" fmla="*/ 31 w 211"/>
                <a:gd name="T15" fmla="*/ 48 h 128"/>
                <a:gd name="T16" fmla="*/ 28 w 211"/>
                <a:gd name="T17" fmla="*/ 40 h 128"/>
                <a:gd name="T18" fmla="*/ 18 w 211"/>
                <a:gd name="T19" fmla="*/ 37 h 128"/>
                <a:gd name="T20" fmla="*/ 10 w 211"/>
                <a:gd name="T21" fmla="*/ 35 h 128"/>
                <a:gd name="T22" fmla="*/ 11 w 211"/>
                <a:gd name="T23" fmla="*/ 33 h 128"/>
                <a:gd name="T24" fmla="*/ 20 w 211"/>
                <a:gd name="T25" fmla="*/ 30 h 128"/>
                <a:gd name="T26" fmla="*/ 25 w 211"/>
                <a:gd name="T27" fmla="*/ 25 h 128"/>
                <a:gd name="T28" fmla="*/ 17 w 211"/>
                <a:gd name="T29" fmla="*/ 24 h 128"/>
                <a:gd name="T30" fmla="*/ 7 w 211"/>
                <a:gd name="T31" fmla="*/ 20 h 128"/>
                <a:gd name="T32" fmla="*/ 1 w 211"/>
                <a:gd name="T33" fmla="*/ 14 h 128"/>
                <a:gd name="T34" fmla="*/ 8 w 211"/>
                <a:gd name="T35" fmla="*/ 5 h 128"/>
                <a:gd name="T36" fmla="*/ 21 w 211"/>
                <a:gd name="T37" fmla="*/ 3 h 128"/>
                <a:gd name="T38" fmla="*/ 31 w 211"/>
                <a:gd name="T39" fmla="*/ 10 h 128"/>
                <a:gd name="T40" fmla="*/ 32 w 211"/>
                <a:gd name="T41" fmla="*/ 20 h 128"/>
                <a:gd name="T42" fmla="*/ 30 w 211"/>
                <a:gd name="T43" fmla="*/ 27 h 128"/>
                <a:gd name="T44" fmla="*/ 32 w 211"/>
                <a:gd name="T45" fmla="*/ 34 h 128"/>
                <a:gd name="T46" fmla="*/ 42 w 211"/>
                <a:gd name="T47" fmla="*/ 37 h 128"/>
                <a:gd name="T48" fmla="*/ 54 w 211"/>
                <a:gd name="T49" fmla="*/ 33 h 128"/>
                <a:gd name="T50" fmla="*/ 62 w 211"/>
                <a:gd name="T51" fmla="*/ 25 h 128"/>
                <a:gd name="T52" fmla="*/ 71 w 211"/>
                <a:gd name="T53" fmla="*/ 18 h 128"/>
                <a:gd name="T54" fmla="*/ 94 w 211"/>
                <a:gd name="T55" fmla="*/ 23 h 128"/>
                <a:gd name="T56" fmla="*/ 132 w 211"/>
                <a:gd name="T57" fmla="*/ 40 h 128"/>
                <a:gd name="T58" fmla="*/ 154 w 211"/>
                <a:gd name="T59" fmla="*/ 54 h 128"/>
                <a:gd name="T60" fmla="*/ 165 w 211"/>
                <a:gd name="T61" fmla="*/ 68 h 128"/>
                <a:gd name="T62" fmla="*/ 178 w 211"/>
                <a:gd name="T63" fmla="*/ 94 h 128"/>
                <a:gd name="T64" fmla="*/ 199 w 211"/>
                <a:gd name="T65" fmla="*/ 118 h 128"/>
                <a:gd name="T66" fmla="*/ 209 w 211"/>
                <a:gd name="T67" fmla="*/ 128 h 128"/>
                <a:gd name="T68" fmla="*/ 195 w 211"/>
                <a:gd name="T69" fmla="*/ 127 h 128"/>
                <a:gd name="T70" fmla="*/ 167 w 211"/>
                <a:gd name="T71" fmla="*/ 110 h 128"/>
                <a:gd name="T72" fmla="*/ 144 w 211"/>
                <a:gd name="T73" fmla="*/ 92 h 128"/>
                <a:gd name="T74" fmla="*/ 135 w 211"/>
                <a:gd name="T75" fmla="*/ 97 h 128"/>
                <a:gd name="T76" fmla="*/ 129 w 211"/>
                <a:gd name="T77" fmla="*/ 108 h 128"/>
                <a:gd name="T78" fmla="*/ 111 w 211"/>
                <a:gd name="T79" fmla="*/ 111 h 128"/>
                <a:gd name="T80" fmla="*/ 92 w 211"/>
                <a:gd name="T81" fmla="*/ 104 h 128"/>
                <a:gd name="T82" fmla="*/ 79 w 211"/>
                <a:gd name="T83" fmla="*/ 101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1"/>
                <a:gd name="T127" fmla="*/ 0 h 128"/>
                <a:gd name="T128" fmla="*/ 211 w 211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3" name="Freeform 74"/>
            <p:cNvSpPr>
              <a:spLocks noChangeArrowheads="1"/>
            </p:cNvSpPr>
            <p:nvPr/>
          </p:nvSpPr>
          <p:spPr bwMode="auto">
            <a:xfrm>
              <a:off x="958" y="1001"/>
              <a:ext cx="14" cy="10"/>
            </a:xfrm>
            <a:custGeom>
              <a:avLst/>
              <a:gdLst>
                <a:gd name="T0" fmla="*/ 4 w 14"/>
                <a:gd name="T1" fmla="*/ 0 h 10"/>
                <a:gd name="T2" fmla="*/ 9 w 14"/>
                <a:gd name="T3" fmla="*/ 0 h 10"/>
                <a:gd name="T4" fmla="*/ 14 w 14"/>
                <a:gd name="T5" fmla="*/ 0 h 10"/>
                <a:gd name="T6" fmla="*/ 14 w 14"/>
                <a:gd name="T7" fmla="*/ 3 h 10"/>
                <a:gd name="T8" fmla="*/ 14 w 14"/>
                <a:gd name="T9" fmla="*/ 6 h 10"/>
                <a:gd name="T10" fmla="*/ 13 w 14"/>
                <a:gd name="T11" fmla="*/ 9 h 10"/>
                <a:gd name="T12" fmla="*/ 12 w 14"/>
                <a:gd name="T13" fmla="*/ 10 h 10"/>
                <a:gd name="T14" fmla="*/ 10 w 14"/>
                <a:gd name="T15" fmla="*/ 10 h 10"/>
                <a:gd name="T16" fmla="*/ 10 w 14"/>
                <a:gd name="T17" fmla="*/ 10 h 10"/>
                <a:gd name="T18" fmla="*/ 4 w 14"/>
                <a:gd name="T19" fmla="*/ 9 h 10"/>
                <a:gd name="T20" fmla="*/ 0 w 14"/>
                <a:gd name="T21" fmla="*/ 6 h 10"/>
                <a:gd name="T22" fmla="*/ 2 w 14"/>
                <a:gd name="T23" fmla="*/ 3 h 10"/>
                <a:gd name="T24" fmla="*/ 4 w 1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4" name="Freeform 75"/>
            <p:cNvSpPr>
              <a:spLocks noChangeArrowheads="1"/>
            </p:cNvSpPr>
            <p:nvPr/>
          </p:nvSpPr>
          <p:spPr bwMode="auto">
            <a:xfrm>
              <a:off x="2856" y="1002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42 w 48"/>
                <a:gd name="T3" fmla="*/ 12 h 55"/>
                <a:gd name="T4" fmla="*/ 35 w 48"/>
                <a:gd name="T5" fmla="*/ 13 h 55"/>
                <a:gd name="T6" fmla="*/ 35 w 48"/>
                <a:gd name="T7" fmla="*/ 22 h 55"/>
                <a:gd name="T8" fmla="*/ 37 w 48"/>
                <a:gd name="T9" fmla="*/ 30 h 55"/>
                <a:gd name="T10" fmla="*/ 40 w 48"/>
                <a:gd name="T11" fmla="*/ 40 h 55"/>
                <a:gd name="T12" fmla="*/ 42 w 48"/>
                <a:gd name="T13" fmla="*/ 50 h 55"/>
                <a:gd name="T14" fmla="*/ 40 w 48"/>
                <a:gd name="T15" fmla="*/ 50 h 55"/>
                <a:gd name="T16" fmla="*/ 37 w 48"/>
                <a:gd name="T17" fmla="*/ 49 h 55"/>
                <a:gd name="T18" fmla="*/ 28 w 48"/>
                <a:gd name="T19" fmla="*/ 38 h 55"/>
                <a:gd name="T20" fmla="*/ 20 w 48"/>
                <a:gd name="T21" fmla="*/ 26 h 55"/>
                <a:gd name="T22" fmla="*/ 17 w 48"/>
                <a:gd name="T23" fmla="*/ 28 h 55"/>
                <a:gd name="T24" fmla="*/ 15 w 48"/>
                <a:gd name="T25" fmla="*/ 29 h 55"/>
                <a:gd name="T26" fmla="*/ 14 w 48"/>
                <a:gd name="T27" fmla="*/ 42 h 55"/>
                <a:gd name="T28" fmla="*/ 17 w 48"/>
                <a:gd name="T29" fmla="*/ 55 h 55"/>
                <a:gd name="T30" fmla="*/ 14 w 48"/>
                <a:gd name="T31" fmla="*/ 53 h 55"/>
                <a:gd name="T32" fmla="*/ 11 w 48"/>
                <a:gd name="T33" fmla="*/ 52 h 55"/>
                <a:gd name="T34" fmla="*/ 8 w 48"/>
                <a:gd name="T35" fmla="*/ 52 h 55"/>
                <a:gd name="T36" fmla="*/ 7 w 48"/>
                <a:gd name="T37" fmla="*/ 49 h 55"/>
                <a:gd name="T38" fmla="*/ 4 w 48"/>
                <a:gd name="T39" fmla="*/ 36 h 55"/>
                <a:gd name="T40" fmla="*/ 0 w 48"/>
                <a:gd name="T41" fmla="*/ 23 h 55"/>
                <a:gd name="T42" fmla="*/ 5 w 48"/>
                <a:gd name="T43" fmla="*/ 12 h 55"/>
                <a:gd name="T44" fmla="*/ 11 w 48"/>
                <a:gd name="T45" fmla="*/ 0 h 55"/>
                <a:gd name="T46" fmla="*/ 17 w 48"/>
                <a:gd name="T47" fmla="*/ 5 h 55"/>
                <a:gd name="T48" fmla="*/ 24 w 48"/>
                <a:gd name="T49" fmla="*/ 9 h 55"/>
                <a:gd name="T50" fmla="*/ 30 w 48"/>
                <a:gd name="T51" fmla="*/ 6 h 55"/>
                <a:gd name="T52" fmla="*/ 35 w 48"/>
                <a:gd name="T53" fmla="*/ 3 h 55"/>
                <a:gd name="T54" fmla="*/ 41 w 48"/>
                <a:gd name="T55" fmla="*/ 3 h 55"/>
                <a:gd name="T56" fmla="*/ 48 w 48"/>
                <a:gd name="T57" fmla="*/ 3 h 55"/>
                <a:gd name="T58" fmla="*/ 48 w 48"/>
                <a:gd name="T59" fmla="*/ 8 h 55"/>
                <a:gd name="T60" fmla="*/ 48 w 48"/>
                <a:gd name="T61" fmla="*/ 12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"/>
                <a:gd name="T94" fmla="*/ 0 h 55"/>
                <a:gd name="T95" fmla="*/ 48 w 48"/>
                <a:gd name="T96" fmla="*/ 55 h 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76"/>
            <p:cNvSpPr>
              <a:spLocks noChangeArrowheads="1"/>
            </p:cNvSpPr>
            <p:nvPr/>
          </p:nvSpPr>
          <p:spPr bwMode="auto">
            <a:xfrm>
              <a:off x="2707" y="1070"/>
              <a:ext cx="100" cy="32"/>
            </a:xfrm>
            <a:custGeom>
              <a:avLst/>
              <a:gdLst>
                <a:gd name="T0" fmla="*/ 0 w 100"/>
                <a:gd name="T1" fmla="*/ 0 h 32"/>
                <a:gd name="T2" fmla="*/ 12 w 100"/>
                <a:gd name="T3" fmla="*/ 0 h 32"/>
                <a:gd name="T4" fmla="*/ 23 w 100"/>
                <a:gd name="T5" fmla="*/ 0 h 32"/>
                <a:gd name="T6" fmla="*/ 32 w 100"/>
                <a:gd name="T7" fmla="*/ 5 h 32"/>
                <a:gd name="T8" fmla="*/ 40 w 100"/>
                <a:gd name="T9" fmla="*/ 12 h 32"/>
                <a:gd name="T10" fmla="*/ 54 w 100"/>
                <a:gd name="T11" fmla="*/ 10 h 32"/>
                <a:gd name="T12" fmla="*/ 69 w 100"/>
                <a:gd name="T13" fmla="*/ 8 h 32"/>
                <a:gd name="T14" fmla="*/ 84 w 100"/>
                <a:gd name="T15" fmla="*/ 18 h 32"/>
                <a:gd name="T16" fmla="*/ 100 w 100"/>
                <a:gd name="T17" fmla="*/ 29 h 32"/>
                <a:gd name="T18" fmla="*/ 100 w 100"/>
                <a:gd name="T19" fmla="*/ 31 h 32"/>
                <a:gd name="T20" fmla="*/ 99 w 100"/>
                <a:gd name="T21" fmla="*/ 32 h 32"/>
                <a:gd name="T22" fmla="*/ 77 w 100"/>
                <a:gd name="T23" fmla="*/ 29 h 32"/>
                <a:gd name="T24" fmla="*/ 56 w 100"/>
                <a:gd name="T25" fmla="*/ 27 h 32"/>
                <a:gd name="T26" fmla="*/ 33 w 100"/>
                <a:gd name="T27" fmla="*/ 24 h 32"/>
                <a:gd name="T28" fmla="*/ 12 w 100"/>
                <a:gd name="T29" fmla="*/ 21 h 32"/>
                <a:gd name="T30" fmla="*/ 7 w 100"/>
                <a:gd name="T31" fmla="*/ 15 h 32"/>
                <a:gd name="T32" fmla="*/ 3 w 100"/>
                <a:gd name="T33" fmla="*/ 11 h 32"/>
                <a:gd name="T34" fmla="*/ 0 w 100"/>
                <a:gd name="T35" fmla="*/ 5 h 32"/>
                <a:gd name="T36" fmla="*/ 0 w 100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32"/>
                <a:gd name="T59" fmla="*/ 100 w 10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6" name="Freeform 77"/>
            <p:cNvSpPr>
              <a:spLocks noChangeArrowheads="1"/>
            </p:cNvSpPr>
            <p:nvPr/>
          </p:nvSpPr>
          <p:spPr bwMode="auto">
            <a:xfrm>
              <a:off x="2749" y="1132"/>
              <a:ext cx="446" cy="356"/>
            </a:xfrm>
            <a:custGeom>
              <a:avLst/>
              <a:gdLst>
                <a:gd name="T0" fmla="*/ 145 w 446"/>
                <a:gd name="T1" fmla="*/ 70 h 356"/>
                <a:gd name="T2" fmla="*/ 158 w 446"/>
                <a:gd name="T3" fmla="*/ 57 h 356"/>
                <a:gd name="T4" fmla="*/ 161 w 446"/>
                <a:gd name="T5" fmla="*/ 45 h 356"/>
                <a:gd name="T6" fmla="*/ 199 w 446"/>
                <a:gd name="T7" fmla="*/ 46 h 356"/>
                <a:gd name="T8" fmla="*/ 217 w 446"/>
                <a:gd name="T9" fmla="*/ 53 h 356"/>
                <a:gd name="T10" fmla="*/ 219 w 446"/>
                <a:gd name="T11" fmla="*/ 33 h 356"/>
                <a:gd name="T12" fmla="*/ 237 w 446"/>
                <a:gd name="T13" fmla="*/ 15 h 356"/>
                <a:gd name="T14" fmla="*/ 249 w 446"/>
                <a:gd name="T15" fmla="*/ 16 h 356"/>
                <a:gd name="T16" fmla="*/ 252 w 446"/>
                <a:gd name="T17" fmla="*/ 2 h 356"/>
                <a:gd name="T18" fmla="*/ 285 w 446"/>
                <a:gd name="T19" fmla="*/ 15 h 356"/>
                <a:gd name="T20" fmla="*/ 299 w 446"/>
                <a:gd name="T21" fmla="*/ 23 h 356"/>
                <a:gd name="T22" fmla="*/ 289 w 446"/>
                <a:gd name="T23" fmla="*/ 35 h 356"/>
                <a:gd name="T24" fmla="*/ 326 w 446"/>
                <a:gd name="T25" fmla="*/ 20 h 356"/>
                <a:gd name="T26" fmla="*/ 368 w 446"/>
                <a:gd name="T27" fmla="*/ 9 h 356"/>
                <a:gd name="T28" fmla="*/ 376 w 446"/>
                <a:gd name="T29" fmla="*/ 40 h 356"/>
                <a:gd name="T30" fmla="*/ 386 w 446"/>
                <a:gd name="T31" fmla="*/ 59 h 356"/>
                <a:gd name="T32" fmla="*/ 389 w 446"/>
                <a:gd name="T33" fmla="*/ 89 h 356"/>
                <a:gd name="T34" fmla="*/ 404 w 446"/>
                <a:gd name="T35" fmla="*/ 109 h 356"/>
                <a:gd name="T36" fmla="*/ 419 w 446"/>
                <a:gd name="T37" fmla="*/ 137 h 356"/>
                <a:gd name="T38" fmla="*/ 435 w 446"/>
                <a:gd name="T39" fmla="*/ 162 h 356"/>
                <a:gd name="T40" fmla="*/ 446 w 446"/>
                <a:gd name="T41" fmla="*/ 189 h 356"/>
                <a:gd name="T42" fmla="*/ 444 w 446"/>
                <a:gd name="T43" fmla="*/ 216 h 356"/>
                <a:gd name="T44" fmla="*/ 419 w 446"/>
                <a:gd name="T45" fmla="*/ 259 h 356"/>
                <a:gd name="T46" fmla="*/ 379 w 446"/>
                <a:gd name="T47" fmla="*/ 299 h 356"/>
                <a:gd name="T48" fmla="*/ 346 w 446"/>
                <a:gd name="T49" fmla="*/ 340 h 356"/>
                <a:gd name="T50" fmla="*/ 309 w 446"/>
                <a:gd name="T51" fmla="*/ 353 h 356"/>
                <a:gd name="T52" fmla="*/ 295 w 446"/>
                <a:gd name="T53" fmla="*/ 346 h 356"/>
                <a:gd name="T54" fmla="*/ 261 w 446"/>
                <a:gd name="T55" fmla="*/ 349 h 356"/>
                <a:gd name="T56" fmla="*/ 242 w 446"/>
                <a:gd name="T57" fmla="*/ 336 h 356"/>
                <a:gd name="T58" fmla="*/ 247 w 446"/>
                <a:gd name="T59" fmla="*/ 317 h 356"/>
                <a:gd name="T60" fmla="*/ 241 w 446"/>
                <a:gd name="T61" fmla="*/ 310 h 356"/>
                <a:gd name="T62" fmla="*/ 234 w 446"/>
                <a:gd name="T63" fmla="*/ 304 h 356"/>
                <a:gd name="T64" fmla="*/ 227 w 446"/>
                <a:gd name="T65" fmla="*/ 307 h 356"/>
                <a:gd name="T66" fmla="*/ 238 w 446"/>
                <a:gd name="T67" fmla="*/ 302 h 356"/>
                <a:gd name="T68" fmla="*/ 247 w 446"/>
                <a:gd name="T69" fmla="*/ 293 h 356"/>
                <a:gd name="T70" fmla="*/ 229 w 446"/>
                <a:gd name="T71" fmla="*/ 293 h 356"/>
                <a:gd name="T72" fmla="*/ 212 w 446"/>
                <a:gd name="T73" fmla="*/ 282 h 356"/>
                <a:gd name="T74" fmla="*/ 195 w 446"/>
                <a:gd name="T75" fmla="*/ 266 h 356"/>
                <a:gd name="T76" fmla="*/ 171 w 446"/>
                <a:gd name="T77" fmla="*/ 264 h 356"/>
                <a:gd name="T78" fmla="*/ 114 w 446"/>
                <a:gd name="T79" fmla="*/ 282 h 356"/>
                <a:gd name="T80" fmla="*/ 54 w 446"/>
                <a:gd name="T81" fmla="*/ 293 h 356"/>
                <a:gd name="T82" fmla="*/ 27 w 446"/>
                <a:gd name="T83" fmla="*/ 307 h 356"/>
                <a:gd name="T84" fmla="*/ 5 w 446"/>
                <a:gd name="T85" fmla="*/ 303 h 356"/>
                <a:gd name="T86" fmla="*/ 5 w 446"/>
                <a:gd name="T87" fmla="*/ 287 h 356"/>
                <a:gd name="T88" fmla="*/ 15 w 446"/>
                <a:gd name="T89" fmla="*/ 263 h 356"/>
                <a:gd name="T90" fmla="*/ 15 w 446"/>
                <a:gd name="T91" fmla="*/ 199 h 356"/>
                <a:gd name="T92" fmla="*/ 18 w 446"/>
                <a:gd name="T93" fmla="*/ 157 h 356"/>
                <a:gd name="T94" fmla="*/ 30 w 446"/>
                <a:gd name="T95" fmla="*/ 140 h 356"/>
                <a:gd name="T96" fmla="*/ 41 w 446"/>
                <a:gd name="T97" fmla="*/ 135 h 356"/>
                <a:gd name="T98" fmla="*/ 84 w 446"/>
                <a:gd name="T99" fmla="*/ 116 h 356"/>
                <a:gd name="T100" fmla="*/ 114 w 446"/>
                <a:gd name="T101" fmla="*/ 100 h 356"/>
                <a:gd name="T102" fmla="*/ 138 w 446"/>
                <a:gd name="T103" fmla="*/ 77 h 3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356"/>
                <a:gd name="T158" fmla="*/ 446 w 446"/>
                <a:gd name="T159" fmla="*/ 356 h 3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7" name="Freeform 78"/>
            <p:cNvSpPr>
              <a:spLocks noChangeArrowheads="1"/>
            </p:cNvSpPr>
            <p:nvPr/>
          </p:nvSpPr>
          <p:spPr bwMode="auto">
            <a:xfrm>
              <a:off x="1998" y="1138"/>
              <a:ext cx="88" cy="183"/>
            </a:xfrm>
            <a:custGeom>
              <a:avLst/>
              <a:gdLst>
                <a:gd name="T0" fmla="*/ 72 w 88"/>
                <a:gd name="T1" fmla="*/ 0 h 183"/>
                <a:gd name="T2" fmla="*/ 77 w 88"/>
                <a:gd name="T3" fmla="*/ 10 h 183"/>
                <a:gd name="T4" fmla="*/ 82 w 88"/>
                <a:gd name="T5" fmla="*/ 23 h 183"/>
                <a:gd name="T6" fmla="*/ 85 w 88"/>
                <a:gd name="T7" fmla="*/ 36 h 183"/>
                <a:gd name="T8" fmla="*/ 88 w 88"/>
                <a:gd name="T9" fmla="*/ 49 h 183"/>
                <a:gd name="T10" fmla="*/ 79 w 88"/>
                <a:gd name="T11" fmla="*/ 61 h 183"/>
                <a:gd name="T12" fmla="*/ 72 w 88"/>
                <a:gd name="T13" fmla="*/ 73 h 183"/>
                <a:gd name="T14" fmla="*/ 71 w 88"/>
                <a:gd name="T15" fmla="*/ 87 h 183"/>
                <a:gd name="T16" fmla="*/ 69 w 88"/>
                <a:gd name="T17" fmla="*/ 101 h 183"/>
                <a:gd name="T18" fmla="*/ 60 w 88"/>
                <a:gd name="T19" fmla="*/ 119 h 183"/>
                <a:gd name="T20" fmla="*/ 50 w 88"/>
                <a:gd name="T21" fmla="*/ 134 h 183"/>
                <a:gd name="T22" fmla="*/ 44 w 88"/>
                <a:gd name="T23" fmla="*/ 154 h 183"/>
                <a:gd name="T24" fmla="*/ 38 w 88"/>
                <a:gd name="T25" fmla="*/ 173 h 183"/>
                <a:gd name="T26" fmla="*/ 35 w 88"/>
                <a:gd name="T27" fmla="*/ 176 h 183"/>
                <a:gd name="T28" fmla="*/ 34 w 88"/>
                <a:gd name="T29" fmla="*/ 179 h 183"/>
                <a:gd name="T30" fmla="*/ 31 w 88"/>
                <a:gd name="T31" fmla="*/ 181 h 183"/>
                <a:gd name="T32" fmla="*/ 27 w 88"/>
                <a:gd name="T33" fmla="*/ 181 h 183"/>
                <a:gd name="T34" fmla="*/ 22 w 88"/>
                <a:gd name="T35" fmla="*/ 183 h 183"/>
                <a:gd name="T36" fmla="*/ 18 w 88"/>
                <a:gd name="T37" fmla="*/ 181 h 183"/>
                <a:gd name="T38" fmla="*/ 14 w 88"/>
                <a:gd name="T39" fmla="*/ 180 h 183"/>
                <a:gd name="T40" fmla="*/ 7 w 88"/>
                <a:gd name="T41" fmla="*/ 176 h 183"/>
                <a:gd name="T42" fmla="*/ 7 w 88"/>
                <a:gd name="T43" fmla="*/ 161 h 183"/>
                <a:gd name="T44" fmla="*/ 4 w 88"/>
                <a:gd name="T45" fmla="*/ 151 h 183"/>
                <a:gd name="T46" fmla="*/ 1 w 88"/>
                <a:gd name="T47" fmla="*/ 140 h 183"/>
                <a:gd name="T48" fmla="*/ 0 w 88"/>
                <a:gd name="T49" fmla="*/ 126 h 183"/>
                <a:gd name="T50" fmla="*/ 4 w 88"/>
                <a:gd name="T51" fmla="*/ 123 h 183"/>
                <a:gd name="T52" fmla="*/ 7 w 88"/>
                <a:gd name="T53" fmla="*/ 120 h 183"/>
                <a:gd name="T54" fmla="*/ 10 w 88"/>
                <a:gd name="T55" fmla="*/ 116 h 183"/>
                <a:gd name="T56" fmla="*/ 11 w 88"/>
                <a:gd name="T57" fmla="*/ 113 h 183"/>
                <a:gd name="T58" fmla="*/ 14 w 88"/>
                <a:gd name="T59" fmla="*/ 104 h 183"/>
                <a:gd name="T60" fmla="*/ 15 w 88"/>
                <a:gd name="T61" fmla="*/ 94 h 183"/>
                <a:gd name="T62" fmla="*/ 15 w 88"/>
                <a:gd name="T63" fmla="*/ 86 h 183"/>
                <a:gd name="T64" fmla="*/ 15 w 88"/>
                <a:gd name="T65" fmla="*/ 76 h 183"/>
                <a:gd name="T66" fmla="*/ 18 w 88"/>
                <a:gd name="T67" fmla="*/ 67 h 183"/>
                <a:gd name="T68" fmla="*/ 22 w 88"/>
                <a:gd name="T69" fmla="*/ 59 h 183"/>
                <a:gd name="T70" fmla="*/ 32 w 88"/>
                <a:gd name="T71" fmla="*/ 56 h 183"/>
                <a:gd name="T72" fmla="*/ 42 w 88"/>
                <a:gd name="T73" fmla="*/ 51 h 183"/>
                <a:gd name="T74" fmla="*/ 51 w 88"/>
                <a:gd name="T75" fmla="*/ 46 h 183"/>
                <a:gd name="T76" fmla="*/ 58 w 88"/>
                <a:gd name="T77" fmla="*/ 39 h 183"/>
                <a:gd name="T78" fmla="*/ 65 w 88"/>
                <a:gd name="T79" fmla="*/ 31 h 183"/>
                <a:gd name="T80" fmla="*/ 69 w 88"/>
                <a:gd name="T81" fmla="*/ 23 h 183"/>
                <a:gd name="T82" fmla="*/ 72 w 88"/>
                <a:gd name="T83" fmla="*/ 11 h 183"/>
                <a:gd name="T84" fmla="*/ 72 w 88"/>
                <a:gd name="T85" fmla="*/ 0 h 1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83"/>
                <a:gd name="T131" fmla="*/ 88 w 88"/>
                <a:gd name="T132" fmla="*/ 183 h 1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8" name="Freeform 79"/>
            <p:cNvSpPr>
              <a:spLocks noChangeArrowheads="1"/>
            </p:cNvSpPr>
            <p:nvPr/>
          </p:nvSpPr>
          <p:spPr bwMode="auto">
            <a:xfrm>
              <a:off x="3201" y="1429"/>
              <a:ext cx="193" cy="153"/>
            </a:xfrm>
            <a:custGeom>
              <a:avLst/>
              <a:gdLst>
                <a:gd name="T0" fmla="*/ 156 w 193"/>
                <a:gd name="T1" fmla="*/ 0 h 153"/>
                <a:gd name="T2" fmla="*/ 164 w 193"/>
                <a:gd name="T3" fmla="*/ 5 h 153"/>
                <a:gd name="T4" fmla="*/ 170 w 193"/>
                <a:gd name="T5" fmla="*/ 10 h 153"/>
                <a:gd name="T6" fmla="*/ 169 w 193"/>
                <a:gd name="T7" fmla="*/ 27 h 153"/>
                <a:gd name="T8" fmla="*/ 170 w 193"/>
                <a:gd name="T9" fmla="*/ 42 h 153"/>
                <a:gd name="T10" fmla="*/ 171 w 193"/>
                <a:gd name="T11" fmla="*/ 45 h 153"/>
                <a:gd name="T12" fmla="*/ 173 w 193"/>
                <a:gd name="T13" fmla="*/ 46 h 153"/>
                <a:gd name="T14" fmla="*/ 183 w 193"/>
                <a:gd name="T15" fmla="*/ 45 h 153"/>
                <a:gd name="T16" fmla="*/ 193 w 193"/>
                <a:gd name="T17" fmla="*/ 42 h 153"/>
                <a:gd name="T18" fmla="*/ 193 w 193"/>
                <a:gd name="T19" fmla="*/ 46 h 153"/>
                <a:gd name="T20" fmla="*/ 191 w 193"/>
                <a:gd name="T21" fmla="*/ 50 h 153"/>
                <a:gd name="T22" fmla="*/ 180 w 193"/>
                <a:gd name="T23" fmla="*/ 60 h 153"/>
                <a:gd name="T24" fmla="*/ 164 w 193"/>
                <a:gd name="T25" fmla="*/ 72 h 153"/>
                <a:gd name="T26" fmla="*/ 150 w 193"/>
                <a:gd name="T27" fmla="*/ 82 h 153"/>
                <a:gd name="T28" fmla="*/ 137 w 193"/>
                <a:gd name="T29" fmla="*/ 89 h 153"/>
                <a:gd name="T30" fmla="*/ 127 w 193"/>
                <a:gd name="T31" fmla="*/ 90 h 153"/>
                <a:gd name="T32" fmla="*/ 117 w 193"/>
                <a:gd name="T33" fmla="*/ 92 h 153"/>
                <a:gd name="T34" fmla="*/ 116 w 193"/>
                <a:gd name="T35" fmla="*/ 97 h 153"/>
                <a:gd name="T36" fmla="*/ 113 w 193"/>
                <a:gd name="T37" fmla="*/ 102 h 153"/>
                <a:gd name="T38" fmla="*/ 104 w 193"/>
                <a:gd name="T39" fmla="*/ 103 h 153"/>
                <a:gd name="T40" fmla="*/ 96 w 193"/>
                <a:gd name="T41" fmla="*/ 103 h 153"/>
                <a:gd name="T42" fmla="*/ 77 w 193"/>
                <a:gd name="T43" fmla="*/ 119 h 153"/>
                <a:gd name="T44" fmla="*/ 57 w 193"/>
                <a:gd name="T45" fmla="*/ 135 h 153"/>
                <a:gd name="T46" fmla="*/ 47 w 193"/>
                <a:gd name="T47" fmla="*/ 142 h 153"/>
                <a:gd name="T48" fmla="*/ 36 w 193"/>
                <a:gd name="T49" fmla="*/ 147 h 153"/>
                <a:gd name="T50" fmla="*/ 23 w 193"/>
                <a:gd name="T51" fmla="*/ 152 h 153"/>
                <a:gd name="T52" fmla="*/ 10 w 193"/>
                <a:gd name="T53" fmla="*/ 153 h 153"/>
                <a:gd name="T54" fmla="*/ 7 w 193"/>
                <a:gd name="T55" fmla="*/ 152 h 153"/>
                <a:gd name="T56" fmla="*/ 4 w 193"/>
                <a:gd name="T57" fmla="*/ 150 h 153"/>
                <a:gd name="T58" fmla="*/ 2 w 193"/>
                <a:gd name="T59" fmla="*/ 149 h 153"/>
                <a:gd name="T60" fmla="*/ 0 w 193"/>
                <a:gd name="T61" fmla="*/ 144 h 153"/>
                <a:gd name="T62" fmla="*/ 27 w 193"/>
                <a:gd name="T63" fmla="*/ 129 h 153"/>
                <a:gd name="T64" fmla="*/ 57 w 193"/>
                <a:gd name="T65" fmla="*/ 112 h 153"/>
                <a:gd name="T66" fmla="*/ 84 w 193"/>
                <a:gd name="T67" fmla="*/ 95 h 153"/>
                <a:gd name="T68" fmla="*/ 111 w 193"/>
                <a:gd name="T69" fmla="*/ 77 h 153"/>
                <a:gd name="T70" fmla="*/ 113 w 193"/>
                <a:gd name="T71" fmla="*/ 82 h 153"/>
                <a:gd name="T72" fmla="*/ 116 w 193"/>
                <a:gd name="T73" fmla="*/ 85 h 153"/>
                <a:gd name="T74" fmla="*/ 119 w 193"/>
                <a:gd name="T75" fmla="*/ 86 h 153"/>
                <a:gd name="T76" fmla="*/ 124 w 193"/>
                <a:gd name="T77" fmla="*/ 86 h 153"/>
                <a:gd name="T78" fmla="*/ 131 w 193"/>
                <a:gd name="T79" fmla="*/ 80 h 153"/>
                <a:gd name="T80" fmla="*/ 139 w 193"/>
                <a:gd name="T81" fmla="*/ 76 h 153"/>
                <a:gd name="T82" fmla="*/ 136 w 193"/>
                <a:gd name="T83" fmla="*/ 72 h 153"/>
                <a:gd name="T84" fmla="*/ 133 w 193"/>
                <a:gd name="T85" fmla="*/ 70 h 153"/>
                <a:gd name="T86" fmla="*/ 133 w 193"/>
                <a:gd name="T87" fmla="*/ 67 h 153"/>
                <a:gd name="T88" fmla="*/ 133 w 193"/>
                <a:gd name="T89" fmla="*/ 63 h 153"/>
                <a:gd name="T90" fmla="*/ 137 w 193"/>
                <a:gd name="T91" fmla="*/ 60 h 153"/>
                <a:gd name="T92" fmla="*/ 141 w 193"/>
                <a:gd name="T93" fmla="*/ 59 h 153"/>
                <a:gd name="T94" fmla="*/ 144 w 193"/>
                <a:gd name="T95" fmla="*/ 56 h 153"/>
                <a:gd name="T96" fmla="*/ 147 w 193"/>
                <a:gd name="T97" fmla="*/ 53 h 153"/>
                <a:gd name="T98" fmla="*/ 151 w 193"/>
                <a:gd name="T99" fmla="*/ 46 h 153"/>
                <a:gd name="T100" fmla="*/ 157 w 193"/>
                <a:gd name="T101" fmla="*/ 40 h 153"/>
                <a:gd name="T102" fmla="*/ 156 w 193"/>
                <a:gd name="T103" fmla="*/ 20 h 153"/>
                <a:gd name="T104" fmla="*/ 156 w 193"/>
                <a:gd name="T105" fmla="*/ 0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53"/>
                <a:gd name="T161" fmla="*/ 193 w 193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89" name="Freeform 80"/>
            <p:cNvSpPr>
              <a:spLocks noChangeArrowheads="1"/>
            </p:cNvSpPr>
            <p:nvPr/>
          </p:nvSpPr>
          <p:spPr bwMode="auto">
            <a:xfrm>
              <a:off x="2968" y="1446"/>
              <a:ext cx="16" cy="8"/>
            </a:xfrm>
            <a:custGeom>
              <a:avLst/>
              <a:gdLst>
                <a:gd name="T0" fmla="*/ 5 w 16"/>
                <a:gd name="T1" fmla="*/ 0 h 8"/>
                <a:gd name="T2" fmla="*/ 10 w 16"/>
                <a:gd name="T3" fmla="*/ 2 h 8"/>
                <a:gd name="T4" fmla="*/ 16 w 16"/>
                <a:gd name="T5" fmla="*/ 3 h 8"/>
                <a:gd name="T6" fmla="*/ 13 w 16"/>
                <a:gd name="T7" fmla="*/ 5 h 8"/>
                <a:gd name="T8" fmla="*/ 12 w 16"/>
                <a:gd name="T9" fmla="*/ 6 h 8"/>
                <a:gd name="T10" fmla="*/ 8 w 16"/>
                <a:gd name="T11" fmla="*/ 8 h 8"/>
                <a:gd name="T12" fmla="*/ 5 w 16"/>
                <a:gd name="T13" fmla="*/ 8 h 8"/>
                <a:gd name="T14" fmla="*/ 3 w 16"/>
                <a:gd name="T15" fmla="*/ 5 h 8"/>
                <a:gd name="T16" fmla="*/ 0 w 16"/>
                <a:gd name="T17" fmla="*/ 2 h 8"/>
                <a:gd name="T18" fmla="*/ 3 w 16"/>
                <a:gd name="T19" fmla="*/ 0 h 8"/>
                <a:gd name="T20" fmla="*/ 5 w 16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90" name="Freeform 81"/>
            <p:cNvSpPr>
              <a:spLocks noChangeArrowheads="1"/>
            </p:cNvSpPr>
            <p:nvPr/>
          </p:nvSpPr>
          <p:spPr bwMode="auto">
            <a:xfrm>
              <a:off x="3008" y="1509"/>
              <a:ext cx="46" cy="39"/>
            </a:xfrm>
            <a:custGeom>
              <a:avLst/>
              <a:gdLst>
                <a:gd name="T0" fmla="*/ 0 w 46"/>
                <a:gd name="T1" fmla="*/ 39 h 39"/>
                <a:gd name="T2" fmla="*/ 5 w 46"/>
                <a:gd name="T3" fmla="*/ 20 h 39"/>
                <a:gd name="T4" fmla="*/ 10 w 46"/>
                <a:gd name="T5" fmla="*/ 0 h 39"/>
                <a:gd name="T6" fmla="*/ 12 w 46"/>
                <a:gd name="T7" fmla="*/ 0 h 39"/>
                <a:gd name="T8" fmla="*/ 12 w 46"/>
                <a:gd name="T9" fmla="*/ 0 h 39"/>
                <a:gd name="T10" fmla="*/ 30 w 46"/>
                <a:gd name="T11" fmla="*/ 3 h 39"/>
                <a:gd name="T12" fmla="*/ 46 w 46"/>
                <a:gd name="T13" fmla="*/ 6 h 39"/>
                <a:gd name="T14" fmla="*/ 46 w 46"/>
                <a:gd name="T15" fmla="*/ 7 h 39"/>
                <a:gd name="T16" fmla="*/ 46 w 46"/>
                <a:gd name="T17" fmla="*/ 7 h 39"/>
                <a:gd name="T18" fmla="*/ 46 w 46"/>
                <a:gd name="T19" fmla="*/ 10 h 39"/>
                <a:gd name="T20" fmla="*/ 45 w 46"/>
                <a:gd name="T21" fmla="*/ 13 h 39"/>
                <a:gd name="T22" fmla="*/ 39 w 46"/>
                <a:gd name="T23" fmla="*/ 20 h 39"/>
                <a:gd name="T24" fmla="*/ 32 w 46"/>
                <a:gd name="T25" fmla="*/ 27 h 39"/>
                <a:gd name="T26" fmla="*/ 23 w 46"/>
                <a:gd name="T27" fmla="*/ 33 h 39"/>
                <a:gd name="T28" fmla="*/ 15 w 46"/>
                <a:gd name="T29" fmla="*/ 39 h 39"/>
                <a:gd name="T30" fmla="*/ 8 w 46"/>
                <a:gd name="T31" fmla="*/ 39 h 39"/>
                <a:gd name="T32" fmla="*/ 0 w 46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9"/>
                <a:gd name="T53" fmla="*/ 46 w 46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509" name="Group 77"/>
          <p:cNvGrpSpPr>
            <a:grpSpLocks/>
          </p:cNvGrpSpPr>
          <p:nvPr/>
        </p:nvGrpSpPr>
        <p:grpSpPr bwMode="auto">
          <a:xfrm>
            <a:off x="3651250" y="4610100"/>
            <a:ext cx="171450" cy="269875"/>
            <a:chOff x="0" y="0"/>
            <a:chExt cx="474034" cy="743490"/>
          </a:xfrm>
        </p:grpSpPr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" name="同心圆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18" name="等腰三角形 5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9" name="椭圆 5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514" name="矩形 47"/>
          <p:cNvSpPr>
            <a:spLocks noChangeArrowheads="1"/>
          </p:cNvSpPr>
          <p:nvPr/>
        </p:nvSpPr>
        <p:spPr bwMode="auto">
          <a:xfrm>
            <a:off x="1352550" y="1403350"/>
            <a:ext cx="95234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15" name="矩形 3"/>
          <p:cNvSpPr>
            <a:spLocks noChangeArrowheads="1"/>
          </p:cNvSpPr>
          <p:nvPr/>
        </p:nvSpPr>
        <p:spPr bwMode="auto">
          <a:xfrm>
            <a:off x="480377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业务分布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516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Business Distribution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8517" name="Group 85"/>
          <p:cNvGrpSpPr>
            <a:grpSpLocks/>
          </p:cNvGrpSpPr>
          <p:nvPr/>
        </p:nvGrpSpPr>
        <p:grpSpPr bwMode="auto">
          <a:xfrm>
            <a:off x="4257675" y="619125"/>
            <a:ext cx="263525" cy="393700"/>
            <a:chOff x="0" y="0"/>
            <a:chExt cx="213756" cy="427512"/>
          </a:xfrm>
        </p:grpSpPr>
        <p:sp>
          <p:nvSpPr>
            <p:cNvPr id="18513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520" name="Group 88"/>
          <p:cNvGrpSpPr>
            <a:grpSpLocks/>
          </p:cNvGrpSpPr>
          <p:nvPr/>
        </p:nvGrpSpPr>
        <p:grpSpPr bwMode="auto">
          <a:xfrm>
            <a:off x="3981450" y="5094288"/>
            <a:ext cx="171450" cy="269875"/>
            <a:chOff x="0" y="0"/>
            <a:chExt cx="474034" cy="743490"/>
          </a:xfrm>
        </p:grpSpPr>
        <p:grpSp>
          <p:nvGrpSpPr>
            <p:cNvPr id="21" name="Group 89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511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12" name="等腰三角形 80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10" name="椭圆 78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25" name="Group 93"/>
          <p:cNvGrpSpPr>
            <a:grpSpLocks/>
          </p:cNvGrpSpPr>
          <p:nvPr/>
        </p:nvGrpSpPr>
        <p:grpSpPr bwMode="auto">
          <a:xfrm>
            <a:off x="2846388" y="2630488"/>
            <a:ext cx="171450" cy="268287"/>
            <a:chOff x="0" y="0"/>
            <a:chExt cx="474034" cy="743490"/>
          </a:xfrm>
        </p:grpSpPr>
        <p:grpSp>
          <p:nvGrpSpPr>
            <p:cNvPr id="18505" name="Group 94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507" name="同心圆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08" name="等腰三角形 8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06" name="椭圆 8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30" name="Group 98"/>
          <p:cNvGrpSpPr>
            <a:grpSpLocks/>
          </p:cNvGrpSpPr>
          <p:nvPr/>
        </p:nvGrpSpPr>
        <p:grpSpPr bwMode="auto">
          <a:xfrm>
            <a:off x="3787775" y="4648200"/>
            <a:ext cx="171450" cy="269875"/>
            <a:chOff x="0" y="0"/>
            <a:chExt cx="474034" cy="743490"/>
          </a:xfrm>
        </p:grpSpPr>
        <p:grpSp>
          <p:nvGrpSpPr>
            <p:cNvPr id="18501" name="Group 99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503" name="同心圆 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04" name="等腰三角形 9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02" name="椭圆 9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35" name="Group 103"/>
          <p:cNvGrpSpPr>
            <a:grpSpLocks/>
          </p:cNvGrpSpPr>
          <p:nvPr/>
        </p:nvGrpSpPr>
        <p:grpSpPr bwMode="auto">
          <a:xfrm>
            <a:off x="8235950" y="3581400"/>
            <a:ext cx="171450" cy="268288"/>
            <a:chOff x="0" y="0"/>
            <a:chExt cx="474034" cy="743490"/>
          </a:xfrm>
        </p:grpSpPr>
        <p:grpSp>
          <p:nvGrpSpPr>
            <p:cNvPr id="18497" name="Group 104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499" name="同心圆 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500" name="等腰三角形 9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98" name="椭圆 9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40" name="Group 108"/>
          <p:cNvGrpSpPr>
            <a:grpSpLocks/>
          </p:cNvGrpSpPr>
          <p:nvPr/>
        </p:nvGrpSpPr>
        <p:grpSpPr bwMode="auto">
          <a:xfrm>
            <a:off x="8372475" y="3617913"/>
            <a:ext cx="171450" cy="268287"/>
            <a:chOff x="0" y="0"/>
            <a:chExt cx="474034" cy="743490"/>
          </a:xfrm>
        </p:grpSpPr>
        <p:grpSp>
          <p:nvGrpSpPr>
            <p:cNvPr id="18493" name="Group 109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495" name="同心圆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96" name="等腰三角形 10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94" name="椭圆 10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45" name="Group 113"/>
          <p:cNvGrpSpPr>
            <a:grpSpLocks/>
          </p:cNvGrpSpPr>
          <p:nvPr/>
        </p:nvGrpSpPr>
        <p:grpSpPr bwMode="auto">
          <a:xfrm>
            <a:off x="8521700" y="2847975"/>
            <a:ext cx="171450" cy="268288"/>
            <a:chOff x="0" y="0"/>
            <a:chExt cx="474034" cy="743490"/>
          </a:xfrm>
        </p:grpSpPr>
        <p:grpSp>
          <p:nvGrpSpPr>
            <p:cNvPr id="18489" name="Group 114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491" name="同心圆 10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92" name="等腰三角形 10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90" name="椭圆 10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50" name="Group 118"/>
          <p:cNvGrpSpPr>
            <a:grpSpLocks/>
          </p:cNvGrpSpPr>
          <p:nvPr/>
        </p:nvGrpSpPr>
        <p:grpSpPr bwMode="auto">
          <a:xfrm>
            <a:off x="7399338" y="3554413"/>
            <a:ext cx="171450" cy="269875"/>
            <a:chOff x="0" y="0"/>
            <a:chExt cx="474034" cy="743490"/>
          </a:xfrm>
        </p:grpSpPr>
        <p:grpSp>
          <p:nvGrpSpPr>
            <p:cNvPr id="18485" name="Group 119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487" name="同心圆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88" name="等腰三角形 11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86" name="椭圆 11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55" name="Group 123"/>
          <p:cNvGrpSpPr>
            <a:grpSpLocks/>
          </p:cNvGrpSpPr>
          <p:nvPr/>
        </p:nvGrpSpPr>
        <p:grpSpPr bwMode="auto">
          <a:xfrm>
            <a:off x="7561263" y="3497263"/>
            <a:ext cx="171450" cy="269875"/>
            <a:chOff x="0" y="0"/>
            <a:chExt cx="474034" cy="743490"/>
          </a:xfrm>
        </p:grpSpPr>
        <p:grpSp>
          <p:nvGrpSpPr>
            <p:cNvPr id="18481" name="Group 124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483" name="同心圆 1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84" name="等腰三角形 1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82" name="椭圆 1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60" name="Group 128"/>
          <p:cNvGrpSpPr>
            <a:grpSpLocks/>
          </p:cNvGrpSpPr>
          <p:nvPr/>
        </p:nvGrpSpPr>
        <p:grpSpPr bwMode="auto">
          <a:xfrm>
            <a:off x="8494713" y="3994150"/>
            <a:ext cx="171450" cy="269875"/>
            <a:chOff x="0" y="0"/>
            <a:chExt cx="474034" cy="743490"/>
          </a:xfrm>
        </p:grpSpPr>
        <p:grpSp>
          <p:nvGrpSpPr>
            <p:cNvPr id="18477" name="Group 129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479" name="同心圆 1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80" name="等腰三角形 12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78" name="椭圆 12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65" name="Group 133"/>
          <p:cNvGrpSpPr>
            <a:grpSpLocks/>
          </p:cNvGrpSpPr>
          <p:nvPr/>
        </p:nvGrpSpPr>
        <p:grpSpPr bwMode="auto">
          <a:xfrm>
            <a:off x="6702425" y="3592513"/>
            <a:ext cx="171450" cy="268287"/>
            <a:chOff x="0" y="0"/>
            <a:chExt cx="474034" cy="743490"/>
          </a:xfrm>
        </p:grpSpPr>
        <p:grpSp>
          <p:nvGrpSpPr>
            <p:cNvPr id="18473" name="Group 134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475" name="同心圆 1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76" name="等腰三角形 12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74" name="椭圆 12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70" name="Group 138"/>
          <p:cNvGrpSpPr>
            <a:grpSpLocks/>
          </p:cNvGrpSpPr>
          <p:nvPr/>
        </p:nvGrpSpPr>
        <p:grpSpPr bwMode="auto">
          <a:xfrm>
            <a:off x="6818313" y="3676650"/>
            <a:ext cx="171450" cy="269875"/>
            <a:chOff x="0" y="0"/>
            <a:chExt cx="474034" cy="743490"/>
          </a:xfrm>
        </p:grpSpPr>
        <p:grpSp>
          <p:nvGrpSpPr>
            <p:cNvPr id="18469" name="Group 139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471" name="同心圆 1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72" name="等腰三角形 13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70" name="椭圆 13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75" name="Group 143"/>
          <p:cNvGrpSpPr>
            <a:grpSpLocks/>
          </p:cNvGrpSpPr>
          <p:nvPr/>
        </p:nvGrpSpPr>
        <p:grpSpPr bwMode="auto">
          <a:xfrm>
            <a:off x="6759575" y="2832100"/>
            <a:ext cx="171450" cy="268288"/>
            <a:chOff x="0" y="0"/>
            <a:chExt cx="474034" cy="743490"/>
          </a:xfrm>
        </p:grpSpPr>
        <p:grpSp>
          <p:nvGrpSpPr>
            <p:cNvPr id="18465" name="Group 144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467" name="同心圆 1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68" name="等腰三角形 13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66" name="椭圆 13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80" name="Group 148"/>
          <p:cNvGrpSpPr>
            <a:grpSpLocks/>
          </p:cNvGrpSpPr>
          <p:nvPr/>
        </p:nvGrpSpPr>
        <p:grpSpPr bwMode="auto">
          <a:xfrm>
            <a:off x="6130925" y="3048000"/>
            <a:ext cx="171450" cy="269875"/>
            <a:chOff x="0" y="0"/>
            <a:chExt cx="474034" cy="743490"/>
          </a:xfrm>
        </p:grpSpPr>
        <p:grpSp>
          <p:nvGrpSpPr>
            <p:cNvPr id="18461" name="Group 149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463" name="同心圆 1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64" name="等腰三角形 14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62" name="椭圆 14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585" name="Group 153"/>
          <p:cNvGrpSpPr>
            <a:grpSpLocks/>
          </p:cNvGrpSpPr>
          <p:nvPr/>
        </p:nvGrpSpPr>
        <p:grpSpPr bwMode="auto">
          <a:xfrm>
            <a:off x="9493250" y="5262563"/>
            <a:ext cx="171450" cy="268287"/>
            <a:chOff x="0" y="0"/>
            <a:chExt cx="474034" cy="743490"/>
          </a:xfrm>
        </p:grpSpPr>
        <p:grpSp>
          <p:nvGrpSpPr>
            <p:cNvPr id="18457" name="Group 154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8459" name="同心圆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60" name="等腰三角形 14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458" name="椭圆 14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75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18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75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750"/>
                                        <p:tgtEl>
                                          <p:spTgt spid="1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18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18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18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18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750"/>
                                        <p:tgtEl>
                                          <p:spTgt spid="18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750"/>
                                        <p:tgtEl>
                                          <p:spTgt spid="18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750"/>
                                        <p:tgtEl>
                                          <p:spTgt spid="18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4" grpId="0" bldLvl="0" autoUpdateAnimBg="0"/>
      <p:bldP spid="18515" grpId="0" bldLvl="0" autoUpdateAnimBg="0"/>
      <p:bldP spid="18516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921B9-E5F1-49C7-BA36-E4EE0632E067}" type="slidenum">
              <a:rPr lang="zh-CN" altLang="en-US"/>
              <a:pPr>
                <a:defRPr/>
              </a:pPr>
              <a:t>17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0377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成就分享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461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Achievement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4257675" y="619125"/>
            <a:ext cx="263525" cy="393700"/>
            <a:chOff x="0" y="0"/>
            <a:chExt cx="213756" cy="427512"/>
          </a:xfrm>
        </p:grpSpPr>
        <p:sp>
          <p:nvSpPr>
            <p:cNvPr id="3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5" name="六边形 33"/>
          <p:cNvSpPr>
            <a:spLocks noChangeArrowheads="1"/>
          </p:cNvSpPr>
          <p:nvPr/>
        </p:nvSpPr>
        <p:spPr bwMode="auto">
          <a:xfrm>
            <a:off x="4765675" y="13462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sym typeface="方正兰亭黑_GBK" panose="02000000000000000000" pitchFamily="2" charset="-122"/>
              </a:rPr>
              <a:t>稳重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6" name="六边形 34"/>
          <p:cNvSpPr>
            <a:spLocks noChangeArrowheads="1"/>
          </p:cNvSpPr>
          <p:nvPr/>
        </p:nvSpPr>
        <p:spPr bwMode="auto">
          <a:xfrm>
            <a:off x="6226175" y="216535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sym typeface="方正兰亭黑_GBK" panose="02000000000000000000" pitchFamily="2" charset="-122"/>
              </a:rPr>
              <a:t>专业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7" name="六边形 35"/>
          <p:cNvSpPr>
            <a:spLocks noChangeArrowheads="1"/>
          </p:cNvSpPr>
          <p:nvPr/>
        </p:nvSpPr>
        <p:spPr bwMode="auto">
          <a:xfrm>
            <a:off x="4765675" y="296227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8" name="六边形 36"/>
          <p:cNvSpPr>
            <a:spLocks noChangeArrowheads="1"/>
          </p:cNvSpPr>
          <p:nvPr/>
        </p:nvSpPr>
        <p:spPr bwMode="auto">
          <a:xfrm>
            <a:off x="7685088" y="29845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9" name="六边形 37"/>
          <p:cNvSpPr>
            <a:spLocks noChangeArrowheads="1"/>
          </p:cNvSpPr>
          <p:nvPr/>
        </p:nvSpPr>
        <p:spPr bwMode="auto">
          <a:xfrm>
            <a:off x="6229350" y="3770313"/>
            <a:ext cx="1724025" cy="1487487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sym typeface="方正兰亭黑_GBK" panose="02000000000000000000" pitchFamily="2" charset="-122"/>
              </a:rPr>
              <a:t>服务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0" name="六边形 38"/>
          <p:cNvSpPr>
            <a:spLocks noChangeArrowheads="1"/>
          </p:cNvSpPr>
          <p:nvPr/>
        </p:nvSpPr>
        <p:spPr bwMode="auto">
          <a:xfrm>
            <a:off x="9145588" y="216852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sym typeface="方正兰亭黑_GBK" panose="02000000000000000000" pitchFamily="2" charset="-122"/>
              </a:rPr>
              <a:t>合作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1" name="六边形 39"/>
          <p:cNvSpPr>
            <a:spLocks noChangeArrowheads="1"/>
          </p:cNvSpPr>
          <p:nvPr/>
        </p:nvSpPr>
        <p:spPr bwMode="auto">
          <a:xfrm>
            <a:off x="3305175" y="216852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2" name="六边形 40"/>
          <p:cNvSpPr>
            <a:spLocks noChangeArrowheads="1"/>
          </p:cNvSpPr>
          <p:nvPr/>
        </p:nvSpPr>
        <p:spPr bwMode="auto">
          <a:xfrm>
            <a:off x="7685088" y="4578350"/>
            <a:ext cx="1724025" cy="1487488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sym typeface="方正兰亭黑_GBK" panose="02000000000000000000" pitchFamily="2" charset="-122"/>
              </a:rPr>
              <a:t>独到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3" name="六边形 41"/>
          <p:cNvSpPr>
            <a:spLocks noChangeArrowheads="1"/>
          </p:cNvSpPr>
          <p:nvPr/>
        </p:nvSpPr>
        <p:spPr bwMode="auto">
          <a:xfrm>
            <a:off x="9145588" y="37592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sym typeface="方正兰亭黑_GBK" panose="02000000000000000000" pitchFamily="2" charset="-122"/>
              </a:rPr>
              <a:t>创新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4" name="六边形 42"/>
          <p:cNvSpPr>
            <a:spLocks noChangeArrowheads="1"/>
          </p:cNvSpPr>
          <p:nvPr/>
        </p:nvSpPr>
        <p:spPr bwMode="auto">
          <a:xfrm>
            <a:off x="3305175" y="37592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sym typeface="方正兰亭黑_GBK" panose="02000000000000000000" pitchFamily="2" charset="-122"/>
              </a:rPr>
              <a:t>远见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5" name="六边形 43"/>
          <p:cNvSpPr>
            <a:spLocks noChangeArrowheads="1"/>
          </p:cNvSpPr>
          <p:nvPr/>
        </p:nvSpPr>
        <p:spPr bwMode="auto">
          <a:xfrm>
            <a:off x="1844675" y="29845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2F2F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sym typeface="方正兰亭黑_GBK" panose="02000000000000000000" pitchFamily="2" charset="-122"/>
              </a:rPr>
              <a:t>目标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6" name="TextBox 39"/>
          <p:cNvSpPr>
            <a:spLocks noChangeArrowheads="1"/>
          </p:cNvSpPr>
          <p:nvPr/>
        </p:nvSpPr>
        <p:spPr bwMode="auto">
          <a:xfrm flipH="1">
            <a:off x="1222375" y="4854575"/>
            <a:ext cx="2787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chemeClr val="bg1"/>
                </a:solidFill>
                <a:sym typeface="方正兰亭黑_GBK" panose="02000000000000000000" pitchFamily="2" charset="-122"/>
              </a:rPr>
              <a:t>点击添加标题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7" name="TextBox 40"/>
          <p:cNvSpPr>
            <a:spLocks noChangeArrowheads="1"/>
          </p:cNvSpPr>
          <p:nvPr/>
        </p:nvSpPr>
        <p:spPr bwMode="auto">
          <a:xfrm>
            <a:off x="1222375" y="5481638"/>
            <a:ext cx="35814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478" name="六边形 46"/>
          <p:cNvSpPr>
            <a:spLocks noChangeArrowheads="1"/>
          </p:cNvSpPr>
          <p:nvPr/>
        </p:nvSpPr>
        <p:spPr bwMode="auto">
          <a:xfrm>
            <a:off x="4765675" y="4578350"/>
            <a:ext cx="1724025" cy="1487488"/>
          </a:xfrm>
          <a:prstGeom prst="hexagon">
            <a:avLst>
              <a:gd name="adj" fmla="val 24983"/>
              <a:gd name="vf" fmla="val 115470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>
                                      <p:cBhvr>
                                        <p:cTn id="23" dur="300" tmFilter="0, 0; .2, .5; .8, .5; 1, 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" autoRev="1" fill="hold"/>
                                        <p:tgtEl>
                                          <p:spTgt spid="19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>
                                      <p:cBhvr>
                                        <p:cTn id="32" dur="300" tmFilter="0, 0; .2, .5; .8, .5; 1, 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94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41" dur="300" tmFilter="0, 0; .2, .5; .8, .5; 1, 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194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>
                                      <p:cBhvr>
                                        <p:cTn id="50" dur="300" tmFilter="0, 0; .2, .5; .8, .5; 1, 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50" autoRev="1" fill="hold"/>
                                        <p:tgtEl>
                                          <p:spTgt spid="19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>
                                      <p:cBhvr>
                                        <p:cTn id="59" dur="300" tmFilter="0, 0; .2, .5; .8, .5; 1, 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50" autoRev="1" fill="hold"/>
                                        <p:tgtEl>
                                          <p:spTgt spid="19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>
                                      <p:cBhvr>
                                        <p:cTn id="68" dur="300" tmFilter="0, 0; .2, .5; .8, .5; 1, 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50" autoRev="1" fill="hold"/>
                                        <p:tgtEl>
                                          <p:spTgt spid="194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>
                                      <p:cBhvr>
                                        <p:cTn id="77" dur="300" tmFilter="0, 0; .2, .5; .8, .5; 1, 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50" autoRev="1" fill="hold"/>
                                        <p:tgtEl>
                                          <p:spTgt spid="194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>
                                      <p:cBhvr>
                                        <p:cTn id="86" dur="300" tmFilter="0, 0; .2, .5; .8, .5; 1, 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50" autoRev="1" fill="hold"/>
                                        <p:tgtEl>
                                          <p:spTgt spid="19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>
                                      <p:cBhvr>
                                        <p:cTn id="95" dur="300" tmFilter="0, 0; .2, .5; .8, .5; 1, 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" autoRev="1" fill="hold"/>
                                        <p:tgtEl>
                                          <p:spTgt spid="19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>
                                      <p:cBhvr>
                                        <p:cTn id="104" dur="300" tmFilter="0, 0; .2, .5; .8, .5; 1, 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50" autoRev="1" fill="hold"/>
                                        <p:tgtEl>
                                          <p:spTgt spid="194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>
                                      <p:cBhvr>
                                        <p:cTn id="113" dur="300" tmFilter="0, 0; .2, .5; .8, .5; 1, 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50" autoRev="1" fill="hold"/>
                                        <p:tgtEl>
                                          <p:spTgt spid="19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>
                                      <p:cBhvr>
                                        <p:cTn id="122" dur="300" tmFilter="0, 0; .2, .5; .8, .5; 1, 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150" autoRev="1" fill="hold"/>
                                        <p:tgtEl>
                                          <p:spTgt spid="19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7" dur="1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1" dur="1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19461" grpId="0" bldLvl="0" autoUpdateAnimBg="0"/>
      <p:bldP spid="19465" grpId="0" bldLvl="0" animBg="1" autoUpdateAnimBg="0"/>
      <p:bldP spid="19465" grpId="1" bldLvl="0" animBg="1" autoUpdateAnimBg="0"/>
      <p:bldP spid="19466" grpId="0" bldLvl="0" animBg="1" autoUpdateAnimBg="0"/>
      <p:bldP spid="19466" grpId="1" bldLvl="0" animBg="1" autoUpdateAnimBg="0"/>
      <p:bldP spid="19467" grpId="0" bldLvl="0" animBg="1" autoUpdateAnimBg="0"/>
      <p:bldP spid="19467" grpId="1" bldLvl="0" animBg="1" autoUpdateAnimBg="0"/>
      <p:bldP spid="19468" grpId="0" bldLvl="0" animBg="1" autoUpdateAnimBg="0"/>
      <p:bldP spid="19468" grpId="1" bldLvl="0" animBg="1" autoUpdateAnimBg="0"/>
      <p:bldP spid="19469" grpId="0" bldLvl="0" animBg="1" autoUpdateAnimBg="0"/>
      <p:bldP spid="19469" grpId="1" bldLvl="0" animBg="1" autoUpdateAnimBg="0"/>
      <p:bldP spid="19470" grpId="0" bldLvl="0" animBg="1" autoUpdateAnimBg="0"/>
      <p:bldP spid="19470" grpId="1" bldLvl="0" animBg="1" autoUpdateAnimBg="0"/>
      <p:bldP spid="19471" grpId="0" bldLvl="0" animBg="1" autoUpdateAnimBg="0"/>
      <p:bldP spid="19471" grpId="1" bldLvl="0" animBg="1" autoUpdateAnimBg="0"/>
      <p:bldP spid="19472" grpId="0" bldLvl="0" animBg="1" autoUpdateAnimBg="0"/>
      <p:bldP spid="19472" grpId="1" bldLvl="0" animBg="1" autoUpdateAnimBg="0"/>
      <p:bldP spid="19473" grpId="0" bldLvl="0" animBg="1" autoUpdateAnimBg="0"/>
      <p:bldP spid="19473" grpId="1" bldLvl="0" animBg="1" autoUpdateAnimBg="0"/>
      <p:bldP spid="19474" grpId="0" bldLvl="0" animBg="1" autoUpdateAnimBg="0"/>
      <p:bldP spid="19474" grpId="1" bldLvl="0" animBg="1" autoUpdateAnimBg="0"/>
      <p:bldP spid="19475" grpId="0" bldLvl="0" animBg="1" autoUpdateAnimBg="0"/>
      <p:bldP spid="19475" grpId="1" bldLvl="0" animBg="1" autoUpdateAnimBg="0"/>
      <p:bldP spid="19476" grpId="0" bldLvl="0" autoUpdateAnimBg="0"/>
      <p:bldP spid="19477" grpId="0" bldLvl="0" autoUpdateAnimBg="0"/>
      <p:bldP spid="19478" grpId="0" bldLvl="0" animBg="1" autoUpdateAnimBg="0"/>
      <p:bldP spid="19478" grpId="1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D94D1-3A45-4512-8C7E-76D3EC3B76EA}" type="slidenum">
              <a:rPr lang="zh-CN" altLang="en-US"/>
              <a:pPr>
                <a:defRPr/>
              </a:pPr>
              <a:t>18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TextBox 18"/>
          <p:cNvSpPr>
            <a:spLocks noChangeArrowheads="1"/>
          </p:cNvSpPr>
          <p:nvPr/>
        </p:nvSpPr>
        <p:spPr bwMode="auto">
          <a:xfrm>
            <a:off x="4608513" y="2981325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A5A5A5"/>
                </a:solidFill>
                <a:latin typeface="Arial" panose="020B0604020202020204" pitchFamily="34" charset="0"/>
                <a:ea typeface="Dotum" panose="020B0600000101010101" pitchFamily="34" charset="-127"/>
                <a:sym typeface="Arial" panose="020B0604020202020204" pitchFamily="34" charset="0"/>
              </a:rPr>
              <a:t>PART  02</a:t>
            </a:r>
            <a:endParaRPr lang="zh-CN" altLang="en-US" sz="2400">
              <a:solidFill>
                <a:srgbClr val="A5A5A5"/>
              </a:solidFill>
              <a:latin typeface="Arial" panose="020B0604020202020204" pitchFamily="34" charset="0"/>
              <a:ea typeface="Dotum" panose="020B0600000101010101" pitchFamily="34" charset="-127"/>
              <a:sym typeface="Arial" panose="020B0604020202020204" pitchFamily="34" charset="0"/>
            </a:endParaRPr>
          </a:p>
        </p:txBody>
      </p:sp>
      <p:sp>
        <p:nvSpPr>
          <p:cNvPr id="20483" name="文本框 8"/>
          <p:cNvSpPr>
            <a:spLocks noChangeArrowheads="1"/>
          </p:cNvSpPr>
          <p:nvPr/>
        </p:nvSpPr>
        <p:spPr bwMode="auto">
          <a:xfrm>
            <a:off x="4189413" y="3387725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bg1"/>
                </a:solidFill>
                <a:sym typeface="方正兰亭黑_GBK" panose="02000000000000000000" pitchFamily="2" charset="-122"/>
              </a:rPr>
              <a:t>企业文化</a:t>
            </a:r>
          </a:p>
        </p:txBody>
      </p:sp>
      <p:sp>
        <p:nvSpPr>
          <p:cNvPr id="20484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2" cy="0"/>
          </a:xfrm>
          <a:prstGeom prst="line">
            <a:avLst/>
          </a:prstGeom>
          <a:noFill/>
          <a:ln w="1905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Freeform 168"/>
          <p:cNvSpPr>
            <a:spLocks noChangeAspect="1" noEditPoints="1" noChangeArrowheads="1"/>
          </p:cNvSpPr>
          <p:nvPr/>
        </p:nvSpPr>
        <p:spPr bwMode="auto">
          <a:xfrm>
            <a:off x="5400675" y="1549400"/>
            <a:ext cx="1414463" cy="1289050"/>
          </a:xfrm>
          <a:custGeom>
            <a:avLst/>
            <a:gdLst>
              <a:gd name="T0" fmla="*/ 2147483646 w 94"/>
              <a:gd name="T1" fmla="*/ 2147483646 h 81"/>
              <a:gd name="T2" fmla="*/ 2147483646 w 94"/>
              <a:gd name="T3" fmla="*/ 2147483646 h 81"/>
              <a:gd name="T4" fmla="*/ 2147483646 w 94"/>
              <a:gd name="T5" fmla="*/ 2147483646 h 81"/>
              <a:gd name="T6" fmla="*/ 2147483646 w 94"/>
              <a:gd name="T7" fmla="*/ 0 h 81"/>
              <a:gd name="T8" fmla="*/ 2147483646 w 94"/>
              <a:gd name="T9" fmla="*/ 2147483646 h 81"/>
              <a:gd name="T10" fmla="*/ 2147483646 w 94"/>
              <a:gd name="T11" fmla="*/ 2147483646 h 81"/>
              <a:gd name="T12" fmla="*/ 2147483646 w 94"/>
              <a:gd name="T13" fmla="*/ 2147483646 h 81"/>
              <a:gd name="T14" fmla="*/ 2147483646 w 94"/>
              <a:gd name="T15" fmla="*/ 2147483646 h 81"/>
              <a:gd name="T16" fmla="*/ 2147483646 w 94"/>
              <a:gd name="T17" fmla="*/ 2147483646 h 81"/>
              <a:gd name="T18" fmla="*/ 2147483646 w 94"/>
              <a:gd name="T19" fmla="*/ 2147483646 h 81"/>
              <a:gd name="T20" fmla="*/ 2147483646 w 94"/>
              <a:gd name="T21" fmla="*/ 2147483646 h 81"/>
              <a:gd name="T22" fmla="*/ 2147483646 w 94"/>
              <a:gd name="T23" fmla="*/ 2147483646 h 81"/>
              <a:gd name="T24" fmla="*/ 2147483646 w 94"/>
              <a:gd name="T25" fmla="*/ 2147483646 h 81"/>
              <a:gd name="T26" fmla="*/ 2147483646 w 94"/>
              <a:gd name="T27" fmla="*/ 2147483646 h 81"/>
              <a:gd name="T28" fmla="*/ 2147483646 w 94"/>
              <a:gd name="T29" fmla="*/ 2147483646 h 81"/>
              <a:gd name="T30" fmla="*/ 2147483646 w 94"/>
              <a:gd name="T31" fmla="*/ 2147483646 h 81"/>
              <a:gd name="T32" fmla="*/ 2147483646 w 94"/>
              <a:gd name="T33" fmla="*/ 2147483646 h 81"/>
              <a:gd name="T34" fmla="*/ 2147483646 w 94"/>
              <a:gd name="T35" fmla="*/ 2147483646 h 81"/>
              <a:gd name="T36" fmla="*/ 2147483646 w 94"/>
              <a:gd name="T37" fmla="*/ 2147483646 h 81"/>
              <a:gd name="T38" fmla="*/ 2147483646 w 94"/>
              <a:gd name="T39" fmla="*/ 2147483646 h 81"/>
              <a:gd name="T40" fmla="*/ 2147483646 w 94"/>
              <a:gd name="T41" fmla="*/ 2147483646 h 81"/>
              <a:gd name="T42" fmla="*/ 2147483646 w 94"/>
              <a:gd name="T43" fmla="*/ 2147483646 h 81"/>
              <a:gd name="T44" fmla="*/ 2147483646 w 94"/>
              <a:gd name="T45" fmla="*/ 0 h 81"/>
              <a:gd name="T46" fmla="*/ 2147483646 w 94"/>
              <a:gd name="T47" fmla="*/ 0 h 81"/>
              <a:gd name="T48" fmla="*/ 2147483646 w 94"/>
              <a:gd name="T49" fmla="*/ 2147483646 h 81"/>
              <a:gd name="T50" fmla="*/ 2147483646 w 94"/>
              <a:gd name="T51" fmla="*/ 2147483646 h 81"/>
              <a:gd name="T52" fmla="*/ 2147483646 w 94"/>
              <a:gd name="T53" fmla="*/ 2147483646 h 81"/>
              <a:gd name="T54" fmla="*/ 2147483646 w 94"/>
              <a:gd name="T55" fmla="*/ 2147483646 h 81"/>
              <a:gd name="T56" fmla="*/ 2147483646 w 94"/>
              <a:gd name="T57" fmla="*/ 2147483646 h 81"/>
              <a:gd name="T58" fmla="*/ 2147483646 w 94"/>
              <a:gd name="T59" fmla="*/ 2147483646 h 81"/>
              <a:gd name="T60" fmla="*/ 2147483646 w 94"/>
              <a:gd name="T61" fmla="*/ 2147483646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矩形 51"/>
          <p:cNvSpPr>
            <a:spLocks noChangeArrowheads="1"/>
          </p:cNvSpPr>
          <p:nvPr/>
        </p:nvSpPr>
        <p:spPr bwMode="auto">
          <a:xfrm>
            <a:off x="4416425" y="4430713"/>
            <a:ext cx="338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7F7F7F"/>
                </a:solidFill>
                <a:latin typeface="AvantGarde LT Book" pitchFamily="2" charset="0"/>
                <a:sym typeface="Arial" panose="020B0604020202020204" pitchFamily="34" charset="0"/>
              </a:rPr>
              <a:t>Corporate Culture</a:t>
            </a:r>
            <a:endParaRPr lang="zh-CN" altLang="en-US" sz="2300">
              <a:solidFill>
                <a:srgbClr val="7F7F7F"/>
              </a:solidFill>
              <a:latin typeface="AvantGarde LT Book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 autoUpdateAnimBg="0"/>
      <p:bldP spid="20483" grpId="0" bldLvl="0" autoUpdateAnimBg="0"/>
      <p:bldP spid="20484" grpId="0" animBg="1"/>
      <p:bldP spid="20485" grpId="0" animBg="1"/>
      <p:bldP spid="20485" grpId="1" animBg="1"/>
      <p:bldP spid="20486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AD572-2A52-4227-BF84-44420BAB1076}" type="slidenum">
              <a:rPr lang="zh-CN" altLang="en-US"/>
              <a:pPr>
                <a:defRPr/>
              </a:pPr>
              <a:t>19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64088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公司文化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509" name="文本框 37"/>
          <p:cNvSpPr>
            <a:spLocks noChangeArrowheads="1"/>
          </p:cNvSpPr>
          <p:nvPr/>
        </p:nvSpPr>
        <p:spPr bwMode="auto">
          <a:xfrm>
            <a:off x="67024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Culture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4217988" y="619125"/>
            <a:ext cx="263525" cy="393700"/>
            <a:chOff x="0" y="0"/>
            <a:chExt cx="213756" cy="427512"/>
          </a:xfrm>
        </p:grpSpPr>
        <p:sp>
          <p:nvSpPr>
            <p:cNvPr id="3" name="直接连接符 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6" name="直接连接符 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1377950" y="1709738"/>
            <a:ext cx="3678238" cy="438150"/>
            <a:chOff x="0" y="0"/>
            <a:chExt cx="3240360" cy="328796"/>
          </a:xfrm>
        </p:grpSpPr>
        <p:sp>
          <p:nvSpPr>
            <p:cNvPr id="21523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96982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anose="02000000000000000000" pitchFamily="2" charset="-122"/>
                </a:rPr>
                <a:t>1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anose="02000000000000000000" pitchFamily="2" charset="-122"/>
                </a:rPr>
                <a:t>以人为本</a:t>
              </a:r>
            </a:p>
          </p:txBody>
        </p:sp>
      </p:grpSp>
      <p:sp>
        <p:nvSpPr>
          <p:cNvPr id="21516" name="矩形 17"/>
          <p:cNvSpPr>
            <a:spLocks noChangeArrowheads="1"/>
          </p:cNvSpPr>
          <p:nvPr/>
        </p:nvSpPr>
        <p:spPr bwMode="auto">
          <a:xfrm>
            <a:off x="1333500" y="2217738"/>
            <a:ext cx="3878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1377950" y="3373438"/>
            <a:ext cx="3678238" cy="438150"/>
            <a:chOff x="0" y="0"/>
            <a:chExt cx="3240360" cy="328796"/>
          </a:xfrm>
        </p:grpSpPr>
        <p:sp>
          <p:nvSpPr>
            <p:cNvPr id="5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2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620982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anose="02000000000000000000" pitchFamily="2" charset="-122"/>
                </a:rPr>
                <a:t>2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anose="02000000000000000000" pitchFamily="2" charset="-122"/>
                </a:rPr>
                <a:t>勇于创新</a:t>
              </a:r>
            </a:p>
          </p:txBody>
        </p:sp>
      </p:grpSp>
      <p:sp>
        <p:nvSpPr>
          <p:cNvPr id="21520" name="矩形 21"/>
          <p:cNvSpPr>
            <a:spLocks noChangeArrowheads="1"/>
          </p:cNvSpPr>
          <p:nvPr/>
        </p:nvSpPr>
        <p:spPr bwMode="auto">
          <a:xfrm>
            <a:off x="1333500" y="3881438"/>
            <a:ext cx="38782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在此录入上述图表的综合分析说明，在此录入上述图表的综合分析说明。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1377950" y="4775200"/>
            <a:ext cx="3678238" cy="438150"/>
            <a:chOff x="0" y="0"/>
            <a:chExt cx="3240360" cy="328796"/>
          </a:xfrm>
        </p:grpSpPr>
        <p:sp>
          <p:nvSpPr>
            <p:cNvPr id="21519" name="矩形 23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626629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anose="02000000000000000000" pitchFamily="2" charset="-122"/>
                </a:rPr>
                <a:t>3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anose="02000000000000000000" pitchFamily="2" charset="-122"/>
                </a:rPr>
                <a:t>精益求精</a:t>
              </a:r>
            </a:p>
          </p:txBody>
        </p:sp>
      </p:grpSp>
      <p:sp>
        <p:nvSpPr>
          <p:cNvPr id="21524" name="矩形 25"/>
          <p:cNvSpPr>
            <a:spLocks noChangeArrowheads="1"/>
          </p:cNvSpPr>
          <p:nvPr/>
        </p:nvSpPr>
        <p:spPr bwMode="auto">
          <a:xfrm>
            <a:off x="1333500" y="5283200"/>
            <a:ext cx="3878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1525" name="图片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03388"/>
            <a:ext cx="5427662" cy="43926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7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21509" grpId="0" bldLvl="0" autoUpdateAnimBg="0"/>
      <p:bldP spid="21516" grpId="0" bldLvl="0" autoUpdateAnimBg="0"/>
      <p:bldP spid="21520" grpId="0" bldLvl="0" autoUpdateAnimBg="0"/>
      <p:bldP spid="21524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8B3D0-3CB3-40AC-9691-7A112F1659F1}" type="slidenum">
              <a:rPr lang="zh-CN" altLang="en-US"/>
              <a:pPr>
                <a:defRPr/>
              </a:pPr>
              <a:t>2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8" name="矩形 5"/>
          <p:cNvSpPr>
            <a:spLocks noChangeArrowheads="1"/>
          </p:cNvSpPr>
          <p:nvPr/>
        </p:nvSpPr>
        <p:spPr bwMode="auto">
          <a:xfrm>
            <a:off x="1427163" y="2408238"/>
            <a:ext cx="9337675" cy="3684587"/>
          </a:xfrm>
          <a:prstGeom prst="rect">
            <a:avLst/>
          </a:prstGeom>
          <a:solidFill>
            <a:srgbClr val="F2F2F2">
              <a:alpha val="29803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8264525" y="1463675"/>
            <a:ext cx="2106613" cy="1527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175">
            <a:solidFill>
              <a:srgbClr val="5F5F5F"/>
            </a:solidFill>
            <a:miter lim="800000"/>
            <a:headEnd/>
            <a:tailEnd/>
          </a:ln>
        </p:spPr>
        <p:txBody>
          <a:bodyPr lIns="121912" tIns="60956" rIns="121912" bIns="6095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0" name="TextBox 18"/>
          <p:cNvSpPr>
            <a:spLocks noChangeArrowheads="1"/>
          </p:cNvSpPr>
          <p:nvPr/>
        </p:nvSpPr>
        <p:spPr bwMode="auto">
          <a:xfrm>
            <a:off x="1738313" y="1435100"/>
            <a:ext cx="16144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300">
                <a:solidFill>
                  <a:srgbClr val="F2F2F2"/>
                </a:solidFill>
                <a:sym typeface="方正兰亭黑_GBK" panose="02000000000000000000" pitchFamily="2" charset="-122"/>
              </a:rPr>
              <a:t>前言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前言"/>
          <p:cNvSpPr>
            <a:spLocks noChangeArrowheads="1"/>
          </p:cNvSpPr>
          <p:nvPr/>
        </p:nvSpPr>
        <p:spPr bwMode="auto">
          <a:xfrm>
            <a:off x="3516313" y="1800225"/>
            <a:ext cx="21780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900">
                <a:solidFill>
                  <a:srgbClr val="F2F2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</a:t>
            </a:r>
            <a:r>
              <a:rPr lang="en-US" altLang="zh-CN" sz="2900">
                <a:solidFill>
                  <a:srgbClr val="7F7F7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ntroduction</a:t>
            </a:r>
            <a:endParaRPr lang="zh-CN" altLang="en-US" sz="2900">
              <a:solidFill>
                <a:srgbClr val="7F7F7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4102" name="TextBox 9"/>
          <p:cNvSpPr>
            <a:spLocks noChangeArrowheads="1"/>
          </p:cNvSpPr>
          <p:nvPr/>
        </p:nvSpPr>
        <p:spPr bwMode="auto">
          <a:xfrm>
            <a:off x="1679575" y="3284538"/>
            <a:ext cx="883285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2F2F2"/>
                </a:solidFill>
                <a:sym typeface="方正兰亭黑_GBK" panose="02000000000000000000" pitchFamily="2" charset="-122"/>
              </a:rPr>
              <a:t>回顾</a:t>
            </a:r>
            <a:r>
              <a:rPr lang="zh-CN" altLang="en-US" sz="1400">
                <a:solidFill>
                  <a:srgbClr val="F2F2F2"/>
                </a:solidFill>
                <a:sym typeface="方正兰亭黑_GBK" panose="02000000000000000000" pitchFamily="2" charset="-122"/>
              </a:rPr>
              <a:t>这一年的工作，在取得成绩的同时，我们也找到了工作中的不足和问题，主要反映于</a:t>
            </a:r>
            <a:r>
              <a:rPr lang="en-US" altLang="zh-CN" sz="1400">
                <a:solidFill>
                  <a:srgbClr val="F2F2F2"/>
                </a:solidFill>
                <a:sym typeface="方正兰亭黑_GBK" panose="02000000000000000000" pitchFamily="2" charset="-122"/>
              </a:rPr>
              <a:t>xx</a:t>
            </a:r>
            <a:r>
              <a:rPr lang="zh-CN" altLang="en-US" sz="1400">
                <a:solidFill>
                  <a:srgbClr val="F2F2F2"/>
                </a:solidFill>
                <a:sym typeface="方正兰亭黑_GBK" panose="02000000000000000000" pitchFamily="2" charset="-122"/>
              </a:rPr>
              <a:t>及</a:t>
            </a:r>
            <a:r>
              <a:rPr lang="en-US" altLang="zh-CN" sz="1400">
                <a:solidFill>
                  <a:srgbClr val="F2F2F2"/>
                </a:solidFill>
                <a:sym typeface="方正兰亭黑_GBK" panose="02000000000000000000" pitchFamily="2" charset="-122"/>
              </a:rPr>
              <a:t>xxx</a:t>
            </a:r>
            <a:r>
              <a:rPr lang="zh-CN" altLang="en-US" sz="1400">
                <a:solidFill>
                  <a:srgbClr val="F2F2F2"/>
                </a:solidFill>
                <a:sym typeface="方正兰亭黑_GBK" panose="02000000000000000000" pitchFamily="2" charset="-122"/>
              </a:rPr>
              <a:t>的风格、定型还有待进一步探索，尤其是网上的公司产品库充分体现我们</a:t>
            </a:r>
            <a:r>
              <a:rPr lang="en-US" altLang="zh-CN" sz="1400">
                <a:solidFill>
                  <a:srgbClr val="F2F2F2"/>
                </a:solidFill>
                <a:sym typeface="方正兰亭黑_GBK" panose="02000000000000000000" pitchFamily="2" charset="-122"/>
              </a:rPr>
              <a:t>xxxxx</a:t>
            </a:r>
            <a:r>
              <a:rPr lang="zh-CN" altLang="en-US" sz="1400">
                <a:solidFill>
                  <a:srgbClr val="F2F2F2"/>
                </a:solidFill>
                <a:sym typeface="方正兰亭黑_GBK" panose="02000000000000000000" pitchFamily="2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endParaRPr lang="en-US" sz="1400">
              <a:solidFill>
                <a:srgbClr val="F2F2F2"/>
              </a:solidFill>
              <a:sym typeface="方正兰亭黑_GBK" panose="02000000000000000000" pitchFamily="2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2F2F2"/>
              </a:solidFill>
              <a:sym typeface="方正兰亭黑_GBK" panose="02000000000000000000" pitchFamily="2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2F2F2"/>
                </a:solidFill>
                <a:sym typeface="方正兰亭黑_GBK" panose="02000000000000000000" pitchFamily="2" charset="-122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sz="1400">
              <a:solidFill>
                <a:srgbClr val="F2F2F2"/>
              </a:solidFill>
              <a:sym typeface="方正兰亭黑_GBK" panose="02000000000000000000" pitchFamily="2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F2F2F2"/>
              </a:solidFill>
              <a:sym typeface="方正兰亭黑_GBK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 autoUpdateAnimBg="0"/>
      <p:bldP spid="4099" grpId="0" bldLvl="0" animBg="1" autoUpdateAnimBg="0"/>
      <p:bldP spid="4100" grpId="0" bldLvl="0" autoUpdateAnimBg="0"/>
      <p:bldP spid="4101" grpId="0" bldLvl="0" autoUpdateAnimBg="0"/>
      <p:bldP spid="4102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F36E3-EA28-468B-B755-9BC23ED05578}" type="slidenum">
              <a:rPr lang="zh-CN" altLang="en-US"/>
              <a:pPr>
                <a:defRPr/>
              </a:pPr>
              <a:t>20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89488" y="56356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品牌价值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33" name="文本框 37"/>
          <p:cNvSpPr>
            <a:spLocks noChangeArrowheads="1"/>
          </p:cNvSpPr>
          <p:nvPr/>
        </p:nvSpPr>
        <p:spPr bwMode="auto">
          <a:xfrm>
            <a:off x="6729413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Brand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4244975" y="619125"/>
            <a:ext cx="263525" cy="393700"/>
            <a:chOff x="0" y="0"/>
            <a:chExt cx="213756" cy="427512"/>
          </a:xfrm>
        </p:grpSpPr>
        <p:sp>
          <p:nvSpPr>
            <p:cNvPr id="3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9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3865563" y="2133600"/>
            <a:ext cx="4470400" cy="1284288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3865563" y="3567113"/>
            <a:ext cx="4470400" cy="1284287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3865563" y="4999038"/>
            <a:ext cx="4470400" cy="1284287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7143750" y="3914775"/>
            <a:ext cx="863600" cy="641350"/>
            <a:chOff x="0" y="0"/>
            <a:chExt cx="374651" cy="277813"/>
          </a:xfrm>
        </p:grpSpPr>
        <p:sp>
          <p:nvSpPr>
            <p:cNvPr id="4" name="Freeform 17"/>
            <p:cNvSpPr>
              <a:spLocks noChangeArrowheads="1"/>
            </p:cNvSpPr>
            <p:nvPr/>
          </p:nvSpPr>
          <p:spPr bwMode="auto">
            <a:xfrm>
              <a:off x="141288" y="66675"/>
              <a:ext cx="233363" cy="211138"/>
            </a:xfrm>
            <a:custGeom>
              <a:avLst/>
              <a:gdLst>
                <a:gd name="T0" fmla="*/ 2147483646 w 89"/>
                <a:gd name="T1" fmla="*/ 2147483646 h 81"/>
                <a:gd name="T2" fmla="*/ 2147483646 w 89"/>
                <a:gd name="T3" fmla="*/ 0 h 81"/>
                <a:gd name="T4" fmla="*/ 2147483646 w 89"/>
                <a:gd name="T5" fmla="*/ 2147483646 h 81"/>
                <a:gd name="T6" fmla="*/ 2147483646 w 89"/>
                <a:gd name="T7" fmla="*/ 2147483646 h 81"/>
                <a:gd name="T8" fmla="*/ 0 w 89"/>
                <a:gd name="T9" fmla="*/ 2147483646 h 81"/>
                <a:gd name="T10" fmla="*/ 0 w 89"/>
                <a:gd name="T11" fmla="*/ 2147483646 h 81"/>
                <a:gd name="T12" fmla="*/ 2147483646 w 89"/>
                <a:gd name="T13" fmla="*/ 2147483646 h 81"/>
                <a:gd name="T14" fmla="*/ 2147483646 w 89"/>
                <a:gd name="T15" fmla="*/ 2147483646 h 81"/>
                <a:gd name="T16" fmla="*/ 2147483646 w 89"/>
                <a:gd name="T17" fmla="*/ 2147483646 h 81"/>
                <a:gd name="T18" fmla="*/ 2147483646 w 89"/>
                <a:gd name="T19" fmla="*/ 2147483646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81"/>
                <a:gd name="T32" fmla="*/ 89 w 89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5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241300" cy="209550"/>
            </a:xfrm>
            <a:custGeom>
              <a:avLst/>
              <a:gdLst>
                <a:gd name="T0" fmla="*/ 2147483646 w 92"/>
                <a:gd name="T1" fmla="*/ 2147483646 h 80"/>
                <a:gd name="T2" fmla="*/ 2147483646 w 92"/>
                <a:gd name="T3" fmla="*/ 0 h 80"/>
                <a:gd name="T4" fmla="*/ 0 w 92"/>
                <a:gd name="T5" fmla="*/ 2147483646 h 80"/>
                <a:gd name="T6" fmla="*/ 2147483646 w 92"/>
                <a:gd name="T7" fmla="*/ 2147483646 h 80"/>
                <a:gd name="T8" fmla="*/ 2147483646 w 92"/>
                <a:gd name="T9" fmla="*/ 2147483646 h 80"/>
                <a:gd name="T10" fmla="*/ 2147483646 w 92"/>
                <a:gd name="T11" fmla="*/ 2147483646 h 80"/>
                <a:gd name="T12" fmla="*/ 2147483646 w 92"/>
                <a:gd name="T13" fmla="*/ 2147483646 h 80"/>
                <a:gd name="T14" fmla="*/ 2147483646 w 92"/>
                <a:gd name="T15" fmla="*/ 2147483646 h 80"/>
                <a:gd name="T16" fmla="*/ 2147483646 w 92"/>
                <a:gd name="T17" fmla="*/ 2147483646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80"/>
                <a:gd name="T29" fmla="*/ 92 w 92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4254500" y="5286375"/>
            <a:ext cx="727075" cy="711200"/>
            <a:chOff x="0" y="0"/>
            <a:chExt cx="249238" cy="244475"/>
          </a:xfrm>
        </p:grpSpPr>
        <p:sp>
          <p:nvSpPr>
            <p:cNvPr id="6" name="Freeform 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49238" cy="244475"/>
            </a:xfrm>
            <a:custGeom>
              <a:avLst/>
              <a:gdLst>
                <a:gd name="T0" fmla="*/ 2147483646 w 95"/>
                <a:gd name="T1" fmla="*/ 2147483646 h 93"/>
                <a:gd name="T2" fmla="*/ 2147483646 w 95"/>
                <a:gd name="T3" fmla="*/ 2147483646 h 93"/>
                <a:gd name="T4" fmla="*/ 2147483646 w 95"/>
                <a:gd name="T5" fmla="*/ 2147483646 h 93"/>
                <a:gd name="T6" fmla="*/ 2147483646 w 95"/>
                <a:gd name="T7" fmla="*/ 2147483646 h 93"/>
                <a:gd name="T8" fmla="*/ 2147483646 w 95"/>
                <a:gd name="T9" fmla="*/ 2147483646 h 93"/>
                <a:gd name="T10" fmla="*/ 2147483646 w 95"/>
                <a:gd name="T11" fmla="*/ 2147483646 h 93"/>
                <a:gd name="T12" fmla="*/ 2147483646 w 95"/>
                <a:gd name="T13" fmla="*/ 2147483646 h 93"/>
                <a:gd name="T14" fmla="*/ 2147483646 w 95"/>
                <a:gd name="T15" fmla="*/ 2147483646 h 93"/>
                <a:gd name="T16" fmla="*/ 2147483646 w 95"/>
                <a:gd name="T17" fmla="*/ 2147483646 h 93"/>
                <a:gd name="T18" fmla="*/ 2147483646 w 95"/>
                <a:gd name="T19" fmla="*/ 0 h 93"/>
                <a:gd name="T20" fmla="*/ 2147483646 w 95"/>
                <a:gd name="T21" fmla="*/ 0 h 93"/>
                <a:gd name="T22" fmla="*/ 2147483646 w 95"/>
                <a:gd name="T23" fmla="*/ 2147483646 h 93"/>
                <a:gd name="T24" fmla="*/ 2147483646 w 95"/>
                <a:gd name="T25" fmla="*/ 2147483646 h 93"/>
                <a:gd name="T26" fmla="*/ 2147483646 w 95"/>
                <a:gd name="T27" fmla="*/ 2147483646 h 93"/>
                <a:gd name="T28" fmla="*/ 2147483646 w 95"/>
                <a:gd name="T29" fmla="*/ 2147483646 h 93"/>
                <a:gd name="T30" fmla="*/ 2147483646 w 95"/>
                <a:gd name="T31" fmla="*/ 2147483646 h 93"/>
                <a:gd name="T32" fmla="*/ 2147483646 w 95"/>
                <a:gd name="T33" fmla="*/ 2147483646 h 93"/>
                <a:gd name="T34" fmla="*/ 0 w 95"/>
                <a:gd name="T35" fmla="*/ 2147483646 h 93"/>
                <a:gd name="T36" fmla="*/ 0 w 95"/>
                <a:gd name="T37" fmla="*/ 2147483646 h 93"/>
                <a:gd name="T38" fmla="*/ 2147483646 w 95"/>
                <a:gd name="T39" fmla="*/ 2147483646 h 93"/>
                <a:gd name="T40" fmla="*/ 2147483646 w 95"/>
                <a:gd name="T41" fmla="*/ 2147483646 h 93"/>
                <a:gd name="T42" fmla="*/ 2147483646 w 95"/>
                <a:gd name="T43" fmla="*/ 2147483646 h 93"/>
                <a:gd name="T44" fmla="*/ 2147483646 w 95"/>
                <a:gd name="T45" fmla="*/ 2147483646 h 93"/>
                <a:gd name="T46" fmla="*/ 2147483646 w 95"/>
                <a:gd name="T47" fmla="*/ 2147483646 h 93"/>
                <a:gd name="T48" fmla="*/ 2147483646 w 95"/>
                <a:gd name="T49" fmla="*/ 2147483646 h 93"/>
                <a:gd name="T50" fmla="*/ 2147483646 w 95"/>
                <a:gd name="T51" fmla="*/ 2147483646 h 93"/>
                <a:gd name="T52" fmla="*/ 2147483646 w 95"/>
                <a:gd name="T53" fmla="*/ 2147483646 h 93"/>
                <a:gd name="T54" fmla="*/ 2147483646 w 95"/>
                <a:gd name="T55" fmla="*/ 2147483646 h 93"/>
                <a:gd name="T56" fmla="*/ 2147483646 w 95"/>
                <a:gd name="T57" fmla="*/ 2147483646 h 93"/>
                <a:gd name="T58" fmla="*/ 2147483646 w 95"/>
                <a:gd name="T59" fmla="*/ 2147483646 h 93"/>
                <a:gd name="T60" fmla="*/ 2147483646 w 95"/>
                <a:gd name="T61" fmla="*/ 2147483646 h 93"/>
                <a:gd name="T62" fmla="*/ 2147483646 w 95"/>
                <a:gd name="T63" fmla="*/ 2147483646 h 93"/>
                <a:gd name="T64" fmla="*/ 2147483646 w 95"/>
                <a:gd name="T65" fmla="*/ 2147483646 h 93"/>
                <a:gd name="T66" fmla="*/ 2147483646 w 95"/>
                <a:gd name="T67" fmla="*/ 2147483646 h 93"/>
                <a:gd name="T68" fmla="*/ 2147483646 w 95"/>
                <a:gd name="T69" fmla="*/ 2147483646 h 93"/>
                <a:gd name="T70" fmla="*/ 2147483646 w 95"/>
                <a:gd name="T71" fmla="*/ 2147483646 h 93"/>
                <a:gd name="T72" fmla="*/ 2147483646 w 95"/>
                <a:gd name="T73" fmla="*/ 2147483646 h 93"/>
                <a:gd name="T74" fmla="*/ 2147483646 w 95"/>
                <a:gd name="T75" fmla="*/ 2147483646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7" name="Oval 51"/>
            <p:cNvSpPr>
              <a:spLocks noChangeArrowheads="1"/>
            </p:cNvSpPr>
            <p:nvPr/>
          </p:nvSpPr>
          <p:spPr bwMode="auto">
            <a:xfrm>
              <a:off x="100013" y="100012"/>
              <a:ext cx="49213" cy="47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4217988" y="2466975"/>
            <a:ext cx="862012" cy="636588"/>
            <a:chOff x="0" y="0"/>
            <a:chExt cx="346075" cy="255588"/>
          </a:xfrm>
        </p:grpSpPr>
        <p:sp>
          <p:nvSpPr>
            <p:cNvPr id="8" name="Freeform 108"/>
            <p:cNvSpPr>
              <a:spLocks noChangeArrowheads="1"/>
            </p:cNvSpPr>
            <p:nvPr/>
          </p:nvSpPr>
          <p:spPr bwMode="auto">
            <a:xfrm>
              <a:off x="122237" y="177800"/>
              <a:ext cx="100013" cy="77788"/>
            </a:xfrm>
            <a:custGeom>
              <a:avLst/>
              <a:gdLst>
                <a:gd name="T0" fmla="*/ 2147483646 w 38"/>
                <a:gd name="T1" fmla="*/ 2147483646 h 30"/>
                <a:gd name="T2" fmla="*/ 2147483646 w 38"/>
                <a:gd name="T3" fmla="*/ 2147483646 h 30"/>
                <a:gd name="T4" fmla="*/ 2147483646 w 38"/>
                <a:gd name="T5" fmla="*/ 2147483646 h 30"/>
                <a:gd name="T6" fmla="*/ 2147483646 w 38"/>
                <a:gd name="T7" fmla="*/ 2147483646 h 30"/>
                <a:gd name="T8" fmla="*/ 2147483646 w 38"/>
                <a:gd name="T9" fmla="*/ 2147483646 h 30"/>
                <a:gd name="T10" fmla="*/ 2147483646 w 38"/>
                <a:gd name="T11" fmla="*/ 2147483646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0"/>
                <a:gd name="T20" fmla="*/ 38 w 3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" name="Freeform 109"/>
            <p:cNvSpPr>
              <a:spLocks noChangeArrowheads="1"/>
            </p:cNvSpPr>
            <p:nvPr/>
          </p:nvSpPr>
          <p:spPr bwMode="auto">
            <a:xfrm>
              <a:off x="57150" y="88900"/>
              <a:ext cx="230188" cy="101600"/>
            </a:xfrm>
            <a:custGeom>
              <a:avLst/>
              <a:gdLst>
                <a:gd name="T0" fmla="*/ 2147483646 w 88"/>
                <a:gd name="T1" fmla="*/ 2147483646 h 39"/>
                <a:gd name="T2" fmla="*/ 0 w 88"/>
                <a:gd name="T3" fmla="*/ 2147483646 h 39"/>
                <a:gd name="T4" fmla="*/ 0 w 88"/>
                <a:gd name="T5" fmla="*/ 2147483646 h 39"/>
                <a:gd name="T6" fmla="*/ 2147483646 w 88"/>
                <a:gd name="T7" fmla="*/ 2147483646 h 39"/>
                <a:gd name="T8" fmla="*/ 2147483646 w 88"/>
                <a:gd name="T9" fmla="*/ 2147483646 h 39"/>
                <a:gd name="T10" fmla="*/ 2147483646 w 88"/>
                <a:gd name="T11" fmla="*/ 2147483646 h 39"/>
                <a:gd name="T12" fmla="*/ 2147483646 w 88"/>
                <a:gd name="T13" fmla="*/ 2147483646 h 39"/>
                <a:gd name="T14" fmla="*/ 2147483646 w 88"/>
                <a:gd name="T15" fmla="*/ 2147483646 h 39"/>
                <a:gd name="T16" fmla="*/ 2147483646 w 88"/>
                <a:gd name="T17" fmla="*/ 2147483646 h 39"/>
                <a:gd name="T18" fmla="*/ 2147483646 w 88"/>
                <a:gd name="T19" fmla="*/ 2147483646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39"/>
                <a:gd name="T32" fmla="*/ 88 w 88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" name="Freeform 110"/>
            <p:cNvSpPr>
              <a:spLocks noChangeArrowheads="1"/>
            </p:cNvSpPr>
            <p:nvPr/>
          </p:nvSpPr>
          <p:spPr bwMode="auto">
            <a:xfrm>
              <a:off x="0" y="0"/>
              <a:ext cx="346075" cy="134938"/>
            </a:xfrm>
            <a:custGeom>
              <a:avLst/>
              <a:gdLst>
                <a:gd name="T0" fmla="*/ 2147483646 w 132"/>
                <a:gd name="T1" fmla="*/ 2147483646 h 52"/>
                <a:gd name="T2" fmla="*/ 2147483646 w 132"/>
                <a:gd name="T3" fmla="*/ 2147483646 h 52"/>
                <a:gd name="T4" fmla="*/ 2147483646 w 132"/>
                <a:gd name="T5" fmla="*/ 2147483646 h 52"/>
                <a:gd name="T6" fmla="*/ 2147483646 w 132"/>
                <a:gd name="T7" fmla="*/ 2147483646 h 52"/>
                <a:gd name="T8" fmla="*/ 2147483646 w 132"/>
                <a:gd name="T9" fmla="*/ 2147483646 h 52"/>
                <a:gd name="T10" fmla="*/ 2147483646 w 132"/>
                <a:gd name="T11" fmla="*/ 2147483646 h 52"/>
                <a:gd name="T12" fmla="*/ 2147483646 w 132"/>
                <a:gd name="T13" fmla="*/ 2147483646 h 52"/>
                <a:gd name="T14" fmla="*/ 2147483646 w 132"/>
                <a:gd name="T15" fmla="*/ 2147483646 h 52"/>
                <a:gd name="T16" fmla="*/ 2147483646 w 132"/>
                <a:gd name="T17" fmla="*/ 2147483646 h 52"/>
                <a:gd name="T18" fmla="*/ 2147483646 w 132"/>
                <a:gd name="T19" fmla="*/ 2147483646 h 52"/>
                <a:gd name="T20" fmla="*/ 2147483646 w 132"/>
                <a:gd name="T21" fmla="*/ 2147483646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52"/>
                <a:gd name="T35" fmla="*/ 132 w 132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9350375" y="2921000"/>
            <a:ext cx="1104900" cy="1106488"/>
            <a:chOff x="0" y="0"/>
            <a:chExt cx="1106281" cy="1106281"/>
          </a:xfrm>
        </p:grpSpPr>
        <p:sp>
          <p:nvSpPr>
            <p:cNvPr id="22557" name="Oval 20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558" name="Group 24"/>
            <p:cNvGrpSpPr>
              <a:grpSpLocks/>
            </p:cNvGrpSpPr>
            <p:nvPr/>
          </p:nvGrpSpPr>
          <p:grpSpPr bwMode="auto">
            <a:xfrm>
              <a:off x="330005" y="238378"/>
              <a:ext cx="446271" cy="582632"/>
              <a:chOff x="0" y="0"/>
              <a:chExt cx="425020" cy="554888"/>
            </a:xfrm>
          </p:grpSpPr>
          <p:sp>
            <p:nvSpPr>
              <p:cNvPr id="11" name="Freeform 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25020" cy="554888"/>
              </a:xfrm>
              <a:custGeom>
                <a:avLst/>
                <a:gdLst>
                  <a:gd name="T0" fmla="*/ 2147483646 w 109"/>
                  <a:gd name="T1" fmla="*/ 2147483646 h 142"/>
                  <a:gd name="T2" fmla="*/ 2147483646 w 109"/>
                  <a:gd name="T3" fmla="*/ 2147483646 h 142"/>
                  <a:gd name="T4" fmla="*/ 2147483646 w 109"/>
                  <a:gd name="T5" fmla="*/ 2147483646 h 142"/>
                  <a:gd name="T6" fmla="*/ 2147483646 w 109"/>
                  <a:gd name="T7" fmla="*/ 2147483646 h 142"/>
                  <a:gd name="T8" fmla="*/ 2147483646 w 109"/>
                  <a:gd name="T9" fmla="*/ 0 h 142"/>
                  <a:gd name="T10" fmla="*/ 2147483646 w 109"/>
                  <a:gd name="T11" fmla="*/ 2147483646 h 142"/>
                  <a:gd name="T12" fmla="*/ 2147483646 w 109"/>
                  <a:gd name="T13" fmla="*/ 2147483646 h 142"/>
                  <a:gd name="T14" fmla="*/ 2147483646 w 109"/>
                  <a:gd name="T15" fmla="*/ 2147483646 h 142"/>
                  <a:gd name="T16" fmla="*/ 2147483646 w 109"/>
                  <a:gd name="T17" fmla="*/ 2147483646 h 142"/>
                  <a:gd name="T18" fmla="*/ 0 w 109"/>
                  <a:gd name="T19" fmla="*/ 2147483646 h 142"/>
                  <a:gd name="T20" fmla="*/ 0 w 109"/>
                  <a:gd name="T21" fmla="*/ 2147483646 h 142"/>
                  <a:gd name="T22" fmla="*/ 2147483646 w 109"/>
                  <a:gd name="T23" fmla="*/ 2147483646 h 142"/>
                  <a:gd name="T24" fmla="*/ 2147483646 w 109"/>
                  <a:gd name="T25" fmla="*/ 2147483646 h 142"/>
                  <a:gd name="T26" fmla="*/ 2147483646 w 109"/>
                  <a:gd name="T27" fmla="*/ 2147483646 h 142"/>
                  <a:gd name="T28" fmla="*/ 2147483646 w 109"/>
                  <a:gd name="T29" fmla="*/ 2147483646 h 142"/>
                  <a:gd name="T30" fmla="*/ 2147483646 w 109"/>
                  <a:gd name="T31" fmla="*/ 2147483646 h 142"/>
                  <a:gd name="T32" fmla="*/ 2147483646 w 109"/>
                  <a:gd name="T33" fmla="*/ 2147483646 h 142"/>
                  <a:gd name="T34" fmla="*/ 2147483646 w 109"/>
                  <a:gd name="T35" fmla="*/ 2147483646 h 142"/>
                  <a:gd name="T36" fmla="*/ 2147483646 w 109"/>
                  <a:gd name="T37" fmla="*/ 2147483646 h 142"/>
                  <a:gd name="T38" fmla="*/ 2147483646 w 109"/>
                  <a:gd name="T39" fmla="*/ 2147483646 h 142"/>
                  <a:gd name="T40" fmla="*/ 2147483646 w 109"/>
                  <a:gd name="T41" fmla="*/ 2147483646 h 142"/>
                  <a:gd name="T42" fmla="*/ 2147483646 w 109"/>
                  <a:gd name="T43" fmla="*/ 2147483646 h 142"/>
                  <a:gd name="T44" fmla="*/ 2147483646 w 109"/>
                  <a:gd name="T45" fmla="*/ 2147483646 h 142"/>
                  <a:gd name="T46" fmla="*/ 2147483646 w 109"/>
                  <a:gd name="T47" fmla="*/ 2147483646 h 142"/>
                  <a:gd name="T48" fmla="*/ 2147483646 w 109"/>
                  <a:gd name="T49" fmla="*/ 2147483646 h 142"/>
                  <a:gd name="T50" fmla="*/ 2147483646 w 109"/>
                  <a:gd name="T51" fmla="*/ 2147483646 h 142"/>
                  <a:gd name="T52" fmla="*/ 2147483646 w 109"/>
                  <a:gd name="T53" fmla="*/ 2147483646 h 142"/>
                  <a:gd name="T54" fmla="*/ 2147483646 w 109"/>
                  <a:gd name="T55" fmla="*/ 2147483646 h 142"/>
                  <a:gd name="T56" fmla="*/ 2147483646 w 109"/>
                  <a:gd name="T57" fmla="*/ 2147483646 h 142"/>
                  <a:gd name="T58" fmla="*/ 2147483646 w 109"/>
                  <a:gd name="T59" fmla="*/ 2147483646 h 142"/>
                  <a:gd name="T60" fmla="*/ 2147483646 w 109"/>
                  <a:gd name="T61" fmla="*/ 2147483646 h 1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9"/>
                  <a:gd name="T94" fmla="*/ 0 h 142"/>
                  <a:gd name="T95" fmla="*/ 109 w 109"/>
                  <a:gd name="T96" fmla="*/ 142 h 1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2" name="Freeform 38"/>
              <p:cNvSpPr>
                <a:spLocks noChangeArrowheads="1"/>
              </p:cNvSpPr>
              <p:nvPr/>
            </p:nvSpPr>
            <p:spPr bwMode="auto">
              <a:xfrm>
                <a:off x="184176" y="377796"/>
                <a:ext cx="56669" cy="125146"/>
              </a:xfrm>
              <a:custGeom>
                <a:avLst/>
                <a:gdLst>
                  <a:gd name="T0" fmla="*/ 2147483646 w 14"/>
                  <a:gd name="T1" fmla="*/ 0 h 32"/>
                  <a:gd name="T2" fmla="*/ 0 w 14"/>
                  <a:gd name="T3" fmla="*/ 2147483646 h 32"/>
                  <a:gd name="T4" fmla="*/ 0 w 14"/>
                  <a:gd name="T5" fmla="*/ 2147483646 h 32"/>
                  <a:gd name="T6" fmla="*/ 2147483646 w 14"/>
                  <a:gd name="T7" fmla="*/ 2147483646 h 32"/>
                  <a:gd name="T8" fmla="*/ 2147483646 w 14"/>
                  <a:gd name="T9" fmla="*/ 2147483646 h 32"/>
                  <a:gd name="T10" fmla="*/ 2147483646 w 14"/>
                  <a:gd name="T11" fmla="*/ 2147483646 h 32"/>
                  <a:gd name="T12" fmla="*/ 2147483646 w 14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32"/>
                  <a:gd name="T23" fmla="*/ 14 w 1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sp>
        <p:nvSpPr>
          <p:cNvPr id="22555" name="矩形 47"/>
          <p:cNvSpPr>
            <a:spLocks noChangeArrowheads="1"/>
          </p:cNvSpPr>
          <p:nvPr/>
        </p:nvSpPr>
        <p:spPr bwMode="auto">
          <a:xfrm>
            <a:off x="1352550" y="1428750"/>
            <a:ext cx="95234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556" name="Group 28"/>
          <p:cNvGrpSpPr>
            <a:grpSpLocks/>
          </p:cNvGrpSpPr>
          <p:nvPr/>
        </p:nvGrpSpPr>
        <p:grpSpPr bwMode="auto">
          <a:xfrm>
            <a:off x="1722438" y="2921000"/>
            <a:ext cx="1106487" cy="1106488"/>
            <a:chOff x="0" y="0"/>
            <a:chExt cx="1106281" cy="1106281"/>
          </a:xfrm>
        </p:grpSpPr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任意多边形 39"/>
            <p:cNvSpPr>
              <a:spLocks noChangeArrowheads="1"/>
            </p:cNvSpPr>
            <p:nvPr/>
          </p:nvSpPr>
          <p:spPr bwMode="auto">
            <a:xfrm>
              <a:off x="227782" y="237503"/>
              <a:ext cx="650717" cy="631275"/>
            </a:xfrm>
            <a:custGeom>
              <a:avLst/>
              <a:gdLst>
                <a:gd name="T0" fmla="*/ 281843 w 703391"/>
                <a:gd name="T1" fmla="*/ 119640 h 682375"/>
                <a:gd name="T2" fmla="*/ 471599 w 703391"/>
                <a:gd name="T3" fmla="*/ 296032 h 682375"/>
                <a:gd name="T4" fmla="*/ 471599 w 703391"/>
                <a:gd name="T5" fmla="*/ 519916 h 682375"/>
                <a:gd name="T6" fmla="*/ 464823 w 703391"/>
                <a:gd name="T7" fmla="*/ 540269 h 682375"/>
                <a:gd name="T8" fmla="*/ 444491 w 703391"/>
                <a:gd name="T9" fmla="*/ 540269 h 682375"/>
                <a:gd name="T10" fmla="*/ 342835 w 703391"/>
                <a:gd name="T11" fmla="*/ 540269 h 682375"/>
                <a:gd name="T12" fmla="*/ 336059 w 703391"/>
                <a:gd name="T13" fmla="*/ 540269 h 682375"/>
                <a:gd name="T14" fmla="*/ 329281 w 703391"/>
                <a:gd name="T15" fmla="*/ 533484 h 682375"/>
                <a:gd name="T16" fmla="*/ 329281 w 703391"/>
                <a:gd name="T17" fmla="*/ 424935 h 682375"/>
                <a:gd name="T18" fmla="*/ 227625 w 703391"/>
                <a:gd name="T19" fmla="*/ 424935 h 682375"/>
                <a:gd name="T20" fmla="*/ 227625 w 703391"/>
                <a:gd name="T21" fmla="*/ 533484 h 682375"/>
                <a:gd name="T22" fmla="*/ 227625 w 703391"/>
                <a:gd name="T23" fmla="*/ 540269 h 682375"/>
                <a:gd name="T24" fmla="*/ 214071 w 703391"/>
                <a:gd name="T25" fmla="*/ 540269 h 682375"/>
                <a:gd name="T26" fmla="*/ 112416 w 703391"/>
                <a:gd name="T27" fmla="*/ 540269 h 682375"/>
                <a:gd name="T28" fmla="*/ 98861 w 703391"/>
                <a:gd name="T29" fmla="*/ 540269 h 682375"/>
                <a:gd name="T30" fmla="*/ 85308 w 703391"/>
                <a:gd name="T31" fmla="*/ 519916 h 682375"/>
                <a:gd name="T32" fmla="*/ 85308 w 703391"/>
                <a:gd name="T33" fmla="*/ 296032 h 682375"/>
                <a:gd name="T34" fmla="*/ 278454 w 703391"/>
                <a:gd name="T35" fmla="*/ 0 h 682375"/>
                <a:gd name="T36" fmla="*/ 302224 w 703391"/>
                <a:gd name="T37" fmla="*/ 10206 h 682375"/>
                <a:gd name="T38" fmla="*/ 397307 w 703391"/>
                <a:gd name="T39" fmla="*/ 98656 h 682375"/>
                <a:gd name="T40" fmla="*/ 397307 w 703391"/>
                <a:gd name="T41" fmla="*/ 23813 h 682375"/>
                <a:gd name="T42" fmla="*/ 410889 w 703391"/>
                <a:gd name="T43" fmla="*/ 10206 h 682375"/>
                <a:gd name="T44" fmla="*/ 444847 w 703391"/>
                <a:gd name="T45" fmla="*/ 10206 h 682375"/>
                <a:gd name="T46" fmla="*/ 458429 w 703391"/>
                <a:gd name="T47" fmla="*/ 23813 h 682375"/>
                <a:gd name="T48" fmla="*/ 458429 w 703391"/>
                <a:gd name="T49" fmla="*/ 153086 h 682375"/>
                <a:gd name="T50" fmla="*/ 546720 w 703391"/>
                <a:gd name="T51" fmla="*/ 234732 h 682375"/>
                <a:gd name="T52" fmla="*/ 546720 w 703391"/>
                <a:gd name="T53" fmla="*/ 289162 h 682375"/>
                <a:gd name="T54" fmla="*/ 499180 w 703391"/>
                <a:gd name="T55" fmla="*/ 289162 h 682375"/>
                <a:gd name="T56" fmla="*/ 281850 w 703391"/>
                <a:gd name="T57" fmla="*/ 85048 h 682375"/>
                <a:gd name="T58" fmla="*/ 64520 w 703391"/>
                <a:gd name="T59" fmla="*/ 289162 h 682375"/>
                <a:gd name="T60" fmla="*/ 37354 w 703391"/>
                <a:gd name="T61" fmla="*/ 295967 h 682375"/>
                <a:gd name="T62" fmla="*/ 10187 w 703391"/>
                <a:gd name="T63" fmla="*/ 289162 h 682375"/>
                <a:gd name="T64" fmla="*/ 10187 w 703391"/>
                <a:gd name="T65" fmla="*/ 234732 h 682375"/>
                <a:gd name="T66" fmla="*/ 254683 w 703391"/>
                <a:gd name="T67" fmla="*/ 10206 h 682375"/>
                <a:gd name="T68" fmla="*/ 278454 w 703391"/>
                <a:gd name="T69" fmla="*/ 0 h 6823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3391"/>
                <a:gd name="T106" fmla="*/ 0 h 682375"/>
                <a:gd name="T107" fmla="*/ 703391 w 703391"/>
                <a:gd name="T108" fmla="*/ 682375 h 6823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3391" h="682375">
                  <a:moveTo>
                    <a:pt x="355975" y="151108"/>
                  </a:moveTo>
                  <a:cubicBezTo>
                    <a:pt x="355975" y="151108"/>
                    <a:pt x="355975" y="151108"/>
                    <a:pt x="595644" y="373898"/>
                  </a:cubicBezTo>
                  <a:cubicBezTo>
                    <a:pt x="595644" y="373898"/>
                    <a:pt x="595644" y="373898"/>
                    <a:pt x="595644" y="656669"/>
                  </a:cubicBezTo>
                  <a:cubicBezTo>
                    <a:pt x="595644" y="673806"/>
                    <a:pt x="587085" y="682375"/>
                    <a:pt x="587085" y="682375"/>
                  </a:cubicBezTo>
                  <a:cubicBezTo>
                    <a:pt x="578525" y="682375"/>
                    <a:pt x="569965" y="682375"/>
                    <a:pt x="561406" y="682375"/>
                  </a:cubicBezTo>
                  <a:cubicBezTo>
                    <a:pt x="561406" y="682375"/>
                    <a:pt x="561406" y="682375"/>
                    <a:pt x="433011" y="682375"/>
                  </a:cubicBezTo>
                  <a:cubicBezTo>
                    <a:pt x="433011" y="682375"/>
                    <a:pt x="424452" y="682375"/>
                    <a:pt x="424452" y="682375"/>
                  </a:cubicBezTo>
                  <a:cubicBezTo>
                    <a:pt x="424452" y="682375"/>
                    <a:pt x="415892" y="673806"/>
                    <a:pt x="415892" y="673806"/>
                  </a:cubicBezTo>
                  <a:cubicBezTo>
                    <a:pt x="415892" y="673806"/>
                    <a:pt x="415892" y="673806"/>
                    <a:pt x="415892" y="536705"/>
                  </a:cubicBezTo>
                  <a:cubicBezTo>
                    <a:pt x="415892" y="536705"/>
                    <a:pt x="415892" y="536705"/>
                    <a:pt x="287498" y="536705"/>
                  </a:cubicBezTo>
                  <a:cubicBezTo>
                    <a:pt x="287498" y="536705"/>
                    <a:pt x="287498" y="536705"/>
                    <a:pt x="287498" y="673806"/>
                  </a:cubicBezTo>
                  <a:cubicBezTo>
                    <a:pt x="287498" y="673806"/>
                    <a:pt x="287498" y="682375"/>
                    <a:pt x="287498" y="682375"/>
                  </a:cubicBezTo>
                  <a:cubicBezTo>
                    <a:pt x="278938" y="682375"/>
                    <a:pt x="278938" y="682375"/>
                    <a:pt x="270379" y="682375"/>
                  </a:cubicBezTo>
                  <a:cubicBezTo>
                    <a:pt x="270379" y="682375"/>
                    <a:pt x="270379" y="682375"/>
                    <a:pt x="141985" y="682375"/>
                  </a:cubicBezTo>
                  <a:cubicBezTo>
                    <a:pt x="133425" y="682375"/>
                    <a:pt x="133425" y="682375"/>
                    <a:pt x="124865" y="682375"/>
                  </a:cubicBezTo>
                  <a:cubicBezTo>
                    <a:pt x="116306" y="682375"/>
                    <a:pt x="107746" y="673806"/>
                    <a:pt x="107746" y="656669"/>
                  </a:cubicBezTo>
                  <a:cubicBezTo>
                    <a:pt x="107746" y="656669"/>
                    <a:pt x="107746" y="656669"/>
                    <a:pt x="107746" y="373898"/>
                  </a:cubicBezTo>
                  <a:lnTo>
                    <a:pt x="355975" y="151108"/>
                  </a:lnTo>
                  <a:close/>
                  <a:moveTo>
                    <a:pt x="351696" y="0"/>
                  </a:moveTo>
                  <a:cubicBezTo>
                    <a:pt x="362418" y="0"/>
                    <a:pt x="373140" y="4296"/>
                    <a:pt x="381718" y="12890"/>
                  </a:cubicBezTo>
                  <a:cubicBezTo>
                    <a:pt x="381718" y="12890"/>
                    <a:pt x="381718" y="12890"/>
                    <a:pt x="501810" y="124605"/>
                  </a:cubicBezTo>
                  <a:cubicBezTo>
                    <a:pt x="501810" y="124605"/>
                    <a:pt x="501810" y="124605"/>
                    <a:pt x="501810" y="30077"/>
                  </a:cubicBezTo>
                  <a:cubicBezTo>
                    <a:pt x="501810" y="21483"/>
                    <a:pt x="510388" y="12890"/>
                    <a:pt x="518965" y="12890"/>
                  </a:cubicBezTo>
                  <a:cubicBezTo>
                    <a:pt x="518965" y="12890"/>
                    <a:pt x="518965" y="12890"/>
                    <a:pt x="561855" y="12890"/>
                  </a:cubicBezTo>
                  <a:cubicBezTo>
                    <a:pt x="570433" y="12890"/>
                    <a:pt x="579011" y="21483"/>
                    <a:pt x="579011" y="30077"/>
                  </a:cubicBezTo>
                  <a:cubicBezTo>
                    <a:pt x="579011" y="30077"/>
                    <a:pt x="579011" y="30077"/>
                    <a:pt x="579011" y="193352"/>
                  </a:cubicBezTo>
                  <a:cubicBezTo>
                    <a:pt x="579011" y="193352"/>
                    <a:pt x="579011" y="193352"/>
                    <a:pt x="690524" y="296474"/>
                  </a:cubicBezTo>
                  <a:cubicBezTo>
                    <a:pt x="707680" y="313661"/>
                    <a:pt x="707680" y="339441"/>
                    <a:pt x="690524" y="365221"/>
                  </a:cubicBezTo>
                  <a:cubicBezTo>
                    <a:pt x="681946" y="382408"/>
                    <a:pt x="647635" y="382408"/>
                    <a:pt x="630479" y="365221"/>
                  </a:cubicBezTo>
                  <a:cubicBezTo>
                    <a:pt x="630479" y="365221"/>
                    <a:pt x="630479" y="365221"/>
                    <a:pt x="355985" y="107418"/>
                  </a:cubicBezTo>
                  <a:cubicBezTo>
                    <a:pt x="355985" y="107418"/>
                    <a:pt x="355985" y="107418"/>
                    <a:pt x="81490" y="365221"/>
                  </a:cubicBezTo>
                  <a:cubicBezTo>
                    <a:pt x="72912" y="373815"/>
                    <a:pt x="55757" y="373815"/>
                    <a:pt x="47179" y="373815"/>
                  </a:cubicBezTo>
                  <a:cubicBezTo>
                    <a:pt x="38601" y="373815"/>
                    <a:pt x="21445" y="373815"/>
                    <a:pt x="12867" y="365221"/>
                  </a:cubicBezTo>
                  <a:cubicBezTo>
                    <a:pt x="-4289" y="339441"/>
                    <a:pt x="-4289" y="313661"/>
                    <a:pt x="12867" y="296474"/>
                  </a:cubicBezTo>
                  <a:cubicBezTo>
                    <a:pt x="12867" y="296474"/>
                    <a:pt x="12867" y="296474"/>
                    <a:pt x="321673" y="12890"/>
                  </a:cubicBezTo>
                  <a:cubicBezTo>
                    <a:pt x="330251" y="4296"/>
                    <a:pt x="340973" y="0"/>
                    <a:pt x="3516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2559" name="矩形 42"/>
          <p:cNvSpPr>
            <a:spLocks noChangeArrowheads="1"/>
          </p:cNvSpPr>
          <p:nvPr/>
        </p:nvSpPr>
        <p:spPr bwMode="auto">
          <a:xfrm>
            <a:off x="1519238" y="418306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2560" name="矩形 47"/>
          <p:cNvSpPr>
            <a:spLocks noChangeArrowheads="1"/>
          </p:cNvSpPr>
          <p:nvPr/>
        </p:nvSpPr>
        <p:spPr bwMode="auto">
          <a:xfrm>
            <a:off x="1309688" y="460375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61" name="矩形 45"/>
          <p:cNvSpPr>
            <a:spLocks noChangeArrowheads="1"/>
          </p:cNvSpPr>
          <p:nvPr/>
        </p:nvSpPr>
        <p:spPr bwMode="auto">
          <a:xfrm>
            <a:off x="9126538" y="418306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2562" name="矩形 47"/>
          <p:cNvSpPr>
            <a:spLocks noChangeArrowheads="1"/>
          </p:cNvSpPr>
          <p:nvPr/>
        </p:nvSpPr>
        <p:spPr bwMode="auto">
          <a:xfrm>
            <a:off x="8916988" y="460375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63" name="矩形 47"/>
          <p:cNvSpPr>
            <a:spLocks noChangeArrowheads="1"/>
          </p:cNvSpPr>
          <p:nvPr/>
        </p:nvSpPr>
        <p:spPr bwMode="auto">
          <a:xfrm>
            <a:off x="5160963" y="2176463"/>
            <a:ext cx="1552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2564" name="矩形 47"/>
          <p:cNvSpPr>
            <a:spLocks noChangeArrowheads="1"/>
          </p:cNvSpPr>
          <p:nvPr/>
        </p:nvSpPr>
        <p:spPr bwMode="auto">
          <a:xfrm>
            <a:off x="5160963" y="2597150"/>
            <a:ext cx="30686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65" name="矩形 49"/>
          <p:cNvSpPr>
            <a:spLocks noChangeArrowheads="1"/>
          </p:cNvSpPr>
          <p:nvPr/>
        </p:nvSpPr>
        <p:spPr bwMode="auto">
          <a:xfrm>
            <a:off x="5160963" y="505301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2566" name="矩形 47"/>
          <p:cNvSpPr>
            <a:spLocks noChangeArrowheads="1"/>
          </p:cNvSpPr>
          <p:nvPr/>
        </p:nvSpPr>
        <p:spPr bwMode="auto">
          <a:xfrm>
            <a:off x="5160963" y="5473700"/>
            <a:ext cx="30686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67" name="矩形 51"/>
          <p:cNvSpPr>
            <a:spLocks noChangeArrowheads="1"/>
          </p:cNvSpPr>
          <p:nvPr/>
        </p:nvSpPr>
        <p:spPr bwMode="auto">
          <a:xfrm>
            <a:off x="4046538" y="3621088"/>
            <a:ext cx="1552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2568" name="矩形 47"/>
          <p:cNvSpPr>
            <a:spLocks noChangeArrowheads="1"/>
          </p:cNvSpPr>
          <p:nvPr/>
        </p:nvSpPr>
        <p:spPr bwMode="auto">
          <a:xfrm>
            <a:off x="4046538" y="4041775"/>
            <a:ext cx="30686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35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1" dur="500" tmFilter="0, 0; .2, .5; .8, .5; 1, 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4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4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35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7" dur="500" tmFilter="0, 0; .2, .5; .8, .5; 1, 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5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4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4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35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3" dur="500" tmFilter="0, 0; .2, .5; .8, .5; 1, 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5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4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4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4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75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4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4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22533" grpId="0" bldLvl="0" autoUpdateAnimBg="0"/>
      <p:bldP spid="22537" grpId="0" bldLvl="0" animBg="1" autoUpdateAnimBg="0"/>
      <p:bldP spid="22538" grpId="0" bldLvl="0" animBg="1" autoUpdateAnimBg="0"/>
      <p:bldP spid="22539" grpId="0" bldLvl="0" animBg="1" autoUpdateAnimBg="0"/>
      <p:bldP spid="22555" grpId="0" bldLvl="0" autoUpdateAnimBg="0"/>
      <p:bldP spid="22559" grpId="0" bldLvl="0" autoUpdateAnimBg="0"/>
      <p:bldP spid="22560" grpId="0" bldLvl="0" autoUpdateAnimBg="0"/>
      <p:bldP spid="22561" grpId="0" bldLvl="0" autoUpdateAnimBg="0"/>
      <p:bldP spid="22562" grpId="0" bldLvl="0" autoUpdateAnimBg="0"/>
      <p:bldP spid="22563" grpId="0" bldLvl="0" autoUpdateAnimBg="0"/>
      <p:bldP spid="22564" grpId="0" bldLvl="0" autoUpdateAnimBg="0"/>
      <p:bldP spid="22565" grpId="0" bldLvl="0" autoUpdateAnimBg="0"/>
      <p:bldP spid="22566" grpId="0" bldLvl="0" autoUpdateAnimBg="0"/>
      <p:bldP spid="22567" grpId="0" bldLvl="0" autoUpdateAnimBg="0"/>
      <p:bldP spid="22568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06BCE-3657-477A-ABF2-708AD0A4EF9B}" type="slidenum">
              <a:rPr lang="zh-CN" altLang="en-US"/>
              <a:pPr>
                <a:defRPr/>
              </a:pPr>
              <a:t>21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6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50"/>
          <p:cNvSpPr>
            <a:spLocks noChangeArrowheads="1"/>
          </p:cNvSpPr>
          <p:nvPr/>
        </p:nvSpPr>
        <p:spPr bwMode="auto">
          <a:xfrm>
            <a:off x="135890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专注专业 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矩形 17"/>
          <p:cNvSpPr>
            <a:spLocks noChangeArrowheads="1"/>
          </p:cNvSpPr>
          <p:nvPr/>
        </p:nvSpPr>
        <p:spPr bwMode="auto">
          <a:xfrm>
            <a:off x="1814513" y="4435475"/>
            <a:ext cx="2139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矩形 59"/>
          <p:cNvSpPr>
            <a:spLocks noChangeArrowheads="1"/>
          </p:cNvSpPr>
          <p:nvPr/>
        </p:nvSpPr>
        <p:spPr bwMode="auto">
          <a:xfrm>
            <a:off x="459105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精诚协作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559" name="矩形 62"/>
          <p:cNvSpPr>
            <a:spLocks noChangeArrowheads="1"/>
          </p:cNvSpPr>
          <p:nvPr/>
        </p:nvSpPr>
        <p:spPr bwMode="auto">
          <a:xfrm>
            <a:off x="782320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开放成长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560" name="矩形 17"/>
          <p:cNvSpPr>
            <a:spLocks noChangeArrowheads="1"/>
          </p:cNvSpPr>
          <p:nvPr/>
        </p:nvSpPr>
        <p:spPr bwMode="auto">
          <a:xfrm>
            <a:off x="5016500" y="4435475"/>
            <a:ext cx="215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1" name="矩形 17"/>
          <p:cNvSpPr>
            <a:spLocks noChangeArrowheads="1"/>
          </p:cNvSpPr>
          <p:nvPr/>
        </p:nvSpPr>
        <p:spPr bwMode="auto">
          <a:xfrm>
            <a:off x="8181975" y="4435475"/>
            <a:ext cx="2255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矩形 3"/>
          <p:cNvSpPr>
            <a:spLocks noChangeArrowheads="1"/>
          </p:cNvSpPr>
          <p:nvPr/>
        </p:nvSpPr>
        <p:spPr bwMode="auto">
          <a:xfrm>
            <a:off x="4764088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企业理念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563" name="文本框 37"/>
          <p:cNvSpPr>
            <a:spLocks noChangeArrowheads="1"/>
          </p:cNvSpPr>
          <p:nvPr/>
        </p:nvSpPr>
        <p:spPr bwMode="auto">
          <a:xfrm>
            <a:off x="67024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Philosophy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217988" y="619125"/>
            <a:ext cx="263525" cy="393700"/>
            <a:chOff x="0" y="0"/>
            <a:chExt cx="213756" cy="427512"/>
          </a:xfrm>
        </p:grpSpPr>
        <p:sp>
          <p:nvSpPr>
            <p:cNvPr id="23581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4946650" y="1862138"/>
            <a:ext cx="2298700" cy="2289175"/>
            <a:chOff x="0" y="0"/>
            <a:chExt cx="2882188" cy="2872143"/>
          </a:xfrm>
        </p:grpSpPr>
        <p:sp>
          <p:nvSpPr>
            <p:cNvPr id="3" name="新月形 41"/>
            <p:cNvSpPr>
              <a:spLocks noChangeArrowheads="1"/>
            </p:cNvSpPr>
            <p:nvPr/>
          </p:nvSpPr>
          <p:spPr bwMode="auto">
            <a:xfrm rot="-848703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8" name="新月形 42"/>
            <p:cNvSpPr>
              <a:spLocks noChangeArrowheads="1"/>
            </p:cNvSpPr>
            <p:nvPr/>
          </p:nvSpPr>
          <p:spPr bwMode="auto">
            <a:xfrm rot="4551297">
              <a:off x="681990" y="-665827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9" name="新月形 4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0" name="新月形 44"/>
            <p:cNvSpPr>
              <a:spLocks noChangeArrowheads="1"/>
            </p:cNvSpPr>
            <p:nvPr/>
          </p:nvSpPr>
          <p:spPr bwMode="auto">
            <a:xfrm rot="-6248703">
              <a:off x="879961" y="874660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1736725" y="1862138"/>
            <a:ext cx="2297113" cy="2289175"/>
            <a:chOff x="0" y="0"/>
            <a:chExt cx="2882188" cy="2872143"/>
          </a:xfrm>
        </p:grpSpPr>
        <p:sp>
          <p:nvSpPr>
            <p:cNvPr id="23573" name="新月形 46"/>
            <p:cNvSpPr>
              <a:spLocks noChangeArrowheads="1"/>
            </p:cNvSpPr>
            <p:nvPr/>
          </p:nvSpPr>
          <p:spPr bwMode="auto">
            <a:xfrm rot="-848703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4" name="新月形 47"/>
            <p:cNvSpPr>
              <a:spLocks noChangeArrowheads="1"/>
            </p:cNvSpPr>
            <p:nvPr/>
          </p:nvSpPr>
          <p:spPr bwMode="auto">
            <a:xfrm rot="4551297">
              <a:off x="681990" y="-665827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5" name="新月形 48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6" name="新月形 49"/>
            <p:cNvSpPr>
              <a:spLocks noChangeArrowheads="1"/>
            </p:cNvSpPr>
            <p:nvPr/>
          </p:nvSpPr>
          <p:spPr bwMode="auto">
            <a:xfrm rot="-6248703">
              <a:off x="879961" y="874660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3577" name="Group 25"/>
          <p:cNvGrpSpPr>
            <a:grpSpLocks/>
          </p:cNvGrpSpPr>
          <p:nvPr/>
        </p:nvGrpSpPr>
        <p:grpSpPr bwMode="auto">
          <a:xfrm>
            <a:off x="8159750" y="1862138"/>
            <a:ext cx="2298700" cy="2289175"/>
            <a:chOff x="0" y="0"/>
            <a:chExt cx="2882188" cy="2872143"/>
          </a:xfrm>
        </p:grpSpPr>
        <p:sp>
          <p:nvSpPr>
            <p:cNvPr id="23569" name="新月形 51"/>
            <p:cNvSpPr>
              <a:spLocks noChangeArrowheads="1"/>
            </p:cNvSpPr>
            <p:nvPr/>
          </p:nvSpPr>
          <p:spPr bwMode="auto">
            <a:xfrm rot="-848703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0" name="新月形 52"/>
            <p:cNvSpPr>
              <a:spLocks noChangeArrowheads="1"/>
            </p:cNvSpPr>
            <p:nvPr/>
          </p:nvSpPr>
          <p:spPr bwMode="auto">
            <a:xfrm rot="4551297">
              <a:off x="681990" y="-665827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1" name="新月形 5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新月形 54"/>
            <p:cNvSpPr>
              <a:spLocks noChangeArrowheads="1"/>
            </p:cNvSpPr>
            <p:nvPr/>
          </p:nvSpPr>
          <p:spPr bwMode="auto">
            <a:xfrm rot="-6248703">
              <a:off x="879961" y="874660"/>
              <a:ext cx="1331655" cy="2663310"/>
            </a:xfrm>
            <a:prstGeom prst="moon">
              <a:avLst>
                <a:gd name="adj" fmla="val 1519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 i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7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75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7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7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23557" grpId="0" bldLvl="0" autoUpdateAnimBg="0"/>
      <p:bldP spid="23558" grpId="0" bldLvl="0" autoUpdateAnimBg="0"/>
      <p:bldP spid="23559" grpId="0" bldLvl="0" autoUpdateAnimBg="0"/>
      <p:bldP spid="23560" grpId="0" bldLvl="0" autoUpdateAnimBg="0"/>
      <p:bldP spid="23561" grpId="0" bldLvl="0" autoUpdateAnimBg="0"/>
      <p:bldP spid="23562" grpId="0" bldLvl="0" autoUpdateAnimBg="0"/>
      <p:bldP spid="23563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63692-1B76-4C64-AD99-DD1584C9151C}" type="slidenum">
              <a:rPr lang="zh-CN" altLang="en-US"/>
              <a:pPr>
                <a:defRPr/>
              </a:pPr>
              <a:t>22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64088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服务理念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581" name="文本框 37"/>
          <p:cNvSpPr>
            <a:spLocks noChangeArrowheads="1"/>
          </p:cNvSpPr>
          <p:nvPr/>
        </p:nvSpPr>
        <p:spPr bwMode="auto">
          <a:xfrm>
            <a:off x="67024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Service concept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4217988" y="619125"/>
            <a:ext cx="263525" cy="393700"/>
            <a:chOff x="0" y="0"/>
            <a:chExt cx="213756" cy="427512"/>
          </a:xfrm>
        </p:grpSpPr>
        <p:sp>
          <p:nvSpPr>
            <p:cNvPr id="24618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9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5" name="空心弧 40"/>
          <p:cNvSpPr>
            <a:spLocks noChangeArrowheads="1"/>
          </p:cNvSpPr>
          <p:nvPr/>
        </p:nvSpPr>
        <p:spPr bwMode="auto">
          <a:xfrm rot="5400000">
            <a:off x="861219" y="1928019"/>
            <a:ext cx="4090987" cy="4092575"/>
          </a:xfrm>
          <a:custGeom>
            <a:avLst/>
            <a:gdLst>
              <a:gd name="T0" fmla="*/ 2147483646 w 21600"/>
              <a:gd name="T1" fmla="*/ 0 h 21600"/>
              <a:gd name="T2" fmla="*/ 910380974 w 21600"/>
              <a:gd name="T3" fmla="*/ 2147483646 h 21600"/>
              <a:gd name="T4" fmla="*/ 2147483646 w 21600"/>
              <a:gd name="T5" fmla="*/ 1829714684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endParaRPr lang="zh-CN" altLang="en-US"/>
          </a:p>
        </p:txBody>
      </p:sp>
      <p:sp>
        <p:nvSpPr>
          <p:cNvPr id="24586" name="椭圆 41"/>
          <p:cNvSpPr>
            <a:spLocks noChangeArrowheads="1"/>
          </p:cNvSpPr>
          <p:nvPr/>
        </p:nvSpPr>
        <p:spPr bwMode="auto">
          <a:xfrm>
            <a:off x="3689350" y="1992313"/>
            <a:ext cx="514350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7" name="椭圆 42"/>
          <p:cNvSpPr>
            <a:spLocks noChangeArrowheads="1"/>
          </p:cNvSpPr>
          <p:nvPr/>
        </p:nvSpPr>
        <p:spPr bwMode="auto">
          <a:xfrm>
            <a:off x="4552950" y="3078163"/>
            <a:ext cx="512763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8" name="椭圆 43"/>
          <p:cNvSpPr>
            <a:spLocks noChangeArrowheads="1"/>
          </p:cNvSpPr>
          <p:nvPr/>
        </p:nvSpPr>
        <p:spPr bwMode="auto">
          <a:xfrm>
            <a:off x="4564063" y="4346575"/>
            <a:ext cx="512762" cy="51276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9" name="椭圆 44"/>
          <p:cNvSpPr>
            <a:spLocks noChangeArrowheads="1"/>
          </p:cNvSpPr>
          <p:nvPr/>
        </p:nvSpPr>
        <p:spPr bwMode="auto">
          <a:xfrm>
            <a:off x="3694113" y="5462588"/>
            <a:ext cx="512762" cy="512762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4200525" y="1768475"/>
            <a:ext cx="2390775" cy="955675"/>
            <a:chOff x="0" y="0"/>
            <a:chExt cx="2390955" cy="956128"/>
          </a:xfrm>
        </p:grpSpPr>
        <p:sp>
          <p:nvSpPr>
            <p:cNvPr id="3" name="直接连接符 52"/>
            <p:cNvSpPr>
              <a:spLocks noChangeShapeType="1"/>
            </p:cNvSpPr>
            <p:nvPr/>
          </p:nvSpPr>
          <p:spPr bwMode="auto">
            <a:xfrm>
              <a:off x="0" y="480739"/>
              <a:ext cx="1440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椭圆 53"/>
            <p:cNvSpPr>
              <a:spLocks noChangeArrowheads="1"/>
            </p:cNvSpPr>
            <p:nvPr/>
          </p:nvSpPr>
          <p:spPr bwMode="auto">
            <a:xfrm>
              <a:off x="1434827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703199" y="210298"/>
              <a:ext cx="419385" cy="504000"/>
              <a:chOff x="0" y="0"/>
              <a:chExt cx="239649" cy="288000"/>
            </a:xfrm>
          </p:grpSpPr>
          <p:sp>
            <p:nvSpPr>
              <p:cNvPr id="6" name="Freeform 846"/>
              <p:cNvSpPr>
                <a:spLocks noChangeArrowheads="1"/>
              </p:cNvSpPr>
              <p:nvPr/>
            </p:nvSpPr>
            <p:spPr bwMode="auto">
              <a:xfrm>
                <a:off x="0" y="54657"/>
                <a:ext cx="239649" cy="233343"/>
              </a:xfrm>
              <a:custGeom>
                <a:avLst/>
                <a:gdLst>
                  <a:gd name="T0" fmla="*/ 2147483646 w 48"/>
                  <a:gd name="T1" fmla="*/ 0 h 47"/>
                  <a:gd name="T2" fmla="*/ 2147483646 w 48"/>
                  <a:gd name="T3" fmla="*/ 2147483646 h 47"/>
                  <a:gd name="T4" fmla="*/ 2147483646 w 48"/>
                  <a:gd name="T5" fmla="*/ 2147483646 h 47"/>
                  <a:gd name="T6" fmla="*/ 2147483646 w 48"/>
                  <a:gd name="T7" fmla="*/ 2147483646 h 47"/>
                  <a:gd name="T8" fmla="*/ 2147483646 w 48"/>
                  <a:gd name="T9" fmla="*/ 2147483646 h 47"/>
                  <a:gd name="T10" fmla="*/ 2147483646 w 48"/>
                  <a:gd name="T11" fmla="*/ 2147483646 h 47"/>
                  <a:gd name="T12" fmla="*/ 2147483646 w 48"/>
                  <a:gd name="T13" fmla="*/ 0 h 47"/>
                  <a:gd name="T14" fmla="*/ 0 w 48"/>
                  <a:gd name="T15" fmla="*/ 2147483646 h 47"/>
                  <a:gd name="T16" fmla="*/ 2147483646 w 48"/>
                  <a:gd name="T17" fmla="*/ 2147483646 h 47"/>
                  <a:gd name="T18" fmla="*/ 2147483646 w 48"/>
                  <a:gd name="T19" fmla="*/ 2147483646 h 47"/>
                  <a:gd name="T20" fmla="*/ 2147483646 w 4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47"/>
                  <a:gd name="T35" fmla="*/ 48 w 48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4617" name="Freeform 847"/>
              <p:cNvSpPr>
                <a:spLocks noChangeArrowheads="1"/>
              </p:cNvSpPr>
              <p:nvPr/>
            </p:nvSpPr>
            <p:spPr bwMode="auto">
              <a:xfrm>
                <a:off x="94599" y="0"/>
                <a:ext cx="44147" cy="138744"/>
              </a:xfrm>
              <a:custGeom>
                <a:avLst/>
                <a:gdLst>
                  <a:gd name="T0" fmla="*/ 2147483646 w 9"/>
                  <a:gd name="T1" fmla="*/ 0 h 28"/>
                  <a:gd name="T2" fmla="*/ 2147483646 w 9"/>
                  <a:gd name="T3" fmla="*/ 0 h 28"/>
                  <a:gd name="T4" fmla="*/ 0 w 9"/>
                  <a:gd name="T5" fmla="*/ 2147483646 h 28"/>
                  <a:gd name="T6" fmla="*/ 0 w 9"/>
                  <a:gd name="T7" fmla="*/ 2147483646 h 28"/>
                  <a:gd name="T8" fmla="*/ 0 w 9"/>
                  <a:gd name="T9" fmla="*/ 2147483646 h 28"/>
                  <a:gd name="T10" fmla="*/ 0 w 9"/>
                  <a:gd name="T11" fmla="*/ 2147483646 h 28"/>
                  <a:gd name="T12" fmla="*/ 2147483646 w 9"/>
                  <a:gd name="T13" fmla="*/ 2147483646 h 28"/>
                  <a:gd name="T14" fmla="*/ 2147483646 w 9"/>
                  <a:gd name="T15" fmla="*/ 2147483646 h 28"/>
                  <a:gd name="T16" fmla="*/ 2147483646 w 9"/>
                  <a:gd name="T17" fmla="*/ 2147483646 h 28"/>
                  <a:gd name="T18" fmla="*/ 2147483646 w 9"/>
                  <a:gd name="T19" fmla="*/ 2147483646 h 28"/>
                  <a:gd name="T20" fmla="*/ 2147483646 w 9"/>
                  <a:gd name="T21" fmla="*/ 2147483646 h 28"/>
                  <a:gd name="T22" fmla="*/ 2147483646 w 9"/>
                  <a:gd name="T23" fmla="*/ 2147483646 h 28"/>
                  <a:gd name="T24" fmla="*/ 2147483646 w 9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8"/>
                  <a:gd name="T41" fmla="*/ 9 w 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4206875" y="5240338"/>
            <a:ext cx="2384425" cy="957262"/>
            <a:chOff x="0" y="0"/>
            <a:chExt cx="2383653" cy="956128"/>
          </a:xfrm>
        </p:grpSpPr>
        <p:sp>
          <p:nvSpPr>
            <p:cNvPr id="7" name="直接连接符 58"/>
            <p:cNvSpPr>
              <a:spLocks noChangeShapeType="1"/>
            </p:cNvSpPr>
            <p:nvPr/>
          </p:nvSpPr>
          <p:spPr bwMode="auto">
            <a:xfrm>
              <a:off x="0" y="478064"/>
              <a:ext cx="1440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椭圆 59"/>
            <p:cNvSpPr>
              <a:spLocks noChangeArrowheads="1"/>
            </p:cNvSpPr>
            <p:nvPr/>
          </p:nvSpPr>
          <p:spPr bwMode="auto">
            <a:xfrm>
              <a:off x="1427525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Freeform 110"/>
            <p:cNvSpPr>
              <a:spLocks noChangeAspect="1" noEditPoints="1" noChangeArrowheads="1"/>
            </p:cNvSpPr>
            <p:nvPr/>
          </p:nvSpPr>
          <p:spPr bwMode="auto">
            <a:xfrm>
              <a:off x="1697776" y="264298"/>
              <a:ext cx="447158" cy="396000"/>
            </a:xfrm>
            <a:custGeom>
              <a:avLst/>
              <a:gdLst>
                <a:gd name="T0" fmla="*/ 2147483646 w 100"/>
                <a:gd name="T1" fmla="*/ 2147483646 h 88"/>
                <a:gd name="T2" fmla="*/ 2147483646 w 100"/>
                <a:gd name="T3" fmla="*/ 2147483646 h 88"/>
                <a:gd name="T4" fmla="*/ 2147483646 w 100"/>
                <a:gd name="T5" fmla="*/ 2147483646 h 88"/>
                <a:gd name="T6" fmla="*/ 2147483646 w 100"/>
                <a:gd name="T7" fmla="*/ 2147483646 h 88"/>
                <a:gd name="T8" fmla="*/ 2147483646 w 100"/>
                <a:gd name="T9" fmla="*/ 2147483646 h 88"/>
                <a:gd name="T10" fmla="*/ 2147483646 w 100"/>
                <a:gd name="T11" fmla="*/ 2147483646 h 88"/>
                <a:gd name="T12" fmla="*/ 2147483646 w 100"/>
                <a:gd name="T13" fmla="*/ 2147483646 h 88"/>
                <a:gd name="T14" fmla="*/ 2147483646 w 100"/>
                <a:gd name="T15" fmla="*/ 2147483646 h 88"/>
                <a:gd name="T16" fmla="*/ 2147483646 w 100"/>
                <a:gd name="T17" fmla="*/ 2147483646 h 88"/>
                <a:gd name="T18" fmla="*/ 0 w 100"/>
                <a:gd name="T19" fmla="*/ 2147483646 h 88"/>
                <a:gd name="T20" fmla="*/ 2147483646 w 100"/>
                <a:gd name="T21" fmla="*/ 2147483646 h 88"/>
                <a:gd name="T22" fmla="*/ 2147483646 w 100"/>
                <a:gd name="T23" fmla="*/ 2147483646 h 88"/>
                <a:gd name="T24" fmla="*/ 2147483646 w 100"/>
                <a:gd name="T25" fmla="*/ 2147483646 h 88"/>
                <a:gd name="T26" fmla="*/ 2147483646 w 100"/>
                <a:gd name="T27" fmla="*/ 2147483646 h 88"/>
                <a:gd name="T28" fmla="*/ 2147483646 w 100"/>
                <a:gd name="T29" fmla="*/ 2147483646 h 88"/>
                <a:gd name="T30" fmla="*/ 2147483646 w 100"/>
                <a:gd name="T31" fmla="*/ 2147483646 h 88"/>
                <a:gd name="T32" fmla="*/ 2147483646 w 100"/>
                <a:gd name="T33" fmla="*/ 2147483646 h 88"/>
                <a:gd name="T34" fmla="*/ 2147483646 w 100"/>
                <a:gd name="T35" fmla="*/ 2147483646 h 88"/>
                <a:gd name="T36" fmla="*/ 2147483646 w 100"/>
                <a:gd name="T37" fmla="*/ 2147483646 h 88"/>
                <a:gd name="T38" fmla="*/ 2147483646 w 100"/>
                <a:gd name="T39" fmla="*/ 2147483646 h 88"/>
                <a:gd name="T40" fmla="*/ 2147483646 w 100"/>
                <a:gd name="T41" fmla="*/ 2147483646 h 88"/>
                <a:gd name="T42" fmla="*/ 2147483646 w 100"/>
                <a:gd name="T43" fmla="*/ 2147483646 h 88"/>
                <a:gd name="T44" fmla="*/ 2147483646 w 100"/>
                <a:gd name="T45" fmla="*/ 2147483646 h 88"/>
                <a:gd name="T46" fmla="*/ 2147483646 w 100"/>
                <a:gd name="T47" fmla="*/ 2147483646 h 88"/>
                <a:gd name="T48" fmla="*/ 2147483646 w 100"/>
                <a:gd name="T49" fmla="*/ 2147483646 h 88"/>
                <a:gd name="T50" fmla="*/ 2147483646 w 100"/>
                <a:gd name="T51" fmla="*/ 2147483646 h 88"/>
                <a:gd name="T52" fmla="*/ 2147483646 w 100"/>
                <a:gd name="T53" fmla="*/ 2147483646 h 88"/>
                <a:gd name="T54" fmla="*/ 2147483646 w 100"/>
                <a:gd name="T55" fmla="*/ 2147483646 h 88"/>
                <a:gd name="T56" fmla="*/ 2147483646 w 100"/>
                <a:gd name="T57" fmla="*/ 2147483646 h 88"/>
                <a:gd name="T58" fmla="*/ 2147483646 w 100"/>
                <a:gd name="T59" fmla="*/ 2147483646 h 88"/>
                <a:gd name="T60" fmla="*/ 2147483646 w 100"/>
                <a:gd name="T61" fmla="*/ 2147483646 h 88"/>
                <a:gd name="T62" fmla="*/ 2147483646 w 100"/>
                <a:gd name="T63" fmla="*/ 2147483646 h 88"/>
                <a:gd name="T64" fmla="*/ 2147483646 w 100"/>
                <a:gd name="T65" fmla="*/ 2147483646 h 88"/>
                <a:gd name="T66" fmla="*/ 2147483646 w 100"/>
                <a:gd name="T67" fmla="*/ 2147483646 h 88"/>
                <a:gd name="T68" fmla="*/ 2147483646 w 100"/>
                <a:gd name="T69" fmla="*/ 2147483646 h 88"/>
                <a:gd name="T70" fmla="*/ 2147483646 w 100"/>
                <a:gd name="T71" fmla="*/ 2147483646 h 88"/>
                <a:gd name="T72" fmla="*/ 2147483646 w 100"/>
                <a:gd name="T73" fmla="*/ 2147483646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88"/>
                <a:gd name="T113" fmla="*/ 100 w 10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5053013" y="2857500"/>
            <a:ext cx="3363912" cy="955675"/>
            <a:chOff x="0" y="0"/>
            <a:chExt cx="3364602" cy="956128"/>
          </a:xfrm>
        </p:grpSpPr>
        <p:cxnSp>
          <p:nvCxnSpPr>
            <p:cNvPr id="24607" name="直接连接符 62"/>
            <p:cNvCxnSpPr>
              <a:cxnSpLocks noChangeShapeType="1"/>
              <a:stCxn id="24587" idx="6"/>
            </p:cNvCxnSpPr>
            <p:nvPr/>
          </p:nvCxnSpPr>
          <p:spPr bwMode="auto">
            <a:xfrm>
              <a:off x="0" y="478064"/>
              <a:ext cx="2408474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椭圆 63"/>
            <p:cNvSpPr>
              <a:spLocks noChangeArrowheads="1"/>
            </p:cNvSpPr>
            <p:nvPr/>
          </p:nvSpPr>
          <p:spPr bwMode="auto">
            <a:xfrm>
              <a:off x="2408474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2655366" y="280064"/>
              <a:ext cx="462345" cy="396000"/>
            </a:xfrm>
            <a:custGeom>
              <a:avLst/>
              <a:gdLst>
                <a:gd name="T0" fmla="*/ 2147483646 w 94"/>
                <a:gd name="T1" fmla="*/ 2147483646 h 81"/>
                <a:gd name="T2" fmla="*/ 2147483646 w 94"/>
                <a:gd name="T3" fmla="*/ 2147483646 h 81"/>
                <a:gd name="T4" fmla="*/ 2147483646 w 94"/>
                <a:gd name="T5" fmla="*/ 2147483646 h 81"/>
                <a:gd name="T6" fmla="*/ 2147483646 w 94"/>
                <a:gd name="T7" fmla="*/ 0 h 81"/>
                <a:gd name="T8" fmla="*/ 2147483646 w 94"/>
                <a:gd name="T9" fmla="*/ 2147483646 h 81"/>
                <a:gd name="T10" fmla="*/ 2147483646 w 94"/>
                <a:gd name="T11" fmla="*/ 2147483646 h 81"/>
                <a:gd name="T12" fmla="*/ 2147483646 w 94"/>
                <a:gd name="T13" fmla="*/ 2147483646 h 81"/>
                <a:gd name="T14" fmla="*/ 2147483646 w 94"/>
                <a:gd name="T15" fmla="*/ 2147483646 h 81"/>
                <a:gd name="T16" fmla="*/ 2147483646 w 94"/>
                <a:gd name="T17" fmla="*/ 2147483646 h 81"/>
                <a:gd name="T18" fmla="*/ 2147483646 w 94"/>
                <a:gd name="T19" fmla="*/ 2147483646 h 81"/>
                <a:gd name="T20" fmla="*/ 2147483646 w 94"/>
                <a:gd name="T21" fmla="*/ 2147483646 h 81"/>
                <a:gd name="T22" fmla="*/ 2147483646 w 94"/>
                <a:gd name="T23" fmla="*/ 2147483646 h 81"/>
                <a:gd name="T24" fmla="*/ 2147483646 w 94"/>
                <a:gd name="T25" fmla="*/ 2147483646 h 81"/>
                <a:gd name="T26" fmla="*/ 2147483646 w 94"/>
                <a:gd name="T27" fmla="*/ 2147483646 h 81"/>
                <a:gd name="T28" fmla="*/ 2147483646 w 94"/>
                <a:gd name="T29" fmla="*/ 2147483646 h 81"/>
                <a:gd name="T30" fmla="*/ 2147483646 w 94"/>
                <a:gd name="T31" fmla="*/ 2147483646 h 81"/>
                <a:gd name="T32" fmla="*/ 2147483646 w 94"/>
                <a:gd name="T33" fmla="*/ 2147483646 h 81"/>
                <a:gd name="T34" fmla="*/ 2147483646 w 94"/>
                <a:gd name="T35" fmla="*/ 2147483646 h 81"/>
                <a:gd name="T36" fmla="*/ 2147483646 w 94"/>
                <a:gd name="T37" fmla="*/ 2147483646 h 81"/>
                <a:gd name="T38" fmla="*/ 2147483646 w 94"/>
                <a:gd name="T39" fmla="*/ 2147483646 h 81"/>
                <a:gd name="T40" fmla="*/ 2147483646 w 94"/>
                <a:gd name="T41" fmla="*/ 2147483646 h 81"/>
                <a:gd name="T42" fmla="*/ 2147483646 w 94"/>
                <a:gd name="T43" fmla="*/ 2147483646 h 81"/>
                <a:gd name="T44" fmla="*/ 2147483646 w 94"/>
                <a:gd name="T45" fmla="*/ 0 h 81"/>
                <a:gd name="T46" fmla="*/ 2147483646 w 94"/>
                <a:gd name="T47" fmla="*/ 0 h 81"/>
                <a:gd name="T48" fmla="*/ 2147483646 w 94"/>
                <a:gd name="T49" fmla="*/ 2147483646 h 81"/>
                <a:gd name="T50" fmla="*/ 2147483646 w 94"/>
                <a:gd name="T51" fmla="*/ 2147483646 h 81"/>
                <a:gd name="T52" fmla="*/ 2147483646 w 94"/>
                <a:gd name="T53" fmla="*/ 2147483646 h 81"/>
                <a:gd name="T54" fmla="*/ 2147483646 w 94"/>
                <a:gd name="T55" fmla="*/ 2147483646 h 81"/>
                <a:gd name="T56" fmla="*/ 2147483646 w 94"/>
                <a:gd name="T57" fmla="*/ 2147483646 h 81"/>
                <a:gd name="T58" fmla="*/ 2147483646 w 94"/>
                <a:gd name="T59" fmla="*/ 2147483646 h 81"/>
                <a:gd name="T60" fmla="*/ 2147483646 w 94"/>
                <a:gd name="T61" fmla="*/ 2147483646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5065713" y="4124325"/>
            <a:ext cx="3351212" cy="955675"/>
            <a:chOff x="0" y="0"/>
            <a:chExt cx="3351721" cy="956128"/>
          </a:xfrm>
        </p:grpSpPr>
        <p:sp>
          <p:nvSpPr>
            <p:cNvPr id="12" name="直接连接符 66"/>
            <p:cNvSpPr>
              <a:spLocks noChangeShapeType="1"/>
            </p:cNvSpPr>
            <p:nvPr/>
          </p:nvSpPr>
          <p:spPr bwMode="auto">
            <a:xfrm>
              <a:off x="0" y="494105"/>
              <a:ext cx="2372336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椭圆 67"/>
            <p:cNvSpPr>
              <a:spLocks noChangeArrowheads="1"/>
            </p:cNvSpPr>
            <p:nvPr/>
          </p:nvSpPr>
          <p:spPr bwMode="auto">
            <a:xfrm>
              <a:off x="2395593" y="0"/>
              <a:ext cx="956128" cy="956128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06" name="Freeform 203"/>
            <p:cNvSpPr>
              <a:spLocks noChangeAspect="1" noEditPoints="1" noChangeArrowheads="1"/>
            </p:cNvSpPr>
            <p:nvPr/>
          </p:nvSpPr>
          <p:spPr bwMode="auto">
            <a:xfrm>
              <a:off x="2682897" y="264298"/>
              <a:ext cx="413052" cy="396000"/>
            </a:xfrm>
            <a:custGeom>
              <a:avLst/>
              <a:gdLst>
                <a:gd name="T0" fmla="*/ 2147483646 w 218"/>
                <a:gd name="T1" fmla="*/ 2147483646 h 209"/>
                <a:gd name="T2" fmla="*/ 2147483646 w 218"/>
                <a:gd name="T3" fmla="*/ 2147483646 h 209"/>
                <a:gd name="T4" fmla="*/ 2147483646 w 218"/>
                <a:gd name="T5" fmla="*/ 2147483646 h 209"/>
                <a:gd name="T6" fmla="*/ 2147483646 w 218"/>
                <a:gd name="T7" fmla="*/ 2147483646 h 209"/>
                <a:gd name="T8" fmla="*/ 2147483646 w 218"/>
                <a:gd name="T9" fmla="*/ 2147483646 h 209"/>
                <a:gd name="T10" fmla="*/ 2147483646 w 218"/>
                <a:gd name="T11" fmla="*/ 2147483646 h 209"/>
                <a:gd name="T12" fmla="*/ 2147483646 w 218"/>
                <a:gd name="T13" fmla="*/ 2147483646 h 209"/>
                <a:gd name="T14" fmla="*/ 2147483646 w 218"/>
                <a:gd name="T15" fmla="*/ 2147483646 h 209"/>
                <a:gd name="T16" fmla="*/ 2147483646 w 218"/>
                <a:gd name="T17" fmla="*/ 2147483646 h 209"/>
                <a:gd name="T18" fmla="*/ 2147483646 w 218"/>
                <a:gd name="T19" fmla="*/ 2147483646 h 209"/>
                <a:gd name="T20" fmla="*/ 2147483646 w 218"/>
                <a:gd name="T21" fmla="*/ 2147483646 h 209"/>
                <a:gd name="T22" fmla="*/ 2147483646 w 218"/>
                <a:gd name="T23" fmla="*/ 2147483646 h 209"/>
                <a:gd name="T24" fmla="*/ 2147483646 w 218"/>
                <a:gd name="T25" fmla="*/ 2147483646 h 209"/>
                <a:gd name="T26" fmla="*/ 2147483646 w 218"/>
                <a:gd name="T27" fmla="*/ 2147483646 h 209"/>
                <a:gd name="T28" fmla="*/ 2147483646 w 218"/>
                <a:gd name="T29" fmla="*/ 2147483646 h 209"/>
                <a:gd name="T30" fmla="*/ 2147483646 w 218"/>
                <a:gd name="T31" fmla="*/ 2147483646 h 209"/>
                <a:gd name="T32" fmla="*/ 2147483646 w 218"/>
                <a:gd name="T33" fmla="*/ 2147483646 h 209"/>
                <a:gd name="T34" fmla="*/ 2147483646 w 218"/>
                <a:gd name="T35" fmla="*/ 2147483646 h 209"/>
                <a:gd name="T36" fmla="*/ 2147483646 w 218"/>
                <a:gd name="T37" fmla="*/ 2147483646 h 209"/>
                <a:gd name="T38" fmla="*/ 2147483646 w 218"/>
                <a:gd name="T39" fmla="*/ 2147483646 h 209"/>
                <a:gd name="T40" fmla="*/ 2147483646 w 218"/>
                <a:gd name="T41" fmla="*/ 2147483646 h 209"/>
                <a:gd name="T42" fmla="*/ 2147483646 w 218"/>
                <a:gd name="T43" fmla="*/ 2147483646 h 209"/>
                <a:gd name="T44" fmla="*/ 2147483646 w 218"/>
                <a:gd name="T45" fmla="*/ 2147483646 h 209"/>
                <a:gd name="T46" fmla="*/ 2147483646 w 218"/>
                <a:gd name="T47" fmla="*/ 2147483646 h 209"/>
                <a:gd name="T48" fmla="*/ 2147483646 w 218"/>
                <a:gd name="T49" fmla="*/ 2147483646 h 209"/>
                <a:gd name="T50" fmla="*/ 2147483646 w 218"/>
                <a:gd name="T51" fmla="*/ 2147483646 h 209"/>
                <a:gd name="T52" fmla="*/ 2147483646 w 218"/>
                <a:gd name="T53" fmla="*/ 2147483646 h 209"/>
                <a:gd name="T54" fmla="*/ 2147483646 w 218"/>
                <a:gd name="T55" fmla="*/ 2147483646 h 209"/>
                <a:gd name="T56" fmla="*/ 2147483646 w 218"/>
                <a:gd name="T57" fmla="*/ 2147483646 h 209"/>
                <a:gd name="T58" fmla="*/ 0 w 218"/>
                <a:gd name="T59" fmla="*/ 2147483646 h 209"/>
                <a:gd name="T60" fmla="*/ 2147483646 w 218"/>
                <a:gd name="T61" fmla="*/ 2147483646 h 209"/>
                <a:gd name="T62" fmla="*/ 2147483646 w 218"/>
                <a:gd name="T63" fmla="*/ 2147483646 h 209"/>
                <a:gd name="T64" fmla="*/ 2147483646 w 218"/>
                <a:gd name="T65" fmla="*/ 2147483646 h 209"/>
                <a:gd name="T66" fmla="*/ 2147483646 w 218"/>
                <a:gd name="T67" fmla="*/ 2147483646 h 209"/>
                <a:gd name="T68" fmla="*/ 2147483646 w 218"/>
                <a:gd name="T69" fmla="*/ 2147483646 h 209"/>
                <a:gd name="T70" fmla="*/ 2147483646 w 218"/>
                <a:gd name="T71" fmla="*/ 2147483646 h 209"/>
                <a:gd name="T72" fmla="*/ 2147483646 w 218"/>
                <a:gd name="T73" fmla="*/ 0 h 209"/>
                <a:gd name="T74" fmla="*/ 2147483646 w 218"/>
                <a:gd name="T75" fmla="*/ 2147483646 h 209"/>
                <a:gd name="T76" fmla="*/ 2147483646 w 218"/>
                <a:gd name="T77" fmla="*/ 2147483646 h 209"/>
                <a:gd name="T78" fmla="*/ 2147483646 w 218"/>
                <a:gd name="T79" fmla="*/ 2147483646 h 209"/>
                <a:gd name="T80" fmla="*/ 2147483646 w 218"/>
                <a:gd name="T81" fmla="*/ 2147483646 h 209"/>
                <a:gd name="T82" fmla="*/ 2147483646 w 218"/>
                <a:gd name="T83" fmla="*/ 2147483646 h 209"/>
                <a:gd name="T84" fmla="*/ 2147483646 w 218"/>
                <a:gd name="T85" fmla="*/ 2147483646 h 209"/>
                <a:gd name="T86" fmla="*/ 2147483646 w 218"/>
                <a:gd name="T87" fmla="*/ 2147483646 h 209"/>
                <a:gd name="T88" fmla="*/ 2147483646 w 218"/>
                <a:gd name="T89" fmla="*/ 2147483646 h 209"/>
                <a:gd name="T90" fmla="*/ 2147483646 w 218"/>
                <a:gd name="T91" fmla="*/ 2147483646 h 2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8"/>
                <a:gd name="T139" fmla="*/ 0 h 209"/>
                <a:gd name="T140" fmla="*/ 218 w 218"/>
                <a:gd name="T141" fmla="*/ 209 h 2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24608" name="矩形 71"/>
          <p:cNvSpPr>
            <a:spLocks noChangeArrowheads="1"/>
          </p:cNvSpPr>
          <p:nvPr/>
        </p:nvSpPr>
        <p:spPr bwMode="auto">
          <a:xfrm>
            <a:off x="6642100" y="1644650"/>
            <a:ext cx="250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务实创新的服务精神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4609" name="矩形 47"/>
          <p:cNvSpPr>
            <a:spLocks noChangeArrowheads="1"/>
          </p:cNvSpPr>
          <p:nvPr/>
        </p:nvSpPr>
        <p:spPr bwMode="auto">
          <a:xfrm>
            <a:off x="6645275" y="2012950"/>
            <a:ext cx="30416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10" name="矩形 73"/>
          <p:cNvSpPr>
            <a:spLocks noChangeArrowheads="1"/>
          </p:cNvSpPr>
          <p:nvPr/>
        </p:nvSpPr>
        <p:spPr bwMode="auto">
          <a:xfrm>
            <a:off x="6642100" y="5194300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洞察敏锐的服务意识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4611" name="矩形 47"/>
          <p:cNvSpPr>
            <a:spLocks noChangeArrowheads="1"/>
          </p:cNvSpPr>
          <p:nvPr/>
        </p:nvSpPr>
        <p:spPr bwMode="auto">
          <a:xfrm>
            <a:off x="6645275" y="5562600"/>
            <a:ext cx="30416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12" name="矩形 75"/>
          <p:cNvSpPr>
            <a:spLocks noChangeArrowheads="1"/>
          </p:cNvSpPr>
          <p:nvPr/>
        </p:nvSpPr>
        <p:spPr bwMode="auto">
          <a:xfrm>
            <a:off x="8477250" y="2746375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谦虚谨慎的服务态度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4613" name="矩形 47"/>
          <p:cNvSpPr>
            <a:spLocks noChangeArrowheads="1"/>
          </p:cNvSpPr>
          <p:nvPr/>
        </p:nvSpPr>
        <p:spPr bwMode="auto">
          <a:xfrm>
            <a:off x="8480425" y="3113088"/>
            <a:ext cx="25495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14" name="矩形 77"/>
          <p:cNvSpPr>
            <a:spLocks noChangeArrowheads="1"/>
          </p:cNvSpPr>
          <p:nvPr/>
        </p:nvSpPr>
        <p:spPr bwMode="auto">
          <a:xfrm>
            <a:off x="8477250" y="4051300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专业优质的服务团队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4615" name="矩形 47"/>
          <p:cNvSpPr>
            <a:spLocks noChangeArrowheads="1"/>
          </p:cNvSpPr>
          <p:nvPr/>
        </p:nvSpPr>
        <p:spPr bwMode="auto">
          <a:xfrm>
            <a:off x="8480425" y="4418013"/>
            <a:ext cx="25495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616" name="Group 40"/>
          <p:cNvGrpSpPr>
            <a:grpSpLocks/>
          </p:cNvGrpSpPr>
          <p:nvPr/>
        </p:nvGrpSpPr>
        <p:grpSpPr bwMode="auto">
          <a:xfrm>
            <a:off x="1338263" y="2392363"/>
            <a:ext cx="3160712" cy="3160712"/>
            <a:chOff x="0" y="0"/>
            <a:chExt cx="3176815" cy="3176815"/>
          </a:xfrm>
        </p:grpSpPr>
        <p:sp>
          <p:nvSpPr>
            <p:cNvPr id="24602" name="椭圆 80"/>
            <p:cNvSpPr>
              <a:spLocks noChangeArrowheads="1"/>
            </p:cNvSpPr>
            <p:nvPr/>
          </p:nvSpPr>
          <p:spPr bwMode="auto">
            <a:xfrm>
              <a:off x="0" y="0"/>
              <a:ext cx="3176815" cy="3176815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03" name="椭圆 81"/>
            <p:cNvSpPr>
              <a:spLocks noChangeArrowheads="1"/>
            </p:cNvSpPr>
            <p:nvPr/>
          </p:nvSpPr>
          <p:spPr bwMode="auto">
            <a:xfrm>
              <a:off x="178115" y="178115"/>
              <a:ext cx="2820586" cy="2820584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4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5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4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4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4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24581" grpId="0" bldLvl="0" autoUpdateAnimBg="0"/>
      <p:bldP spid="24585" grpId="0" animBg="1"/>
      <p:bldP spid="24586" grpId="0" bldLvl="0" animBg="1" autoUpdateAnimBg="0"/>
      <p:bldP spid="24587" grpId="0" bldLvl="0" animBg="1" autoUpdateAnimBg="0"/>
      <p:bldP spid="24588" grpId="0" bldLvl="0" animBg="1" autoUpdateAnimBg="0"/>
      <p:bldP spid="24589" grpId="0" bldLvl="0" animBg="1" autoUpdateAnimBg="0"/>
      <p:bldP spid="24608" grpId="0" bldLvl="0" autoUpdateAnimBg="0"/>
      <p:bldP spid="24609" grpId="0" bldLvl="0" autoUpdateAnimBg="0"/>
      <p:bldP spid="24610" grpId="0" bldLvl="0" autoUpdateAnimBg="0"/>
      <p:bldP spid="24611" grpId="0" bldLvl="0" autoUpdateAnimBg="0"/>
      <p:bldP spid="24612" grpId="0" bldLvl="0" autoUpdateAnimBg="0"/>
      <p:bldP spid="24613" grpId="0" bldLvl="0" autoUpdateAnimBg="0"/>
      <p:bldP spid="24614" grpId="0" bldLvl="0" autoUpdateAnimBg="0"/>
      <p:bldP spid="24615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6A4E8-D07B-43C7-BC63-56A5C4A22B90}" type="slidenum">
              <a:rPr lang="zh-CN" altLang="en-US"/>
              <a:pPr>
                <a:defRPr/>
              </a:pPr>
              <a:t>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4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cxnSp>
        <p:nvCxnSpPr>
          <p:cNvPr id="2" name="肘形连接符 1"/>
          <p:cNvCxnSpPr>
            <a:cxnSpLocks noChangeShapeType="1"/>
          </p:cNvCxnSpPr>
          <p:nvPr/>
        </p:nvCxnSpPr>
        <p:spPr bwMode="auto">
          <a:xfrm flipH="1" flipV="1">
            <a:off x="6375400" y="1873250"/>
            <a:ext cx="3770313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A5A5A5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肘形连接符 2"/>
          <p:cNvCxnSpPr>
            <a:cxnSpLocks noChangeShapeType="1"/>
          </p:cNvCxnSpPr>
          <p:nvPr/>
        </p:nvCxnSpPr>
        <p:spPr bwMode="auto">
          <a:xfrm flipH="1">
            <a:off x="6375400" y="5302250"/>
            <a:ext cx="3770313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A5A5A5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肘形连接符 3"/>
          <p:cNvCxnSpPr>
            <a:cxnSpLocks noChangeShapeType="1"/>
          </p:cNvCxnSpPr>
          <p:nvPr/>
        </p:nvCxnSpPr>
        <p:spPr bwMode="auto">
          <a:xfrm flipV="1">
            <a:off x="2127250" y="1873250"/>
            <a:ext cx="3635375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A5A5A5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肘形连接符 4"/>
          <p:cNvCxnSpPr>
            <a:cxnSpLocks noChangeShapeType="1"/>
          </p:cNvCxnSpPr>
          <p:nvPr/>
        </p:nvCxnSpPr>
        <p:spPr bwMode="auto">
          <a:xfrm>
            <a:off x="2127250" y="5302250"/>
            <a:ext cx="3635375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A5A5A5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文本框 5"/>
          <p:cNvSpPr>
            <a:spLocks noChangeArrowheads="1"/>
          </p:cNvSpPr>
          <p:nvPr/>
        </p:nvSpPr>
        <p:spPr bwMode="auto">
          <a:xfrm>
            <a:off x="2886075" y="4941888"/>
            <a:ext cx="2876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9" name="文本框 6"/>
          <p:cNvSpPr>
            <a:spLocks noChangeArrowheads="1"/>
          </p:cNvSpPr>
          <p:nvPr/>
        </p:nvSpPr>
        <p:spPr bwMode="auto">
          <a:xfrm>
            <a:off x="2879725" y="586898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时间管理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1430338" y="3937000"/>
            <a:ext cx="1344612" cy="1346200"/>
            <a:chOff x="0" y="0"/>
            <a:chExt cx="1403797" cy="1403797"/>
          </a:xfrm>
        </p:grpSpPr>
        <p:sp>
          <p:nvSpPr>
            <p:cNvPr id="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5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6 h 280"/>
                  <a:gd name="T2" fmla="*/ 2147483646 w 166"/>
                  <a:gd name="T3" fmla="*/ 2147483646 h 280"/>
                  <a:gd name="T4" fmla="*/ 2147483646 w 166"/>
                  <a:gd name="T5" fmla="*/ 2147483646 h 280"/>
                  <a:gd name="T6" fmla="*/ 2147483646 w 166"/>
                  <a:gd name="T7" fmla="*/ 2147483646 h 280"/>
                  <a:gd name="T8" fmla="*/ 2147483646 w 166"/>
                  <a:gd name="T9" fmla="*/ 2147483646 h 280"/>
                  <a:gd name="T10" fmla="*/ 2147483646 w 166"/>
                  <a:gd name="T11" fmla="*/ 2147483646 h 280"/>
                  <a:gd name="T12" fmla="*/ 2147483646 w 166"/>
                  <a:gd name="T13" fmla="*/ 2147483646 h 280"/>
                  <a:gd name="T14" fmla="*/ 2147483646 w 166"/>
                  <a:gd name="T15" fmla="*/ 2147483646 h 280"/>
                  <a:gd name="T16" fmla="*/ 2147483646 w 166"/>
                  <a:gd name="T17" fmla="*/ 2147483646 h 280"/>
                  <a:gd name="T18" fmla="*/ 0 w 166"/>
                  <a:gd name="T19" fmla="*/ 2147483646 h 280"/>
                  <a:gd name="T20" fmla="*/ 0 w 166"/>
                  <a:gd name="T21" fmla="*/ 2147483646 h 280"/>
                  <a:gd name="T22" fmla="*/ 0 w 166"/>
                  <a:gd name="T23" fmla="*/ 2147483646 h 280"/>
                  <a:gd name="T24" fmla="*/ 0 w 166"/>
                  <a:gd name="T25" fmla="*/ 0 h 280"/>
                  <a:gd name="T26" fmla="*/ 2147483646 w 166"/>
                  <a:gd name="T27" fmla="*/ 0 h 280"/>
                  <a:gd name="T28" fmla="*/ 2147483646 w 166"/>
                  <a:gd name="T29" fmla="*/ 2147483646 h 280"/>
                  <a:gd name="T30" fmla="*/ 2147483646 w 166"/>
                  <a:gd name="T31" fmla="*/ 2147483646 h 280"/>
                  <a:gd name="T32" fmla="*/ 2147483646 w 166"/>
                  <a:gd name="T33" fmla="*/ 2147483646 h 280"/>
                  <a:gd name="T34" fmla="*/ 2147483646 w 166"/>
                  <a:gd name="T35" fmla="*/ 2147483646 h 280"/>
                  <a:gd name="T36" fmla="*/ 2147483646 w 166"/>
                  <a:gd name="T37" fmla="*/ 2147483646 h 280"/>
                  <a:gd name="T38" fmla="*/ 2147483646 w 166"/>
                  <a:gd name="T39" fmla="*/ 2147483646 h 280"/>
                  <a:gd name="T40" fmla="*/ 2147483646 w 166"/>
                  <a:gd name="T41" fmla="*/ 2147483646 h 280"/>
                  <a:gd name="T42" fmla="*/ 0 w 166"/>
                  <a:gd name="T43" fmla="*/ 2147483646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6 w 138"/>
                  <a:gd name="T1" fmla="*/ 2147483646 h 228"/>
                  <a:gd name="T2" fmla="*/ 2147483646 w 138"/>
                  <a:gd name="T3" fmla="*/ 2147483646 h 228"/>
                  <a:gd name="T4" fmla="*/ 2147483646 w 138"/>
                  <a:gd name="T5" fmla="*/ 2147483646 h 228"/>
                  <a:gd name="T6" fmla="*/ 2147483646 w 138"/>
                  <a:gd name="T7" fmla="*/ 2147483646 h 228"/>
                  <a:gd name="T8" fmla="*/ 2147483646 w 138"/>
                  <a:gd name="T9" fmla="*/ 2147483646 h 228"/>
                  <a:gd name="T10" fmla="*/ 2147483646 w 138"/>
                  <a:gd name="T11" fmla="*/ 2147483646 h 228"/>
                  <a:gd name="T12" fmla="*/ 2147483646 w 138"/>
                  <a:gd name="T13" fmla="*/ 2147483646 h 228"/>
                  <a:gd name="T14" fmla="*/ 2147483646 w 138"/>
                  <a:gd name="T15" fmla="*/ 2147483646 h 228"/>
                  <a:gd name="T16" fmla="*/ 2147483646 w 138"/>
                  <a:gd name="T17" fmla="*/ 2147483646 h 228"/>
                  <a:gd name="T18" fmla="*/ 2147483646 w 138"/>
                  <a:gd name="T19" fmla="*/ 2147483646 h 228"/>
                  <a:gd name="T20" fmla="*/ 0 w 138"/>
                  <a:gd name="T21" fmla="*/ 2147483646 h 228"/>
                  <a:gd name="T22" fmla="*/ 0 w 138"/>
                  <a:gd name="T23" fmla="*/ 2147483646 h 228"/>
                  <a:gd name="T24" fmla="*/ 2147483646 w 138"/>
                  <a:gd name="T25" fmla="*/ 2147483646 h 228"/>
                  <a:gd name="T26" fmla="*/ 2147483646 w 138"/>
                  <a:gd name="T27" fmla="*/ 2147483646 h 228"/>
                  <a:gd name="T28" fmla="*/ 2147483646 w 138"/>
                  <a:gd name="T29" fmla="*/ 2147483646 h 228"/>
                  <a:gd name="T30" fmla="*/ 2147483646 w 138"/>
                  <a:gd name="T31" fmla="*/ 2147483646 h 228"/>
                  <a:gd name="T32" fmla="*/ 2147483646 w 138"/>
                  <a:gd name="T33" fmla="*/ 2147483646 h 228"/>
                  <a:gd name="T34" fmla="*/ 2147483646 w 138"/>
                  <a:gd name="T35" fmla="*/ 2147483646 h 228"/>
                  <a:gd name="T36" fmla="*/ 2147483646 w 138"/>
                  <a:gd name="T37" fmla="*/ 2147483646 h 228"/>
                  <a:gd name="T38" fmla="*/ 0 w 138"/>
                  <a:gd name="T39" fmla="*/ 2147483646 h 228"/>
                  <a:gd name="T40" fmla="*/ 2147483646 w 138"/>
                  <a:gd name="T41" fmla="*/ 0 h 228"/>
                  <a:gd name="T42" fmla="*/ 2147483646 w 138"/>
                  <a:gd name="T43" fmla="*/ 2147483646 h 228"/>
                  <a:gd name="T44" fmla="*/ 2147483646 w 138"/>
                  <a:gd name="T45" fmla="*/ 2147483646 h 228"/>
                  <a:gd name="T46" fmla="*/ 2147483646 w 138"/>
                  <a:gd name="T47" fmla="*/ 2147483646 h 228"/>
                  <a:gd name="T48" fmla="*/ 2147483646 w 138"/>
                  <a:gd name="T49" fmla="*/ 2147483646 h 228"/>
                  <a:gd name="T50" fmla="*/ 2147483646 w 138"/>
                  <a:gd name="T51" fmla="*/ 2147483646 h 228"/>
                  <a:gd name="T52" fmla="*/ 2147483646 w 138"/>
                  <a:gd name="T53" fmla="*/ 2147483646 h 228"/>
                  <a:gd name="T54" fmla="*/ 2147483646 w 138"/>
                  <a:gd name="T55" fmla="*/ 2147483646 h 228"/>
                  <a:gd name="T56" fmla="*/ 2147483646 w 138"/>
                  <a:gd name="T57" fmla="*/ 2147483646 h 228"/>
                  <a:gd name="T58" fmla="*/ 2147483646 w 138"/>
                  <a:gd name="T59" fmla="*/ 2147483646 h 228"/>
                  <a:gd name="T60" fmla="*/ 2147483646 w 138"/>
                  <a:gd name="T61" fmla="*/ 2147483646 h 228"/>
                  <a:gd name="T62" fmla="*/ 2147483646 w 138"/>
                  <a:gd name="T63" fmla="*/ 0 h 228"/>
                  <a:gd name="T64" fmla="*/ 2147483646 w 138"/>
                  <a:gd name="T65" fmla="*/ 2147483646 h 228"/>
                  <a:gd name="T66" fmla="*/ 2147483646 w 138"/>
                  <a:gd name="T67" fmla="*/ 2147483646 h 228"/>
                  <a:gd name="T68" fmla="*/ 2147483646 w 138"/>
                  <a:gd name="T69" fmla="*/ 2147483646 h 228"/>
                  <a:gd name="T70" fmla="*/ 2147483646 w 138"/>
                  <a:gd name="T71" fmla="*/ 2147483646 h 228"/>
                  <a:gd name="T72" fmla="*/ 2147483646 w 138"/>
                  <a:gd name="T73" fmla="*/ 2147483646 h 228"/>
                  <a:gd name="T74" fmla="*/ 2147483646 w 138"/>
                  <a:gd name="T75" fmla="*/ 2147483646 h 228"/>
                  <a:gd name="T76" fmla="*/ 2147483646 w 138"/>
                  <a:gd name="T77" fmla="*/ 2147483646 h 228"/>
                  <a:gd name="T78" fmla="*/ 2147483646 w 138"/>
                  <a:gd name="T79" fmla="*/ 2147483646 h 228"/>
                  <a:gd name="T80" fmla="*/ 2147483646 w 138"/>
                  <a:gd name="T81" fmla="*/ 2147483646 h 228"/>
                  <a:gd name="T82" fmla="*/ 2147483646 w 138"/>
                  <a:gd name="T83" fmla="*/ 2147483646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48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6 h 160"/>
                  <a:gd name="T2" fmla="*/ 2147483646 w 94"/>
                  <a:gd name="T3" fmla="*/ 2147483646 h 160"/>
                  <a:gd name="T4" fmla="*/ 2147483646 w 94"/>
                  <a:gd name="T5" fmla="*/ 2147483646 h 160"/>
                  <a:gd name="T6" fmla="*/ 2147483646 w 94"/>
                  <a:gd name="T7" fmla="*/ 2147483646 h 160"/>
                  <a:gd name="T8" fmla="*/ 2147483646 w 94"/>
                  <a:gd name="T9" fmla="*/ 2147483646 h 160"/>
                  <a:gd name="T10" fmla="*/ 2147483646 w 94"/>
                  <a:gd name="T11" fmla="*/ 2147483646 h 160"/>
                  <a:gd name="T12" fmla="*/ 2147483646 w 94"/>
                  <a:gd name="T13" fmla="*/ 2147483646 h 160"/>
                  <a:gd name="T14" fmla="*/ 2147483646 w 94"/>
                  <a:gd name="T15" fmla="*/ 2147483646 h 160"/>
                  <a:gd name="T16" fmla="*/ 2147483646 w 94"/>
                  <a:gd name="T17" fmla="*/ 2147483646 h 160"/>
                  <a:gd name="T18" fmla="*/ 2147483646 w 94"/>
                  <a:gd name="T19" fmla="*/ 2147483646 h 160"/>
                  <a:gd name="T20" fmla="*/ 2147483646 w 94"/>
                  <a:gd name="T21" fmla="*/ 2147483646 h 160"/>
                  <a:gd name="T22" fmla="*/ 2147483646 w 94"/>
                  <a:gd name="T23" fmla="*/ 2147483646 h 160"/>
                  <a:gd name="T24" fmla="*/ 2147483646 w 94"/>
                  <a:gd name="T25" fmla="*/ 2147483646 h 160"/>
                  <a:gd name="T26" fmla="*/ 2147483646 w 94"/>
                  <a:gd name="T27" fmla="*/ 2147483646 h 160"/>
                  <a:gd name="T28" fmla="*/ 2147483646 w 94"/>
                  <a:gd name="T29" fmla="*/ 2147483646 h 160"/>
                  <a:gd name="T30" fmla="*/ 2147483646 w 94"/>
                  <a:gd name="T31" fmla="*/ 2147483646 h 160"/>
                  <a:gd name="T32" fmla="*/ 2147483646 w 94"/>
                  <a:gd name="T33" fmla="*/ 2147483646 h 160"/>
                  <a:gd name="T34" fmla="*/ 2147483646 w 94"/>
                  <a:gd name="T35" fmla="*/ 0 h 160"/>
                  <a:gd name="T36" fmla="*/ 2147483646 w 94"/>
                  <a:gd name="T37" fmla="*/ 0 h 160"/>
                  <a:gd name="T38" fmla="*/ 2147483646 w 94"/>
                  <a:gd name="T39" fmla="*/ 0 h 160"/>
                  <a:gd name="T40" fmla="*/ 2147483646 w 94"/>
                  <a:gd name="T41" fmla="*/ 0 h 160"/>
                  <a:gd name="T42" fmla="*/ 2147483646 w 94"/>
                  <a:gd name="T43" fmla="*/ 2147483646 h 160"/>
                  <a:gd name="T44" fmla="*/ 2147483646 w 94"/>
                  <a:gd name="T45" fmla="*/ 2147483646 h 160"/>
                  <a:gd name="T46" fmla="*/ 2147483646 w 94"/>
                  <a:gd name="T47" fmla="*/ 2147483646 h 160"/>
                  <a:gd name="T48" fmla="*/ 2147483646 w 94"/>
                  <a:gd name="T49" fmla="*/ 2147483646 h 160"/>
                  <a:gd name="T50" fmla="*/ 2147483646 w 94"/>
                  <a:gd name="T51" fmla="*/ 2147483646 h 160"/>
                  <a:gd name="T52" fmla="*/ 2147483646 w 94"/>
                  <a:gd name="T53" fmla="*/ 2147483646 h 160"/>
                  <a:gd name="T54" fmla="*/ 2147483646 w 94"/>
                  <a:gd name="T55" fmla="*/ 2147483646 h 160"/>
                  <a:gd name="T56" fmla="*/ 2147483646 w 94"/>
                  <a:gd name="T57" fmla="*/ 2147483646 h 160"/>
                  <a:gd name="T58" fmla="*/ 2147483646 w 94"/>
                  <a:gd name="T59" fmla="*/ 2147483646 h 160"/>
                  <a:gd name="T60" fmla="*/ 2147483646 w 94"/>
                  <a:gd name="T61" fmla="*/ 2147483646 h 160"/>
                  <a:gd name="T62" fmla="*/ 2147483646 w 94"/>
                  <a:gd name="T63" fmla="*/ 2147483646 h 160"/>
                  <a:gd name="T64" fmla="*/ 2147483646 w 94"/>
                  <a:gd name="T65" fmla="*/ 2147483646 h 160"/>
                  <a:gd name="T66" fmla="*/ 0 w 94"/>
                  <a:gd name="T67" fmla="*/ 2147483646 h 160"/>
                  <a:gd name="T68" fmla="*/ 0 w 94"/>
                  <a:gd name="T69" fmla="*/ 2147483646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616" name="文本框 13"/>
          <p:cNvSpPr>
            <a:spLocks noChangeArrowheads="1"/>
          </p:cNvSpPr>
          <p:nvPr/>
        </p:nvSpPr>
        <p:spPr bwMode="auto">
          <a:xfrm>
            <a:off x="6450013" y="4926013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7" name="文本框 14"/>
          <p:cNvSpPr>
            <a:spLocks noChangeArrowheads="1"/>
          </p:cNvSpPr>
          <p:nvPr/>
        </p:nvSpPr>
        <p:spPr bwMode="auto">
          <a:xfrm>
            <a:off x="8007350" y="586898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得失管理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8" name="文本框 15"/>
          <p:cNvSpPr>
            <a:spLocks noChangeArrowheads="1"/>
          </p:cNvSpPr>
          <p:nvPr/>
        </p:nvSpPr>
        <p:spPr bwMode="auto">
          <a:xfrm>
            <a:off x="2886075" y="1939925"/>
            <a:ext cx="2876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9" name="文本框 16"/>
          <p:cNvSpPr>
            <a:spLocks noChangeArrowheads="1"/>
          </p:cNvSpPr>
          <p:nvPr/>
        </p:nvSpPr>
        <p:spPr bwMode="auto">
          <a:xfrm>
            <a:off x="2892425" y="146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595959"/>
                </a:solidFill>
                <a:sym typeface="方正兰亭黑_GBK" panose="02000000000000000000" pitchFamily="2" charset="-122"/>
              </a:rPr>
              <a:t>团队管理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20" name="文本框 17"/>
          <p:cNvSpPr>
            <a:spLocks noChangeArrowheads="1"/>
          </p:cNvSpPr>
          <p:nvPr/>
        </p:nvSpPr>
        <p:spPr bwMode="auto">
          <a:xfrm>
            <a:off x="6450013" y="1939925"/>
            <a:ext cx="28654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595959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5621" name="文本框 18"/>
          <p:cNvSpPr>
            <a:spLocks noChangeArrowheads="1"/>
          </p:cNvSpPr>
          <p:nvPr/>
        </p:nvSpPr>
        <p:spPr bwMode="auto">
          <a:xfrm>
            <a:off x="8020050" y="146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595959"/>
                </a:solidFill>
                <a:sym typeface="方正兰亭黑_GBK" panose="02000000000000000000" pitchFamily="2" charset="-122"/>
              </a:rPr>
              <a:t>项目管理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9429750" y="3937000"/>
            <a:ext cx="1346200" cy="1346200"/>
            <a:chOff x="0" y="0"/>
            <a:chExt cx="1403797" cy="1403797"/>
          </a:xfrm>
        </p:grpSpPr>
        <p:sp>
          <p:nvSpPr>
            <p:cNvPr id="7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  <p:sp>
          <p:nvSpPr>
            <p:cNvPr id="8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2147483646 w 408"/>
                <a:gd name="T1" fmla="*/ 2147483646 h 578"/>
                <a:gd name="T2" fmla="*/ 2147483646 w 408"/>
                <a:gd name="T3" fmla="*/ 2147483646 h 578"/>
                <a:gd name="T4" fmla="*/ 2147483646 w 408"/>
                <a:gd name="T5" fmla="*/ 2147483646 h 578"/>
                <a:gd name="T6" fmla="*/ 2147483646 w 408"/>
                <a:gd name="T7" fmla="*/ 2147483646 h 578"/>
                <a:gd name="T8" fmla="*/ 2147483646 w 408"/>
                <a:gd name="T9" fmla="*/ 2147483646 h 578"/>
                <a:gd name="T10" fmla="*/ 2147483646 w 408"/>
                <a:gd name="T11" fmla="*/ 2147483646 h 578"/>
                <a:gd name="T12" fmla="*/ 2147483646 w 408"/>
                <a:gd name="T13" fmla="*/ 2147483646 h 578"/>
                <a:gd name="T14" fmla="*/ 2147483646 w 408"/>
                <a:gd name="T15" fmla="*/ 2147483646 h 578"/>
                <a:gd name="T16" fmla="*/ 2147483646 w 408"/>
                <a:gd name="T17" fmla="*/ 2147483646 h 578"/>
                <a:gd name="T18" fmla="*/ 2147483646 w 408"/>
                <a:gd name="T19" fmla="*/ 2147483646 h 578"/>
                <a:gd name="T20" fmla="*/ 2147483646 w 408"/>
                <a:gd name="T21" fmla="*/ 2147483646 h 578"/>
                <a:gd name="T22" fmla="*/ 2147483646 w 408"/>
                <a:gd name="T23" fmla="*/ 2147483646 h 578"/>
                <a:gd name="T24" fmla="*/ 2147483646 w 408"/>
                <a:gd name="T25" fmla="*/ 2147483646 h 578"/>
                <a:gd name="T26" fmla="*/ 2147483646 w 408"/>
                <a:gd name="T27" fmla="*/ 2147483646 h 578"/>
                <a:gd name="T28" fmla="*/ 2147483646 w 408"/>
                <a:gd name="T29" fmla="*/ 2147483646 h 578"/>
                <a:gd name="T30" fmla="*/ 2147483646 w 408"/>
                <a:gd name="T31" fmla="*/ 2147483646 h 578"/>
                <a:gd name="T32" fmla="*/ 2147483646 w 408"/>
                <a:gd name="T33" fmla="*/ 2147483646 h 578"/>
                <a:gd name="T34" fmla="*/ 0 w 408"/>
                <a:gd name="T35" fmla="*/ 2147483646 h 578"/>
                <a:gd name="T36" fmla="*/ 2147483646 w 408"/>
                <a:gd name="T37" fmla="*/ 2147483646 h 578"/>
                <a:gd name="T38" fmla="*/ 2147483646 w 408"/>
                <a:gd name="T39" fmla="*/ 2147483646 h 578"/>
                <a:gd name="T40" fmla="*/ 2147483646 w 408"/>
                <a:gd name="T41" fmla="*/ 2147483646 h 578"/>
                <a:gd name="T42" fmla="*/ 2147483646 w 408"/>
                <a:gd name="T43" fmla="*/ 2147483646 h 578"/>
                <a:gd name="T44" fmla="*/ 2147483646 w 408"/>
                <a:gd name="T45" fmla="*/ 0 h 578"/>
                <a:gd name="T46" fmla="*/ 2147483646 w 408"/>
                <a:gd name="T47" fmla="*/ 2147483646 h 578"/>
                <a:gd name="T48" fmla="*/ 2147483646 w 408"/>
                <a:gd name="T49" fmla="*/ 2147483646 h 578"/>
                <a:gd name="T50" fmla="*/ 2147483646 w 408"/>
                <a:gd name="T51" fmla="*/ 2147483646 h 578"/>
                <a:gd name="T52" fmla="*/ 2147483646 w 408"/>
                <a:gd name="T53" fmla="*/ 2147483646 h 578"/>
                <a:gd name="T54" fmla="*/ 2147483646 w 408"/>
                <a:gd name="T55" fmla="*/ 2147483646 h 578"/>
                <a:gd name="T56" fmla="*/ 2147483646 w 408"/>
                <a:gd name="T57" fmla="*/ 2147483646 h 578"/>
                <a:gd name="T58" fmla="*/ 2147483646 w 408"/>
                <a:gd name="T59" fmla="*/ 2147483646 h 578"/>
                <a:gd name="T60" fmla="*/ 2147483646 w 408"/>
                <a:gd name="T61" fmla="*/ 2147483646 h 578"/>
                <a:gd name="T62" fmla="*/ 2147483646 w 408"/>
                <a:gd name="T63" fmla="*/ 2147483646 h 578"/>
                <a:gd name="T64" fmla="*/ 2147483646 w 408"/>
                <a:gd name="T65" fmla="*/ 2147483646 h 578"/>
                <a:gd name="T66" fmla="*/ 2147483646 w 408"/>
                <a:gd name="T67" fmla="*/ 2147483646 h 578"/>
                <a:gd name="T68" fmla="*/ 2147483646 w 408"/>
                <a:gd name="T69" fmla="*/ 2147483646 h 578"/>
                <a:gd name="T70" fmla="*/ 2147483646 w 408"/>
                <a:gd name="T71" fmla="*/ 2147483646 h 578"/>
                <a:gd name="T72" fmla="*/ 2147483646 w 408"/>
                <a:gd name="T73" fmla="*/ 2147483646 h 578"/>
                <a:gd name="T74" fmla="*/ 2147483646 w 408"/>
                <a:gd name="T75" fmla="*/ 2147483646 h 578"/>
                <a:gd name="T76" fmla="*/ 2147483646 w 408"/>
                <a:gd name="T77" fmla="*/ 2147483646 h 578"/>
                <a:gd name="T78" fmla="*/ 2147483646 w 408"/>
                <a:gd name="T79" fmla="*/ 2147483646 h 578"/>
                <a:gd name="T80" fmla="*/ 2147483646 w 408"/>
                <a:gd name="T81" fmla="*/ 2147483646 h 578"/>
                <a:gd name="T82" fmla="*/ 2147483646 w 408"/>
                <a:gd name="T83" fmla="*/ 2147483646 h 578"/>
                <a:gd name="T84" fmla="*/ 2147483646 w 408"/>
                <a:gd name="T85" fmla="*/ 2147483646 h 578"/>
                <a:gd name="T86" fmla="*/ 2147483646 w 408"/>
                <a:gd name="T87" fmla="*/ 2147483646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1430338" y="2435225"/>
            <a:ext cx="1344612" cy="1344613"/>
            <a:chOff x="0" y="0"/>
            <a:chExt cx="1403797" cy="1403797"/>
          </a:xfrm>
        </p:grpSpPr>
        <p:sp>
          <p:nvSpPr>
            <p:cNvPr id="25638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10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6 w 52"/>
                  <a:gd name="T1" fmla="*/ 2147483646 h 52"/>
                  <a:gd name="T2" fmla="*/ 2147483646 w 52"/>
                  <a:gd name="T3" fmla="*/ 2147483646 h 52"/>
                  <a:gd name="T4" fmla="*/ 2147483646 w 52"/>
                  <a:gd name="T5" fmla="*/ 2147483646 h 52"/>
                  <a:gd name="T6" fmla="*/ 2147483646 w 52"/>
                  <a:gd name="T7" fmla="*/ 2147483646 h 52"/>
                  <a:gd name="T8" fmla="*/ 2147483646 w 52"/>
                  <a:gd name="T9" fmla="*/ 2147483646 h 52"/>
                  <a:gd name="T10" fmla="*/ 2147483646 w 52"/>
                  <a:gd name="T11" fmla="*/ 2147483646 h 52"/>
                  <a:gd name="T12" fmla="*/ 2147483646 w 52"/>
                  <a:gd name="T13" fmla="*/ 2147483646 h 52"/>
                  <a:gd name="T14" fmla="*/ 2147483646 w 52"/>
                  <a:gd name="T15" fmla="*/ 2147483646 h 52"/>
                  <a:gd name="T16" fmla="*/ 2147483646 w 52"/>
                  <a:gd name="T17" fmla="*/ 2147483646 h 52"/>
                  <a:gd name="T18" fmla="*/ 2147483646 w 52"/>
                  <a:gd name="T19" fmla="*/ 2147483646 h 52"/>
                  <a:gd name="T20" fmla="*/ 2147483646 w 52"/>
                  <a:gd name="T21" fmla="*/ 0 h 52"/>
                  <a:gd name="T22" fmla="*/ 2147483646 w 52"/>
                  <a:gd name="T23" fmla="*/ 2147483646 h 52"/>
                  <a:gd name="T24" fmla="*/ 2147483646 w 52"/>
                  <a:gd name="T25" fmla="*/ 2147483646 h 52"/>
                  <a:gd name="T26" fmla="*/ 2147483646 w 52"/>
                  <a:gd name="T27" fmla="*/ 2147483646 h 52"/>
                  <a:gd name="T28" fmla="*/ 2147483646 w 52"/>
                  <a:gd name="T29" fmla="*/ 2147483646 h 52"/>
                  <a:gd name="T30" fmla="*/ 2147483646 w 52"/>
                  <a:gd name="T31" fmla="*/ 2147483646 h 52"/>
                  <a:gd name="T32" fmla="*/ 2147483646 w 52"/>
                  <a:gd name="T33" fmla="*/ 2147483646 h 52"/>
                  <a:gd name="T34" fmla="*/ 2147483646 w 52"/>
                  <a:gd name="T35" fmla="*/ 2147483646 h 52"/>
                  <a:gd name="T36" fmla="*/ 0 w 52"/>
                  <a:gd name="T37" fmla="*/ 2147483646 h 52"/>
                  <a:gd name="T38" fmla="*/ 2147483646 w 52"/>
                  <a:gd name="T39" fmla="*/ 2147483646 h 52"/>
                  <a:gd name="T40" fmla="*/ 2147483646 w 52"/>
                  <a:gd name="T41" fmla="*/ 2147483646 h 52"/>
                  <a:gd name="T42" fmla="*/ 2147483646 w 52"/>
                  <a:gd name="T43" fmla="*/ 2147483646 h 52"/>
                  <a:gd name="T44" fmla="*/ 2147483646 w 52"/>
                  <a:gd name="T45" fmla="*/ 2147483646 h 52"/>
                  <a:gd name="T46" fmla="*/ 2147483646 w 52"/>
                  <a:gd name="T47" fmla="*/ 2147483646 h 52"/>
                  <a:gd name="T48" fmla="*/ 2147483646 w 52"/>
                  <a:gd name="T49" fmla="*/ 2147483646 h 52"/>
                  <a:gd name="T50" fmla="*/ 2147483646 w 52"/>
                  <a:gd name="T51" fmla="*/ 2147483646 h 52"/>
                  <a:gd name="T52" fmla="*/ 2147483646 w 52"/>
                  <a:gd name="T53" fmla="*/ 2147483646 h 52"/>
                  <a:gd name="T54" fmla="*/ 2147483646 w 52"/>
                  <a:gd name="T55" fmla="*/ 2147483646 h 52"/>
                  <a:gd name="T56" fmla="*/ 2147483646 w 52"/>
                  <a:gd name="T57" fmla="*/ 2147483646 h 52"/>
                  <a:gd name="T58" fmla="*/ 2147483646 w 52"/>
                  <a:gd name="T59" fmla="*/ 2147483646 h 52"/>
                  <a:gd name="T60" fmla="*/ 2147483646 w 52"/>
                  <a:gd name="T61" fmla="*/ 2147483646 h 52"/>
                  <a:gd name="T62" fmla="*/ 2147483646 w 52"/>
                  <a:gd name="T63" fmla="*/ 2147483646 h 52"/>
                  <a:gd name="T64" fmla="*/ 2147483646 w 52"/>
                  <a:gd name="T65" fmla="*/ 2147483646 h 52"/>
                  <a:gd name="T66" fmla="*/ 2147483646 w 52"/>
                  <a:gd name="T67" fmla="*/ 2147483646 h 52"/>
                  <a:gd name="T68" fmla="*/ 2147483646 w 52"/>
                  <a:gd name="T69" fmla="*/ 2147483646 h 52"/>
                  <a:gd name="T70" fmla="*/ 2147483646 w 52"/>
                  <a:gd name="T71" fmla="*/ 2147483646 h 52"/>
                  <a:gd name="T72" fmla="*/ 2147483646 w 52"/>
                  <a:gd name="T73" fmla="*/ 2147483646 h 52"/>
                  <a:gd name="T74" fmla="*/ 2147483646 w 52"/>
                  <a:gd name="T75" fmla="*/ 2147483646 h 52"/>
                  <a:gd name="T76" fmla="*/ 2147483646 w 52"/>
                  <a:gd name="T77" fmla="*/ 2147483646 h 52"/>
                  <a:gd name="T78" fmla="*/ 2147483646 w 52"/>
                  <a:gd name="T79" fmla="*/ 2147483646 h 52"/>
                  <a:gd name="T80" fmla="*/ 2147483646 w 52"/>
                  <a:gd name="T81" fmla="*/ 2147483646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2147483646 w 37"/>
                  <a:gd name="T1" fmla="*/ 2147483646 h 37"/>
                  <a:gd name="T2" fmla="*/ 2147483646 w 37"/>
                  <a:gd name="T3" fmla="*/ 2147483646 h 37"/>
                  <a:gd name="T4" fmla="*/ 2147483646 w 37"/>
                  <a:gd name="T5" fmla="*/ 2147483646 h 37"/>
                  <a:gd name="T6" fmla="*/ 2147483646 w 37"/>
                  <a:gd name="T7" fmla="*/ 2147483646 h 37"/>
                  <a:gd name="T8" fmla="*/ 2147483646 w 37"/>
                  <a:gd name="T9" fmla="*/ 2147483646 h 37"/>
                  <a:gd name="T10" fmla="*/ 2147483646 w 37"/>
                  <a:gd name="T11" fmla="*/ 2147483646 h 37"/>
                  <a:gd name="T12" fmla="*/ 2147483646 w 37"/>
                  <a:gd name="T13" fmla="*/ 2147483646 h 37"/>
                  <a:gd name="T14" fmla="*/ 2147483646 w 37"/>
                  <a:gd name="T15" fmla="*/ 2147483646 h 37"/>
                  <a:gd name="T16" fmla="*/ 2147483646 w 37"/>
                  <a:gd name="T17" fmla="*/ 2147483646 h 37"/>
                  <a:gd name="T18" fmla="*/ 2147483646 w 37"/>
                  <a:gd name="T19" fmla="*/ 2147483646 h 37"/>
                  <a:gd name="T20" fmla="*/ 2147483646 w 37"/>
                  <a:gd name="T21" fmla="*/ 2147483646 h 37"/>
                  <a:gd name="T22" fmla="*/ 2147483646 w 37"/>
                  <a:gd name="T23" fmla="*/ 2147483646 h 37"/>
                  <a:gd name="T24" fmla="*/ 2147483646 w 37"/>
                  <a:gd name="T25" fmla="*/ 2147483646 h 37"/>
                  <a:gd name="T26" fmla="*/ 2147483646 w 37"/>
                  <a:gd name="T27" fmla="*/ 0 h 37"/>
                  <a:gd name="T28" fmla="*/ 2147483646 w 37"/>
                  <a:gd name="T29" fmla="*/ 2147483646 h 37"/>
                  <a:gd name="T30" fmla="*/ 2147483646 w 37"/>
                  <a:gd name="T31" fmla="*/ 2147483646 h 37"/>
                  <a:gd name="T32" fmla="*/ 2147483646 w 37"/>
                  <a:gd name="T33" fmla="*/ 2147483646 h 37"/>
                  <a:gd name="T34" fmla="*/ 2147483646 w 37"/>
                  <a:gd name="T35" fmla="*/ 2147483646 h 37"/>
                  <a:gd name="T36" fmla="*/ 2147483646 w 37"/>
                  <a:gd name="T37" fmla="*/ 2147483646 h 37"/>
                  <a:gd name="T38" fmla="*/ 2147483646 w 37"/>
                  <a:gd name="T39" fmla="*/ 2147483646 h 37"/>
                  <a:gd name="T40" fmla="*/ 2147483646 w 37"/>
                  <a:gd name="T41" fmla="*/ 2147483646 h 37"/>
                  <a:gd name="T42" fmla="*/ 0 w 37"/>
                  <a:gd name="T43" fmla="*/ 2147483646 h 37"/>
                  <a:gd name="T44" fmla="*/ 2147483646 w 37"/>
                  <a:gd name="T45" fmla="*/ 2147483646 h 37"/>
                  <a:gd name="T46" fmla="*/ 2147483646 w 37"/>
                  <a:gd name="T47" fmla="*/ 2147483646 h 37"/>
                  <a:gd name="T48" fmla="*/ 2147483646 w 37"/>
                  <a:gd name="T49" fmla="*/ 2147483646 h 37"/>
                  <a:gd name="T50" fmla="*/ 2147483646 w 37"/>
                  <a:gd name="T51" fmla="*/ 2147483646 h 37"/>
                  <a:gd name="T52" fmla="*/ 2147483646 w 37"/>
                  <a:gd name="T53" fmla="*/ 2147483646 h 37"/>
                  <a:gd name="T54" fmla="*/ 2147483646 w 37"/>
                  <a:gd name="T55" fmla="*/ 2147483646 h 37"/>
                  <a:gd name="T56" fmla="*/ 2147483646 w 37"/>
                  <a:gd name="T57" fmla="*/ 2147483646 h 37"/>
                  <a:gd name="T58" fmla="*/ 2147483646 w 37"/>
                  <a:gd name="T59" fmla="*/ 2147483646 h 37"/>
                  <a:gd name="T60" fmla="*/ 2147483646 w 37"/>
                  <a:gd name="T61" fmla="*/ 2147483646 h 37"/>
                  <a:gd name="T62" fmla="*/ 2147483646 w 37"/>
                  <a:gd name="T63" fmla="*/ 2147483646 h 37"/>
                  <a:gd name="T64" fmla="*/ 2147483646 w 37"/>
                  <a:gd name="T65" fmla="*/ 2147483646 h 37"/>
                  <a:gd name="T66" fmla="*/ 2147483646 w 37"/>
                  <a:gd name="T67" fmla="*/ 2147483646 h 37"/>
                  <a:gd name="T68" fmla="*/ 2147483646 w 37"/>
                  <a:gd name="T69" fmla="*/ 2147483646 h 37"/>
                  <a:gd name="T70" fmla="*/ 2147483646 w 37"/>
                  <a:gd name="T71" fmla="*/ 2147483646 h 37"/>
                  <a:gd name="T72" fmla="*/ 2147483646 w 37"/>
                  <a:gd name="T73" fmla="*/ 2147483646 h 37"/>
                  <a:gd name="T74" fmla="*/ 2147483646 w 37"/>
                  <a:gd name="T75" fmla="*/ 2147483646 h 37"/>
                  <a:gd name="T76" fmla="*/ 2147483646 w 37"/>
                  <a:gd name="T77" fmla="*/ 2147483646 h 37"/>
                  <a:gd name="T78" fmla="*/ 2147483646 w 37"/>
                  <a:gd name="T79" fmla="*/ 2147483646 h 37"/>
                  <a:gd name="T80" fmla="*/ 2147483646 w 37"/>
                  <a:gd name="T81" fmla="*/ 2147483646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630" name="Group 30"/>
          <p:cNvGrpSpPr>
            <a:grpSpLocks/>
          </p:cNvGrpSpPr>
          <p:nvPr/>
        </p:nvGrpSpPr>
        <p:grpSpPr bwMode="auto">
          <a:xfrm>
            <a:off x="9429750" y="2435225"/>
            <a:ext cx="1346200" cy="1344613"/>
            <a:chOff x="0" y="0"/>
            <a:chExt cx="1403797" cy="1403797"/>
          </a:xfrm>
        </p:grpSpPr>
        <p:sp>
          <p:nvSpPr>
            <p:cNvPr id="12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  <p:sp>
          <p:nvSpPr>
            <p:cNvPr id="25637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6 w 72"/>
                <a:gd name="T1" fmla="*/ 2147483646 h 58"/>
                <a:gd name="T2" fmla="*/ 2147483646 w 72"/>
                <a:gd name="T3" fmla="*/ 2147483646 h 58"/>
                <a:gd name="T4" fmla="*/ 2147483646 w 72"/>
                <a:gd name="T5" fmla="*/ 2147483646 h 58"/>
                <a:gd name="T6" fmla="*/ 2147483646 w 72"/>
                <a:gd name="T7" fmla="*/ 2147483646 h 58"/>
                <a:gd name="T8" fmla="*/ 2147483646 w 72"/>
                <a:gd name="T9" fmla="*/ 2147483646 h 58"/>
                <a:gd name="T10" fmla="*/ 2147483646 w 72"/>
                <a:gd name="T11" fmla="*/ 0 h 58"/>
                <a:gd name="T12" fmla="*/ 2147483646 w 72"/>
                <a:gd name="T13" fmla="*/ 0 h 58"/>
                <a:gd name="T14" fmla="*/ 2147483646 w 72"/>
                <a:gd name="T15" fmla="*/ 2147483646 h 58"/>
                <a:gd name="T16" fmla="*/ 2147483646 w 72"/>
                <a:gd name="T17" fmla="*/ 2147483646 h 58"/>
                <a:gd name="T18" fmla="*/ 2147483646 w 72"/>
                <a:gd name="T19" fmla="*/ 2147483646 h 58"/>
                <a:gd name="T20" fmla="*/ 2147483646 w 72"/>
                <a:gd name="T21" fmla="*/ 2147483646 h 58"/>
                <a:gd name="T22" fmla="*/ 0 w 72"/>
                <a:gd name="T23" fmla="*/ 2147483646 h 58"/>
                <a:gd name="T24" fmla="*/ 0 w 72"/>
                <a:gd name="T25" fmla="*/ 2147483646 h 58"/>
                <a:gd name="T26" fmla="*/ 2147483646 w 72"/>
                <a:gd name="T27" fmla="*/ 2147483646 h 58"/>
                <a:gd name="T28" fmla="*/ 2147483646 w 72"/>
                <a:gd name="T29" fmla="*/ 2147483646 h 58"/>
                <a:gd name="T30" fmla="*/ 2147483646 w 72"/>
                <a:gd name="T31" fmla="*/ 2147483646 h 58"/>
                <a:gd name="T32" fmla="*/ 2147483646 w 72"/>
                <a:gd name="T33" fmla="*/ 2147483646 h 58"/>
                <a:gd name="T34" fmla="*/ 0 w 72"/>
                <a:gd name="T35" fmla="*/ 2147483646 h 58"/>
                <a:gd name="T36" fmla="*/ 2147483646 w 72"/>
                <a:gd name="T37" fmla="*/ 2147483646 h 58"/>
                <a:gd name="T38" fmla="*/ 2147483646 w 72"/>
                <a:gd name="T39" fmla="*/ 2147483646 h 58"/>
                <a:gd name="T40" fmla="*/ 2147483646 w 72"/>
                <a:gd name="T41" fmla="*/ 2147483646 h 58"/>
                <a:gd name="T42" fmla="*/ 2147483646 w 72"/>
                <a:gd name="T43" fmla="*/ 2147483646 h 58"/>
                <a:gd name="T44" fmla="*/ 2147483646 w 72"/>
                <a:gd name="T45" fmla="*/ 2147483646 h 58"/>
                <a:gd name="T46" fmla="*/ 2147483646 w 72"/>
                <a:gd name="T47" fmla="*/ 2147483646 h 58"/>
                <a:gd name="T48" fmla="*/ 2147483646 w 72"/>
                <a:gd name="T49" fmla="*/ 2147483646 h 58"/>
                <a:gd name="T50" fmla="*/ 2147483646 w 72"/>
                <a:gd name="T51" fmla="*/ 2147483646 h 58"/>
                <a:gd name="T52" fmla="*/ 2147483646 w 72"/>
                <a:gd name="T53" fmla="*/ 2147483646 h 58"/>
                <a:gd name="T54" fmla="*/ 2147483646 w 72"/>
                <a:gd name="T55" fmla="*/ 2147483646 h 58"/>
                <a:gd name="T56" fmla="*/ 2147483646 w 72"/>
                <a:gd name="T57" fmla="*/ 2147483646 h 58"/>
                <a:gd name="T58" fmla="*/ 2147483646 w 72"/>
                <a:gd name="T59" fmla="*/ 2147483646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33" name="矩形 47"/>
          <p:cNvSpPr>
            <a:spLocks noChangeArrowheads="1"/>
          </p:cNvSpPr>
          <p:nvPr/>
        </p:nvSpPr>
        <p:spPr bwMode="auto">
          <a:xfrm>
            <a:off x="3467100" y="3421063"/>
            <a:ext cx="52578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sym typeface="方正兰亭黑_GBK" panose="02000000000000000000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4" name="矩形 3"/>
          <p:cNvSpPr>
            <a:spLocks noChangeArrowheads="1"/>
          </p:cNvSpPr>
          <p:nvPr/>
        </p:nvSpPr>
        <p:spPr bwMode="auto">
          <a:xfrm>
            <a:off x="4525963" y="56356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7F7F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管理理念</a:t>
            </a:r>
            <a:endParaRPr lang="zh-CN" altLang="en-US" sz="3200">
              <a:solidFill>
                <a:srgbClr val="7F7F7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635" name="文本框 37"/>
          <p:cNvSpPr>
            <a:spLocks noChangeArrowheads="1"/>
          </p:cNvSpPr>
          <p:nvPr/>
        </p:nvSpPr>
        <p:spPr bwMode="auto">
          <a:xfrm>
            <a:off x="648335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Management Concept</a:t>
            </a:r>
            <a:endParaRPr lang="zh-CN" altLang="en-US" sz="1600">
              <a:solidFill>
                <a:srgbClr val="7F7F7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3981450" y="619125"/>
            <a:ext cx="263525" cy="393700"/>
            <a:chOff x="0" y="0"/>
            <a:chExt cx="213756" cy="427512"/>
          </a:xfrm>
        </p:grpSpPr>
        <p:sp>
          <p:nvSpPr>
            <p:cNvPr id="13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39" name="文本框 36"/>
          <p:cNvSpPr>
            <a:spLocks noChangeArrowheads="1"/>
          </p:cNvSpPr>
          <p:nvPr/>
        </p:nvSpPr>
        <p:spPr bwMode="auto">
          <a:xfrm>
            <a:off x="2879725" y="4946650"/>
            <a:ext cx="2876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40" name="文本框 37"/>
          <p:cNvSpPr>
            <a:spLocks noChangeArrowheads="1"/>
          </p:cNvSpPr>
          <p:nvPr/>
        </p:nvSpPr>
        <p:spPr bwMode="auto">
          <a:xfrm>
            <a:off x="6443663" y="4930775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41" name="文本框 44"/>
          <p:cNvSpPr>
            <a:spLocks noChangeArrowheads="1"/>
          </p:cNvSpPr>
          <p:nvPr/>
        </p:nvSpPr>
        <p:spPr bwMode="auto">
          <a:xfrm>
            <a:off x="2879725" y="1943100"/>
            <a:ext cx="28765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42" name="文本框 45"/>
          <p:cNvSpPr>
            <a:spLocks noChangeArrowheads="1"/>
          </p:cNvSpPr>
          <p:nvPr/>
        </p:nvSpPr>
        <p:spPr bwMode="auto">
          <a:xfrm>
            <a:off x="2886075" y="14684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团队管理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43" name="文本框 46"/>
          <p:cNvSpPr>
            <a:spLocks noChangeArrowheads="1"/>
          </p:cNvSpPr>
          <p:nvPr/>
        </p:nvSpPr>
        <p:spPr bwMode="auto">
          <a:xfrm>
            <a:off x="6443663" y="1943100"/>
            <a:ext cx="28654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5644" name="文本框 47"/>
          <p:cNvSpPr>
            <a:spLocks noChangeArrowheads="1"/>
          </p:cNvSpPr>
          <p:nvPr/>
        </p:nvSpPr>
        <p:spPr bwMode="auto">
          <a:xfrm>
            <a:off x="8013700" y="14684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项目管理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45" name="矩形 47"/>
          <p:cNvSpPr>
            <a:spLocks noChangeArrowheads="1"/>
          </p:cNvSpPr>
          <p:nvPr/>
        </p:nvSpPr>
        <p:spPr bwMode="auto">
          <a:xfrm>
            <a:off x="3460750" y="3425825"/>
            <a:ext cx="52578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46" name="矩形 3"/>
          <p:cNvSpPr>
            <a:spLocks noChangeArrowheads="1"/>
          </p:cNvSpPr>
          <p:nvPr/>
        </p:nvSpPr>
        <p:spPr bwMode="auto">
          <a:xfrm>
            <a:off x="4519613" y="568325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管理理念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647" name="文本框 37"/>
          <p:cNvSpPr>
            <a:spLocks noChangeArrowheads="1"/>
          </p:cNvSpPr>
          <p:nvPr/>
        </p:nvSpPr>
        <p:spPr bwMode="auto">
          <a:xfrm>
            <a:off x="6477000" y="814388"/>
            <a:ext cx="2308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Management Concept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75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75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75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75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605" grpId="0" animBg="1"/>
      <p:bldP spid="25606" grpId="0" animBg="1"/>
      <p:bldP spid="25607" grpId="0" animBg="1"/>
      <p:bldP spid="25608" grpId="0" bldLvl="0" autoUpdateAnimBg="0"/>
      <p:bldP spid="25609" grpId="0" bldLvl="0" autoUpdateAnimBg="0"/>
      <p:bldP spid="25616" grpId="0" bldLvl="0" autoUpdateAnimBg="0"/>
      <p:bldP spid="25617" grpId="0" bldLvl="0" autoUpdateAnimBg="0"/>
      <p:bldP spid="25618" grpId="0" bldLvl="0" autoUpdateAnimBg="0"/>
      <p:bldP spid="25619" grpId="0" bldLvl="0" autoUpdateAnimBg="0"/>
      <p:bldP spid="25620" grpId="0" bldLvl="0" autoUpdateAnimBg="0"/>
      <p:bldP spid="25621" grpId="0" bldLvl="0" autoUpdateAnimBg="0"/>
      <p:bldP spid="25633" grpId="0" bldLvl="0" autoUpdateAnimBg="0"/>
      <p:bldP spid="25634" grpId="0" bldLvl="0" autoUpdateAnimBg="0"/>
      <p:bldP spid="25635" grpId="0" bldLvl="0" autoUpdateAnimBg="0"/>
      <p:bldP spid="25639" grpId="0" bldLvl="0" autoUpdateAnimBg="0"/>
      <p:bldP spid="25640" grpId="0" bldLvl="0" autoUpdateAnimBg="0"/>
      <p:bldP spid="25641" grpId="0" bldLvl="0" autoUpdateAnimBg="0"/>
      <p:bldP spid="25642" grpId="0" bldLvl="0" autoUpdateAnimBg="0"/>
      <p:bldP spid="25643" grpId="0" bldLvl="0" autoUpdateAnimBg="0"/>
      <p:bldP spid="25644" grpId="0" bldLvl="0" autoUpdateAnimBg="0"/>
      <p:bldP spid="25645" grpId="0" bldLvl="0" autoUpdateAnimBg="0"/>
      <p:bldP spid="25646" grpId="0" bldLvl="0" autoUpdateAnimBg="0"/>
      <p:bldP spid="25647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7CD8-06F4-4D91-9EB9-9C18BB35E584}" type="slidenum">
              <a:rPr lang="zh-CN" altLang="en-US"/>
              <a:pPr>
                <a:defRPr/>
              </a:pPr>
              <a:t>24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2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9742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工作方式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629" name="文本框 37"/>
          <p:cNvSpPr>
            <a:spLocks noChangeArrowheads="1"/>
          </p:cNvSpPr>
          <p:nvPr/>
        </p:nvSpPr>
        <p:spPr bwMode="auto">
          <a:xfrm>
            <a:off x="6761163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Function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4251325" y="619125"/>
            <a:ext cx="263525" cy="393700"/>
            <a:chOff x="0" y="0"/>
            <a:chExt cx="213756" cy="427512"/>
          </a:xfrm>
        </p:grpSpPr>
        <p:sp>
          <p:nvSpPr>
            <p:cNvPr id="3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6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6096000" y="1503363"/>
            <a:ext cx="4883150" cy="2333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1219200" y="1503363"/>
            <a:ext cx="4876800" cy="233680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5" name="Oval 4"/>
          <p:cNvSpPr>
            <a:spLocks noChangeArrowheads="1"/>
          </p:cNvSpPr>
          <p:nvPr/>
        </p:nvSpPr>
        <p:spPr bwMode="auto">
          <a:xfrm>
            <a:off x="1679575" y="4016375"/>
            <a:ext cx="955675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4319588" y="4016375"/>
            <a:ext cx="957262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6959600" y="4016375"/>
            <a:ext cx="955675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8" name="Oval 16"/>
          <p:cNvSpPr>
            <a:spLocks noChangeArrowheads="1"/>
          </p:cNvSpPr>
          <p:nvPr/>
        </p:nvSpPr>
        <p:spPr bwMode="auto">
          <a:xfrm>
            <a:off x="9598025" y="4016375"/>
            <a:ext cx="954088" cy="960438"/>
          </a:xfrm>
          <a:prstGeom prst="ellipse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1903413" y="4224338"/>
            <a:ext cx="534987" cy="539750"/>
            <a:chOff x="0" y="0"/>
            <a:chExt cx="401822" cy="404317"/>
          </a:xfrm>
        </p:grpSpPr>
        <p:sp>
          <p:nvSpPr>
            <p:cNvPr id="4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2147483646 w 121"/>
                <a:gd name="T1" fmla="*/ 0 h 121"/>
                <a:gd name="T2" fmla="*/ 0 w 121"/>
                <a:gd name="T3" fmla="*/ 2147483646 h 121"/>
                <a:gd name="T4" fmla="*/ 2147483646 w 121"/>
                <a:gd name="T5" fmla="*/ 2147483646 h 121"/>
                <a:gd name="T6" fmla="*/ 2147483646 w 121"/>
                <a:gd name="T7" fmla="*/ 2147483646 h 121"/>
                <a:gd name="T8" fmla="*/ 2147483646 w 121"/>
                <a:gd name="T9" fmla="*/ 0 h 121"/>
                <a:gd name="T10" fmla="*/ 2147483646 w 121"/>
                <a:gd name="T11" fmla="*/ 2147483646 h 121"/>
                <a:gd name="T12" fmla="*/ 2147483646 w 121"/>
                <a:gd name="T13" fmla="*/ 2147483646 h 121"/>
                <a:gd name="T14" fmla="*/ 2147483646 w 121"/>
                <a:gd name="T15" fmla="*/ 2147483646 h 121"/>
                <a:gd name="T16" fmla="*/ 2147483646 w 121"/>
                <a:gd name="T17" fmla="*/ 2147483646 h 121"/>
                <a:gd name="T18" fmla="*/ 2147483646 w 121"/>
                <a:gd name="T19" fmla="*/ 2147483646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2147483646 w 42"/>
                <a:gd name="T1" fmla="*/ 2147483646 h 60"/>
                <a:gd name="T2" fmla="*/ 2147483646 w 42"/>
                <a:gd name="T3" fmla="*/ 0 h 60"/>
                <a:gd name="T4" fmla="*/ 0 w 42"/>
                <a:gd name="T5" fmla="*/ 2147483646 h 60"/>
                <a:gd name="T6" fmla="*/ 2147483646 w 42"/>
                <a:gd name="T7" fmla="*/ 2147483646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4583113" y="4283075"/>
            <a:ext cx="519112" cy="452438"/>
            <a:chOff x="0" y="0"/>
            <a:chExt cx="389342" cy="339426"/>
          </a:xfrm>
        </p:grpSpPr>
        <p:sp>
          <p:nvSpPr>
            <p:cNvPr id="26672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147483646 h 41"/>
                <a:gd name="T2" fmla="*/ 2147483646 w 41"/>
                <a:gd name="T3" fmla="*/ 2147483646 h 41"/>
                <a:gd name="T4" fmla="*/ 2147483646 w 41"/>
                <a:gd name="T5" fmla="*/ 2147483646 h 41"/>
                <a:gd name="T6" fmla="*/ 2147483646 w 41"/>
                <a:gd name="T7" fmla="*/ 0 h 41"/>
                <a:gd name="T8" fmla="*/ 0 w 41"/>
                <a:gd name="T9" fmla="*/ 214748364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147483646 w 44"/>
                <a:gd name="T1" fmla="*/ 0 h 46"/>
                <a:gd name="T2" fmla="*/ 0 w 44"/>
                <a:gd name="T3" fmla="*/ 2147483646 h 46"/>
                <a:gd name="T4" fmla="*/ 2147483646 w 44"/>
                <a:gd name="T5" fmla="*/ 2147483646 h 46"/>
                <a:gd name="T6" fmla="*/ 2147483646 w 44"/>
                <a:gd name="T7" fmla="*/ 2147483646 h 46"/>
                <a:gd name="T8" fmla="*/ 2147483646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4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147483646 h 42"/>
                <a:gd name="T2" fmla="*/ 2147483646 w 42"/>
                <a:gd name="T3" fmla="*/ 2147483646 h 42"/>
                <a:gd name="T4" fmla="*/ 2147483646 w 42"/>
                <a:gd name="T5" fmla="*/ 2147483646 h 42"/>
                <a:gd name="T6" fmla="*/ 2147483646 w 42"/>
                <a:gd name="T7" fmla="*/ 0 h 42"/>
                <a:gd name="T8" fmla="*/ 0 w 42"/>
                <a:gd name="T9" fmla="*/ 2147483646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5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2147483646 w 28"/>
                <a:gd name="T1" fmla="*/ 2147483646 h 28"/>
                <a:gd name="T2" fmla="*/ 2147483646 w 28"/>
                <a:gd name="T3" fmla="*/ 0 h 28"/>
                <a:gd name="T4" fmla="*/ 0 w 28"/>
                <a:gd name="T5" fmla="*/ 2147483646 h 28"/>
                <a:gd name="T6" fmla="*/ 2147483646 w 28"/>
                <a:gd name="T7" fmla="*/ 2147483646 h 28"/>
                <a:gd name="T8" fmla="*/ 2147483646 w 28"/>
                <a:gd name="T9" fmla="*/ 214748364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0 h 13"/>
                <a:gd name="T6" fmla="*/ 0 w 14"/>
                <a:gd name="T7" fmla="*/ 21474836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2147483646 w 28"/>
                <a:gd name="T1" fmla="*/ 0 h 28"/>
                <a:gd name="T2" fmla="*/ 0 w 28"/>
                <a:gd name="T3" fmla="*/ 2147483646 h 28"/>
                <a:gd name="T4" fmla="*/ 2147483646 w 28"/>
                <a:gd name="T5" fmla="*/ 2147483646 h 28"/>
                <a:gd name="T6" fmla="*/ 2147483646 w 28"/>
                <a:gd name="T7" fmla="*/ 2147483646 h 28"/>
                <a:gd name="T8" fmla="*/ 2147483646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147483646 w 112"/>
                <a:gd name="T1" fmla="*/ 2147483646 h 136"/>
                <a:gd name="T2" fmla="*/ 2147483646 w 112"/>
                <a:gd name="T3" fmla="*/ 2147483646 h 136"/>
                <a:gd name="T4" fmla="*/ 2147483646 w 112"/>
                <a:gd name="T5" fmla="*/ 2147483646 h 136"/>
                <a:gd name="T6" fmla="*/ 2147483646 w 112"/>
                <a:gd name="T7" fmla="*/ 2147483646 h 136"/>
                <a:gd name="T8" fmla="*/ 2147483646 w 112"/>
                <a:gd name="T9" fmla="*/ 2147483646 h 136"/>
                <a:gd name="T10" fmla="*/ 2147483646 w 112"/>
                <a:gd name="T11" fmla="*/ 2147483646 h 136"/>
                <a:gd name="T12" fmla="*/ 2147483646 w 112"/>
                <a:gd name="T13" fmla="*/ 2147483646 h 136"/>
                <a:gd name="T14" fmla="*/ 2147483646 w 112"/>
                <a:gd name="T15" fmla="*/ 2147483646 h 136"/>
                <a:gd name="T16" fmla="*/ 2147483646 w 112"/>
                <a:gd name="T17" fmla="*/ 2147483646 h 136"/>
                <a:gd name="T18" fmla="*/ 2147483646 w 112"/>
                <a:gd name="T19" fmla="*/ 2147483646 h 136"/>
                <a:gd name="T20" fmla="*/ 2147483646 w 112"/>
                <a:gd name="T21" fmla="*/ 2147483646 h 136"/>
                <a:gd name="T22" fmla="*/ 2147483646 w 112"/>
                <a:gd name="T23" fmla="*/ 2147483646 h 136"/>
                <a:gd name="T24" fmla="*/ 2147483646 w 112"/>
                <a:gd name="T25" fmla="*/ 0 h 136"/>
                <a:gd name="T26" fmla="*/ 2147483646 w 112"/>
                <a:gd name="T27" fmla="*/ 0 h 136"/>
                <a:gd name="T28" fmla="*/ 2147483646 w 112"/>
                <a:gd name="T29" fmla="*/ 2147483646 h 136"/>
                <a:gd name="T30" fmla="*/ 2147483646 w 112"/>
                <a:gd name="T31" fmla="*/ 2147483646 h 136"/>
                <a:gd name="T32" fmla="*/ 2147483646 w 112"/>
                <a:gd name="T33" fmla="*/ 2147483646 h 136"/>
                <a:gd name="T34" fmla="*/ 2147483646 w 112"/>
                <a:gd name="T35" fmla="*/ 2147483646 h 136"/>
                <a:gd name="T36" fmla="*/ 2147483646 w 112"/>
                <a:gd name="T37" fmla="*/ 2147483646 h 136"/>
                <a:gd name="T38" fmla="*/ 2147483646 w 112"/>
                <a:gd name="T39" fmla="*/ 2147483646 h 136"/>
                <a:gd name="T40" fmla="*/ 2147483646 w 112"/>
                <a:gd name="T41" fmla="*/ 0 h 136"/>
                <a:gd name="T42" fmla="*/ 2147483646 w 112"/>
                <a:gd name="T43" fmla="*/ 0 h 136"/>
                <a:gd name="T44" fmla="*/ 2147483646 w 112"/>
                <a:gd name="T45" fmla="*/ 2147483646 h 136"/>
                <a:gd name="T46" fmla="*/ 2147483646 w 112"/>
                <a:gd name="T47" fmla="*/ 2147483646 h 136"/>
                <a:gd name="T48" fmla="*/ 2147483646 w 112"/>
                <a:gd name="T49" fmla="*/ 2147483646 h 136"/>
                <a:gd name="T50" fmla="*/ 2147483646 w 112"/>
                <a:gd name="T51" fmla="*/ 2147483646 h 136"/>
                <a:gd name="T52" fmla="*/ 2147483646 w 112"/>
                <a:gd name="T53" fmla="*/ 2147483646 h 136"/>
                <a:gd name="T54" fmla="*/ 2147483646 w 112"/>
                <a:gd name="T55" fmla="*/ 2147483646 h 136"/>
                <a:gd name="T56" fmla="*/ 2147483646 w 112"/>
                <a:gd name="T57" fmla="*/ 0 h 136"/>
                <a:gd name="T58" fmla="*/ 2147483646 w 112"/>
                <a:gd name="T59" fmla="*/ 0 h 136"/>
                <a:gd name="T60" fmla="*/ 2147483646 w 112"/>
                <a:gd name="T61" fmla="*/ 2147483646 h 136"/>
                <a:gd name="T62" fmla="*/ 2147483646 w 112"/>
                <a:gd name="T63" fmla="*/ 2147483646 h 136"/>
                <a:gd name="T64" fmla="*/ 2147483646 w 112"/>
                <a:gd name="T65" fmla="*/ 2147483646 h 136"/>
                <a:gd name="T66" fmla="*/ 2147483646 w 112"/>
                <a:gd name="T67" fmla="*/ 2147483646 h 136"/>
                <a:gd name="T68" fmla="*/ 2147483646 w 112"/>
                <a:gd name="T69" fmla="*/ 2147483646 h 136"/>
                <a:gd name="T70" fmla="*/ 2147483646 w 112"/>
                <a:gd name="T71" fmla="*/ 2147483646 h 136"/>
                <a:gd name="T72" fmla="*/ 2147483646 w 112"/>
                <a:gd name="T73" fmla="*/ 0 h 136"/>
                <a:gd name="T74" fmla="*/ 2147483646 w 112"/>
                <a:gd name="T75" fmla="*/ 0 h 136"/>
                <a:gd name="T76" fmla="*/ 2147483646 w 112"/>
                <a:gd name="T77" fmla="*/ 2147483646 h 136"/>
                <a:gd name="T78" fmla="*/ 2147483646 w 112"/>
                <a:gd name="T79" fmla="*/ 2147483646 h 136"/>
                <a:gd name="T80" fmla="*/ 2147483646 w 112"/>
                <a:gd name="T81" fmla="*/ 2147483646 h 136"/>
                <a:gd name="T82" fmla="*/ 2147483646 w 112"/>
                <a:gd name="T83" fmla="*/ 2147483646 h 136"/>
                <a:gd name="T84" fmla="*/ 2147483646 w 112"/>
                <a:gd name="T85" fmla="*/ 2147483646 h 136"/>
                <a:gd name="T86" fmla="*/ 2147483646 w 112"/>
                <a:gd name="T87" fmla="*/ 2147483646 h 136"/>
                <a:gd name="T88" fmla="*/ 2147483646 w 112"/>
                <a:gd name="T89" fmla="*/ 0 h 136"/>
                <a:gd name="T90" fmla="*/ 2147483646 w 112"/>
                <a:gd name="T91" fmla="*/ 0 h 136"/>
                <a:gd name="T92" fmla="*/ 2147483646 w 112"/>
                <a:gd name="T93" fmla="*/ 2147483646 h 136"/>
                <a:gd name="T94" fmla="*/ 2147483646 w 112"/>
                <a:gd name="T95" fmla="*/ 2147483646 h 136"/>
                <a:gd name="T96" fmla="*/ 2147483646 w 112"/>
                <a:gd name="T97" fmla="*/ 2147483646 h 136"/>
                <a:gd name="T98" fmla="*/ 0 w 112"/>
                <a:gd name="T99" fmla="*/ 2147483646 h 136"/>
                <a:gd name="T100" fmla="*/ 0 w 112"/>
                <a:gd name="T101" fmla="*/ 2147483646 h 136"/>
                <a:gd name="T102" fmla="*/ 0 w 112"/>
                <a:gd name="T103" fmla="*/ 2147483646 h 136"/>
                <a:gd name="T104" fmla="*/ 0 w 112"/>
                <a:gd name="T105" fmla="*/ 2147483646 h 136"/>
                <a:gd name="T106" fmla="*/ 2147483646 w 112"/>
                <a:gd name="T107" fmla="*/ 2147483646 h 136"/>
                <a:gd name="T108" fmla="*/ 2147483646 w 112"/>
                <a:gd name="T109" fmla="*/ 2147483646 h 136"/>
                <a:gd name="T110" fmla="*/ 2147483646 w 112"/>
                <a:gd name="T111" fmla="*/ 2147483646 h 136"/>
                <a:gd name="T112" fmla="*/ 2147483646 w 112"/>
                <a:gd name="T113" fmla="*/ 2147483646 h 136"/>
                <a:gd name="T114" fmla="*/ 2147483646 w 112"/>
                <a:gd name="T115" fmla="*/ 2147483646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6654" name="Group 30"/>
          <p:cNvGrpSpPr>
            <a:grpSpLocks/>
          </p:cNvGrpSpPr>
          <p:nvPr/>
        </p:nvGrpSpPr>
        <p:grpSpPr bwMode="auto">
          <a:xfrm>
            <a:off x="9821863" y="4237038"/>
            <a:ext cx="506412" cy="501650"/>
            <a:chOff x="0" y="0"/>
            <a:chExt cx="379359" cy="376864"/>
          </a:xfrm>
        </p:grpSpPr>
        <p:sp>
          <p:nvSpPr>
            <p:cNvPr id="14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2147483646 w 114"/>
                <a:gd name="T1" fmla="*/ 0 h 114"/>
                <a:gd name="T2" fmla="*/ 0 w 114"/>
                <a:gd name="T3" fmla="*/ 2147483646 h 114"/>
                <a:gd name="T4" fmla="*/ 2147483646 w 114"/>
                <a:gd name="T5" fmla="*/ 2147483646 h 114"/>
                <a:gd name="T6" fmla="*/ 2147483646 w 114"/>
                <a:gd name="T7" fmla="*/ 2147483646 h 114"/>
                <a:gd name="T8" fmla="*/ 2147483646 w 114"/>
                <a:gd name="T9" fmla="*/ 0 h 114"/>
                <a:gd name="T10" fmla="*/ 2147483646 w 114"/>
                <a:gd name="T11" fmla="*/ 2147483646 h 114"/>
                <a:gd name="T12" fmla="*/ 2147483646 w 114"/>
                <a:gd name="T13" fmla="*/ 2147483646 h 114"/>
                <a:gd name="T14" fmla="*/ 2147483646 w 114"/>
                <a:gd name="T15" fmla="*/ 2147483646 h 114"/>
                <a:gd name="T16" fmla="*/ 2147483646 w 114"/>
                <a:gd name="T17" fmla="*/ 2147483646 h 114"/>
                <a:gd name="T18" fmla="*/ 2147483646 w 114"/>
                <a:gd name="T19" fmla="*/ 2147483646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5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6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7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8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147483646 w 25"/>
                <a:gd name="T1" fmla="*/ 2147483646 h 25"/>
                <a:gd name="T2" fmla="*/ 2147483646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2147483646 h 25"/>
                <a:gd name="T10" fmla="*/ 0 w 25"/>
                <a:gd name="T11" fmla="*/ 0 h 25"/>
                <a:gd name="T12" fmla="*/ 2147483646 w 25"/>
                <a:gd name="T13" fmla="*/ 2147483646 h 25"/>
                <a:gd name="T14" fmla="*/ 2147483646 w 25"/>
                <a:gd name="T15" fmla="*/ 2147483646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9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2147483646 h 8"/>
                <a:gd name="T2" fmla="*/ 2147483646 w 9"/>
                <a:gd name="T3" fmla="*/ 2147483646 h 8"/>
                <a:gd name="T4" fmla="*/ 2147483646 w 9"/>
                <a:gd name="T5" fmla="*/ 2147483646 h 8"/>
                <a:gd name="T6" fmla="*/ 2147483646 w 9"/>
                <a:gd name="T7" fmla="*/ 0 h 8"/>
                <a:gd name="T8" fmla="*/ 0 w 9"/>
                <a:gd name="T9" fmla="*/ 214748364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0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2147483646 w 11"/>
                <a:gd name="T1" fmla="*/ 0 h 6"/>
                <a:gd name="T2" fmla="*/ 0 w 11"/>
                <a:gd name="T3" fmla="*/ 2147483646 h 6"/>
                <a:gd name="T4" fmla="*/ 2147483646 w 11"/>
                <a:gd name="T5" fmla="*/ 2147483646 h 6"/>
                <a:gd name="T6" fmla="*/ 2147483646 w 11"/>
                <a:gd name="T7" fmla="*/ 2147483646 h 6"/>
                <a:gd name="T8" fmla="*/ 2147483646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1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2147483646 h 9"/>
                <a:gd name="T2" fmla="*/ 2147483646 w 8"/>
                <a:gd name="T3" fmla="*/ 2147483646 h 9"/>
                <a:gd name="T4" fmla="*/ 2147483646 w 8"/>
                <a:gd name="T5" fmla="*/ 2147483646 h 9"/>
                <a:gd name="T6" fmla="*/ 2147483646 w 8"/>
                <a:gd name="T7" fmla="*/ 0 h 9"/>
                <a:gd name="T8" fmla="*/ 0 w 8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2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2147483646 w 11"/>
                <a:gd name="T1" fmla="*/ 2147483646 h 5"/>
                <a:gd name="T2" fmla="*/ 2147483646 w 11"/>
                <a:gd name="T3" fmla="*/ 0 h 5"/>
                <a:gd name="T4" fmla="*/ 0 w 11"/>
                <a:gd name="T5" fmla="*/ 2147483646 h 5"/>
                <a:gd name="T6" fmla="*/ 2147483646 w 11"/>
                <a:gd name="T7" fmla="*/ 2147483646 h 5"/>
                <a:gd name="T8" fmla="*/ 2147483646 w 11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3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64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2147483646 w 7"/>
                <a:gd name="T1" fmla="*/ 2147483646 h 9"/>
                <a:gd name="T2" fmla="*/ 2147483646 w 7"/>
                <a:gd name="T3" fmla="*/ 0 h 9"/>
                <a:gd name="T4" fmla="*/ 0 w 7"/>
                <a:gd name="T5" fmla="*/ 2147483646 h 9"/>
                <a:gd name="T6" fmla="*/ 2147483646 w 7"/>
                <a:gd name="T7" fmla="*/ 2147483646 h 9"/>
                <a:gd name="T8" fmla="*/ 2147483646 w 7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5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2147483646 h 11"/>
                <a:gd name="T2" fmla="*/ 2147483646 w 5"/>
                <a:gd name="T3" fmla="*/ 2147483646 h 11"/>
                <a:gd name="T4" fmla="*/ 2147483646 w 5"/>
                <a:gd name="T5" fmla="*/ 2147483646 h 11"/>
                <a:gd name="T6" fmla="*/ 2147483646 w 5"/>
                <a:gd name="T7" fmla="*/ 0 h 11"/>
                <a:gd name="T8" fmla="*/ 0 w 5"/>
                <a:gd name="T9" fmla="*/ 214748364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6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2147483646 h 8"/>
                <a:gd name="T2" fmla="*/ 2147483646 w 9"/>
                <a:gd name="T3" fmla="*/ 2147483646 h 8"/>
                <a:gd name="T4" fmla="*/ 2147483646 w 9"/>
                <a:gd name="T5" fmla="*/ 2147483646 h 8"/>
                <a:gd name="T6" fmla="*/ 2147483646 w 9"/>
                <a:gd name="T7" fmla="*/ 0 h 8"/>
                <a:gd name="T8" fmla="*/ 0 w 9"/>
                <a:gd name="T9" fmla="*/ 214748364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7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2147483646 h 6"/>
                <a:gd name="T2" fmla="*/ 2147483646 w 10"/>
                <a:gd name="T3" fmla="*/ 2147483646 h 6"/>
                <a:gd name="T4" fmla="*/ 2147483646 w 10"/>
                <a:gd name="T5" fmla="*/ 2147483646 h 6"/>
                <a:gd name="T6" fmla="*/ 2147483646 w 10"/>
                <a:gd name="T7" fmla="*/ 0 h 6"/>
                <a:gd name="T8" fmla="*/ 0 w 10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8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2147483646 w 9"/>
                <a:gd name="T1" fmla="*/ 2147483646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9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2147483646 w 11"/>
                <a:gd name="T1" fmla="*/ 0 h 5"/>
                <a:gd name="T2" fmla="*/ 0 w 11"/>
                <a:gd name="T3" fmla="*/ 2147483646 h 5"/>
                <a:gd name="T4" fmla="*/ 2147483646 w 11"/>
                <a:gd name="T5" fmla="*/ 2147483646 h 5"/>
                <a:gd name="T6" fmla="*/ 2147483646 w 11"/>
                <a:gd name="T7" fmla="*/ 2147483646 h 5"/>
                <a:gd name="T8" fmla="*/ 2147483646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0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71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6673" name="Group 49"/>
          <p:cNvGrpSpPr>
            <a:grpSpLocks/>
          </p:cNvGrpSpPr>
          <p:nvPr/>
        </p:nvGrpSpPr>
        <p:grpSpPr bwMode="auto">
          <a:xfrm>
            <a:off x="7242175" y="4284663"/>
            <a:ext cx="400050" cy="519112"/>
            <a:chOff x="0" y="0"/>
            <a:chExt cx="299494" cy="389342"/>
          </a:xfrm>
        </p:grpSpPr>
        <p:sp>
          <p:nvSpPr>
            <p:cNvPr id="26652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2147483646 w 90"/>
                <a:gd name="T1" fmla="*/ 2147483646 h 83"/>
                <a:gd name="T2" fmla="*/ 2147483646 w 90"/>
                <a:gd name="T3" fmla="*/ 0 h 83"/>
                <a:gd name="T4" fmla="*/ 0 w 90"/>
                <a:gd name="T5" fmla="*/ 0 h 83"/>
                <a:gd name="T6" fmla="*/ 2147483646 w 90"/>
                <a:gd name="T7" fmla="*/ 214748364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2147483646 w 90"/>
                <a:gd name="T1" fmla="*/ 0 h 29"/>
                <a:gd name="T2" fmla="*/ 2147483646 w 90"/>
                <a:gd name="T3" fmla="*/ 2147483646 h 29"/>
                <a:gd name="T4" fmla="*/ 2147483646 w 90"/>
                <a:gd name="T5" fmla="*/ 0 h 29"/>
                <a:gd name="T6" fmla="*/ 2147483646 w 90"/>
                <a:gd name="T7" fmla="*/ 0 h 29"/>
                <a:gd name="T8" fmla="*/ 2147483646 w 90"/>
                <a:gd name="T9" fmla="*/ 2147483646 h 29"/>
                <a:gd name="T10" fmla="*/ 2147483646 w 90"/>
                <a:gd name="T11" fmla="*/ 0 h 29"/>
                <a:gd name="T12" fmla="*/ 0 w 90"/>
                <a:gd name="T13" fmla="*/ 0 h 29"/>
                <a:gd name="T14" fmla="*/ 0 w 90"/>
                <a:gd name="T15" fmla="*/ 2147483646 h 29"/>
                <a:gd name="T16" fmla="*/ 2147483646 w 90"/>
                <a:gd name="T17" fmla="*/ 2147483646 h 29"/>
                <a:gd name="T18" fmla="*/ 2147483646 w 90"/>
                <a:gd name="T19" fmla="*/ 0 h 29"/>
                <a:gd name="T20" fmla="*/ 2147483646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76" name="矩形 104"/>
          <p:cNvSpPr>
            <a:spLocks noChangeArrowheads="1"/>
          </p:cNvSpPr>
          <p:nvPr/>
        </p:nvSpPr>
        <p:spPr bwMode="auto">
          <a:xfrm>
            <a:off x="4448175" y="1885950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6677" name="矩形 47"/>
          <p:cNvSpPr>
            <a:spLocks noChangeArrowheads="1"/>
          </p:cNvSpPr>
          <p:nvPr/>
        </p:nvSpPr>
        <p:spPr bwMode="auto">
          <a:xfrm>
            <a:off x="1565275" y="2338388"/>
            <a:ext cx="419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6678" name="矩形 106"/>
          <p:cNvSpPr>
            <a:spLocks noChangeArrowheads="1"/>
          </p:cNvSpPr>
          <p:nvPr/>
        </p:nvSpPr>
        <p:spPr bwMode="auto">
          <a:xfrm>
            <a:off x="1381125" y="509111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6679" name="矩形 47"/>
          <p:cNvSpPr>
            <a:spLocks noChangeArrowheads="1"/>
          </p:cNvSpPr>
          <p:nvPr/>
        </p:nvSpPr>
        <p:spPr bwMode="auto">
          <a:xfrm>
            <a:off x="1171575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0" name="矩形 108"/>
          <p:cNvSpPr>
            <a:spLocks noChangeArrowheads="1"/>
          </p:cNvSpPr>
          <p:nvPr/>
        </p:nvSpPr>
        <p:spPr bwMode="auto">
          <a:xfrm>
            <a:off x="4021138" y="5091113"/>
            <a:ext cx="1550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6681" name="矩形 47"/>
          <p:cNvSpPr>
            <a:spLocks noChangeArrowheads="1"/>
          </p:cNvSpPr>
          <p:nvPr/>
        </p:nvSpPr>
        <p:spPr bwMode="auto">
          <a:xfrm>
            <a:off x="3811588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2" name="矩形 110"/>
          <p:cNvSpPr>
            <a:spLocks noChangeArrowheads="1"/>
          </p:cNvSpPr>
          <p:nvPr/>
        </p:nvSpPr>
        <p:spPr bwMode="auto">
          <a:xfrm>
            <a:off x="9299575" y="509111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6683" name="矩形 47"/>
          <p:cNvSpPr>
            <a:spLocks noChangeArrowheads="1"/>
          </p:cNvSpPr>
          <p:nvPr/>
        </p:nvSpPr>
        <p:spPr bwMode="auto">
          <a:xfrm>
            <a:off x="9090025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84" name="矩形 112"/>
          <p:cNvSpPr>
            <a:spLocks noChangeArrowheads="1"/>
          </p:cNvSpPr>
          <p:nvPr/>
        </p:nvSpPr>
        <p:spPr bwMode="auto">
          <a:xfrm>
            <a:off x="6661150" y="5091113"/>
            <a:ext cx="1550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6685" name="矩形 47"/>
          <p:cNvSpPr>
            <a:spLocks noChangeArrowheads="1"/>
          </p:cNvSpPr>
          <p:nvPr/>
        </p:nvSpPr>
        <p:spPr bwMode="auto">
          <a:xfrm>
            <a:off x="6450013" y="5511800"/>
            <a:ext cx="19716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4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4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25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25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5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4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4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4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4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4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4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4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26629" grpId="0" bldLvl="0" autoUpdateAnimBg="0"/>
      <p:bldP spid="26633" grpId="0" bldLvl="0" animBg="1" autoUpdateAnimBg="0"/>
      <p:bldP spid="26634" grpId="0" bldLvl="0" animBg="1" autoUpdateAnimBg="0"/>
      <p:bldP spid="26635" grpId="0" bldLvl="0" animBg="1" autoUpdateAnimBg="0"/>
      <p:bldP spid="26636" grpId="0" bldLvl="0" animBg="1" autoUpdateAnimBg="0"/>
      <p:bldP spid="26637" grpId="0" bldLvl="0" animBg="1" autoUpdateAnimBg="0"/>
      <p:bldP spid="26638" grpId="0" bldLvl="0" animBg="1" autoUpdateAnimBg="0"/>
      <p:bldP spid="26676" grpId="0" bldLvl="0" autoUpdateAnimBg="0"/>
      <p:bldP spid="26677" grpId="0" bldLvl="0" autoUpdateAnimBg="0"/>
      <p:bldP spid="26678" grpId="0" bldLvl="0" autoUpdateAnimBg="0"/>
      <p:bldP spid="26679" grpId="0" bldLvl="0" autoUpdateAnimBg="0"/>
      <p:bldP spid="26680" grpId="0" bldLvl="0" autoUpdateAnimBg="0"/>
      <p:bldP spid="26681" grpId="0" bldLvl="0" autoUpdateAnimBg="0"/>
      <p:bldP spid="26682" grpId="0" bldLvl="0" autoUpdateAnimBg="0"/>
      <p:bldP spid="26683" grpId="0" bldLvl="0" autoUpdateAnimBg="0"/>
      <p:bldP spid="26684" grpId="0" bldLvl="0" autoUpdateAnimBg="0"/>
      <p:bldP spid="26685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97962-B199-4A70-B0D0-E81578E3FE53}" type="slidenum">
              <a:rPr lang="zh-CN" altLang="en-US"/>
              <a:pPr>
                <a:defRPr/>
              </a:pPr>
              <a:t>25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6788" y="2433638"/>
            <a:ext cx="6534150" cy="1008062"/>
            <a:chOff x="0" y="0"/>
            <a:chExt cx="6535007" cy="1008202"/>
          </a:xfrm>
        </p:grpSpPr>
        <p:cxnSp>
          <p:nvCxnSpPr>
            <p:cNvPr id="3" name="肘形连接符 151"/>
            <p:cNvCxnSpPr>
              <a:cxnSpLocks noChangeShapeType="1"/>
            </p:cNvCxnSpPr>
            <p:nvPr/>
          </p:nvCxnSpPr>
          <p:spPr bwMode="auto">
            <a:xfrm>
              <a:off x="756000" y="378000"/>
              <a:ext cx="5779007" cy="630202"/>
            </a:xfrm>
            <a:prstGeom prst="bentConnector3">
              <a:avLst>
                <a:gd name="adj1" fmla="val 46218"/>
              </a:avLst>
            </a:prstGeom>
            <a:noFill/>
            <a:ln w="12700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53000" y="136763"/>
              <a:ext cx="450000" cy="434596"/>
              <a:chOff x="0" y="0"/>
              <a:chExt cx="583915" cy="496874"/>
            </a:xfrm>
          </p:grpSpPr>
          <p:sp>
            <p:nvSpPr>
              <p:cNvPr id="6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147483646 w 54"/>
                  <a:gd name="T1" fmla="*/ 2147483646 h 47"/>
                  <a:gd name="T2" fmla="*/ 2147483646 w 54"/>
                  <a:gd name="T3" fmla="*/ 2147483646 h 47"/>
                  <a:gd name="T4" fmla="*/ 2147483646 w 54"/>
                  <a:gd name="T5" fmla="*/ 2147483646 h 47"/>
                  <a:gd name="T6" fmla="*/ 0 w 54"/>
                  <a:gd name="T7" fmla="*/ 2147483646 h 47"/>
                  <a:gd name="T8" fmla="*/ 0 w 54"/>
                  <a:gd name="T9" fmla="*/ 2147483646 h 47"/>
                  <a:gd name="T10" fmla="*/ 2147483646 w 54"/>
                  <a:gd name="T11" fmla="*/ 2147483646 h 47"/>
                  <a:gd name="T12" fmla="*/ 2147483646 w 54"/>
                  <a:gd name="T13" fmla="*/ 2147483646 h 47"/>
                  <a:gd name="T14" fmla="*/ 2147483646 w 54"/>
                  <a:gd name="T15" fmla="*/ 2147483646 h 47"/>
                  <a:gd name="T16" fmla="*/ 2147483646 w 54"/>
                  <a:gd name="T17" fmla="*/ 2147483646 h 47"/>
                  <a:gd name="T18" fmla="*/ 2147483646 w 54"/>
                  <a:gd name="T19" fmla="*/ 2147483646 h 47"/>
                  <a:gd name="T20" fmla="*/ 2147483646 w 54"/>
                  <a:gd name="T21" fmla="*/ 2147483646 h 47"/>
                  <a:gd name="T22" fmla="*/ 2147483646 w 54"/>
                  <a:gd name="T23" fmla="*/ 2147483646 h 47"/>
                  <a:gd name="T24" fmla="*/ 2147483646 w 54"/>
                  <a:gd name="T25" fmla="*/ 2147483646 h 47"/>
                  <a:gd name="T26" fmla="*/ 2147483646 w 54"/>
                  <a:gd name="T27" fmla="*/ 2147483646 h 47"/>
                  <a:gd name="T28" fmla="*/ 2147483646 w 54"/>
                  <a:gd name="T29" fmla="*/ 2147483646 h 47"/>
                  <a:gd name="T30" fmla="*/ 2147483646 w 54"/>
                  <a:gd name="T31" fmla="*/ 2147483646 h 47"/>
                  <a:gd name="T32" fmla="*/ 2147483646 w 54"/>
                  <a:gd name="T33" fmla="*/ 2147483646 h 47"/>
                  <a:gd name="T34" fmla="*/ 2147483646 w 54"/>
                  <a:gd name="T35" fmla="*/ 2147483646 h 47"/>
                  <a:gd name="T36" fmla="*/ 2147483646 w 54"/>
                  <a:gd name="T37" fmla="*/ 2147483646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7697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2147483646 w 68"/>
                  <a:gd name="T1" fmla="*/ 2147483646 h 26"/>
                  <a:gd name="T2" fmla="*/ 2147483646 w 68"/>
                  <a:gd name="T3" fmla="*/ 2147483646 h 26"/>
                  <a:gd name="T4" fmla="*/ 2147483646 w 68"/>
                  <a:gd name="T5" fmla="*/ 2147483646 h 26"/>
                  <a:gd name="T6" fmla="*/ 2147483646 w 68"/>
                  <a:gd name="T7" fmla="*/ 2147483646 h 26"/>
                  <a:gd name="T8" fmla="*/ 2147483646 w 68"/>
                  <a:gd name="T9" fmla="*/ 2147483646 h 26"/>
                  <a:gd name="T10" fmla="*/ 2147483646 w 68"/>
                  <a:gd name="T11" fmla="*/ 2147483646 h 26"/>
                  <a:gd name="T12" fmla="*/ 2147483646 w 68"/>
                  <a:gd name="T13" fmla="*/ 2147483646 h 26"/>
                  <a:gd name="T14" fmla="*/ 2147483646 w 68"/>
                  <a:gd name="T15" fmla="*/ 2147483646 h 26"/>
                  <a:gd name="T16" fmla="*/ 2147483646 w 68"/>
                  <a:gd name="T17" fmla="*/ 2147483646 h 26"/>
                  <a:gd name="T18" fmla="*/ 2147483646 w 68"/>
                  <a:gd name="T19" fmla="*/ 0 h 26"/>
                  <a:gd name="T20" fmla="*/ 2147483646 w 68"/>
                  <a:gd name="T21" fmla="*/ 2147483646 h 26"/>
                  <a:gd name="T22" fmla="*/ 2147483646 w 68"/>
                  <a:gd name="T23" fmla="*/ 2147483646 h 26"/>
                  <a:gd name="T24" fmla="*/ 2147483646 w 68"/>
                  <a:gd name="T25" fmla="*/ 2147483646 h 26"/>
                  <a:gd name="T26" fmla="*/ 2147483646 w 68"/>
                  <a:gd name="T27" fmla="*/ 2147483646 h 26"/>
                  <a:gd name="T28" fmla="*/ 2147483646 w 68"/>
                  <a:gd name="T29" fmla="*/ 2147483646 h 26"/>
                  <a:gd name="T30" fmla="*/ 2147483646 w 68"/>
                  <a:gd name="T31" fmla="*/ 2147483646 h 26"/>
                  <a:gd name="T32" fmla="*/ 2147483646 w 68"/>
                  <a:gd name="T33" fmla="*/ 2147483646 h 26"/>
                  <a:gd name="T34" fmla="*/ 2147483646 w 68"/>
                  <a:gd name="T35" fmla="*/ 2147483646 h 26"/>
                  <a:gd name="T36" fmla="*/ 2147483646 w 68"/>
                  <a:gd name="T37" fmla="*/ 2147483646 h 26"/>
                  <a:gd name="T38" fmla="*/ 2147483646 w 68"/>
                  <a:gd name="T39" fmla="*/ 2147483646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3506788" y="4310063"/>
            <a:ext cx="4067175" cy="755650"/>
            <a:chOff x="0" y="0"/>
            <a:chExt cx="4066973" cy="756000"/>
          </a:xfrm>
        </p:grpSpPr>
        <p:cxnSp>
          <p:nvCxnSpPr>
            <p:cNvPr id="7" name="肘形连接符 160"/>
            <p:cNvCxnSpPr>
              <a:cxnSpLocks noChangeShapeType="1"/>
            </p:cNvCxnSpPr>
            <p:nvPr/>
          </p:nvCxnSpPr>
          <p:spPr bwMode="auto">
            <a:xfrm>
              <a:off x="756000" y="378000"/>
              <a:ext cx="3310973" cy="376143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Freeform 277"/>
            <p:cNvSpPr>
              <a:spLocks noEditPoints="1" noChangeArrowhead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avLst/>
              <a:gdLst>
                <a:gd name="T0" fmla="*/ 2147483646 w 72"/>
                <a:gd name="T1" fmla="*/ 2147483646 h 86"/>
                <a:gd name="T2" fmla="*/ 2147483646 w 72"/>
                <a:gd name="T3" fmla="*/ 2147483646 h 86"/>
                <a:gd name="T4" fmla="*/ 2147483646 w 72"/>
                <a:gd name="T5" fmla="*/ 2147483646 h 86"/>
                <a:gd name="T6" fmla="*/ 2147483646 w 72"/>
                <a:gd name="T7" fmla="*/ 0 h 86"/>
                <a:gd name="T8" fmla="*/ 2147483646 w 72"/>
                <a:gd name="T9" fmla="*/ 0 h 86"/>
                <a:gd name="T10" fmla="*/ 2147483646 w 72"/>
                <a:gd name="T11" fmla="*/ 2147483646 h 86"/>
                <a:gd name="T12" fmla="*/ 2147483646 w 72"/>
                <a:gd name="T13" fmla="*/ 2147483646 h 86"/>
                <a:gd name="T14" fmla="*/ 2147483646 w 72"/>
                <a:gd name="T15" fmla="*/ 2147483646 h 86"/>
                <a:gd name="T16" fmla="*/ 0 w 72"/>
                <a:gd name="T17" fmla="*/ 2147483646 h 86"/>
                <a:gd name="T18" fmla="*/ 0 w 72"/>
                <a:gd name="T19" fmla="*/ 2147483646 h 86"/>
                <a:gd name="T20" fmla="*/ 2147483646 w 72"/>
                <a:gd name="T21" fmla="*/ 2147483646 h 86"/>
                <a:gd name="T22" fmla="*/ 2147483646 w 72"/>
                <a:gd name="T23" fmla="*/ 2147483646 h 86"/>
                <a:gd name="T24" fmla="*/ 2147483646 w 72"/>
                <a:gd name="T25" fmla="*/ 2147483646 h 86"/>
                <a:gd name="T26" fmla="*/ 2147483646 w 72"/>
                <a:gd name="T27" fmla="*/ 2147483646 h 86"/>
                <a:gd name="T28" fmla="*/ 2147483646 w 72"/>
                <a:gd name="T29" fmla="*/ 2147483646 h 86"/>
                <a:gd name="T30" fmla="*/ 2147483646 w 72"/>
                <a:gd name="T31" fmla="*/ 2147483646 h 86"/>
                <a:gd name="T32" fmla="*/ 2147483646 w 72"/>
                <a:gd name="T33" fmla="*/ 2147483646 h 86"/>
                <a:gd name="T34" fmla="*/ 2147483646 w 72"/>
                <a:gd name="T35" fmla="*/ 2147483646 h 86"/>
                <a:gd name="T36" fmla="*/ 2147483646 w 72"/>
                <a:gd name="T37" fmla="*/ 2147483646 h 86"/>
                <a:gd name="T38" fmla="*/ 2147483646 w 72"/>
                <a:gd name="T39" fmla="*/ 2147483646 h 86"/>
                <a:gd name="T40" fmla="*/ 2147483646 w 72"/>
                <a:gd name="T41" fmla="*/ 2147483646 h 86"/>
                <a:gd name="T42" fmla="*/ 2147483646 w 72"/>
                <a:gd name="T43" fmla="*/ 2147483646 h 86"/>
                <a:gd name="T44" fmla="*/ 2147483646 w 72"/>
                <a:gd name="T45" fmla="*/ 2147483646 h 86"/>
                <a:gd name="T46" fmla="*/ 2147483646 w 72"/>
                <a:gd name="T47" fmla="*/ 2147483646 h 86"/>
                <a:gd name="T48" fmla="*/ 2147483646 w 72"/>
                <a:gd name="T49" fmla="*/ 2147483646 h 86"/>
                <a:gd name="T50" fmla="*/ 2147483646 w 72"/>
                <a:gd name="T51" fmla="*/ 2147483646 h 86"/>
                <a:gd name="T52" fmla="*/ 2147483646 w 72"/>
                <a:gd name="T53" fmla="*/ 2147483646 h 86"/>
                <a:gd name="T54" fmla="*/ 2147483646 w 72"/>
                <a:gd name="T55" fmla="*/ 2147483646 h 86"/>
                <a:gd name="T56" fmla="*/ 2147483646 w 72"/>
                <a:gd name="T57" fmla="*/ 2147483646 h 86"/>
                <a:gd name="T58" fmla="*/ 2147483646 w 72"/>
                <a:gd name="T59" fmla="*/ 2147483646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3506788" y="3371850"/>
            <a:ext cx="5300662" cy="1052513"/>
            <a:chOff x="0" y="0"/>
            <a:chExt cx="5300991" cy="1051895"/>
          </a:xfrm>
        </p:grpSpPr>
        <p:cxnSp>
          <p:nvCxnSpPr>
            <p:cNvPr id="10" name="肘形连接符 154"/>
            <p:cNvCxnSpPr>
              <a:cxnSpLocks noChangeShapeType="1"/>
            </p:cNvCxnSpPr>
            <p:nvPr/>
          </p:nvCxnSpPr>
          <p:spPr bwMode="auto">
            <a:xfrm>
              <a:off x="756000" y="378000"/>
              <a:ext cx="4544991" cy="67389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A5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7686" name="Group 17"/>
            <p:cNvGrpSpPr>
              <a:grpSpLocks/>
            </p:cNvGrpSpPr>
            <p:nvPr/>
          </p:nvGrpSpPr>
          <p:grpSpPr bwMode="auto">
            <a:xfrm>
              <a:off x="153436" y="235588"/>
              <a:ext cx="474528" cy="295582"/>
              <a:chOff x="0" y="0"/>
              <a:chExt cx="471488" cy="293688"/>
            </a:xfrm>
          </p:grpSpPr>
          <p:sp>
            <p:nvSpPr>
              <p:cNvPr id="27687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2147483646 w 125"/>
                  <a:gd name="T1" fmla="*/ 2147483646 h 78"/>
                  <a:gd name="T2" fmla="*/ 2147483646 w 125"/>
                  <a:gd name="T3" fmla="*/ 0 h 78"/>
                  <a:gd name="T4" fmla="*/ 0 w 125"/>
                  <a:gd name="T5" fmla="*/ 0 h 78"/>
                  <a:gd name="T6" fmla="*/ 0 w 125"/>
                  <a:gd name="T7" fmla="*/ 2147483646 h 78"/>
                  <a:gd name="T8" fmla="*/ 2147483646 w 125"/>
                  <a:gd name="T9" fmla="*/ 2147483646 h 78"/>
                  <a:gd name="T10" fmla="*/ 2147483646 w 125"/>
                  <a:gd name="T11" fmla="*/ 2147483646 h 78"/>
                  <a:gd name="T12" fmla="*/ 2147483646 w 125"/>
                  <a:gd name="T13" fmla="*/ 2147483646 h 78"/>
                  <a:gd name="T14" fmla="*/ 2147483646 w 125"/>
                  <a:gd name="T15" fmla="*/ 2147483646 h 78"/>
                  <a:gd name="T16" fmla="*/ 2147483646 w 125"/>
                  <a:gd name="T17" fmla="*/ 2147483646 h 78"/>
                  <a:gd name="T18" fmla="*/ 2147483646 w 125"/>
                  <a:gd name="T19" fmla="*/ 2147483646 h 78"/>
                  <a:gd name="T20" fmla="*/ 2147483646 w 125"/>
                  <a:gd name="T21" fmla="*/ 2147483646 h 78"/>
                  <a:gd name="T22" fmla="*/ 2147483646 w 125"/>
                  <a:gd name="T23" fmla="*/ 2147483646 h 78"/>
                  <a:gd name="T24" fmla="*/ 2147483646 w 125"/>
                  <a:gd name="T25" fmla="*/ 2147483646 h 78"/>
                  <a:gd name="T26" fmla="*/ 2147483646 w 125"/>
                  <a:gd name="T27" fmla="*/ 2147483646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5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5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3506788" y="5248275"/>
            <a:ext cx="2454275" cy="755650"/>
            <a:chOff x="0" y="0"/>
            <a:chExt cx="2455131" cy="756000"/>
          </a:xfrm>
        </p:grpSpPr>
        <p:sp>
          <p:nvSpPr>
            <p:cNvPr id="14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124976" y="198348"/>
              <a:ext cx="516045" cy="382660"/>
              <a:chOff x="0" y="0"/>
              <a:chExt cx="374651" cy="277813"/>
            </a:xfrm>
          </p:grpSpPr>
          <p:sp>
            <p:nvSpPr>
              <p:cNvPr id="17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2147483646 w 89"/>
                  <a:gd name="T1" fmla="*/ 2147483646 h 81"/>
                  <a:gd name="T2" fmla="*/ 2147483646 w 89"/>
                  <a:gd name="T3" fmla="*/ 0 h 81"/>
                  <a:gd name="T4" fmla="*/ 2147483646 w 89"/>
                  <a:gd name="T5" fmla="*/ 2147483646 h 81"/>
                  <a:gd name="T6" fmla="*/ 2147483646 w 89"/>
                  <a:gd name="T7" fmla="*/ 2147483646 h 81"/>
                  <a:gd name="T8" fmla="*/ 0 w 89"/>
                  <a:gd name="T9" fmla="*/ 2147483646 h 81"/>
                  <a:gd name="T10" fmla="*/ 0 w 89"/>
                  <a:gd name="T11" fmla="*/ 2147483646 h 81"/>
                  <a:gd name="T12" fmla="*/ 2147483646 w 89"/>
                  <a:gd name="T13" fmla="*/ 2147483646 h 81"/>
                  <a:gd name="T14" fmla="*/ 2147483646 w 89"/>
                  <a:gd name="T15" fmla="*/ 2147483646 h 81"/>
                  <a:gd name="T16" fmla="*/ 2147483646 w 89"/>
                  <a:gd name="T17" fmla="*/ 2147483646 h 81"/>
                  <a:gd name="T18" fmla="*/ 2147483646 w 89"/>
                  <a:gd name="T19" fmla="*/ 2147483646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2147483646 w 92"/>
                  <a:gd name="T1" fmla="*/ 2147483646 h 80"/>
                  <a:gd name="T2" fmla="*/ 2147483646 w 92"/>
                  <a:gd name="T3" fmla="*/ 0 h 80"/>
                  <a:gd name="T4" fmla="*/ 0 w 92"/>
                  <a:gd name="T5" fmla="*/ 2147483646 h 80"/>
                  <a:gd name="T6" fmla="*/ 2147483646 w 92"/>
                  <a:gd name="T7" fmla="*/ 2147483646 h 80"/>
                  <a:gd name="T8" fmla="*/ 2147483646 w 92"/>
                  <a:gd name="T9" fmla="*/ 2147483646 h 80"/>
                  <a:gd name="T10" fmla="*/ 2147483646 w 92"/>
                  <a:gd name="T11" fmla="*/ 2147483646 h 80"/>
                  <a:gd name="T12" fmla="*/ 2147483646 w 92"/>
                  <a:gd name="T13" fmla="*/ 2147483646 h 80"/>
                  <a:gd name="T14" fmla="*/ 2147483646 w 92"/>
                  <a:gd name="T15" fmla="*/ 2147483646 h 80"/>
                  <a:gd name="T16" fmla="*/ 2147483646 w 92"/>
                  <a:gd name="T17" fmla="*/ 2147483646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7675" name="任意多边形 56"/>
          <p:cNvSpPr>
            <a:spLocks noChangeArrowheads="1"/>
          </p:cNvSpPr>
          <p:nvPr/>
        </p:nvSpPr>
        <p:spPr bwMode="auto">
          <a:xfrm>
            <a:off x="9594850" y="2260600"/>
            <a:ext cx="1181100" cy="3698875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5 h 3698875"/>
              <a:gd name="T10" fmla="*/ 48924 w 1181100"/>
              <a:gd name="T11" fmla="*/ 1697678 h 3698875"/>
              <a:gd name="T12" fmla="*/ 278759 w 1181100"/>
              <a:gd name="T13" fmla="*/ 1500788 h 3698875"/>
              <a:gd name="T14" fmla="*/ 453153 w 1181100"/>
              <a:gd name="T15" fmla="*/ 1330349 h 3698875"/>
              <a:gd name="T16" fmla="*/ 510936 w 1181100"/>
              <a:gd name="T17" fmla="*/ 1369307 h 3698875"/>
              <a:gd name="T18" fmla="*/ 590551 w 1181100"/>
              <a:gd name="T19" fmla="*/ 1385380 h 3698875"/>
              <a:gd name="T20" fmla="*/ 795088 w 1181100"/>
              <a:gd name="T21" fmla="*/ 1180843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76" name="任意多边形 59"/>
          <p:cNvSpPr>
            <a:spLocks noChangeArrowheads="1"/>
          </p:cNvSpPr>
          <p:nvPr/>
        </p:nvSpPr>
        <p:spPr bwMode="auto">
          <a:xfrm>
            <a:off x="8361363" y="4038600"/>
            <a:ext cx="1181100" cy="1922463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3681 h 1921854"/>
              <a:gd name="T4" fmla="*/ 0 w 1181100"/>
              <a:gd name="T5" fmla="*/ 1923681 h 1921854"/>
              <a:gd name="T6" fmla="*/ 0 w 1181100"/>
              <a:gd name="T7" fmla="*/ 732662 h 1921854"/>
              <a:gd name="T8" fmla="*/ 319230 w 1181100"/>
              <a:gd name="T9" fmla="*/ 562787 h 1921854"/>
              <a:gd name="T10" fmla="*/ 425975 w 1181100"/>
              <a:gd name="T11" fmla="*/ 500766 h 1921854"/>
              <a:gd name="T12" fmla="*/ 445921 w 1181100"/>
              <a:gd name="T13" fmla="*/ 530376 h 1921854"/>
              <a:gd name="T14" fmla="*/ 590551 w 1181100"/>
              <a:gd name="T15" fmla="*/ 590340 h 1921854"/>
              <a:gd name="T16" fmla="*/ 795088 w 1181100"/>
              <a:gd name="T17" fmla="*/ 385608 h 1921854"/>
              <a:gd name="T18" fmla="*/ 779015 w 1181100"/>
              <a:gd name="T19" fmla="*/ 305918 h 1921854"/>
              <a:gd name="T20" fmla="*/ 768996 w 1181100"/>
              <a:gd name="T21" fmla="*/ 291043 h 1921854"/>
              <a:gd name="T22" fmla="*/ 952789 w 1181100"/>
              <a:gd name="T23" fmla="*/ 167704 h 1921854"/>
              <a:gd name="T24" fmla="*/ 1140954 w 1181100"/>
              <a:gd name="T25" fmla="*/ 3130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77" name="任意多边形 63"/>
          <p:cNvSpPr>
            <a:spLocks noChangeArrowheads="1"/>
          </p:cNvSpPr>
          <p:nvPr/>
        </p:nvSpPr>
        <p:spPr bwMode="auto">
          <a:xfrm>
            <a:off x="7126288" y="4799013"/>
            <a:ext cx="1181100" cy="1162050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640 h 1161755"/>
              <a:gd name="T4" fmla="*/ 0 w 1181100"/>
              <a:gd name="T5" fmla="*/ 1162640 h 1161755"/>
              <a:gd name="T6" fmla="*/ 0 w 1181100"/>
              <a:gd name="T7" fmla="*/ 518249 h 1161755"/>
              <a:gd name="T8" fmla="*/ 336342 w 1181100"/>
              <a:gd name="T9" fmla="*/ 385812 h 1161755"/>
              <a:gd name="T10" fmla="*/ 408490 w 1181100"/>
              <a:gd name="T11" fmla="*/ 354498 h 1161755"/>
              <a:gd name="T12" fmla="*/ 445921 w 1181100"/>
              <a:gd name="T13" fmla="*/ 410058 h 1161755"/>
              <a:gd name="T14" fmla="*/ 590551 w 1181100"/>
              <a:gd name="T15" fmla="*/ 470010 h 1161755"/>
              <a:gd name="T16" fmla="*/ 795088 w 1181100"/>
              <a:gd name="T17" fmla="*/ 265317 h 1161755"/>
              <a:gd name="T18" fmla="*/ 790933 w 1181100"/>
              <a:gd name="T19" fmla="*/ 224066 h 1161755"/>
              <a:gd name="T20" fmla="*/ 781056 w 1181100"/>
              <a:gd name="T21" fmla="*/ 192223 h 1161755"/>
              <a:gd name="T22" fmla="*/ 1174526 w 1181100"/>
              <a:gd name="T23" fmla="*/ 3498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78" name="任意多边形 66"/>
          <p:cNvSpPr>
            <a:spLocks noChangeArrowheads="1"/>
          </p:cNvSpPr>
          <p:nvPr/>
        </p:nvSpPr>
        <p:spPr bwMode="auto">
          <a:xfrm>
            <a:off x="5137150" y="5337175"/>
            <a:ext cx="1936750" cy="622300"/>
          </a:xfrm>
          <a:custGeom>
            <a:avLst/>
            <a:gdLst>
              <a:gd name="T0" fmla="*/ 1936754 w 1936748"/>
              <a:gd name="T1" fmla="*/ 0 h 623080"/>
              <a:gd name="T2" fmla="*/ 1936754 w 1936748"/>
              <a:gd name="T3" fmla="*/ 620743 h 623080"/>
              <a:gd name="T4" fmla="*/ 0 w 1936748"/>
              <a:gd name="T5" fmla="*/ 620743 h 623080"/>
              <a:gd name="T6" fmla="*/ 0 w 1936748"/>
              <a:gd name="T7" fmla="*/ 611581 h 623080"/>
              <a:gd name="T8" fmla="*/ 352298 w 1936748"/>
              <a:gd name="T9" fmla="*/ 517577 h 623080"/>
              <a:gd name="T10" fmla="*/ 750620 w 1936748"/>
              <a:gd name="T11" fmla="*/ 401829 h 623080"/>
              <a:gd name="T12" fmla="*/ 791649 w 1936748"/>
              <a:gd name="T13" fmla="*/ 389015 h 623080"/>
              <a:gd name="T14" fmla="*/ 823748 w 1936748"/>
              <a:gd name="T15" fmla="*/ 436447 h 623080"/>
              <a:gd name="T16" fmla="*/ 968378 w 1936748"/>
              <a:gd name="T17" fmla="*/ 496129 h 623080"/>
              <a:gd name="T18" fmla="*/ 1172915 w 1936748"/>
              <a:gd name="T19" fmla="*/ 292360 h 623080"/>
              <a:gd name="T20" fmla="*/ 1170638 w 1936748"/>
              <a:gd name="T21" fmla="*/ 269853 h 623080"/>
              <a:gd name="T22" fmla="*/ 1509047 w 1936748"/>
              <a:gd name="T23" fmla="*/ 156311 h 623080"/>
              <a:gd name="T24" fmla="*/ 1868382 w 1936748"/>
              <a:gd name="T25" fmla="*/ 26800 h 623080"/>
              <a:gd name="T26" fmla="*/ 1936754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79" name="椭圆 51"/>
          <p:cNvSpPr>
            <a:spLocks noChangeArrowheads="1"/>
          </p:cNvSpPr>
          <p:nvPr/>
        </p:nvSpPr>
        <p:spPr bwMode="auto">
          <a:xfrm>
            <a:off x="10040938" y="3298825"/>
            <a:ext cx="288925" cy="287338"/>
          </a:xfrm>
          <a:prstGeom prst="ellipse">
            <a:avLst/>
          </a:pr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0" name="椭圆 52"/>
          <p:cNvSpPr>
            <a:spLocks noChangeArrowheads="1"/>
          </p:cNvSpPr>
          <p:nvPr/>
        </p:nvSpPr>
        <p:spPr bwMode="auto">
          <a:xfrm>
            <a:off x="8807450" y="4279900"/>
            <a:ext cx="288925" cy="288925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1" name="椭圆 53"/>
          <p:cNvSpPr>
            <a:spLocks noChangeArrowheads="1"/>
          </p:cNvSpPr>
          <p:nvPr/>
        </p:nvSpPr>
        <p:spPr bwMode="auto">
          <a:xfrm>
            <a:off x="7573963" y="4919663"/>
            <a:ext cx="287337" cy="288925"/>
          </a:xfrm>
          <a:prstGeom prst="ellipse">
            <a:avLst/>
          </a:prstGeom>
          <a:solidFill>
            <a:srgbClr val="F2F2F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2" name="椭圆 54"/>
          <p:cNvSpPr>
            <a:spLocks noChangeArrowheads="1"/>
          </p:cNvSpPr>
          <p:nvPr/>
        </p:nvSpPr>
        <p:spPr bwMode="auto">
          <a:xfrm>
            <a:off x="5961063" y="5486400"/>
            <a:ext cx="288925" cy="288925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3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684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7685" name="Group 37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19" name="直接连接符 10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直接连接符 10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88" name="矩形 47"/>
          <p:cNvSpPr>
            <a:spLocks noChangeArrowheads="1"/>
          </p:cNvSpPr>
          <p:nvPr/>
        </p:nvSpPr>
        <p:spPr bwMode="auto">
          <a:xfrm>
            <a:off x="1303338" y="1474788"/>
            <a:ext cx="960596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89" name="矩形 93"/>
          <p:cNvSpPr>
            <a:spLocks noChangeArrowheads="1"/>
          </p:cNvSpPr>
          <p:nvPr/>
        </p:nvSpPr>
        <p:spPr bwMode="auto">
          <a:xfrm>
            <a:off x="2171700" y="2489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7690" name="矩形 165"/>
          <p:cNvSpPr>
            <a:spLocks noChangeArrowheads="1"/>
          </p:cNvSpPr>
          <p:nvPr/>
        </p:nvSpPr>
        <p:spPr bwMode="auto">
          <a:xfrm>
            <a:off x="1363663" y="2879725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点击输入图表的描述说明</a:t>
            </a:r>
          </a:p>
        </p:txBody>
      </p:sp>
      <p:sp>
        <p:nvSpPr>
          <p:cNvPr id="27691" name="矩形 41"/>
          <p:cNvSpPr>
            <a:spLocks noChangeArrowheads="1"/>
          </p:cNvSpPr>
          <p:nvPr/>
        </p:nvSpPr>
        <p:spPr bwMode="auto">
          <a:xfrm>
            <a:off x="2171700" y="341788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7692" name="矩形 42"/>
          <p:cNvSpPr>
            <a:spLocks noChangeArrowheads="1"/>
          </p:cNvSpPr>
          <p:nvPr/>
        </p:nvSpPr>
        <p:spPr bwMode="auto">
          <a:xfrm>
            <a:off x="1363663" y="3808413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点击输入图表的描述说明</a:t>
            </a:r>
          </a:p>
        </p:txBody>
      </p:sp>
      <p:sp>
        <p:nvSpPr>
          <p:cNvPr id="27693" name="矩形 44"/>
          <p:cNvSpPr>
            <a:spLocks noChangeArrowheads="1"/>
          </p:cNvSpPr>
          <p:nvPr/>
        </p:nvSpPr>
        <p:spPr bwMode="auto">
          <a:xfrm>
            <a:off x="2171700" y="436245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7694" name="矩形 45"/>
          <p:cNvSpPr>
            <a:spLocks noChangeArrowheads="1"/>
          </p:cNvSpPr>
          <p:nvPr/>
        </p:nvSpPr>
        <p:spPr bwMode="auto">
          <a:xfrm>
            <a:off x="1363663" y="4754563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点击输入图表的描述说明</a:t>
            </a:r>
          </a:p>
        </p:txBody>
      </p:sp>
      <p:sp>
        <p:nvSpPr>
          <p:cNvPr id="27695" name="矩形 47"/>
          <p:cNvSpPr>
            <a:spLocks noChangeArrowheads="1"/>
          </p:cNvSpPr>
          <p:nvPr/>
        </p:nvSpPr>
        <p:spPr bwMode="auto">
          <a:xfrm>
            <a:off x="2171700" y="5287963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7696" name="矩形 48"/>
          <p:cNvSpPr>
            <a:spLocks noChangeArrowheads="1"/>
          </p:cNvSpPr>
          <p:nvPr/>
        </p:nvSpPr>
        <p:spPr bwMode="auto">
          <a:xfrm>
            <a:off x="1363663" y="5680075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点击输入图表的描述说明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4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6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9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25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25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5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5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7" dur="500" tmFilter="0, 0; .2, .5; .8, .5; 1, 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7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3" dur="500" tmFilter="0, 0; .2, .5; .8, .5; 1, 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7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9" dur="500" tmFilter="0, 0; .2, .5; .8, .5; 1, 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7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5" dur="500" tmFilter="0, 0; .2, .5; .8, .5; 1, 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7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5" grpId="0" animBg="1"/>
      <p:bldP spid="27676" grpId="0" animBg="1"/>
      <p:bldP spid="27677" grpId="0" animBg="1"/>
      <p:bldP spid="27678" grpId="0" animBg="1"/>
      <p:bldP spid="27679" grpId="0" bldLvl="0" animBg="1" autoUpdateAnimBg="0"/>
      <p:bldP spid="27679" grpId="1" bldLvl="0" animBg="1" autoUpdateAnimBg="0"/>
      <p:bldP spid="27680" grpId="0" bldLvl="0" animBg="1" autoUpdateAnimBg="0"/>
      <p:bldP spid="27680" grpId="1" bldLvl="0" animBg="1" autoUpdateAnimBg="0"/>
      <p:bldP spid="27681" grpId="0" bldLvl="0" animBg="1" autoUpdateAnimBg="0"/>
      <p:bldP spid="27681" grpId="1" bldLvl="0" animBg="1" autoUpdateAnimBg="0"/>
      <p:bldP spid="27682" grpId="0" bldLvl="0" animBg="1" autoUpdateAnimBg="0"/>
      <p:bldP spid="27682" grpId="1" bldLvl="0" animBg="1" autoUpdateAnimBg="0"/>
      <p:bldP spid="27683" grpId="0" bldLvl="0" autoUpdateAnimBg="0"/>
      <p:bldP spid="27684" grpId="0" bldLvl="0" autoUpdateAnimBg="0"/>
      <p:bldP spid="27688" grpId="0" bldLvl="0" autoUpdateAnimBg="0"/>
      <p:bldP spid="27689" grpId="0" bldLvl="0" autoUpdateAnimBg="0"/>
      <p:bldP spid="27690" grpId="0" bldLvl="0" autoUpdateAnimBg="0"/>
      <p:bldP spid="27691" grpId="0" bldLvl="0" autoUpdateAnimBg="0"/>
      <p:bldP spid="27692" grpId="0" bldLvl="0" autoUpdateAnimBg="0"/>
      <p:bldP spid="27693" grpId="0" bldLvl="0" autoUpdateAnimBg="0"/>
      <p:bldP spid="27694" grpId="0" bldLvl="0" autoUpdateAnimBg="0"/>
      <p:bldP spid="27695" grpId="0" bldLvl="0" autoUpdateAnimBg="0"/>
      <p:bldP spid="27696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40129-3715-4371-9B8E-DFEA0FD814AD}" type="slidenum">
              <a:rPr lang="zh-CN" altLang="en-US"/>
              <a:pPr>
                <a:defRPr/>
              </a:pPr>
              <a:t>26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6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47"/>
          <p:cNvSpPr>
            <a:spLocks noChangeArrowheads="1"/>
          </p:cNvSpPr>
          <p:nvPr/>
        </p:nvSpPr>
        <p:spPr bwMode="auto">
          <a:xfrm>
            <a:off x="1368425" y="5424488"/>
            <a:ext cx="94757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。在此录入上述图表的综合描述说明，在此录入上述图表的综合描述说明，在此录入上述图表的综合描述说明，在此录入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任意多边形 42"/>
          <p:cNvSpPr>
            <a:spLocks noChangeArrowheads="1"/>
          </p:cNvSpPr>
          <p:nvPr/>
        </p:nvSpPr>
        <p:spPr bwMode="auto">
          <a:xfrm>
            <a:off x="2017713" y="3535363"/>
            <a:ext cx="8158162" cy="1679575"/>
          </a:xfrm>
          <a:custGeom>
            <a:avLst/>
            <a:gdLst>
              <a:gd name="T0" fmla="*/ 1174225 w 19135506"/>
              <a:gd name="T1" fmla="*/ 117950 h 3938179"/>
              <a:gd name="T2" fmla="*/ 1214264 w 19135506"/>
              <a:gd name="T3" fmla="*/ 181689 h 3938179"/>
              <a:gd name="T4" fmla="*/ 1237123 w 19135506"/>
              <a:gd name="T5" fmla="*/ 190848 h 3938179"/>
              <a:gd name="T6" fmla="*/ 1265092 w 19135506"/>
              <a:gd name="T7" fmla="*/ 234395 h 3938179"/>
              <a:gd name="T8" fmla="*/ 1294790 w 19135506"/>
              <a:gd name="T9" fmla="*/ 434208 h 3938179"/>
              <a:gd name="T10" fmla="*/ 1320990 w 19135506"/>
              <a:gd name="T11" fmla="*/ 426633 h 3938179"/>
              <a:gd name="T12" fmla="*/ 1360648 w 19135506"/>
              <a:gd name="T13" fmla="*/ 514733 h 3938179"/>
              <a:gd name="T14" fmla="*/ 1546663 w 19135506"/>
              <a:gd name="T15" fmla="*/ 399789 h 3938179"/>
              <a:gd name="T16" fmla="*/ 1655641 w 19135506"/>
              <a:gd name="T17" fmla="*/ 417952 h 3938179"/>
              <a:gd name="T18" fmla="*/ 1693343 w 19135506"/>
              <a:gd name="T19" fmla="*/ 461837 h 3938179"/>
              <a:gd name="T20" fmla="*/ 1817778 w 19135506"/>
              <a:gd name="T21" fmla="*/ 497761 h 3938179"/>
              <a:gd name="T22" fmla="*/ 1845567 w 19135506"/>
              <a:gd name="T23" fmla="*/ 368748 h 3938179"/>
              <a:gd name="T24" fmla="*/ 1869240 w 19135506"/>
              <a:gd name="T25" fmla="*/ 427692 h 3938179"/>
              <a:gd name="T26" fmla="*/ 1934523 w 19135506"/>
              <a:gd name="T27" fmla="*/ 464331 h 3938179"/>
              <a:gd name="T28" fmla="*/ 1980895 w 19135506"/>
              <a:gd name="T29" fmla="*/ 353008 h 3938179"/>
              <a:gd name="T30" fmla="*/ 2071950 w 19135506"/>
              <a:gd name="T31" fmla="*/ 460819 h 3938179"/>
              <a:gd name="T32" fmla="*/ 2107899 w 19135506"/>
              <a:gd name="T33" fmla="*/ 456584 h 3938179"/>
              <a:gd name="T34" fmla="*/ 2142789 w 19135506"/>
              <a:gd name="T35" fmla="*/ 216477 h 3938179"/>
              <a:gd name="T36" fmla="*/ 2193472 w 19135506"/>
              <a:gd name="T37" fmla="*/ 391129 h 3938179"/>
              <a:gd name="T38" fmla="*/ 2261354 w 19135506"/>
              <a:gd name="T39" fmla="*/ 446265 h 3938179"/>
              <a:gd name="T40" fmla="*/ 2332480 w 19135506"/>
              <a:gd name="T41" fmla="*/ 404744 h 3938179"/>
              <a:gd name="T42" fmla="*/ 2385209 w 19135506"/>
              <a:gd name="T43" fmla="*/ 411296 h 3938179"/>
              <a:gd name="T44" fmla="*/ 2434431 w 19135506"/>
              <a:gd name="T45" fmla="*/ 148624 h 3938179"/>
              <a:gd name="T46" fmla="*/ 2456563 w 19135506"/>
              <a:gd name="T47" fmla="*/ 97241 h 3938179"/>
              <a:gd name="T48" fmla="*/ 2491961 w 19135506"/>
              <a:gd name="T49" fmla="*/ 212687 h 3938179"/>
              <a:gd name="T50" fmla="*/ 2514412 w 19135506"/>
              <a:gd name="T51" fmla="*/ 191682 h 3938179"/>
              <a:gd name="T52" fmla="*/ 2544985 w 19135506"/>
              <a:gd name="T53" fmla="*/ 263920 h 3938179"/>
              <a:gd name="T54" fmla="*/ 2574202 w 19135506"/>
              <a:gd name="T55" fmla="*/ 388507 h 3938179"/>
              <a:gd name="T56" fmla="*/ 2603960 w 19135506"/>
              <a:gd name="T57" fmla="*/ 424791 h 3938179"/>
              <a:gd name="T58" fmla="*/ 2692014 w 19135506"/>
              <a:gd name="T59" fmla="*/ 381883 h 3938179"/>
              <a:gd name="T60" fmla="*/ 2850200 w 19135506"/>
              <a:gd name="T61" fmla="*/ 364855 h 3938179"/>
              <a:gd name="T62" fmla="*/ 2907706 w 19135506"/>
              <a:gd name="T63" fmla="*/ 434785 h 3938179"/>
              <a:gd name="T64" fmla="*/ 3006126 w 19135506"/>
              <a:gd name="T65" fmla="*/ 383500 h 3938179"/>
              <a:gd name="T66" fmla="*/ 3037400 w 19135506"/>
              <a:gd name="T67" fmla="*/ 434241 h 3938179"/>
              <a:gd name="T68" fmla="*/ 3129280 w 19135506"/>
              <a:gd name="T69" fmla="*/ 525258 h 3938179"/>
              <a:gd name="T70" fmla="*/ 3183309 w 19135506"/>
              <a:gd name="T71" fmla="*/ 537855 h 3938179"/>
              <a:gd name="T72" fmla="*/ 3237793 w 19135506"/>
              <a:gd name="T73" fmla="*/ 539393 h 3938179"/>
              <a:gd name="T74" fmla="*/ 3356732 w 19135506"/>
              <a:gd name="T75" fmla="*/ 457738 h 3938179"/>
              <a:gd name="T76" fmla="*/ 3413504 w 19135506"/>
              <a:gd name="T77" fmla="*/ 501505 h 3938179"/>
              <a:gd name="T78" fmla="*/ 3449198 w 19135506"/>
              <a:gd name="T79" fmla="*/ 572199 h 3938179"/>
              <a:gd name="T80" fmla="*/ 3466281 w 19135506"/>
              <a:gd name="T81" fmla="*/ 716314 h 3938179"/>
              <a:gd name="T82" fmla="*/ 15696 w 19135506"/>
              <a:gd name="T83" fmla="*/ 662828 h 3938179"/>
              <a:gd name="T84" fmla="*/ 139568 w 19135506"/>
              <a:gd name="T85" fmla="*/ 588905 h 3938179"/>
              <a:gd name="T86" fmla="*/ 234599 w 19135506"/>
              <a:gd name="T87" fmla="*/ 678756 h 3938179"/>
              <a:gd name="T88" fmla="*/ 302904 w 19135506"/>
              <a:gd name="T89" fmla="*/ 576761 h 3938179"/>
              <a:gd name="T90" fmla="*/ 405920 w 19135506"/>
              <a:gd name="T91" fmla="*/ 536209 h 3938179"/>
              <a:gd name="T92" fmla="*/ 497755 w 19135506"/>
              <a:gd name="T93" fmla="*/ 576635 h 3938179"/>
              <a:gd name="T94" fmla="*/ 549191 w 19135506"/>
              <a:gd name="T95" fmla="*/ 440425 h 3938179"/>
              <a:gd name="T96" fmla="*/ 656159 w 19135506"/>
              <a:gd name="T97" fmla="*/ 386637 h 3938179"/>
              <a:gd name="T98" fmla="*/ 700799 w 19135506"/>
              <a:gd name="T99" fmla="*/ 503455 h 3938179"/>
              <a:gd name="T100" fmla="*/ 721027 w 19135506"/>
              <a:gd name="T101" fmla="*/ 497123 h 3938179"/>
              <a:gd name="T102" fmla="*/ 758892 w 19135506"/>
              <a:gd name="T103" fmla="*/ 514966 h 3938179"/>
              <a:gd name="T104" fmla="*/ 820280 w 19135506"/>
              <a:gd name="T105" fmla="*/ 216936 h 3938179"/>
              <a:gd name="T106" fmla="*/ 865868 w 19135506"/>
              <a:gd name="T107" fmla="*/ 414268 h 3938179"/>
              <a:gd name="T108" fmla="*/ 902513 w 19135506"/>
              <a:gd name="T109" fmla="*/ 491673 h 3938179"/>
              <a:gd name="T110" fmla="*/ 976338 w 19135506"/>
              <a:gd name="T111" fmla="*/ 411774 h 3938179"/>
              <a:gd name="T112" fmla="*/ 1015099 w 19135506"/>
              <a:gd name="T113" fmla="*/ 412087 h 3938179"/>
              <a:gd name="T114" fmla="*/ 1070000 w 19135506"/>
              <a:gd name="T115" fmla="*/ 462302 h 3938179"/>
              <a:gd name="T116" fmla="*/ 1134337 w 19135506"/>
              <a:gd name="T117" fmla="*/ 74695 h 3938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135506"/>
              <a:gd name="T178" fmla="*/ 0 h 3938179"/>
              <a:gd name="T179" fmla="*/ 19135506 w 19135506"/>
              <a:gd name="T180" fmla="*/ 3938179 h 393817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lnTo>
                  <a:pt x="6319584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8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8679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3" name="直接连接符 5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直接连接符 5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3" name="文本框 44"/>
          <p:cNvSpPr>
            <a:spLocks noChangeArrowheads="1"/>
          </p:cNvSpPr>
          <p:nvPr/>
        </p:nvSpPr>
        <p:spPr bwMode="auto">
          <a:xfrm>
            <a:off x="2994025" y="181610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2F2F2"/>
                </a:solidFill>
                <a:sym typeface="方正兰亭黑_GBK" panose="02000000000000000000" pitchFamily="2" charset="-122"/>
              </a:rPr>
              <a:t>国际化视野</a:t>
            </a:r>
          </a:p>
        </p:txBody>
      </p:sp>
      <p:sp>
        <p:nvSpPr>
          <p:cNvPr id="28684" name="文本框 45"/>
          <p:cNvSpPr>
            <a:spLocks noChangeArrowheads="1"/>
          </p:cNvSpPr>
          <p:nvPr/>
        </p:nvSpPr>
        <p:spPr bwMode="auto">
          <a:xfrm>
            <a:off x="8766175" y="20066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sym typeface="方正兰亭黑_GBK" panose="02000000000000000000" pitchFamily="2" charset="-122"/>
              </a:rPr>
              <a:t>拒绝平庸</a:t>
            </a:r>
          </a:p>
        </p:txBody>
      </p:sp>
      <p:sp>
        <p:nvSpPr>
          <p:cNvPr id="28685" name="文本框 46"/>
          <p:cNvSpPr>
            <a:spLocks noChangeArrowheads="1"/>
          </p:cNvSpPr>
          <p:nvPr/>
        </p:nvSpPr>
        <p:spPr bwMode="auto">
          <a:xfrm>
            <a:off x="5146675" y="154305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A5A5A5"/>
                </a:solidFill>
                <a:sym typeface="方正兰亭黑_GBK" panose="02000000000000000000" pitchFamily="2" charset="-122"/>
              </a:rPr>
              <a:t>独立创新思维</a:t>
            </a:r>
          </a:p>
        </p:txBody>
      </p:sp>
      <p:sp>
        <p:nvSpPr>
          <p:cNvPr id="28686" name="文本框 47"/>
          <p:cNvSpPr>
            <a:spLocks noChangeArrowheads="1"/>
          </p:cNvSpPr>
          <p:nvPr/>
        </p:nvSpPr>
        <p:spPr bwMode="auto">
          <a:xfrm>
            <a:off x="6908800" y="223361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2F2F2"/>
                </a:solidFill>
                <a:sym typeface="方正兰亭黑_GBK" panose="02000000000000000000" pitchFamily="2" charset="-122"/>
              </a:rPr>
              <a:t>精益求精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7" name="文本框 48"/>
          <p:cNvSpPr>
            <a:spLocks noChangeArrowheads="1"/>
          </p:cNvSpPr>
          <p:nvPr/>
        </p:nvSpPr>
        <p:spPr bwMode="auto">
          <a:xfrm>
            <a:off x="5603875" y="2922588"/>
            <a:ext cx="326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A5A5A5"/>
                </a:solidFill>
                <a:sym typeface="方正兰亭黑_GBK" panose="02000000000000000000" pitchFamily="2" charset="-122"/>
              </a:rPr>
              <a:t>产品与产品的差异在于细节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8" name="文本框 53"/>
          <p:cNvSpPr>
            <a:spLocks noChangeArrowheads="1"/>
          </p:cNvSpPr>
          <p:nvPr/>
        </p:nvSpPr>
        <p:spPr bwMode="auto">
          <a:xfrm>
            <a:off x="8872538" y="31575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2F2F2"/>
                </a:solidFill>
                <a:sym typeface="方正兰亭黑_GBK" panose="02000000000000000000" pitchFamily="2" charset="-122"/>
              </a:rPr>
              <a:t>良好沟通互动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9" name="文本框 54"/>
          <p:cNvSpPr>
            <a:spLocks noChangeArrowheads="1"/>
          </p:cNvSpPr>
          <p:nvPr/>
        </p:nvSpPr>
        <p:spPr bwMode="auto">
          <a:xfrm>
            <a:off x="2355850" y="32845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7F7F7F"/>
                </a:solidFill>
                <a:sym typeface="方正兰亭黑_GBK" panose="02000000000000000000" pitchFamily="2" charset="-122"/>
              </a:rPr>
              <a:t>追求品质卓越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0" name="文本框 55"/>
          <p:cNvSpPr>
            <a:spLocks noChangeArrowheads="1"/>
          </p:cNvSpPr>
          <p:nvPr/>
        </p:nvSpPr>
        <p:spPr bwMode="auto">
          <a:xfrm>
            <a:off x="3829050" y="2368550"/>
            <a:ext cx="1722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7F7F7F"/>
                </a:solidFill>
                <a:sym typeface="方正兰亭黑_GBK" panose="02000000000000000000" pitchFamily="2" charset="-122"/>
              </a:rPr>
              <a:t>超越自我</a:t>
            </a:r>
          </a:p>
        </p:txBody>
      </p:sp>
      <p:sp>
        <p:nvSpPr>
          <p:cNvPr id="28691" name="文本框 56"/>
          <p:cNvSpPr>
            <a:spLocks noChangeArrowheads="1"/>
          </p:cNvSpPr>
          <p:nvPr/>
        </p:nvSpPr>
        <p:spPr bwMode="auto">
          <a:xfrm>
            <a:off x="1068388" y="2455863"/>
            <a:ext cx="1620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2F2F2"/>
                </a:solidFill>
                <a:sym typeface="方正兰亭黑_GBK" panose="02000000000000000000" pitchFamily="2" charset="-122"/>
              </a:rPr>
              <a:t>共创明天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28677" grpId="0" animBg="1"/>
      <p:bldP spid="28678" grpId="0" bldLvl="0" autoUpdateAnimBg="0"/>
      <p:bldP spid="28679" grpId="0" bldLvl="0" autoUpdateAnimBg="0"/>
      <p:bldP spid="28683" grpId="0" bldLvl="0" autoUpdateAnimBg="0"/>
      <p:bldP spid="28684" grpId="0" bldLvl="0" autoUpdateAnimBg="0"/>
      <p:bldP spid="28685" grpId="0" bldLvl="0" autoUpdateAnimBg="0"/>
      <p:bldP spid="28686" grpId="0" bldLvl="0" autoUpdateAnimBg="0"/>
      <p:bldP spid="28687" grpId="0" bldLvl="0" autoUpdateAnimBg="0"/>
      <p:bldP spid="28688" grpId="0" bldLvl="0" autoUpdateAnimBg="0"/>
      <p:bldP spid="28689" grpId="0" bldLvl="0" autoUpdateAnimBg="0"/>
      <p:bldP spid="28690" grpId="0" bldLvl="0" autoUpdateAnimBg="0"/>
      <p:bldP spid="28691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A3CE6-2F3A-46E7-921C-30DA69544BED}" type="slidenum">
              <a:rPr lang="zh-CN" altLang="en-US"/>
              <a:pPr>
                <a:defRPr/>
              </a:pPr>
              <a:t>27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Freeform 11"/>
          <p:cNvSpPr>
            <a:spLocks noChangeArrowheads="1"/>
          </p:cNvSpPr>
          <p:nvPr/>
        </p:nvSpPr>
        <p:spPr bwMode="auto">
          <a:xfrm>
            <a:off x="5219700" y="1858963"/>
            <a:ext cx="138113" cy="138112"/>
          </a:xfrm>
          <a:custGeom>
            <a:avLst/>
            <a:gdLst>
              <a:gd name="T0" fmla="*/ 2079981001 w 1064"/>
              <a:gd name="T1" fmla="*/ 1208371767 h 1077"/>
              <a:gd name="T2" fmla="*/ 2047175140 w 1064"/>
              <a:gd name="T3" fmla="*/ 1071303494 h 1077"/>
              <a:gd name="T4" fmla="*/ 2147483646 w 1064"/>
              <a:gd name="T5" fmla="*/ 1010144884 h 1077"/>
              <a:gd name="T6" fmla="*/ 2147483646 w 1064"/>
              <a:gd name="T7" fmla="*/ 894158888 h 1077"/>
              <a:gd name="T8" fmla="*/ 1972818424 w 1064"/>
              <a:gd name="T9" fmla="*/ 782382936 h 1077"/>
              <a:gd name="T10" fmla="*/ 2147483646 w 1064"/>
              <a:gd name="T11" fmla="*/ 649524450 h 1077"/>
              <a:gd name="T12" fmla="*/ 2001243481 w 1064"/>
              <a:gd name="T13" fmla="*/ 582051031 h 1077"/>
              <a:gd name="T14" fmla="*/ 1797836911 w 1064"/>
              <a:gd name="T15" fmla="*/ 537764912 h 1077"/>
              <a:gd name="T16" fmla="*/ 1933441291 w 1064"/>
              <a:gd name="T17" fmla="*/ 347957731 h 1077"/>
              <a:gd name="T18" fmla="*/ 1756286056 w 1064"/>
              <a:gd name="T19" fmla="*/ 339521486 h 1077"/>
              <a:gd name="T20" fmla="*/ 1548498682 w 1064"/>
              <a:gd name="T21" fmla="*/ 362725328 h 1077"/>
              <a:gd name="T22" fmla="*/ 1607556009 w 1064"/>
              <a:gd name="T23" fmla="*/ 141294603 h 1077"/>
              <a:gd name="T24" fmla="*/ 1439145638 w 1064"/>
              <a:gd name="T25" fmla="*/ 191912074 h 1077"/>
              <a:gd name="T26" fmla="*/ 1251055203 w 1064"/>
              <a:gd name="T27" fmla="*/ 282589335 h 1077"/>
              <a:gd name="T28" fmla="*/ 1229184542 w 1064"/>
              <a:gd name="T29" fmla="*/ 54827258 h 1077"/>
              <a:gd name="T30" fmla="*/ 1087008891 w 1064"/>
              <a:gd name="T31" fmla="*/ 158167093 h 1077"/>
              <a:gd name="T32" fmla="*/ 944849985 w 1064"/>
              <a:gd name="T33" fmla="*/ 303671612 h 1077"/>
              <a:gd name="T34" fmla="*/ 842051466 w 1064"/>
              <a:gd name="T35" fmla="*/ 97008484 h 1077"/>
              <a:gd name="T36" fmla="*/ 745824219 w 1064"/>
              <a:gd name="T37" fmla="*/ 242513002 h 1077"/>
              <a:gd name="T38" fmla="*/ 662705894 w 1064"/>
              <a:gd name="T39" fmla="*/ 428093853 h 1077"/>
              <a:gd name="T40" fmla="*/ 494295653 w 1064"/>
              <a:gd name="T41" fmla="*/ 265716844 h 1077"/>
              <a:gd name="T42" fmla="*/ 454935265 w 1064"/>
              <a:gd name="T43" fmla="*/ 434425076 h 1077"/>
              <a:gd name="T44" fmla="*/ 443999935 w 1064"/>
              <a:gd name="T45" fmla="*/ 634773396 h 1077"/>
              <a:gd name="T46" fmla="*/ 227467698 w 1064"/>
              <a:gd name="T47" fmla="*/ 539869805 h 1077"/>
              <a:gd name="T48" fmla="*/ 249338229 w 1064"/>
              <a:gd name="T49" fmla="*/ 710683059 h 1077"/>
              <a:gd name="T50" fmla="*/ 310569147 w 1064"/>
              <a:gd name="T51" fmla="*/ 902595134 h 1077"/>
              <a:gd name="T52" fmla="*/ 72183124 w 1064"/>
              <a:gd name="T53" fmla="*/ 885722643 h 1077"/>
              <a:gd name="T54" fmla="*/ 153094107 w 1064"/>
              <a:gd name="T55" fmla="*/ 1037558513 h 1077"/>
              <a:gd name="T56" fmla="*/ 275572819 w 1064"/>
              <a:gd name="T57" fmla="*/ 1134566997 h 1077"/>
              <a:gd name="T58" fmla="*/ 153094107 w 1064"/>
              <a:gd name="T59" fmla="*/ 1233680503 h 1077"/>
              <a:gd name="T60" fmla="*/ 72183124 w 1064"/>
              <a:gd name="T61" fmla="*/ 1385516245 h 1077"/>
              <a:gd name="T62" fmla="*/ 310569147 w 1064"/>
              <a:gd name="T63" fmla="*/ 1366538861 h 1077"/>
              <a:gd name="T64" fmla="*/ 249338229 w 1064"/>
              <a:gd name="T65" fmla="*/ 1560555957 h 1077"/>
              <a:gd name="T66" fmla="*/ 227467698 w 1064"/>
              <a:gd name="T67" fmla="*/ 1731369083 h 1077"/>
              <a:gd name="T68" fmla="*/ 443999935 w 1064"/>
              <a:gd name="T69" fmla="*/ 1634360599 h 1077"/>
              <a:gd name="T70" fmla="*/ 454935265 w 1064"/>
              <a:gd name="T71" fmla="*/ 1836813940 h 1077"/>
              <a:gd name="T72" fmla="*/ 494295653 w 1064"/>
              <a:gd name="T73" fmla="*/ 2003417278 h 1077"/>
              <a:gd name="T74" fmla="*/ 662705894 w 1064"/>
              <a:gd name="T75" fmla="*/ 1843145163 h 1077"/>
              <a:gd name="T76" fmla="*/ 745824219 w 1064"/>
              <a:gd name="T77" fmla="*/ 2028726014 h 1077"/>
              <a:gd name="T78" fmla="*/ 842051466 w 1064"/>
              <a:gd name="T79" fmla="*/ 2147483646 h 1077"/>
              <a:gd name="T80" fmla="*/ 944849985 w 1064"/>
              <a:gd name="T81" fmla="*/ 1965462382 h 1077"/>
              <a:gd name="T82" fmla="*/ 1087008891 w 1064"/>
              <a:gd name="T83" fmla="*/ 2113071923 h 1077"/>
              <a:gd name="T84" fmla="*/ 1229184542 w 1064"/>
              <a:gd name="T85" fmla="*/ 2147483646 h 1077"/>
              <a:gd name="T86" fmla="*/ 1251055203 w 1064"/>
              <a:gd name="T87" fmla="*/ 1988649682 h 1077"/>
              <a:gd name="T88" fmla="*/ 1439145638 w 1064"/>
              <a:gd name="T89" fmla="*/ 2079326942 h 1077"/>
              <a:gd name="T90" fmla="*/ 1607556009 w 1064"/>
              <a:gd name="T91" fmla="*/ 2129944413 h 1077"/>
              <a:gd name="T92" fmla="*/ 1548498682 w 1064"/>
              <a:gd name="T93" fmla="*/ 1908513688 h 1077"/>
              <a:gd name="T94" fmla="*/ 1756286056 w 1064"/>
              <a:gd name="T95" fmla="*/ 1931717402 h 1077"/>
              <a:gd name="T96" fmla="*/ 1933441291 w 1064"/>
              <a:gd name="T97" fmla="*/ 1921176263 h 1077"/>
              <a:gd name="T98" fmla="*/ 1797836911 w 1064"/>
              <a:gd name="T99" fmla="*/ 1733474104 h 1077"/>
              <a:gd name="T100" fmla="*/ 2001243481 w 1064"/>
              <a:gd name="T101" fmla="*/ 1687082963 h 1077"/>
              <a:gd name="T102" fmla="*/ 2147483646 w 1064"/>
              <a:gd name="T103" fmla="*/ 1619609545 h 1077"/>
              <a:gd name="T104" fmla="*/ 1972818424 w 1064"/>
              <a:gd name="T105" fmla="*/ 1486751187 h 1077"/>
              <a:gd name="T106" fmla="*/ 2147483646 w 1064"/>
              <a:gd name="T107" fmla="*/ 1377080128 h 1077"/>
              <a:gd name="T108" fmla="*/ 2147483646 w 1064"/>
              <a:gd name="T109" fmla="*/ 126109413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1" name="Freeform 11"/>
          <p:cNvSpPr>
            <a:spLocks noChangeArrowheads="1"/>
          </p:cNvSpPr>
          <p:nvPr/>
        </p:nvSpPr>
        <p:spPr bwMode="auto">
          <a:xfrm>
            <a:off x="5610225" y="1651000"/>
            <a:ext cx="138113" cy="138113"/>
          </a:xfrm>
          <a:custGeom>
            <a:avLst/>
            <a:gdLst>
              <a:gd name="T0" fmla="*/ 2079981001 w 1064"/>
              <a:gd name="T1" fmla="*/ 1208405651 h 1077"/>
              <a:gd name="T2" fmla="*/ 2047175140 w 1064"/>
              <a:gd name="T3" fmla="*/ 1071318945 h 1077"/>
              <a:gd name="T4" fmla="*/ 2147483646 w 1064"/>
              <a:gd name="T5" fmla="*/ 1010159508 h 1077"/>
              <a:gd name="T6" fmla="*/ 2147483646 w 1064"/>
              <a:gd name="T7" fmla="*/ 894171903 h 1077"/>
              <a:gd name="T8" fmla="*/ 1972818424 w 1064"/>
              <a:gd name="T9" fmla="*/ 782410658 h 1077"/>
              <a:gd name="T10" fmla="*/ 2147483646 w 1064"/>
              <a:gd name="T11" fmla="*/ 649533898 h 1077"/>
              <a:gd name="T12" fmla="*/ 2001243481 w 1064"/>
              <a:gd name="T13" fmla="*/ 582059477 h 1077"/>
              <a:gd name="T14" fmla="*/ 1797836911 w 1064"/>
              <a:gd name="T15" fmla="*/ 537772653 h 1077"/>
              <a:gd name="T16" fmla="*/ 1933441291 w 1064"/>
              <a:gd name="T17" fmla="*/ 347962816 h 1077"/>
              <a:gd name="T18" fmla="*/ 1756286056 w 1064"/>
              <a:gd name="T19" fmla="*/ 339526509 h 1077"/>
              <a:gd name="T20" fmla="*/ 1548498682 w 1064"/>
              <a:gd name="T21" fmla="*/ 362730519 h 1077"/>
              <a:gd name="T22" fmla="*/ 1607556009 w 1064"/>
              <a:gd name="T23" fmla="*/ 141296652 h 1077"/>
              <a:gd name="T24" fmla="*/ 1439145638 w 1064"/>
              <a:gd name="T25" fmla="*/ 191914874 h 1077"/>
              <a:gd name="T26" fmla="*/ 1251055203 w 1064"/>
              <a:gd name="T27" fmla="*/ 282593432 h 1077"/>
              <a:gd name="T28" fmla="*/ 1229184542 w 1064"/>
              <a:gd name="T29" fmla="*/ 54828168 h 1077"/>
              <a:gd name="T30" fmla="*/ 1087008891 w 1064"/>
              <a:gd name="T31" fmla="*/ 158169393 h 1077"/>
              <a:gd name="T32" fmla="*/ 944849985 w 1064"/>
              <a:gd name="T33" fmla="*/ 303675991 h 1077"/>
              <a:gd name="T34" fmla="*/ 842051466 w 1064"/>
              <a:gd name="T35" fmla="*/ 97009956 h 1077"/>
              <a:gd name="T36" fmla="*/ 745824219 w 1064"/>
              <a:gd name="T37" fmla="*/ 242516554 h 1077"/>
              <a:gd name="T38" fmla="*/ 662705894 w 1064"/>
              <a:gd name="T39" fmla="*/ 428100030 h 1077"/>
              <a:gd name="T40" fmla="*/ 494295653 w 1064"/>
              <a:gd name="T41" fmla="*/ 265720692 h 1077"/>
              <a:gd name="T42" fmla="*/ 454935265 w 1064"/>
              <a:gd name="T43" fmla="*/ 434431428 h 1077"/>
              <a:gd name="T44" fmla="*/ 443999935 w 1064"/>
              <a:gd name="T45" fmla="*/ 634782608 h 1077"/>
              <a:gd name="T46" fmla="*/ 227467698 w 1064"/>
              <a:gd name="T47" fmla="*/ 539877690 h 1077"/>
              <a:gd name="T48" fmla="*/ 249338229 w 1064"/>
              <a:gd name="T49" fmla="*/ 710693335 h 1077"/>
              <a:gd name="T50" fmla="*/ 310569147 w 1064"/>
              <a:gd name="T51" fmla="*/ 902608209 h 1077"/>
              <a:gd name="T52" fmla="*/ 72183124 w 1064"/>
              <a:gd name="T53" fmla="*/ 885735468 h 1077"/>
              <a:gd name="T54" fmla="*/ 153094107 w 1064"/>
              <a:gd name="T55" fmla="*/ 1037573592 h 1077"/>
              <a:gd name="T56" fmla="*/ 275572819 w 1064"/>
              <a:gd name="T57" fmla="*/ 1134583419 h 1077"/>
              <a:gd name="T58" fmla="*/ 153094107 w 1064"/>
              <a:gd name="T59" fmla="*/ 1233714827 h 1077"/>
              <a:gd name="T60" fmla="*/ 72183124 w 1064"/>
              <a:gd name="T61" fmla="*/ 1385552822 h 1077"/>
              <a:gd name="T62" fmla="*/ 310569147 w 1064"/>
              <a:gd name="T63" fmla="*/ 1366575172 h 1077"/>
              <a:gd name="T64" fmla="*/ 249338229 w 1064"/>
              <a:gd name="T65" fmla="*/ 1560594956 h 1077"/>
              <a:gd name="T66" fmla="*/ 227467698 w 1064"/>
              <a:gd name="T67" fmla="*/ 1731410600 h 1077"/>
              <a:gd name="T68" fmla="*/ 443999935 w 1064"/>
              <a:gd name="T69" fmla="*/ 1634400773 h 1077"/>
              <a:gd name="T70" fmla="*/ 454935265 w 1064"/>
              <a:gd name="T71" fmla="*/ 1836856991 h 1077"/>
              <a:gd name="T72" fmla="*/ 494295653 w 1064"/>
              <a:gd name="T73" fmla="*/ 2003462690 h 1077"/>
              <a:gd name="T74" fmla="*/ 662705894 w 1064"/>
              <a:gd name="T75" fmla="*/ 1843188260 h 1077"/>
              <a:gd name="T76" fmla="*/ 745824219 w 1064"/>
              <a:gd name="T77" fmla="*/ 2028771737 h 1077"/>
              <a:gd name="T78" fmla="*/ 842051466 w 1064"/>
              <a:gd name="T79" fmla="*/ 2147483646 h 1077"/>
              <a:gd name="T80" fmla="*/ 944849985 w 1064"/>
              <a:gd name="T81" fmla="*/ 1965490848 h 1077"/>
              <a:gd name="T82" fmla="*/ 1087008891 w 1064"/>
              <a:gd name="T83" fmla="*/ 2113118897 h 1077"/>
              <a:gd name="T84" fmla="*/ 1229184542 w 1064"/>
              <a:gd name="T85" fmla="*/ 2147483646 h 1077"/>
              <a:gd name="T86" fmla="*/ 1251055203 w 1064"/>
              <a:gd name="T87" fmla="*/ 1988694986 h 1077"/>
              <a:gd name="T88" fmla="*/ 1439145638 w 1064"/>
              <a:gd name="T89" fmla="*/ 2079373544 h 1077"/>
              <a:gd name="T90" fmla="*/ 1607556009 w 1064"/>
              <a:gd name="T91" fmla="*/ 2129991638 h 1077"/>
              <a:gd name="T92" fmla="*/ 1548498682 w 1064"/>
              <a:gd name="T93" fmla="*/ 1908557771 h 1077"/>
              <a:gd name="T94" fmla="*/ 1756286056 w 1064"/>
              <a:gd name="T95" fmla="*/ 1931761909 h 1077"/>
              <a:gd name="T96" fmla="*/ 1933441291 w 1064"/>
              <a:gd name="T97" fmla="*/ 1921204023 h 1077"/>
              <a:gd name="T98" fmla="*/ 1797836911 w 1064"/>
              <a:gd name="T99" fmla="*/ 1733515637 h 1077"/>
              <a:gd name="T100" fmla="*/ 2001243481 w 1064"/>
              <a:gd name="T101" fmla="*/ 1687123904 h 1077"/>
              <a:gd name="T102" fmla="*/ 2147483646 w 1064"/>
              <a:gd name="T103" fmla="*/ 1619633069 h 1077"/>
              <a:gd name="T104" fmla="*/ 1972818424 w 1064"/>
              <a:gd name="T105" fmla="*/ 1486772723 h 1077"/>
              <a:gd name="T106" fmla="*/ 2147483646 w 1064"/>
              <a:gd name="T107" fmla="*/ 1377116516 h 1077"/>
              <a:gd name="T108" fmla="*/ 2147483646 w 1064"/>
              <a:gd name="T109" fmla="*/ 126112878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2" name="Freeform 11"/>
          <p:cNvSpPr>
            <a:spLocks noChangeArrowheads="1"/>
          </p:cNvSpPr>
          <p:nvPr/>
        </p:nvSpPr>
        <p:spPr bwMode="auto">
          <a:xfrm>
            <a:off x="6992938" y="1952625"/>
            <a:ext cx="136525" cy="138113"/>
          </a:xfrm>
          <a:custGeom>
            <a:avLst/>
            <a:gdLst>
              <a:gd name="T0" fmla="*/ 2009062636 w 1064"/>
              <a:gd name="T1" fmla="*/ 1208405651 h 1077"/>
              <a:gd name="T2" fmla="*/ 1977369076 w 1064"/>
              <a:gd name="T3" fmla="*/ 1071318945 h 1077"/>
              <a:gd name="T4" fmla="*/ 2147483646 w 1064"/>
              <a:gd name="T5" fmla="*/ 1010159508 h 1077"/>
              <a:gd name="T6" fmla="*/ 2074540873 w 1064"/>
              <a:gd name="T7" fmla="*/ 894171903 h 1077"/>
              <a:gd name="T8" fmla="*/ 1905535754 w 1064"/>
              <a:gd name="T9" fmla="*/ 782410658 h 1077"/>
              <a:gd name="T10" fmla="*/ 2091449700 w 1064"/>
              <a:gd name="T11" fmla="*/ 649533898 h 1077"/>
              <a:gd name="T12" fmla="*/ 1932998066 w 1064"/>
              <a:gd name="T13" fmla="*/ 582059477 h 1077"/>
              <a:gd name="T14" fmla="*/ 1736530507 w 1064"/>
              <a:gd name="T15" fmla="*/ 537772653 h 1077"/>
              <a:gd name="T16" fmla="*/ 1867519829 w 1064"/>
              <a:gd name="T17" fmla="*/ 347962816 h 1077"/>
              <a:gd name="T18" fmla="*/ 1696390746 w 1064"/>
              <a:gd name="T19" fmla="*/ 339526509 h 1077"/>
              <a:gd name="T20" fmla="*/ 1495708363 w 1064"/>
              <a:gd name="T21" fmla="*/ 362730519 h 1077"/>
              <a:gd name="T22" fmla="*/ 1552740398 w 1064"/>
              <a:gd name="T23" fmla="*/ 141296652 h 1077"/>
              <a:gd name="T24" fmla="*/ 1390073940 w 1064"/>
              <a:gd name="T25" fmla="*/ 191914874 h 1077"/>
              <a:gd name="T26" fmla="*/ 1208391244 w 1064"/>
              <a:gd name="T27" fmla="*/ 282593432 h 1077"/>
              <a:gd name="T28" fmla="*/ 1187267721 w 1064"/>
              <a:gd name="T29" fmla="*/ 54828168 h 1077"/>
              <a:gd name="T30" fmla="*/ 1049956162 w 1064"/>
              <a:gd name="T31" fmla="*/ 158169393 h 1077"/>
              <a:gd name="T32" fmla="*/ 912628052 w 1064"/>
              <a:gd name="T33" fmla="*/ 303675991 h 1077"/>
              <a:gd name="T34" fmla="*/ 813332418 w 1064"/>
              <a:gd name="T35" fmla="*/ 97009956 h 1077"/>
              <a:gd name="T36" fmla="*/ 720391870 w 1064"/>
              <a:gd name="T37" fmla="*/ 242516554 h 1077"/>
              <a:gd name="T38" fmla="*/ 640112347 w 1064"/>
              <a:gd name="T39" fmla="*/ 428100030 h 1077"/>
              <a:gd name="T40" fmla="*/ 477445889 w 1064"/>
              <a:gd name="T41" fmla="*/ 265720692 h 1077"/>
              <a:gd name="T42" fmla="*/ 439413540 w 1064"/>
              <a:gd name="T43" fmla="*/ 434431428 h 1077"/>
              <a:gd name="T44" fmla="*/ 428859926 w 1064"/>
              <a:gd name="T45" fmla="*/ 634782608 h 1077"/>
              <a:gd name="T46" fmla="*/ 219715046 w 1064"/>
              <a:gd name="T47" fmla="*/ 539877690 h 1077"/>
              <a:gd name="T48" fmla="*/ 240838569 w 1064"/>
              <a:gd name="T49" fmla="*/ 710693335 h 1077"/>
              <a:gd name="T50" fmla="*/ 299978016 w 1064"/>
              <a:gd name="T51" fmla="*/ 902608209 h 1077"/>
              <a:gd name="T52" fmla="*/ 69709485 w 1064"/>
              <a:gd name="T53" fmla="*/ 885735468 h 1077"/>
              <a:gd name="T54" fmla="*/ 147881596 w 1064"/>
              <a:gd name="T55" fmla="*/ 1037573592 h 1077"/>
              <a:gd name="T56" fmla="*/ 266177044 w 1064"/>
              <a:gd name="T57" fmla="*/ 1134583419 h 1077"/>
              <a:gd name="T58" fmla="*/ 147881596 w 1064"/>
              <a:gd name="T59" fmla="*/ 1233714827 h 1077"/>
              <a:gd name="T60" fmla="*/ 69709485 w 1064"/>
              <a:gd name="T61" fmla="*/ 1385552822 h 1077"/>
              <a:gd name="T62" fmla="*/ 299978016 w 1064"/>
              <a:gd name="T63" fmla="*/ 1366575172 h 1077"/>
              <a:gd name="T64" fmla="*/ 240838569 w 1064"/>
              <a:gd name="T65" fmla="*/ 1560594956 h 1077"/>
              <a:gd name="T66" fmla="*/ 219715046 w 1064"/>
              <a:gd name="T67" fmla="*/ 1731410600 h 1077"/>
              <a:gd name="T68" fmla="*/ 428859926 w 1064"/>
              <a:gd name="T69" fmla="*/ 1634400773 h 1077"/>
              <a:gd name="T70" fmla="*/ 439413540 w 1064"/>
              <a:gd name="T71" fmla="*/ 1836856991 h 1077"/>
              <a:gd name="T72" fmla="*/ 477445889 w 1064"/>
              <a:gd name="T73" fmla="*/ 2003462690 h 1077"/>
              <a:gd name="T74" fmla="*/ 640112347 w 1064"/>
              <a:gd name="T75" fmla="*/ 1843188260 h 1077"/>
              <a:gd name="T76" fmla="*/ 720391870 w 1064"/>
              <a:gd name="T77" fmla="*/ 2028771737 h 1077"/>
              <a:gd name="T78" fmla="*/ 813332418 w 1064"/>
              <a:gd name="T79" fmla="*/ 2147483646 h 1077"/>
              <a:gd name="T80" fmla="*/ 912628052 w 1064"/>
              <a:gd name="T81" fmla="*/ 1965490848 h 1077"/>
              <a:gd name="T82" fmla="*/ 1049956162 w 1064"/>
              <a:gd name="T83" fmla="*/ 2113118897 h 1077"/>
              <a:gd name="T84" fmla="*/ 1187267721 w 1064"/>
              <a:gd name="T85" fmla="*/ 2147483646 h 1077"/>
              <a:gd name="T86" fmla="*/ 1208391244 w 1064"/>
              <a:gd name="T87" fmla="*/ 1988694986 h 1077"/>
              <a:gd name="T88" fmla="*/ 1390073940 w 1064"/>
              <a:gd name="T89" fmla="*/ 2079373544 h 1077"/>
              <a:gd name="T90" fmla="*/ 1552740398 w 1064"/>
              <a:gd name="T91" fmla="*/ 2129991638 h 1077"/>
              <a:gd name="T92" fmla="*/ 1495708363 w 1064"/>
              <a:gd name="T93" fmla="*/ 1908557771 h 1077"/>
              <a:gd name="T94" fmla="*/ 1696390746 w 1064"/>
              <a:gd name="T95" fmla="*/ 1931761909 h 1077"/>
              <a:gd name="T96" fmla="*/ 1867519829 w 1064"/>
              <a:gd name="T97" fmla="*/ 1921204023 h 1077"/>
              <a:gd name="T98" fmla="*/ 1736530507 w 1064"/>
              <a:gd name="T99" fmla="*/ 1733515637 h 1077"/>
              <a:gd name="T100" fmla="*/ 1932998066 w 1064"/>
              <a:gd name="T101" fmla="*/ 1687123904 h 1077"/>
              <a:gd name="T102" fmla="*/ 2091449700 w 1064"/>
              <a:gd name="T103" fmla="*/ 1619633069 h 1077"/>
              <a:gd name="T104" fmla="*/ 1905535754 w 1064"/>
              <a:gd name="T105" fmla="*/ 1486772723 h 1077"/>
              <a:gd name="T106" fmla="*/ 2074540873 w 1064"/>
              <a:gd name="T107" fmla="*/ 1377116516 h 1077"/>
              <a:gd name="T108" fmla="*/ 2147483646 w 1064"/>
              <a:gd name="T109" fmla="*/ 126112878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3" name="Freeform 11"/>
          <p:cNvSpPr>
            <a:spLocks noChangeArrowheads="1"/>
          </p:cNvSpPr>
          <p:nvPr/>
        </p:nvSpPr>
        <p:spPr bwMode="auto">
          <a:xfrm>
            <a:off x="6003925" y="2876550"/>
            <a:ext cx="136525" cy="139700"/>
          </a:xfrm>
          <a:custGeom>
            <a:avLst/>
            <a:gdLst>
              <a:gd name="T0" fmla="*/ 2009062636 w 1064"/>
              <a:gd name="T1" fmla="*/ 1250536419 h 1077"/>
              <a:gd name="T2" fmla="*/ 1977369076 w 1064"/>
              <a:gd name="T3" fmla="*/ 1108682678 h 1077"/>
              <a:gd name="T4" fmla="*/ 2147483646 w 1064"/>
              <a:gd name="T5" fmla="*/ 1045386126 h 1077"/>
              <a:gd name="T6" fmla="*/ 2074540873 w 1064"/>
              <a:gd name="T7" fmla="*/ 925354900 h 1077"/>
              <a:gd name="T8" fmla="*/ 1905535754 w 1064"/>
              <a:gd name="T9" fmla="*/ 809681224 h 1077"/>
              <a:gd name="T10" fmla="*/ 2091449700 w 1064"/>
              <a:gd name="T11" fmla="*/ 672185423 h 1077"/>
              <a:gd name="T12" fmla="*/ 1932998066 w 1064"/>
              <a:gd name="T13" fmla="*/ 602360587 h 1077"/>
              <a:gd name="T14" fmla="*/ 1736530507 w 1064"/>
              <a:gd name="T15" fmla="*/ 556528610 h 1077"/>
              <a:gd name="T16" fmla="*/ 1867519829 w 1064"/>
              <a:gd name="T17" fmla="*/ 360110670 h 1077"/>
              <a:gd name="T18" fmla="*/ 1696390746 w 1064"/>
              <a:gd name="T19" fmla="*/ 351378447 h 1077"/>
              <a:gd name="T20" fmla="*/ 1495708363 w 1064"/>
              <a:gd name="T21" fmla="*/ 375371176 h 1077"/>
              <a:gd name="T22" fmla="*/ 1552740398 w 1064"/>
              <a:gd name="T23" fmla="*/ 146228154 h 1077"/>
              <a:gd name="T24" fmla="*/ 1390073940 w 1064"/>
              <a:gd name="T25" fmla="*/ 198605147 h 1077"/>
              <a:gd name="T26" fmla="*/ 1208391244 w 1064"/>
              <a:gd name="T27" fmla="*/ 292439575 h 1077"/>
              <a:gd name="T28" fmla="*/ 1187267721 w 1064"/>
              <a:gd name="T29" fmla="*/ 56751536 h 1077"/>
              <a:gd name="T30" fmla="*/ 1049956162 w 1064"/>
              <a:gd name="T31" fmla="*/ 163675996 h 1077"/>
              <a:gd name="T32" fmla="*/ 912628052 w 1064"/>
              <a:gd name="T33" fmla="*/ 314278822 h 1077"/>
              <a:gd name="T34" fmla="*/ 813332418 w 1064"/>
              <a:gd name="T35" fmla="*/ 100396177 h 1077"/>
              <a:gd name="T36" fmla="*/ 720391870 w 1064"/>
              <a:gd name="T37" fmla="*/ 250982140 h 1077"/>
              <a:gd name="T38" fmla="*/ 640112347 w 1064"/>
              <a:gd name="T39" fmla="*/ 443042401 h 1077"/>
              <a:gd name="T40" fmla="*/ 477445889 w 1064"/>
              <a:gd name="T41" fmla="*/ 274991862 h 1077"/>
              <a:gd name="T42" fmla="*/ 439413540 w 1064"/>
              <a:gd name="T43" fmla="*/ 449587417 h 1077"/>
              <a:gd name="T44" fmla="*/ 428859926 w 1064"/>
              <a:gd name="T45" fmla="*/ 656908054 h 1077"/>
              <a:gd name="T46" fmla="*/ 219715046 w 1064"/>
              <a:gd name="T47" fmla="*/ 558699084 h 1077"/>
              <a:gd name="T48" fmla="*/ 240838569 w 1064"/>
              <a:gd name="T49" fmla="*/ 735481975 h 1077"/>
              <a:gd name="T50" fmla="*/ 299978016 w 1064"/>
              <a:gd name="T51" fmla="*/ 934087123 h 1077"/>
              <a:gd name="T52" fmla="*/ 69709485 w 1064"/>
              <a:gd name="T53" fmla="*/ 916622547 h 1077"/>
              <a:gd name="T54" fmla="*/ 147881596 w 1064"/>
              <a:gd name="T55" fmla="*/ 1073753527 h 1077"/>
              <a:gd name="T56" fmla="*/ 266177044 w 1064"/>
              <a:gd name="T57" fmla="*/ 1174149704 h 1077"/>
              <a:gd name="T58" fmla="*/ 147881596 w 1064"/>
              <a:gd name="T59" fmla="*/ 1276733217 h 1077"/>
              <a:gd name="T60" fmla="*/ 69709485 w 1064"/>
              <a:gd name="T61" fmla="*/ 1433864197 h 1077"/>
              <a:gd name="T62" fmla="*/ 299978016 w 1064"/>
              <a:gd name="T63" fmla="*/ 1414212285 h 1077"/>
              <a:gd name="T64" fmla="*/ 240838569 w 1064"/>
              <a:gd name="T65" fmla="*/ 1615004769 h 1077"/>
              <a:gd name="T66" fmla="*/ 219715046 w 1064"/>
              <a:gd name="T67" fmla="*/ 1791787660 h 1077"/>
              <a:gd name="T68" fmla="*/ 428859926 w 1064"/>
              <a:gd name="T69" fmla="*/ 1691391483 h 1077"/>
              <a:gd name="T70" fmla="*/ 439413540 w 1064"/>
              <a:gd name="T71" fmla="*/ 1900899457 h 1077"/>
              <a:gd name="T72" fmla="*/ 477445889 w 1064"/>
              <a:gd name="T73" fmla="*/ 2073324538 h 1077"/>
              <a:gd name="T74" fmla="*/ 640112347 w 1064"/>
              <a:gd name="T75" fmla="*/ 1907444473 h 1077"/>
              <a:gd name="T76" fmla="*/ 720391870 w 1064"/>
              <a:gd name="T77" fmla="*/ 2099504604 h 1077"/>
              <a:gd name="T78" fmla="*/ 813332418 w 1064"/>
              <a:gd name="T79" fmla="*/ 2147483646 h 1077"/>
              <a:gd name="T80" fmla="*/ 912628052 w 1064"/>
              <a:gd name="T81" fmla="*/ 2034037578 h 1077"/>
              <a:gd name="T82" fmla="*/ 1049956162 w 1064"/>
              <a:gd name="T83" fmla="*/ 2147483646 h 1077"/>
              <a:gd name="T84" fmla="*/ 1187267721 w 1064"/>
              <a:gd name="T85" fmla="*/ 2147483646 h 1077"/>
              <a:gd name="T86" fmla="*/ 1208391244 w 1064"/>
              <a:gd name="T87" fmla="*/ 2058047169 h 1077"/>
              <a:gd name="T88" fmla="*/ 1390073940 w 1064"/>
              <a:gd name="T89" fmla="*/ 2147483646 h 1077"/>
              <a:gd name="T90" fmla="*/ 1552740398 w 1064"/>
              <a:gd name="T91" fmla="*/ 2147483646 h 1077"/>
              <a:gd name="T92" fmla="*/ 1495708363 w 1064"/>
              <a:gd name="T93" fmla="*/ 1975115568 h 1077"/>
              <a:gd name="T94" fmla="*/ 1696390746 w 1064"/>
              <a:gd name="T95" fmla="*/ 1999108297 h 1077"/>
              <a:gd name="T96" fmla="*/ 1867519829 w 1064"/>
              <a:gd name="T97" fmla="*/ 1988205601 h 1077"/>
              <a:gd name="T98" fmla="*/ 1736530507 w 1064"/>
              <a:gd name="T99" fmla="*/ 1793958134 h 1077"/>
              <a:gd name="T100" fmla="*/ 1932998066 w 1064"/>
              <a:gd name="T101" fmla="*/ 1745955683 h 1077"/>
              <a:gd name="T102" fmla="*/ 2091449700 w 1064"/>
              <a:gd name="T103" fmla="*/ 1676114114 h 1077"/>
              <a:gd name="T104" fmla="*/ 1905535754 w 1064"/>
              <a:gd name="T105" fmla="*/ 1538618183 h 1077"/>
              <a:gd name="T106" fmla="*/ 2074540873 w 1064"/>
              <a:gd name="T107" fmla="*/ 1425131974 h 1077"/>
              <a:gd name="T108" fmla="*/ 2147483646 w 1064"/>
              <a:gd name="T109" fmla="*/ 130510061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4" name="Freeform 11"/>
          <p:cNvSpPr>
            <a:spLocks noChangeArrowheads="1"/>
          </p:cNvSpPr>
          <p:nvPr/>
        </p:nvSpPr>
        <p:spPr bwMode="auto">
          <a:xfrm>
            <a:off x="5522913" y="2447925"/>
            <a:ext cx="136525" cy="139700"/>
          </a:xfrm>
          <a:custGeom>
            <a:avLst/>
            <a:gdLst>
              <a:gd name="T0" fmla="*/ 2009062636 w 1064"/>
              <a:gd name="T1" fmla="*/ 1250536419 h 1077"/>
              <a:gd name="T2" fmla="*/ 1977369076 w 1064"/>
              <a:gd name="T3" fmla="*/ 1108682678 h 1077"/>
              <a:gd name="T4" fmla="*/ 2147483646 w 1064"/>
              <a:gd name="T5" fmla="*/ 1045386126 h 1077"/>
              <a:gd name="T6" fmla="*/ 2074540873 w 1064"/>
              <a:gd name="T7" fmla="*/ 925354900 h 1077"/>
              <a:gd name="T8" fmla="*/ 1905535754 w 1064"/>
              <a:gd name="T9" fmla="*/ 809681224 h 1077"/>
              <a:gd name="T10" fmla="*/ 2091449700 w 1064"/>
              <a:gd name="T11" fmla="*/ 672185423 h 1077"/>
              <a:gd name="T12" fmla="*/ 1932998066 w 1064"/>
              <a:gd name="T13" fmla="*/ 602360587 h 1077"/>
              <a:gd name="T14" fmla="*/ 1736530507 w 1064"/>
              <a:gd name="T15" fmla="*/ 556528610 h 1077"/>
              <a:gd name="T16" fmla="*/ 1867519829 w 1064"/>
              <a:gd name="T17" fmla="*/ 360110670 h 1077"/>
              <a:gd name="T18" fmla="*/ 1696390746 w 1064"/>
              <a:gd name="T19" fmla="*/ 351378447 h 1077"/>
              <a:gd name="T20" fmla="*/ 1495708363 w 1064"/>
              <a:gd name="T21" fmla="*/ 375371176 h 1077"/>
              <a:gd name="T22" fmla="*/ 1552740398 w 1064"/>
              <a:gd name="T23" fmla="*/ 146228154 h 1077"/>
              <a:gd name="T24" fmla="*/ 1390073940 w 1064"/>
              <a:gd name="T25" fmla="*/ 198605147 h 1077"/>
              <a:gd name="T26" fmla="*/ 1208391244 w 1064"/>
              <a:gd name="T27" fmla="*/ 292439575 h 1077"/>
              <a:gd name="T28" fmla="*/ 1187267721 w 1064"/>
              <a:gd name="T29" fmla="*/ 56751536 h 1077"/>
              <a:gd name="T30" fmla="*/ 1049956162 w 1064"/>
              <a:gd name="T31" fmla="*/ 163675996 h 1077"/>
              <a:gd name="T32" fmla="*/ 912628052 w 1064"/>
              <a:gd name="T33" fmla="*/ 314278822 h 1077"/>
              <a:gd name="T34" fmla="*/ 813332418 w 1064"/>
              <a:gd name="T35" fmla="*/ 100396177 h 1077"/>
              <a:gd name="T36" fmla="*/ 720391870 w 1064"/>
              <a:gd name="T37" fmla="*/ 250982140 h 1077"/>
              <a:gd name="T38" fmla="*/ 640112347 w 1064"/>
              <a:gd name="T39" fmla="*/ 443042401 h 1077"/>
              <a:gd name="T40" fmla="*/ 477445889 w 1064"/>
              <a:gd name="T41" fmla="*/ 274991862 h 1077"/>
              <a:gd name="T42" fmla="*/ 439413540 w 1064"/>
              <a:gd name="T43" fmla="*/ 449587417 h 1077"/>
              <a:gd name="T44" fmla="*/ 428859926 w 1064"/>
              <a:gd name="T45" fmla="*/ 656908054 h 1077"/>
              <a:gd name="T46" fmla="*/ 219715046 w 1064"/>
              <a:gd name="T47" fmla="*/ 558699084 h 1077"/>
              <a:gd name="T48" fmla="*/ 240838569 w 1064"/>
              <a:gd name="T49" fmla="*/ 735481975 h 1077"/>
              <a:gd name="T50" fmla="*/ 299978016 w 1064"/>
              <a:gd name="T51" fmla="*/ 934087123 h 1077"/>
              <a:gd name="T52" fmla="*/ 69709485 w 1064"/>
              <a:gd name="T53" fmla="*/ 916622547 h 1077"/>
              <a:gd name="T54" fmla="*/ 147881596 w 1064"/>
              <a:gd name="T55" fmla="*/ 1073753527 h 1077"/>
              <a:gd name="T56" fmla="*/ 266177044 w 1064"/>
              <a:gd name="T57" fmla="*/ 1174149704 h 1077"/>
              <a:gd name="T58" fmla="*/ 147881596 w 1064"/>
              <a:gd name="T59" fmla="*/ 1276733217 h 1077"/>
              <a:gd name="T60" fmla="*/ 69709485 w 1064"/>
              <a:gd name="T61" fmla="*/ 1433864197 h 1077"/>
              <a:gd name="T62" fmla="*/ 299978016 w 1064"/>
              <a:gd name="T63" fmla="*/ 1414212285 h 1077"/>
              <a:gd name="T64" fmla="*/ 240838569 w 1064"/>
              <a:gd name="T65" fmla="*/ 1615004769 h 1077"/>
              <a:gd name="T66" fmla="*/ 219715046 w 1064"/>
              <a:gd name="T67" fmla="*/ 1791787660 h 1077"/>
              <a:gd name="T68" fmla="*/ 428859926 w 1064"/>
              <a:gd name="T69" fmla="*/ 1691391483 h 1077"/>
              <a:gd name="T70" fmla="*/ 439413540 w 1064"/>
              <a:gd name="T71" fmla="*/ 1900899457 h 1077"/>
              <a:gd name="T72" fmla="*/ 477445889 w 1064"/>
              <a:gd name="T73" fmla="*/ 2073324538 h 1077"/>
              <a:gd name="T74" fmla="*/ 640112347 w 1064"/>
              <a:gd name="T75" fmla="*/ 1907444473 h 1077"/>
              <a:gd name="T76" fmla="*/ 720391870 w 1064"/>
              <a:gd name="T77" fmla="*/ 2099504604 h 1077"/>
              <a:gd name="T78" fmla="*/ 813332418 w 1064"/>
              <a:gd name="T79" fmla="*/ 2147483646 h 1077"/>
              <a:gd name="T80" fmla="*/ 912628052 w 1064"/>
              <a:gd name="T81" fmla="*/ 2034037578 h 1077"/>
              <a:gd name="T82" fmla="*/ 1049956162 w 1064"/>
              <a:gd name="T83" fmla="*/ 2147483646 h 1077"/>
              <a:gd name="T84" fmla="*/ 1187267721 w 1064"/>
              <a:gd name="T85" fmla="*/ 2147483646 h 1077"/>
              <a:gd name="T86" fmla="*/ 1208391244 w 1064"/>
              <a:gd name="T87" fmla="*/ 2058047169 h 1077"/>
              <a:gd name="T88" fmla="*/ 1390073940 w 1064"/>
              <a:gd name="T89" fmla="*/ 2147483646 h 1077"/>
              <a:gd name="T90" fmla="*/ 1552740398 w 1064"/>
              <a:gd name="T91" fmla="*/ 2147483646 h 1077"/>
              <a:gd name="T92" fmla="*/ 1495708363 w 1064"/>
              <a:gd name="T93" fmla="*/ 1975115568 h 1077"/>
              <a:gd name="T94" fmla="*/ 1696390746 w 1064"/>
              <a:gd name="T95" fmla="*/ 1999108297 h 1077"/>
              <a:gd name="T96" fmla="*/ 1867519829 w 1064"/>
              <a:gd name="T97" fmla="*/ 1988205601 h 1077"/>
              <a:gd name="T98" fmla="*/ 1736530507 w 1064"/>
              <a:gd name="T99" fmla="*/ 1793958134 h 1077"/>
              <a:gd name="T100" fmla="*/ 1932998066 w 1064"/>
              <a:gd name="T101" fmla="*/ 1745955683 h 1077"/>
              <a:gd name="T102" fmla="*/ 2091449700 w 1064"/>
              <a:gd name="T103" fmla="*/ 1676114114 h 1077"/>
              <a:gd name="T104" fmla="*/ 1905535754 w 1064"/>
              <a:gd name="T105" fmla="*/ 1538618183 h 1077"/>
              <a:gd name="T106" fmla="*/ 2074540873 w 1064"/>
              <a:gd name="T107" fmla="*/ 1425131974 h 1077"/>
              <a:gd name="T108" fmla="*/ 2147483646 w 1064"/>
              <a:gd name="T109" fmla="*/ 130510061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5" name="Freeform 11"/>
          <p:cNvSpPr>
            <a:spLocks noChangeArrowheads="1"/>
          </p:cNvSpPr>
          <p:nvPr/>
        </p:nvSpPr>
        <p:spPr bwMode="auto">
          <a:xfrm>
            <a:off x="6740525" y="2708275"/>
            <a:ext cx="138113" cy="138113"/>
          </a:xfrm>
          <a:custGeom>
            <a:avLst/>
            <a:gdLst>
              <a:gd name="T0" fmla="*/ 2079981001 w 1064"/>
              <a:gd name="T1" fmla="*/ 1208405651 h 1077"/>
              <a:gd name="T2" fmla="*/ 2047175140 w 1064"/>
              <a:gd name="T3" fmla="*/ 1071318945 h 1077"/>
              <a:gd name="T4" fmla="*/ 2147483646 w 1064"/>
              <a:gd name="T5" fmla="*/ 1010159508 h 1077"/>
              <a:gd name="T6" fmla="*/ 2147483646 w 1064"/>
              <a:gd name="T7" fmla="*/ 894171903 h 1077"/>
              <a:gd name="T8" fmla="*/ 1972818424 w 1064"/>
              <a:gd name="T9" fmla="*/ 782410658 h 1077"/>
              <a:gd name="T10" fmla="*/ 2147483646 w 1064"/>
              <a:gd name="T11" fmla="*/ 649533898 h 1077"/>
              <a:gd name="T12" fmla="*/ 2001243481 w 1064"/>
              <a:gd name="T13" fmla="*/ 582059477 h 1077"/>
              <a:gd name="T14" fmla="*/ 1797836911 w 1064"/>
              <a:gd name="T15" fmla="*/ 537772653 h 1077"/>
              <a:gd name="T16" fmla="*/ 1933441291 w 1064"/>
              <a:gd name="T17" fmla="*/ 347962816 h 1077"/>
              <a:gd name="T18" fmla="*/ 1756286056 w 1064"/>
              <a:gd name="T19" fmla="*/ 339526509 h 1077"/>
              <a:gd name="T20" fmla="*/ 1548498682 w 1064"/>
              <a:gd name="T21" fmla="*/ 362730519 h 1077"/>
              <a:gd name="T22" fmla="*/ 1607556009 w 1064"/>
              <a:gd name="T23" fmla="*/ 141296652 h 1077"/>
              <a:gd name="T24" fmla="*/ 1439145638 w 1064"/>
              <a:gd name="T25" fmla="*/ 191914874 h 1077"/>
              <a:gd name="T26" fmla="*/ 1251055203 w 1064"/>
              <a:gd name="T27" fmla="*/ 282593432 h 1077"/>
              <a:gd name="T28" fmla="*/ 1229184542 w 1064"/>
              <a:gd name="T29" fmla="*/ 54828168 h 1077"/>
              <a:gd name="T30" fmla="*/ 1087008891 w 1064"/>
              <a:gd name="T31" fmla="*/ 158169393 h 1077"/>
              <a:gd name="T32" fmla="*/ 944849985 w 1064"/>
              <a:gd name="T33" fmla="*/ 303675991 h 1077"/>
              <a:gd name="T34" fmla="*/ 842051466 w 1064"/>
              <a:gd name="T35" fmla="*/ 97009956 h 1077"/>
              <a:gd name="T36" fmla="*/ 745824219 w 1064"/>
              <a:gd name="T37" fmla="*/ 242516554 h 1077"/>
              <a:gd name="T38" fmla="*/ 662705894 w 1064"/>
              <a:gd name="T39" fmla="*/ 428100030 h 1077"/>
              <a:gd name="T40" fmla="*/ 494295653 w 1064"/>
              <a:gd name="T41" fmla="*/ 265720692 h 1077"/>
              <a:gd name="T42" fmla="*/ 454935265 w 1064"/>
              <a:gd name="T43" fmla="*/ 434431428 h 1077"/>
              <a:gd name="T44" fmla="*/ 443999935 w 1064"/>
              <a:gd name="T45" fmla="*/ 634782608 h 1077"/>
              <a:gd name="T46" fmla="*/ 227467698 w 1064"/>
              <a:gd name="T47" fmla="*/ 539877690 h 1077"/>
              <a:gd name="T48" fmla="*/ 249338229 w 1064"/>
              <a:gd name="T49" fmla="*/ 710693335 h 1077"/>
              <a:gd name="T50" fmla="*/ 310569147 w 1064"/>
              <a:gd name="T51" fmla="*/ 902608209 h 1077"/>
              <a:gd name="T52" fmla="*/ 72183124 w 1064"/>
              <a:gd name="T53" fmla="*/ 885735468 h 1077"/>
              <a:gd name="T54" fmla="*/ 153094107 w 1064"/>
              <a:gd name="T55" fmla="*/ 1037573592 h 1077"/>
              <a:gd name="T56" fmla="*/ 275572819 w 1064"/>
              <a:gd name="T57" fmla="*/ 1134583419 h 1077"/>
              <a:gd name="T58" fmla="*/ 153094107 w 1064"/>
              <a:gd name="T59" fmla="*/ 1233714827 h 1077"/>
              <a:gd name="T60" fmla="*/ 72183124 w 1064"/>
              <a:gd name="T61" fmla="*/ 1385552822 h 1077"/>
              <a:gd name="T62" fmla="*/ 310569147 w 1064"/>
              <a:gd name="T63" fmla="*/ 1366575172 h 1077"/>
              <a:gd name="T64" fmla="*/ 249338229 w 1064"/>
              <a:gd name="T65" fmla="*/ 1560594956 h 1077"/>
              <a:gd name="T66" fmla="*/ 227467698 w 1064"/>
              <a:gd name="T67" fmla="*/ 1731410600 h 1077"/>
              <a:gd name="T68" fmla="*/ 443999935 w 1064"/>
              <a:gd name="T69" fmla="*/ 1634400773 h 1077"/>
              <a:gd name="T70" fmla="*/ 454935265 w 1064"/>
              <a:gd name="T71" fmla="*/ 1836856991 h 1077"/>
              <a:gd name="T72" fmla="*/ 494295653 w 1064"/>
              <a:gd name="T73" fmla="*/ 2003462690 h 1077"/>
              <a:gd name="T74" fmla="*/ 662705894 w 1064"/>
              <a:gd name="T75" fmla="*/ 1843188260 h 1077"/>
              <a:gd name="T76" fmla="*/ 745824219 w 1064"/>
              <a:gd name="T77" fmla="*/ 2028771737 h 1077"/>
              <a:gd name="T78" fmla="*/ 842051466 w 1064"/>
              <a:gd name="T79" fmla="*/ 2147483646 h 1077"/>
              <a:gd name="T80" fmla="*/ 944849985 w 1064"/>
              <a:gd name="T81" fmla="*/ 1965490848 h 1077"/>
              <a:gd name="T82" fmla="*/ 1087008891 w 1064"/>
              <a:gd name="T83" fmla="*/ 2113118897 h 1077"/>
              <a:gd name="T84" fmla="*/ 1229184542 w 1064"/>
              <a:gd name="T85" fmla="*/ 2147483646 h 1077"/>
              <a:gd name="T86" fmla="*/ 1251055203 w 1064"/>
              <a:gd name="T87" fmla="*/ 1988694986 h 1077"/>
              <a:gd name="T88" fmla="*/ 1439145638 w 1064"/>
              <a:gd name="T89" fmla="*/ 2079373544 h 1077"/>
              <a:gd name="T90" fmla="*/ 1607556009 w 1064"/>
              <a:gd name="T91" fmla="*/ 2129991638 h 1077"/>
              <a:gd name="T92" fmla="*/ 1548498682 w 1064"/>
              <a:gd name="T93" fmla="*/ 1908557771 h 1077"/>
              <a:gd name="T94" fmla="*/ 1756286056 w 1064"/>
              <a:gd name="T95" fmla="*/ 1931761909 h 1077"/>
              <a:gd name="T96" fmla="*/ 1933441291 w 1064"/>
              <a:gd name="T97" fmla="*/ 1921204023 h 1077"/>
              <a:gd name="T98" fmla="*/ 1797836911 w 1064"/>
              <a:gd name="T99" fmla="*/ 1733515637 h 1077"/>
              <a:gd name="T100" fmla="*/ 2001243481 w 1064"/>
              <a:gd name="T101" fmla="*/ 1687123904 h 1077"/>
              <a:gd name="T102" fmla="*/ 2147483646 w 1064"/>
              <a:gd name="T103" fmla="*/ 1619633069 h 1077"/>
              <a:gd name="T104" fmla="*/ 1972818424 w 1064"/>
              <a:gd name="T105" fmla="*/ 1486772723 h 1077"/>
              <a:gd name="T106" fmla="*/ 2147483646 w 1064"/>
              <a:gd name="T107" fmla="*/ 1377116516 h 1077"/>
              <a:gd name="T108" fmla="*/ 2147483646 w 1064"/>
              <a:gd name="T109" fmla="*/ 126112878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6" name="Freeform 11"/>
          <p:cNvSpPr>
            <a:spLocks noChangeArrowheads="1"/>
          </p:cNvSpPr>
          <p:nvPr/>
        </p:nvSpPr>
        <p:spPr bwMode="auto">
          <a:xfrm>
            <a:off x="6962775" y="2316163"/>
            <a:ext cx="138113" cy="138112"/>
          </a:xfrm>
          <a:custGeom>
            <a:avLst/>
            <a:gdLst>
              <a:gd name="T0" fmla="*/ 2079981001 w 1064"/>
              <a:gd name="T1" fmla="*/ 1208371767 h 1077"/>
              <a:gd name="T2" fmla="*/ 2047175140 w 1064"/>
              <a:gd name="T3" fmla="*/ 1071303494 h 1077"/>
              <a:gd name="T4" fmla="*/ 2147483646 w 1064"/>
              <a:gd name="T5" fmla="*/ 1010144884 h 1077"/>
              <a:gd name="T6" fmla="*/ 2147483646 w 1064"/>
              <a:gd name="T7" fmla="*/ 894158888 h 1077"/>
              <a:gd name="T8" fmla="*/ 1972818424 w 1064"/>
              <a:gd name="T9" fmla="*/ 782382936 h 1077"/>
              <a:gd name="T10" fmla="*/ 2147483646 w 1064"/>
              <a:gd name="T11" fmla="*/ 649524450 h 1077"/>
              <a:gd name="T12" fmla="*/ 2001243481 w 1064"/>
              <a:gd name="T13" fmla="*/ 582051031 h 1077"/>
              <a:gd name="T14" fmla="*/ 1797836911 w 1064"/>
              <a:gd name="T15" fmla="*/ 537764912 h 1077"/>
              <a:gd name="T16" fmla="*/ 1933441291 w 1064"/>
              <a:gd name="T17" fmla="*/ 347957731 h 1077"/>
              <a:gd name="T18" fmla="*/ 1756286056 w 1064"/>
              <a:gd name="T19" fmla="*/ 339521486 h 1077"/>
              <a:gd name="T20" fmla="*/ 1548498682 w 1064"/>
              <a:gd name="T21" fmla="*/ 362725328 h 1077"/>
              <a:gd name="T22" fmla="*/ 1607556009 w 1064"/>
              <a:gd name="T23" fmla="*/ 141294603 h 1077"/>
              <a:gd name="T24" fmla="*/ 1439145638 w 1064"/>
              <a:gd name="T25" fmla="*/ 191912074 h 1077"/>
              <a:gd name="T26" fmla="*/ 1251055203 w 1064"/>
              <a:gd name="T27" fmla="*/ 282589335 h 1077"/>
              <a:gd name="T28" fmla="*/ 1229184542 w 1064"/>
              <a:gd name="T29" fmla="*/ 54827258 h 1077"/>
              <a:gd name="T30" fmla="*/ 1087008891 w 1064"/>
              <a:gd name="T31" fmla="*/ 158167093 h 1077"/>
              <a:gd name="T32" fmla="*/ 944849985 w 1064"/>
              <a:gd name="T33" fmla="*/ 303671612 h 1077"/>
              <a:gd name="T34" fmla="*/ 842051466 w 1064"/>
              <a:gd name="T35" fmla="*/ 97008484 h 1077"/>
              <a:gd name="T36" fmla="*/ 745824219 w 1064"/>
              <a:gd name="T37" fmla="*/ 242513002 h 1077"/>
              <a:gd name="T38" fmla="*/ 662705894 w 1064"/>
              <a:gd name="T39" fmla="*/ 428093853 h 1077"/>
              <a:gd name="T40" fmla="*/ 494295653 w 1064"/>
              <a:gd name="T41" fmla="*/ 265716844 h 1077"/>
              <a:gd name="T42" fmla="*/ 454935265 w 1064"/>
              <a:gd name="T43" fmla="*/ 434425076 h 1077"/>
              <a:gd name="T44" fmla="*/ 443999935 w 1064"/>
              <a:gd name="T45" fmla="*/ 634773396 h 1077"/>
              <a:gd name="T46" fmla="*/ 227467698 w 1064"/>
              <a:gd name="T47" fmla="*/ 539869805 h 1077"/>
              <a:gd name="T48" fmla="*/ 249338229 w 1064"/>
              <a:gd name="T49" fmla="*/ 710683059 h 1077"/>
              <a:gd name="T50" fmla="*/ 310569147 w 1064"/>
              <a:gd name="T51" fmla="*/ 902595134 h 1077"/>
              <a:gd name="T52" fmla="*/ 72183124 w 1064"/>
              <a:gd name="T53" fmla="*/ 885722643 h 1077"/>
              <a:gd name="T54" fmla="*/ 153094107 w 1064"/>
              <a:gd name="T55" fmla="*/ 1037558513 h 1077"/>
              <a:gd name="T56" fmla="*/ 275572819 w 1064"/>
              <a:gd name="T57" fmla="*/ 1134566997 h 1077"/>
              <a:gd name="T58" fmla="*/ 153094107 w 1064"/>
              <a:gd name="T59" fmla="*/ 1233680503 h 1077"/>
              <a:gd name="T60" fmla="*/ 72183124 w 1064"/>
              <a:gd name="T61" fmla="*/ 1385516245 h 1077"/>
              <a:gd name="T62" fmla="*/ 310569147 w 1064"/>
              <a:gd name="T63" fmla="*/ 1366538861 h 1077"/>
              <a:gd name="T64" fmla="*/ 249338229 w 1064"/>
              <a:gd name="T65" fmla="*/ 1560555957 h 1077"/>
              <a:gd name="T66" fmla="*/ 227467698 w 1064"/>
              <a:gd name="T67" fmla="*/ 1731369083 h 1077"/>
              <a:gd name="T68" fmla="*/ 443999935 w 1064"/>
              <a:gd name="T69" fmla="*/ 1634360599 h 1077"/>
              <a:gd name="T70" fmla="*/ 454935265 w 1064"/>
              <a:gd name="T71" fmla="*/ 1836813940 h 1077"/>
              <a:gd name="T72" fmla="*/ 494295653 w 1064"/>
              <a:gd name="T73" fmla="*/ 2003417278 h 1077"/>
              <a:gd name="T74" fmla="*/ 662705894 w 1064"/>
              <a:gd name="T75" fmla="*/ 1843145163 h 1077"/>
              <a:gd name="T76" fmla="*/ 745824219 w 1064"/>
              <a:gd name="T77" fmla="*/ 2028726014 h 1077"/>
              <a:gd name="T78" fmla="*/ 842051466 w 1064"/>
              <a:gd name="T79" fmla="*/ 2147483646 h 1077"/>
              <a:gd name="T80" fmla="*/ 944849985 w 1064"/>
              <a:gd name="T81" fmla="*/ 1965462382 h 1077"/>
              <a:gd name="T82" fmla="*/ 1087008891 w 1064"/>
              <a:gd name="T83" fmla="*/ 2113071923 h 1077"/>
              <a:gd name="T84" fmla="*/ 1229184542 w 1064"/>
              <a:gd name="T85" fmla="*/ 2147483646 h 1077"/>
              <a:gd name="T86" fmla="*/ 1251055203 w 1064"/>
              <a:gd name="T87" fmla="*/ 1988649682 h 1077"/>
              <a:gd name="T88" fmla="*/ 1439145638 w 1064"/>
              <a:gd name="T89" fmla="*/ 2079326942 h 1077"/>
              <a:gd name="T90" fmla="*/ 1607556009 w 1064"/>
              <a:gd name="T91" fmla="*/ 2129944413 h 1077"/>
              <a:gd name="T92" fmla="*/ 1548498682 w 1064"/>
              <a:gd name="T93" fmla="*/ 1908513688 h 1077"/>
              <a:gd name="T94" fmla="*/ 1756286056 w 1064"/>
              <a:gd name="T95" fmla="*/ 1931717402 h 1077"/>
              <a:gd name="T96" fmla="*/ 1933441291 w 1064"/>
              <a:gd name="T97" fmla="*/ 1921176263 h 1077"/>
              <a:gd name="T98" fmla="*/ 1797836911 w 1064"/>
              <a:gd name="T99" fmla="*/ 1733474104 h 1077"/>
              <a:gd name="T100" fmla="*/ 2001243481 w 1064"/>
              <a:gd name="T101" fmla="*/ 1687082963 h 1077"/>
              <a:gd name="T102" fmla="*/ 2147483646 w 1064"/>
              <a:gd name="T103" fmla="*/ 1619609545 h 1077"/>
              <a:gd name="T104" fmla="*/ 1972818424 w 1064"/>
              <a:gd name="T105" fmla="*/ 1486751187 h 1077"/>
              <a:gd name="T106" fmla="*/ 2147483646 w 1064"/>
              <a:gd name="T107" fmla="*/ 1377080128 h 1077"/>
              <a:gd name="T108" fmla="*/ 2147483646 w 1064"/>
              <a:gd name="T109" fmla="*/ 126109413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7" name="Freeform 11"/>
          <p:cNvSpPr>
            <a:spLocks noChangeArrowheads="1"/>
          </p:cNvSpPr>
          <p:nvPr/>
        </p:nvSpPr>
        <p:spPr bwMode="auto">
          <a:xfrm>
            <a:off x="4946650" y="2195513"/>
            <a:ext cx="136525" cy="138112"/>
          </a:xfrm>
          <a:custGeom>
            <a:avLst/>
            <a:gdLst>
              <a:gd name="T0" fmla="*/ 2009062636 w 1064"/>
              <a:gd name="T1" fmla="*/ 1208371767 h 1077"/>
              <a:gd name="T2" fmla="*/ 1977369076 w 1064"/>
              <a:gd name="T3" fmla="*/ 1071303494 h 1077"/>
              <a:gd name="T4" fmla="*/ 2147483646 w 1064"/>
              <a:gd name="T5" fmla="*/ 1010144884 h 1077"/>
              <a:gd name="T6" fmla="*/ 2074540873 w 1064"/>
              <a:gd name="T7" fmla="*/ 894158888 h 1077"/>
              <a:gd name="T8" fmla="*/ 1905535754 w 1064"/>
              <a:gd name="T9" fmla="*/ 782382936 h 1077"/>
              <a:gd name="T10" fmla="*/ 2091449700 w 1064"/>
              <a:gd name="T11" fmla="*/ 649524450 h 1077"/>
              <a:gd name="T12" fmla="*/ 1932998066 w 1064"/>
              <a:gd name="T13" fmla="*/ 582051031 h 1077"/>
              <a:gd name="T14" fmla="*/ 1736530507 w 1064"/>
              <a:gd name="T15" fmla="*/ 537764912 h 1077"/>
              <a:gd name="T16" fmla="*/ 1867519829 w 1064"/>
              <a:gd name="T17" fmla="*/ 347957731 h 1077"/>
              <a:gd name="T18" fmla="*/ 1696390746 w 1064"/>
              <a:gd name="T19" fmla="*/ 339521486 h 1077"/>
              <a:gd name="T20" fmla="*/ 1495708363 w 1064"/>
              <a:gd name="T21" fmla="*/ 362725328 h 1077"/>
              <a:gd name="T22" fmla="*/ 1552740398 w 1064"/>
              <a:gd name="T23" fmla="*/ 141294603 h 1077"/>
              <a:gd name="T24" fmla="*/ 1390073940 w 1064"/>
              <a:gd name="T25" fmla="*/ 191912074 h 1077"/>
              <a:gd name="T26" fmla="*/ 1208391244 w 1064"/>
              <a:gd name="T27" fmla="*/ 282589335 h 1077"/>
              <a:gd name="T28" fmla="*/ 1187267721 w 1064"/>
              <a:gd name="T29" fmla="*/ 54827258 h 1077"/>
              <a:gd name="T30" fmla="*/ 1049956162 w 1064"/>
              <a:gd name="T31" fmla="*/ 158167093 h 1077"/>
              <a:gd name="T32" fmla="*/ 912628052 w 1064"/>
              <a:gd name="T33" fmla="*/ 303671612 h 1077"/>
              <a:gd name="T34" fmla="*/ 813332418 w 1064"/>
              <a:gd name="T35" fmla="*/ 97008484 h 1077"/>
              <a:gd name="T36" fmla="*/ 720391870 w 1064"/>
              <a:gd name="T37" fmla="*/ 242513002 h 1077"/>
              <a:gd name="T38" fmla="*/ 640112347 w 1064"/>
              <a:gd name="T39" fmla="*/ 428093853 h 1077"/>
              <a:gd name="T40" fmla="*/ 477445889 w 1064"/>
              <a:gd name="T41" fmla="*/ 265716844 h 1077"/>
              <a:gd name="T42" fmla="*/ 439413540 w 1064"/>
              <a:gd name="T43" fmla="*/ 434425076 h 1077"/>
              <a:gd name="T44" fmla="*/ 428859926 w 1064"/>
              <a:gd name="T45" fmla="*/ 634773396 h 1077"/>
              <a:gd name="T46" fmla="*/ 219715046 w 1064"/>
              <a:gd name="T47" fmla="*/ 539869805 h 1077"/>
              <a:gd name="T48" fmla="*/ 240838569 w 1064"/>
              <a:gd name="T49" fmla="*/ 710683059 h 1077"/>
              <a:gd name="T50" fmla="*/ 299978016 w 1064"/>
              <a:gd name="T51" fmla="*/ 902595134 h 1077"/>
              <a:gd name="T52" fmla="*/ 69709485 w 1064"/>
              <a:gd name="T53" fmla="*/ 885722643 h 1077"/>
              <a:gd name="T54" fmla="*/ 147881596 w 1064"/>
              <a:gd name="T55" fmla="*/ 1037558513 h 1077"/>
              <a:gd name="T56" fmla="*/ 266177044 w 1064"/>
              <a:gd name="T57" fmla="*/ 1134566997 h 1077"/>
              <a:gd name="T58" fmla="*/ 147881596 w 1064"/>
              <a:gd name="T59" fmla="*/ 1233680503 h 1077"/>
              <a:gd name="T60" fmla="*/ 69709485 w 1064"/>
              <a:gd name="T61" fmla="*/ 1385516245 h 1077"/>
              <a:gd name="T62" fmla="*/ 299978016 w 1064"/>
              <a:gd name="T63" fmla="*/ 1366538861 h 1077"/>
              <a:gd name="T64" fmla="*/ 240838569 w 1064"/>
              <a:gd name="T65" fmla="*/ 1560555957 h 1077"/>
              <a:gd name="T66" fmla="*/ 219715046 w 1064"/>
              <a:gd name="T67" fmla="*/ 1731369083 h 1077"/>
              <a:gd name="T68" fmla="*/ 428859926 w 1064"/>
              <a:gd name="T69" fmla="*/ 1634360599 h 1077"/>
              <a:gd name="T70" fmla="*/ 439413540 w 1064"/>
              <a:gd name="T71" fmla="*/ 1836813940 h 1077"/>
              <a:gd name="T72" fmla="*/ 477445889 w 1064"/>
              <a:gd name="T73" fmla="*/ 2003417278 h 1077"/>
              <a:gd name="T74" fmla="*/ 640112347 w 1064"/>
              <a:gd name="T75" fmla="*/ 1843145163 h 1077"/>
              <a:gd name="T76" fmla="*/ 720391870 w 1064"/>
              <a:gd name="T77" fmla="*/ 2028726014 h 1077"/>
              <a:gd name="T78" fmla="*/ 813332418 w 1064"/>
              <a:gd name="T79" fmla="*/ 2147483646 h 1077"/>
              <a:gd name="T80" fmla="*/ 912628052 w 1064"/>
              <a:gd name="T81" fmla="*/ 1965462382 h 1077"/>
              <a:gd name="T82" fmla="*/ 1049956162 w 1064"/>
              <a:gd name="T83" fmla="*/ 2113071923 h 1077"/>
              <a:gd name="T84" fmla="*/ 1187267721 w 1064"/>
              <a:gd name="T85" fmla="*/ 2147483646 h 1077"/>
              <a:gd name="T86" fmla="*/ 1208391244 w 1064"/>
              <a:gd name="T87" fmla="*/ 1988649682 h 1077"/>
              <a:gd name="T88" fmla="*/ 1390073940 w 1064"/>
              <a:gd name="T89" fmla="*/ 2079326942 h 1077"/>
              <a:gd name="T90" fmla="*/ 1552740398 w 1064"/>
              <a:gd name="T91" fmla="*/ 2129944413 h 1077"/>
              <a:gd name="T92" fmla="*/ 1495708363 w 1064"/>
              <a:gd name="T93" fmla="*/ 1908513688 h 1077"/>
              <a:gd name="T94" fmla="*/ 1696390746 w 1064"/>
              <a:gd name="T95" fmla="*/ 1931717402 h 1077"/>
              <a:gd name="T96" fmla="*/ 1867519829 w 1064"/>
              <a:gd name="T97" fmla="*/ 1921176263 h 1077"/>
              <a:gd name="T98" fmla="*/ 1736530507 w 1064"/>
              <a:gd name="T99" fmla="*/ 1733474104 h 1077"/>
              <a:gd name="T100" fmla="*/ 1932998066 w 1064"/>
              <a:gd name="T101" fmla="*/ 1687082963 h 1077"/>
              <a:gd name="T102" fmla="*/ 2091449700 w 1064"/>
              <a:gd name="T103" fmla="*/ 1619609545 h 1077"/>
              <a:gd name="T104" fmla="*/ 1905535754 w 1064"/>
              <a:gd name="T105" fmla="*/ 1486751187 h 1077"/>
              <a:gd name="T106" fmla="*/ 2074540873 w 1064"/>
              <a:gd name="T107" fmla="*/ 1377080128 h 1077"/>
              <a:gd name="T108" fmla="*/ 2147483646 w 1064"/>
              <a:gd name="T109" fmla="*/ 126109413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8" name="Freeform 11"/>
          <p:cNvSpPr>
            <a:spLocks noChangeArrowheads="1"/>
          </p:cNvSpPr>
          <p:nvPr/>
        </p:nvSpPr>
        <p:spPr bwMode="auto">
          <a:xfrm>
            <a:off x="4770438" y="2636838"/>
            <a:ext cx="136525" cy="138112"/>
          </a:xfrm>
          <a:custGeom>
            <a:avLst/>
            <a:gdLst>
              <a:gd name="T0" fmla="*/ 2009062636 w 1064"/>
              <a:gd name="T1" fmla="*/ 1208371767 h 1077"/>
              <a:gd name="T2" fmla="*/ 1977369076 w 1064"/>
              <a:gd name="T3" fmla="*/ 1071303494 h 1077"/>
              <a:gd name="T4" fmla="*/ 2147483646 w 1064"/>
              <a:gd name="T5" fmla="*/ 1010144884 h 1077"/>
              <a:gd name="T6" fmla="*/ 2074540873 w 1064"/>
              <a:gd name="T7" fmla="*/ 894158888 h 1077"/>
              <a:gd name="T8" fmla="*/ 1905535754 w 1064"/>
              <a:gd name="T9" fmla="*/ 782382936 h 1077"/>
              <a:gd name="T10" fmla="*/ 2091449700 w 1064"/>
              <a:gd name="T11" fmla="*/ 649524450 h 1077"/>
              <a:gd name="T12" fmla="*/ 1932998066 w 1064"/>
              <a:gd name="T13" fmla="*/ 582051031 h 1077"/>
              <a:gd name="T14" fmla="*/ 1736530507 w 1064"/>
              <a:gd name="T15" fmla="*/ 537764912 h 1077"/>
              <a:gd name="T16" fmla="*/ 1867519829 w 1064"/>
              <a:gd name="T17" fmla="*/ 347957731 h 1077"/>
              <a:gd name="T18" fmla="*/ 1696390746 w 1064"/>
              <a:gd name="T19" fmla="*/ 339521486 h 1077"/>
              <a:gd name="T20" fmla="*/ 1495708363 w 1064"/>
              <a:gd name="T21" fmla="*/ 362725328 h 1077"/>
              <a:gd name="T22" fmla="*/ 1552740398 w 1064"/>
              <a:gd name="T23" fmla="*/ 141294603 h 1077"/>
              <a:gd name="T24" fmla="*/ 1390073940 w 1064"/>
              <a:gd name="T25" fmla="*/ 191912074 h 1077"/>
              <a:gd name="T26" fmla="*/ 1208391244 w 1064"/>
              <a:gd name="T27" fmla="*/ 282589335 h 1077"/>
              <a:gd name="T28" fmla="*/ 1187267721 w 1064"/>
              <a:gd name="T29" fmla="*/ 54827258 h 1077"/>
              <a:gd name="T30" fmla="*/ 1049956162 w 1064"/>
              <a:gd name="T31" fmla="*/ 158167093 h 1077"/>
              <a:gd name="T32" fmla="*/ 912628052 w 1064"/>
              <a:gd name="T33" fmla="*/ 303671612 h 1077"/>
              <a:gd name="T34" fmla="*/ 813332418 w 1064"/>
              <a:gd name="T35" fmla="*/ 97008484 h 1077"/>
              <a:gd name="T36" fmla="*/ 720391870 w 1064"/>
              <a:gd name="T37" fmla="*/ 242513002 h 1077"/>
              <a:gd name="T38" fmla="*/ 640112347 w 1064"/>
              <a:gd name="T39" fmla="*/ 428093853 h 1077"/>
              <a:gd name="T40" fmla="*/ 477445889 w 1064"/>
              <a:gd name="T41" fmla="*/ 265716844 h 1077"/>
              <a:gd name="T42" fmla="*/ 439413540 w 1064"/>
              <a:gd name="T43" fmla="*/ 434425076 h 1077"/>
              <a:gd name="T44" fmla="*/ 428859926 w 1064"/>
              <a:gd name="T45" fmla="*/ 634773396 h 1077"/>
              <a:gd name="T46" fmla="*/ 219715046 w 1064"/>
              <a:gd name="T47" fmla="*/ 539869805 h 1077"/>
              <a:gd name="T48" fmla="*/ 240838569 w 1064"/>
              <a:gd name="T49" fmla="*/ 710683059 h 1077"/>
              <a:gd name="T50" fmla="*/ 299978016 w 1064"/>
              <a:gd name="T51" fmla="*/ 902595134 h 1077"/>
              <a:gd name="T52" fmla="*/ 69709485 w 1064"/>
              <a:gd name="T53" fmla="*/ 885722643 h 1077"/>
              <a:gd name="T54" fmla="*/ 147881596 w 1064"/>
              <a:gd name="T55" fmla="*/ 1037558513 h 1077"/>
              <a:gd name="T56" fmla="*/ 266177044 w 1064"/>
              <a:gd name="T57" fmla="*/ 1134566997 h 1077"/>
              <a:gd name="T58" fmla="*/ 147881596 w 1064"/>
              <a:gd name="T59" fmla="*/ 1233680503 h 1077"/>
              <a:gd name="T60" fmla="*/ 69709485 w 1064"/>
              <a:gd name="T61" fmla="*/ 1385516245 h 1077"/>
              <a:gd name="T62" fmla="*/ 299978016 w 1064"/>
              <a:gd name="T63" fmla="*/ 1366538861 h 1077"/>
              <a:gd name="T64" fmla="*/ 240838569 w 1064"/>
              <a:gd name="T65" fmla="*/ 1560555957 h 1077"/>
              <a:gd name="T66" fmla="*/ 219715046 w 1064"/>
              <a:gd name="T67" fmla="*/ 1731369083 h 1077"/>
              <a:gd name="T68" fmla="*/ 428859926 w 1064"/>
              <a:gd name="T69" fmla="*/ 1634360599 h 1077"/>
              <a:gd name="T70" fmla="*/ 439413540 w 1064"/>
              <a:gd name="T71" fmla="*/ 1836813940 h 1077"/>
              <a:gd name="T72" fmla="*/ 477445889 w 1064"/>
              <a:gd name="T73" fmla="*/ 2003417278 h 1077"/>
              <a:gd name="T74" fmla="*/ 640112347 w 1064"/>
              <a:gd name="T75" fmla="*/ 1843145163 h 1077"/>
              <a:gd name="T76" fmla="*/ 720391870 w 1064"/>
              <a:gd name="T77" fmla="*/ 2028726014 h 1077"/>
              <a:gd name="T78" fmla="*/ 813332418 w 1064"/>
              <a:gd name="T79" fmla="*/ 2147483646 h 1077"/>
              <a:gd name="T80" fmla="*/ 912628052 w 1064"/>
              <a:gd name="T81" fmla="*/ 1965462382 h 1077"/>
              <a:gd name="T82" fmla="*/ 1049956162 w 1064"/>
              <a:gd name="T83" fmla="*/ 2113071923 h 1077"/>
              <a:gd name="T84" fmla="*/ 1187267721 w 1064"/>
              <a:gd name="T85" fmla="*/ 2147483646 h 1077"/>
              <a:gd name="T86" fmla="*/ 1208391244 w 1064"/>
              <a:gd name="T87" fmla="*/ 1988649682 h 1077"/>
              <a:gd name="T88" fmla="*/ 1390073940 w 1064"/>
              <a:gd name="T89" fmla="*/ 2079326942 h 1077"/>
              <a:gd name="T90" fmla="*/ 1552740398 w 1064"/>
              <a:gd name="T91" fmla="*/ 2129944413 h 1077"/>
              <a:gd name="T92" fmla="*/ 1495708363 w 1064"/>
              <a:gd name="T93" fmla="*/ 1908513688 h 1077"/>
              <a:gd name="T94" fmla="*/ 1696390746 w 1064"/>
              <a:gd name="T95" fmla="*/ 1931717402 h 1077"/>
              <a:gd name="T96" fmla="*/ 1867519829 w 1064"/>
              <a:gd name="T97" fmla="*/ 1921176263 h 1077"/>
              <a:gd name="T98" fmla="*/ 1736530507 w 1064"/>
              <a:gd name="T99" fmla="*/ 1733474104 h 1077"/>
              <a:gd name="T100" fmla="*/ 1932998066 w 1064"/>
              <a:gd name="T101" fmla="*/ 1687082963 h 1077"/>
              <a:gd name="T102" fmla="*/ 2091449700 w 1064"/>
              <a:gd name="T103" fmla="*/ 1619609545 h 1077"/>
              <a:gd name="T104" fmla="*/ 1905535754 w 1064"/>
              <a:gd name="T105" fmla="*/ 1486751187 h 1077"/>
              <a:gd name="T106" fmla="*/ 2074540873 w 1064"/>
              <a:gd name="T107" fmla="*/ 1377080128 h 1077"/>
              <a:gd name="T108" fmla="*/ 2147483646 w 1064"/>
              <a:gd name="T109" fmla="*/ 126109413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09" name="Freeform 11"/>
          <p:cNvSpPr>
            <a:spLocks noChangeArrowheads="1"/>
          </p:cNvSpPr>
          <p:nvPr/>
        </p:nvSpPr>
        <p:spPr bwMode="auto">
          <a:xfrm>
            <a:off x="5083175" y="2447925"/>
            <a:ext cx="136525" cy="139700"/>
          </a:xfrm>
          <a:custGeom>
            <a:avLst/>
            <a:gdLst>
              <a:gd name="T0" fmla="*/ 2009062636 w 1064"/>
              <a:gd name="T1" fmla="*/ 1250536419 h 1077"/>
              <a:gd name="T2" fmla="*/ 1977369076 w 1064"/>
              <a:gd name="T3" fmla="*/ 1108682678 h 1077"/>
              <a:gd name="T4" fmla="*/ 2147483646 w 1064"/>
              <a:gd name="T5" fmla="*/ 1045386126 h 1077"/>
              <a:gd name="T6" fmla="*/ 2074540873 w 1064"/>
              <a:gd name="T7" fmla="*/ 925354900 h 1077"/>
              <a:gd name="T8" fmla="*/ 1905535754 w 1064"/>
              <a:gd name="T9" fmla="*/ 809681224 h 1077"/>
              <a:gd name="T10" fmla="*/ 2091449700 w 1064"/>
              <a:gd name="T11" fmla="*/ 672185423 h 1077"/>
              <a:gd name="T12" fmla="*/ 1932998066 w 1064"/>
              <a:gd name="T13" fmla="*/ 602360587 h 1077"/>
              <a:gd name="T14" fmla="*/ 1736530507 w 1064"/>
              <a:gd name="T15" fmla="*/ 556528610 h 1077"/>
              <a:gd name="T16" fmla="*/ 1867519829 w 1064"/>
              <a:gd name="T17" fmla="*/ 360110670 h 1077"/>
              <a:gd name="T18" fmla="*/ 1696390746 w 1064"/>
              <a:gd name="T19" fmla="*/ 351378447 h 1077"/>
              <a:gd name="T20" fmla="*/ 1495708363 w 1064"/>
              <a:gd name="T21" fmla="*/ 375371176 h 1077"/>
              <a:gd name="T22" fmla="*/ 1552740398 w 1064"/>
              <a:gd name="T23" fmla="*/ 146228154 h 1077"/>
              <a:gd name="T24" fmla="*/ 1390073940 w 1064"/>
              <a:gd name="T25" fmla="*/ 198605147 h 1077"/>
              <a:gd name="T26" fmla="*/ 1208391244 w 1064"/>
              <a:gd name="T27" fmla="*/ 292439575 h 1077"/>
              <a:gd name="T28" fmla="*/ 1187267721 w 1064"/>
              <a:gd name="T29" fmla="*/ 56751536 h 1077"/>
              <a:gd name="T30" fmla="*/ 1049956162 w 1064"/>
              <a:gd name="T31" fmla="*/ 163675996 h 1077"/>
              <a:gd name="T32" fmla="*/ 912628052 w 1064"/>
              <a:gd name="T33" fmla="*/ 314278822 h 1077"/>
              <a:gd name="T34" fmla="*/ 813332418 w 1064"/>
              <a:gd name="T35" fmla="*/ 100396177 h 1077"/>
              <a:gd name="T36" fmla="*/ 720391870 w 1064"/>
              <a:gd name="T37" fmla="*/ 250982140 h 1077"/>
              <a:gd name="T38" fmla="*/ 640112347 w 1064"/>
              <a:gd name="T39" fmla="*/ 443042401 h 1077"/>
              <a:gd name="T40" fmla="*/ 477445889 w 1064"/>
              <a:gd name="T41" fmla="*/ 274991862 h 1077"/>
              <a:gd name="T42" fmla="*/ 439413540 w 1064"/>
              <a:gd name="T43" fmla="*/ 449587417 h 1077"/>
              <a:gd name="T44" fmla="*/ 428859926 w 1064"/>
              <a:gd name="T45" fmla="*/ 656908054 h 1077"/>
              <a:gd name="T46" fmla="*/ 219715046 w 1064"/>
              <a:gd name="T47" fmla="*/ 558699084 h 1077"/>
              <a:gd name="T48" fmla="*/ 240838569 w 1064"/>
              <a:gd name="T49" fmla="*/ 735481975 h 1077"/>
              <a:gd name="T50" fmla="*/ 299978016 w 1064"/>
              <a:gd name="T51" fmla="*/ 934087123 h 1077"/>
              <a:gd name="T52" fmla="*/ 69709485 w 1064"/>
              <a:gd name="T53" fmla="*/ 916622547 h 1077"/>
              <a:gd name="T54" fmla="*/ 147881596 w 1064"/>
              <a:gd name="T55" fmla="*/ 1073753527 h 1077"/>
              <a:gd name="T56" fmla="*/ 266177044 w 1064"/>
              <a:gd name="T57" fmla="*/ 1174149704 h 1077"/>
              <a:gd name="T58" fmla="*/ 147881596 w 1064"/>
              <a:gd name="T59" fmla="*/ 1276733217 h 1077"/>
              <a:gd name="T60" fmla="*/ 69709485 w 1064"/>
              <a:gd name="T61" fmla="*/ 1433864197 h 1077"/>
              <a:gd name="T62" fmla="*/ 299978016 w 1064"/>
              <a:gd name="T63" fmla="*/ 1414212285 h 1077"/>
              <a:gd name="T64" fmla="*/ 240838569 w 1064"/>
              <a:gd name="T65" fmla="*/ 1615004769 h 1077"/>
              <a:gd name="T66" fmla="*/ 219715046 w 1064"/>
              <a:gd name="T67" fmla="*/ 1791787660 h 1077"/>
              <a:gd name="T68" fmla="*/ 428859926 w 1064"/>
              <a:gd name="T69" fmla="*/ 1691391483 h 1077"/>
              <a:gd name="T70" fmla="*/ 439413540 w 1064"/>
              <a:gd name="T71" fmla="*/ 1900899457 h 1077"/>
              <a:gd name="T72" fmla="*/ 477445889 w 1064"/>
              <a:gd name="T73" fmla="*/ 2073324538 h 1077"/>
              <a:gd name="T74" fmla="*/ 640112347 w 1064"/>
              <a:gd name="T75" fmla="*/ 1907444473 h 1077"/>
              <a:gd name="T76" fmla="*/ 720391870 w 1064"/>
              <a:gd name="T77" fmla="*/ 2099504604 h 1077"/>
              <a:gd name="T78" fmla="*/ 813332418 w 1064"/>
              <a:gd name="T79" fmla="*/ 2147483646 h 1077"/>
              <a:gd name="T80" fmla="*/ 912628052 w 1064"/>
              <a:gd name="T81" fmla="*/ 2034037578 h 1077"/>
              <a:gd name="T82" fmla="*/ 1049956162 w 1064"/>
              <a:gd name="T83" fmla="*/ 2147483646 h 1077"/>
              <a:gd name="T84" fmla="*/ 1187267721 w 1064"/>
              <a:gd name="T85" fmla="*/ 2147483646 h 1077"/>
              <a:gd name="T86" fmla="*/ 1208391244 w 1064"/>
              <a:gd name="T87" fmla="*/ 2058047169 h 1077"/>
              <a:gd name="T88" fmla="*/ 1390073940 w 1064"/>
              <a:gd name="T89" fmla="*/ 2147483646 h 1077"/>
              <a:gd name="T90" fmla="*/ 1552740398 w 1064"/>
              <a:gd name="T91" fmla="*/ 2147483646 h 1077"/>
              <a:gd name="T92" fmla="*/ 1495708363 w 1064"/>
              <a:gd name="T93" fmla="*/ 1975115568 h 1077"/>
              <a:gd name="T94" fmla="*/ 1696390746 w 1064"/>
              <a:gd name="T95" fmla="*/ 1999108297 h 1077"/>
              <a:gd name="T96" fmla="*/ 1867519829 w 1064"/>
              <a:gd name="T97" fmla="*/ 1988205601 h 1077"/>
              <a:gd name="T98" fmla="*/ 1736530507 w 1064"/>
              <a:gd name="T99" fmla="*/ 1793958134 h 1077"/>
              <a:gd name="T100" fmla="*/ 1932998066 w 1064"/>
              <a:gd name="T101" fmla="*/ 1745955683 h 1077"/>
              <a:gd name="T102" fmla="*/ 2091449700 w 1064"/>
              <a:gd name="T103" fmla="*/ 1676114114 h 1077"/>
              <a:gd name="T104" fmla="*/ 1905535754 w 1064"/>
              <a:gd name="T105" fmla="*/ 1538618183 h 1077"/>
              <a:gd name="T106" fmla="*/ 2074540873 w 1064"/>
              <a:gd name="T107" fmla="*/ 1425131974 h 1077"/>
              <a:gd name="T108" fmla="*/ 2147483646 w 1064"/>
              <a:gd name="T109" fmla="*/ 130510061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0" name="Freeform 11"/>
          <p:cNvSpPr>
            <a:spLocks noChangeArrowheads="1"/>
          </p:cNvSpPr>
          <p:nvPr/>
        </p:nvSpPr>
        <p:spPr bwMode="auto">
          <a:xfrm>
            <a:off x="7302500" y="2316163"/>
            <a:ext cx="138113" cy="138112"/>
          </a:xfrm>
          <a:custGeom>
            <a:avLst/>
            <a:gdLst>
              <a:gd name="T0" fmla="*/ 2079981001 w 1064"/>
              <a:gd name="T1" fmla="*/ 1208371767 h 1077"/>
              <a:gd name="T2" fmla="*/ 2047175140 w 1064"/>
              <a:gd name="T3" fmla="*/ 1071303494 h 1077"/>
              <a:gd name="T4" fmla="*/ 2147483646 w 1064"/>
              <a:gd name="T5" fmla="*/ 1010144884 h 1077"/>
              <a:gd name="T6" fmla="*/ 2147483646 w 1064"/>
              <a:gd name="T7" fmla="*/ 894158888 h 1077"/>
              <a:gd name="T8" fmla="*/ 1972818424 w 1064"/>
              <a:gd name="T9" fmla="*/ 782382936 h 1077"/>
              <a:gd name="T10" fmla="*/ 2147483646 w 1064"/>
              <a:gd name="T11" fmla="*/ 649524450 h 1077"/>
              <a:gd name="T12" fmla="*/ 2001243481 w 1064"/>
              <a:gd name="T13" fmla="*/ 582051031 h 1077"/>
              <a:gd name="T14" fmla="*/ 1797836911 w 1064"/>
              <a:gd name="T15" fmla="*/ 537764912 h 1077"/>
              <a:gd name="T16" fmla="*/ 1933441291 w 1064"/>
              <a:gd name="T17" fmla="*/ 347957731 h 1077"/>
              <a:gd name="T18" fmla="*/ 1756286056 w 1064"/>
              <a:gd name="T19" fmla="*/ 339521486 h 1077"/>
              <a:gd name="T20" fmla="*/ 1548498682 w 1064"/>
              <a:gd name="T21" fmla="*/ 362725328 h 1077"/>
              <a:gd name="T22" fmla="*/ 1607556009 w 1064"/>
              <a:gd name="T23" fmla="*/ 141294603 h 1077"/>
              <a:gd name="T24" fmla="*/ 1439145638 w 1064"/>
              <a:gd name="T25" fmla="*/ 191912074 h 1077"/>
              <a:gd name="T26" fmla="*/ 1251055203 w 1064"/>
              <a:gd name="T27" fmla="*/ 282589335 h 1077"/>
              <a:gd name="T28" fmla="*/ 1229184542 w 1064"/>
              <a:gd name="T29" fmla="*/ 54827258 h 1077"/>
              <a:gd name="T30" fmla="*/ 1087008891 w 1064"/>
              <a:gd name="T31" fmla="*/ 158167093 h 1077"/>
              <a:gd name="T32" fmla="*/ 944849985 w 1064"/>
              <a:gd name="T33" fmla="*/ 303671612 h 1077"/>
              <a:gd name="T34" fmla="*/ 842051466 w 1064"/>
              <a:gd name="T35" fmla="*/ 97008484 h 1077"/>
              <a:gd name="T36" fmla="*/ 745824219 w 1064"/>
              <a:gd name="T37" fmla="*/ 242513002 h 1077"/>
              <a:gd name="T38" fmla="*/ 662705894 w 1064"/>
              <a:gd name="T39" fmla="*/ 428093853 h 1077"/>
              <a:gd name="T40" fmla="*/ 494295653 w 1064"/>
              <a:gd name="T41" fmla="*/ 265716844 h 1077"/>
              <a:gd name="T42" fmla="*/ 454935265 w 1064"/>
              <a:gd name="T43" fmla="*/ 434425076 h 1077"/>
              <a:gd name="T44" fmla="*/ 443999935 w 1064"/>
              <a:gd name="T45" fmla="*/ 634773396 h 1077"/>
              <a:gd name="T46" fmla="*/ 227467698 w 1064"/>
              <a:gd name="T47" fmla="*/ 539869805 h 1077"/>
              <a:gd name="T48" fmla="*/ 249338229 w 1064"/>
              <a:gd name="T49" fmla="*/ 710683059 h 1077"/>
              <a:gd name="T50" fmla="*/ 310569147 w 1064"/>
              <a:gd name="T51" fmla="*/ 902595134 h 1077"/>
              <a:gd name="T52" fmla="*/ 72183124 w 1064"/>
              <a:gd name="T53" fmla="*/ 885722643 h 1077"/>
              <a:gd name="T54" fmla="*/ 153094107 w 1064"/>
              <a:gd name="T55" fmla="*/ 1037558513 h 1077"/>
              <a:gd name="T56" fmla="*/ 275572819 w 1064"/>
              <a:gd name="T57" fmla="*/ 1134566997 h 1077"/>
              <a:gd name="T58" fmla="*/ 153094107 w 1064"/>
              <a:gd name="T59" fmla="*/ 1233680503 h 1077"/>
              <a:gd name="T60" fmla="*/ 72183124 w 1064"/>
              <a:gd name="T61" fmla="*/ 1385516245 h 1077"/>
              <a:gd name="T62" fmla="*/ 310569147 w 1064"/>
              <a:gd name="T63" fmla="*/ 1366538861 h 1077"/>
              <a:gd name="T64" fmla="*/ 249338229 w 1064"/>
              <a:gd name="T65" fmla="*/ 1560555957 h 1077"/>
              <a:gd name="T66" fmla="*/ 227467698 w 1064"/>
              <a:gd name="T67" fmla="*/ 1731369083 h 1077"/>
              <a:gd name="T68" fmla="*/ 443999935 w 1064"/>
              <a:gd name="T69" fmla="*/ 1634360599 h 1077"/>
              <a:gd name="T70" fmla="*/ 454935265 w 1064"/>
              <a:gd name="T71" fmla="*/ 1836813940 h 1077"/>
              <a:gd name="T72" fmla="*/ 494295653 w 1064"/>
              <a:gd name="T73" fmla="*/ 2003417278 h 1077"/>
              <a:gd name="T74" fmla="*/ 662705894 w 1064"/>
              <a:gd name="T75" fmla="*/ 1843145163 h 1077"/>
              <a:gd name="T76" fmla="*/ 745824219 w 1064"/>
              <a:gd name="T77" fmla="*/ 2028726014 h 1077"/>
              <a:gd name="T78" fmla="*/ 842051466 w 1064"/>
              <a:gd name="T79" fmla="*/ 2147483646 h 1077"/>
              <a:gd name="T80" fmla="*/ 944849985 w 1064"/>
              <a:gd name="T81" fmla="*/ 1965462382 h 1077"/>
              <a:gd name="T82" fmla="*/ 1087008891 w 1064"/>
              <a:gd name="T83" fmla="*/ 2113071923 h 1077"/>
              <a:gd name="T84" fmla="*/ 1229184542 w 1064"/>
              <a:gd name="T85" fmla="*/ 2147483646 h 1077"/>
              <a:gd name="T86" fmla="*/ 1251055203 w 1064"/>
              <a:gd name="T87" fmla="*/ 1988649682 h 1077"/>
              <a:gd name="T88" fmla="*/ 1439145638 w 1064"/>
              <a:gd name="T89" fmla="*/ 2079326942 h 1077"/>
              <a:gd name="T90" fmla="*/ 1607556009 w 1064"/>
              <a:gd name="T91" fmla="*/ 2129944413 h 1077"/>
              <a:gd name="T92" fmla="*/ 1548498682 w 1064"/>
              <a:gd name="T93" fmla="*/ 1908513688 h 1077"/>
              <a:gd name="T94" fmla="*/ 1756286056 w 1064"/>
              <a:gd name="T95" fmla="*/ 1931717402 h 1077"/>
              <a:gd name="T96" fmla="*/ 1933441291 w 1064"/>
              <a:gd name="T97" fmla="*/ 1921176263 h 1077"/>
              <a:gd name="T98" fmla="*/ 1797836911 w 1064"/>
              <a:gd name="T99" fmla="*/ 1733474104 h 1077"/>
              <a:gd name="T100" fmla="*/ 2001243481 w 1064"/>
              <a:gd name="T101" fmla="*/ 1687082963 h 1077"/>
              <a:gd name="T102" fmla="*/ 2147483646 w 1064"/>
              <a:gd name="T103" fmla="*/ 1619609545 h 1077"/>
              <a:gd name="T104" fmla="*/ 1972818424 w 1064"/>
              <a:gd name="T105" fmla="*/ 1486751187 h 1077"/>
              <a:gd name="T106" fmla="*/ 2147483646 w 1064"/>
              <a:gd name="T107" fmla="*/ 1377080128 h 1077"/>
              <a:gd name="T108" fmla="*/ 2147483646 w 1064"/>
              <a:gd name="T109" fmla="*/ 126109413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1" name="Freeform 11"/>
          <p:cNvSpPr>
            <a:spLocks noChangeArrowheads="1"/>
          </p:cNvSpPr>
          <p:nvPr/>
        </p:nvSpPr>
        <p:spPr bwMode="auto">
          <a:xfrm>
            <a:off x="7305675" y="3324225"/>
            <a:ext cx="138113" cy="139700"/>
          </a:xfrm>
          <a:custGeom>
            <a:avLst/>
            <a:gdLst>
              <a:gd name="T0" fmla="*/ 2079981001 w 1064"/>
              <a:gd name="T1" fmla="*/ 1250536419 h 1077"/>
              <a:gd name="T2" fmla="*/ 2047175140 w 1064"/>
              <a:gd name="T3" fmla="*/ 1108682678 h 1077"/>
              <a:gd name="T4" fmla="*/ 2147483646 w 1064"/>
              <a:gd name="T5" fmla="*/ 1045386126 h 1077"/>
              <a:gd name="T6" fmla="*/ 2147483646 w 1064"/>
              <a:gd name="T7" fmla="*/ 925354900 h 1077"/>
              <a:gd name="T8" fmla="*/ 1972818424 w 1064"/>
              <a:gd name="T9" fmla="*/ 809681224 h 1077"/>
              <a:gd name="T10" fmla="*/ 2147483646 w 1064"/>
              <a:gd name="T11" fmla="*/ 672185423 h 1077"/>
              <a:gd name="T12" fmla="*/ 2001243481 w 1064"/>
              <a:gd name="T13" fmla="*/ 602360587 h 1077"/>
              <a:gd name="T14" fmla="*/ 1797836911 w 1064"/>
              <a:gd name="T15" fmla="*/ 556528610 h 1077"/>
              <a:gd name="T16" fmla="*/ 1933441291 w 1064"/>
              <a:gd name="T17" fmla="*/ 360110670 h 1077"/>
              <a:gd name="T18" fmla="*/ 1756286056 w 1064"/>
              <a:gd name="T19" fmla="*/ 351378447 h 1077"/>
              <a:gd name="T20" fmla="*/ 1548498682 w 1064"/>
              <a:gd name="T21" fmla="*/ 375371176 h 1077"/>
              <a:gd name="T22" fmla="*/ 1607556009 w 1064"/>
              <a:gd name="T23" fmla="*/ 146228154 h 1077"/>
              <a:gd name="T24" fmla="*/ 1439145638 w 1064"/>
              <a:gd name="T25" fmla="*/ 198605147 h 1077"/>
              <a:gd name="T26" fmla="*/ 1251055203 w 1064"/>
              <a:gd name="T27" fmla="*/ 292439575 h 1077"/>
              <a:gd name="T28" fmla="*/ 1229184542 w 1064"/>
              <a:gd name="T29" fmla="*/ 56751536 h 1077"/>
              <a:gd name="T30" fmla="*/ 1087008891 w 1064"/>
              <a:gd name="T31" fmla="*/ 163675996 h 1077"/>
              <a:gd name="T32" fmla="*/ 944849985 w 1064"/>
              <a:gd name="T33" fmla="*/ 314278822 h 1077"/>
              <a:gd name="T34" fmla="*/ 842051466 w 1064"/>
              <a:gd name="T35" fmla="*/ 100396177 h 1077"/>
              <a:gd name="T36" fmla="*/ 745824219 w 1064"/>
              <a:gd name="T37" fmla="*/ 250982140 h 1077"/>
              <a:gd name="T38" fmla="*/ 662705894 w 1064"/>
              <a:gd name="T39" fmla="*/ 443042401 h 1077"/>
              <a:gd name="T40" fmla="*/ 494295653 w 1064"/>
              <a:gd name="T41" fmla="*/ 274991862 h 1077"/>
              <a:gd name="T42" fmla="*/ 454935265 w 1064"/>
              <a:gd name="T43" fmla="*/ 449587417 h 1077"/>
              <a:gd name="T44" fmla="*/ 443999935 w 1064"/>
              <a:gd name="T45" fmla="*/ 656908054 h 1077"/>
              <a:gd name="T46" fmla="*/ 227467698 w 1064"/>
              <a:gd name="T47" fmla="*/ 558699084 h 1077"/>
              <a:gd name="T48" fmla="*/ 249338229 w 1064"/>
              <a:gd name="T49" fmla="*/ 735481975 h 1077"/>
              <a:gd name="T50" fmla="*/ 310569147 w 1064"/>
              <a:gd name="T51" fmla="*/ 934087123 h 1077"/>
              <a:gd name="T52" fmla="*/ 72183124 w 1064"/>
              <a:gd name="T53" fmla="*/ 916622547 h 1077"/>
              <a:gd name="T54" fmla="*/ 153094107 w 1064"/>
              <a:gd name="T55" fmla="*/ 1073753527 h 1077"/>
              <a:gd name="T56" fmla="*/ 275572819 w 1064"/>
              <a:gd name="T57" fmla="*/ 1174149704 h 1077"/>
              <a:gd name="T58" fmla="*/ 153094107 w 1064"/>
              <a:gd name="T59" fmla="*/ 1276733217 h 1077"/>
              <a:gd name="T60" fmla="*/ 72183124 w 1064"/>
              <a:gd name="T61" fmla="*/ 1433864197 h 1077"/>
              <a:gd name="T62" fmla="*/ 310569147 w 1064"/>
              <a:gd name="T63" fmla="*/ 1414212285 h 1077"/>
              <a:gd name="T64" fmla="*/ 249338229 w 1064"/>
              <a:gd name="T65" fmla="*/ 1615004769 h 1077"/>
              <a:gd name="T66" fmla="*/ 227467698 w 1064"/>
              <a:gd name="T67" fmla="*/ 1791787660 h 1077"/>
              <a:gd name="T68" fmla="*/ 443999935 w 1064"/>
              <a:gd name="T69" fmla="*/ 1691391483 h 1077"/>
              <a:gd name="T70" fmla="*/ 454935265 w 1064"/>
              <a:gd name="T71" fmla="*/ 1900899457 h 1077"/>
              <a:gd name="T72" fmla="*/ 494295653 w 1064"/>
              <a:gd name="T73" fmla="*/ 2073324538 h 1077"/>
              <a:gd name="T74" fmla="*/ 662705894 w 1064"/>
              <a:gd name="T75" fmla="*/ 1907444473 h 1077"/>
              <a:gd name="T76" fmla="*/ 745824219 w 1064"/>
              <a:gd name="T77" fmla="*/ 2099504604 h 1077"/>
              <a:gd name="T78" fmla="*/ 842051466 w 1064"/>
              <a:gd name="T79" fmla="*/ 2147483646 h 1077"/>
              <a:gd name="T80" fmla="*/ 944849985 w 1064"/>
              <a:gd name="T81" fmla="*/ 2034037578 h 1077"/>
              <a:gd name="T82" fmla="*/ 1087008891 w 1064"/>
              <a:gd name="T83" fmla="*/ 2147483646 h 1077"/>
              <a:gd name="T84" fmla="*/ 1229184542 w 1064"/>
              <a:gd name="T85" fmla="*/ 2147483646 h 1077"/>
              <a:gd name="T86" fmla="*/ 1251055203 w 1064"/>
              <a:gd name="T87" fmla="*/ 2058047169 h 1077"/>
              <a:gd name="T88" fmla="*/ 1439145638 w 1064"/>
              <a:gd name="T89" fmla="*/ 2147483646 h 1077"/>
              <a:gd name="T90" fmla="*/ 1607556009 w 1064"/>
              <a:gd name="T91" fmla="*/ 2147483646 h 1077"/>
              <a:gd name="T92" fmla="*/ 1548498682 w 1064"/>
              <a:gd name="T93" fmla="*/ 1975115568 h 1077"/>
              <a:gd name="T94" fmla="*/ 1756286056 w 1064"/>
              <a:gd name="T95" fmla="*/ 1999108297 h 1077"/>
              <a:gd name="T96" fmla="*/ 1933441291 w 1064"/>
              <a:gd name="T97" fmla="*/ 1988205601 h 1077"/>
              <a:gd name="T98" fmla="*/ 1797836911 w 1064"/>
              <a:gd name="T99" fmla="*/ 1793958134 h 1077"/>
              <a:gd name="T100" fmla="*/ 2001243481 w 1064"/>
              <a:gd name="T101" fmla="*/ 1745955683 h 1077"/>
              <a:gd name="T102" fmla="*/ 2147483646 w 1064"/>
              <a:gd name="T103" fmla="*/ 1676114114 h 1077"/>
              <a:gd name="T104" fmla="*/ 1972818424 w 1064"/>
              <a:gd name="T105" fmla="*/ 1538618183 h 1077"/>
              <a:gd name="T106" fmla="*/ 2147483646 w 1064"/>
              <a:gd name="T107" fmla="*/ 1425131974 h 1077"/>
              <a:gd name="T108" fmla="*/ 2147483646 w 1064"/>
              <a:gd name="T109" fmla="*/ 130510061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2" name="Freeform 11"/>
          <p:cNvSpPr>
            <a:spLocks noChangeArrowheads="1"/>
          </p:cNvSpPr>
          <p:nvPr/>
        </p:nvSpPr>
        <p:spPr bwMode="auto">
          <a:xfrm>
            <a:off x="7412038" y="2870200"/>
            <a:ext cx="136525" cy="138113"/>
          </a:xfrm>
          <a:custGeom>
            <a:avLst/>
            <a:gdLst>
              <a:gd name="T0" fmla="*/ 2009062636 w 1064"/>
              <a:gd name="T1" fmla="*/ 1208405651 h 1077"/>
              <a:gd name="T2" fmla="*/ 1977369076 w 1064"/>
              <a:gd name="T3" fmla="*/ 1071318945 h 1077"/>
              <a:gd name="T4" fmla="*/ 2147483646 w 1064"/>
              <a:gd name="T5" fmla="*/ 1010159508 h 1077"/>
              <a:gd name="T6" fmla="*/ 2074540873 w 1064"/>
              <a:gd name="T7" fmla="*/ 894171903 h 1077"/>
              <a:gd name="T8" fmla="*/ 1905535754 w 1064"/>
              <a:gd name="T9" fmla="*/ 782410658 h 1077"/>
              <a:gd name="T10" fmla="*/ 2091449700 w 1064"/>
              <a:gd name="T11" fmla="*/ 649533898 h 1077"/>
              <a:gd name="T12" fmla="*/ 1932998066 w 1064"/>
              <a:gd name="T13" fmla="*/ 582059477 h 1077"/>
              <a:gd name="T14" fmla="*/ 1736530507 w 1064"/>
              <a:gd name="T15" fmla="*/ 537772653 h 1077"/>
              <a:gd name="T16" fmla="*/ 1867519829 w 1064"/>
              <a:gd name="T17" fmla="*/ 347962816 h 1077"/>
              <a:gd name="T18" fmla="*/ 1696390746 w 1064"/>
              <a:gd name="T19" fmla="*/ 339526509 h 1077"/>
              <a:gd name="T20" fmla="*/ 1495708363 w 1064"/>
              <a:gd name="T21" fmla="*/ 362730519 h 1077"/>
              <a:gd name="T22" fmla="*/ 1552740398 w 1064"/>
              <a:gd name="T23" fmla="*/ 141296652 h 1077"/>
              <a:gd name="T24" fmla="*/ 1390073940 w 1064"/>
              <a:gd name="T25" fmla="*/ 191914874 h 1077"/>
              <a:gd name="T26" fmla="*/ 1208391244 w 1064"/>
              <a:gd name="T27" fmla="*/ 282593432 h 1077"/>
              <a:gd name="T28" fmla="*/ 1187267721 w 1064"/>
              <a:gd name="T29" fmla="*/ 54828168 h 1077"/>
              <a:gd name="T30" fmla="*/ 1049956162 w 1064"/>
              <a:gd name="T31" fmla="*/ 158169393 h 1077"/>
              <a:gd name="T32" fmla="*/ 912628052 w 1064"/>
              <a:gd name="T33" fmla="*/ 303675991 h 1077"/>
              <a:gd name="T34" fmla="*/ 813332418 w 1064"/>
              <a:gd name="T35" fmla="*/ 97009956 h 1077"/>
              <a:gd name="T36" fmla="*/ 720391870 w 1064"/>
              <a:gd name="T37" fmla="*/ 242516554 h 1077"/>
              <a:gd name="T38" fmla="*/ 640112347 w 1064"/>
              <a:gd name="T39" fmla="*/ 428100030 h 1077"/>
              <a:gd name="T40" fmla="*/ 477445889 w 1064"/>
              <a:gd name="T41" fmla="*/ 265720692 h 1077"/>
              <a:gd name="T42" fmla="*/ 439413540 w 1064"/>
              <a:gd name="T43" fmla="*/ 434431428 h 1077"/>
              <a:gd name="T44" fmla="*/ 428859926 w 1064"/>
              <a:gd name="T45" fmla="*/ 634782608 h 1077"/>
              <a:gd name="T46" fmla="*/ 219715046 w 1064"/>
              <a:gd name="T47" fmla="*/ 539877690 h 1077"/>
              <a:gd name="T48" fmla="*/ 240838569 w 1064"/>
              <a:gd name="T49" fmla="*/ 710693335 h 1077"/>
              <a:gd name="T50" fmla="*/ 299978016 w 1064"/>
              <a:gd name="T51" fmla="*/ 902608209 h 1077"/>
              <a:gd name="T52" fmla="*/ 69709485 w 1064"/>
              <a:gd name="T53" fmla="*/ 885735468 h 1077"/>
              <a:gd name="T54" fmla="*/ 147881596 w 1064"/>
              <a:gd name="T55" fmla="*/ 1037573592 h 1077"/>
              <a:gd name="T56" fmla="*/ 266177044 w 1064"/>
              <a:gd name="T57" fmla="*/ 1134583419 h 1077"/>
              <a:gd name="T58" fmla="*/ 147881596 w 1064"/>
              <a:gd name="T59" fmla="*/ 1233714827 h 1077"/>
              <a:gd name="T60" fmla="*/ 69709485 w 1064"/>
              <a:gd name="T61" fmla="*/ 1385552822 h 1077"/>
              <a:gd name="T62" fmla="*/ 299978016 w 1064"/>
              <a:gd name="T63" fmla="*/ 1366575172 h 1077"/>
              <a:gd name="T64" fmla="*/ 240838569 w 1064"/>
              <a:gd name="T65" fmla="*/ 1560594956 h 1077"/>
              <a:gd name="T66" fmla="*/ 219715046 w 1064"/>
              <a:gd name="T67" fmla="*/ 1731410600 h 1077"/>
              <a:gd name="T68" fmla="*/ 428859926 w 1064"/>
              <a:gd name="T69" fmla="*/ 1634400773 h 1077"/>
              <a:gd name="T70" fmla="*/ 439413540 w 1064"/>
              <a:gd name="T71" fmla="*/ 1836856991 h 1077"/>
              <a:gd name="T72" fmla="*/ 477445889 w 1064"/>
              <a:gd name="T73" fmla="*/ 2003462690 h 1077"/>
              <a:gd name="T74" fmla="*/ 640112347 w 1064"/>
              <a:gd name="T75" fmla="*/ 1843188260 h 1077"/>
              <a:gd name="T76" fmla="*/ 720391870 w 1064"/>
              <a:gd name="T77" fmla="*/ 2028771737 h 1077"/>
              <a:gd name="T78" fmla="*/ 813332418 w 1064"/>
              <a:gd name="T79" fmla="*/ 2147483646 h 1077"/>
              <a:gd name="T80" fmla="*/ 912628052 w 1064"/>
              <a:gd name="T81" fmla="*/ 1965490848 h 1077"/>
              <a:gd name="T82" fmla="*/ 1049956162 w 1064"/>
              <a:gd name="T83" fmla="*/ 2113118897 h 1077"/>
              <a:gd name="T84" fmla="*/ 1187267721 w 1064"/>
              <a:gd name="T85" fmla="*/ 2147483646 h 1077"/>
              <a:gd name="T86" fmla="*/ 1208391244 w 1064"/>
              <a:gd name="T87" fmla="*/ 1988694986 h 1077"/>
              <a:gd name="T88" fmla="*/ 1390073940 w 1064"/>
              <a:gd name="T89" fmla="*/ 2079373544 h 1077"/>
              <a:gd name="T90" fmla="*/ 1552740398 w 1064"/>
              <a:gd name="T91" fmla="*/ 2129991638 h 1077"/>
              <a:gd name="T92" fmla="*/ 1495708363 w 1064"/>
              <a:gd name="T93" fmla="*/ 1908557771 h 1077"/>
              <a:gd name="T94" fmla="*/ 1696390746 w 1064"/>
              <a:gd name="T95" fmla="*/ 1931761909 h 1077"/>
              <a:gd name="T96" fmla="*/ 1867519829 w 1064"/>
              <a:gd name="T97" fmla="*/ 1921204023 h 1077"/>
              <a:gd name="T98" fmla="*/ 1736530507 w 1064"/>
              <a:gd name="T99" fmla="*/ 1733515637 h 1077"/>
              <a:gd name="T100" fmla="*/ 1932998066 w 1064"/>
              <a:gd name="T101" fmla="*/ 1687123904 h 1077"/>
              <a:gd name="T102" fmla="*/ 2091449700 w 1064"/>
              <a:gd name="T103" fmla="*/ 1619633069 h 1077"/>
              <a:gd name="T104" fmla="*/ 1905535754 w 1064"/>
              <a:gd name="T105" fmla="*/ 1486772723 h 1077"/>
              <a:gd name="T106" fmla="*/ 2074540873 w 1064"/>
              <a:gd name="T107" fmla="*/ 1377116516 h 1077"/>
              <a:gd name="T108" fmla="*/ 2147483646 w 1064"/>
              <a:gd name="T109" fmla="*/ 126112878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3" name="Freeform 11"/>
          <p:cNvSpPr>
            <a:spLocks noChangeArrowheads="1"/>
          </p:cNvSpPr>
          <p:nvPr/>
        </p:nvSpPr>
        <p:spPr bwMode="auto">
          <a:xfrm>
            <a:off x="5219700" y="3840163"/>
            <a:ext cx="136525" cy="138112"/>
          </a:xfrm>
          <a:custGeom>
            <a:avLst/>
            <a:gdLst>
              <a:gd name="T0" fmla="*/ 2009062636 w 1064"/>
              <a:gd name="T1" fmla="*/ 1208371767 h 1077"/>
              <a:gd name="T2" fmla="*/ 1977369076 w 1064"/>
              <a:gd name="T3" fmla="*/ 1071303494 h 1077"/>
              <a:gd name="T4" fmla="*/ 2147483646 w 1064"/>
              <a:gd name="T5" fmla="*/ 1010144884 h 1077"/>
              <a:gd name="T6" fmla="*/ 2074540873 w 1064"/>
              <a:gd name="T7" fmla="*/ 894158888 h 1077"/>
              <a:gd name="T8" fmla="*/ 1905535754 w 1064"/>
              <a:gd name="T9" fmla="*/ 782382936 h 1077"/>
              <a:gd name="T10" fmla="*/ 2091449700 w 1064"/>
              <a:gd name="T11" fmla="*/ 649524450 h 1077"/>
              <a:gd name="T12" fmla="*/ 1932998066 w 1064"/>
              <a:gd name="T13" fmla="*/ 582051031 h 1077"/>
              <a:gd name="T14" fmla="*/ 1736530507 w 1064"/>
              <a:gd name="T15" fmla="*/ 537764912 h 1077"/>
              <a:gd name="T16" fmla="*/ 1867519829 w 1064"/>
              <a:gd name="T17" fmla="*/ 347957731 h 1077"/>
              <a:gd name="T18" fmla="*/ 1696390746 w 1064"/>
              <a:gd name="T19" fmla="*/ 339521486 h 1077"/>
              <a:gd name="T20" fmla="*/ 1495708363 w 1064"/>
              <a:gd name="T21" fmla="*/ 362725328 h 1077"/>
              <a:gd name="T22" fmla="*/ 1552740398 w 1064"/>
              <a:gd name="T23" fmla="*/ 141294603 h 1077"/>
              <a:gd name="T24" fmla="*/ 1390073940 w 1064"/>
              <a:gd name="T25" fmla="*/ 191912074 h 1077"/>
              <a:gd name="T26" fmla="*/ 1208391244 w 1064"/>
              <a:gd name="T27" fmla="*/ 282589335 h 1077"/>
              <a:gd name="T28" fmla="*/ 1187267721 w 1064"/>
              <a:gd name="T29" fmla="*/ 54827258 h 1077"/>
              <a:gd name="T30" fmla="*/ 1049956162 w 1064"/>
              <a:gd name="T31" fmla="*/ 158167093 h 1077"/>
              <a:gd name="T32" fmla="*/ 912628052 w 1064"/>
              <a:gd name="T33" fmla="*/ 303671612 h 1077"/>
              <a:gd name="T34" fmla="*/ 813332418 w 1064"/>
              <a:gd name="T35" fmla="*/ 97008484 h 1077"/>
              <a:gd name="T36" fmla="*/ 720391870 w 1064"/>
              <a:gd name="T37" fmla="*/ 242513002 h 1077"/>
              <a:gd name="T38" fmla="*/ 640112347 w 1064"/>
              <a:gd name="T39" fmla="*/ 428093853 h 1077"/>
              <a:gd name="T40" fmla="*/ 477445889 w 1064"/>
              <a:gd name="T41" fmla="*/ 265716844 h 1077"/>
              <a:gd name="T42" fmla="*/ 439413540 w 1064"/>
              <a:gd name="T43" fmla="*/ 434425076 h 1077"/>
              <a:gd name="T44" fmla="*/ 428859926 w 1064"/>
              <a:gd name="T45" fmla="*/ 634773396 h 1077"/>
              <a:gd name="T46" fmla="*/ 219715046 w 1064"/>
              <a:gd name="T47" fmla="*/ 539869805 h 1077"/>
              <a:gd name="T48" fmla="*/ 240838569 w 1064"/>
              <a:gd name="T49" fmla="*/ 710683059 h 1077"/>
              <a:gd name="T50" fmla="*/ 299978016 w 1064"/>
              <a:gd name="T51" fmla="*/ 902595134 h 1077"/>
              <a:gd name="T52" fmla="*/ 69709485 w 1064"/>
              <a:gd name="T53" fmla="*/ 885722643 h 1077"/>
              <a:gd name="T54" fmla="*/ 147881596 w 1064"/>
              <a:gd name="T55" fmla="*/ 1037558513 h 1077"/>
              <a:gd name="T56" fmla="*/ 266177044 w 1064"/>
              <a:gd name="T57" fmla="*/ 1134566997 h 1077"/>
              <a:gd name="T58" fmla="*/ 147881596 w 1064"/>
              <a:gd name="T59" fmla="*/ 1233680503 h 1077"/>
              <a:gd name="T60" fmla="*/ 69709485 w 1064"/>
              <a:gd name="T61" fmla="*/ 1385516245 h 1077"/>
              <a:gd name="T62" fmla="*/ 299978016 w 1064"/>
              <a:gd name="T63" fmla="*/ 1366538861 h 1077"/>
              <a:gd name="T64" fmla="*/ 240838569 w 1064"/>
              <a:gd name="T65" fmla="*/ 1560555957 h 1077"/>
              <a:gd name="T66" fmla="*/ 219715046 w 1064"/>
              <a:gd name="T67" fmla="*/ 1731369083 h 1077"/>
              <a:gd name="T68" fmla="*/ 428859926 w 1064"/>
              <a:gd name="T69" fmla="*/ 1634360599 h 1077"/>
              <a:gd name="T70" fmla="*/ 439413540 w 1064"/>
              <a:gd name="T71" fmla="*/ 1836813940 h 1077"/>
              <a:gd name="T72" fmla="*/ 477445889 w 1064"/>
              <a:gd name="T73" fmla="*/ 2003417278 h 1077"/>
              <a:gd name="T74" fmla="*/ 640112347 w 1064"/>
              <a:gd name="T75" fmla="*/ 1843145163 h 1077"/>
              <a:gd name="T76" fmla="*/ 720391870 w 1064"/>
              <a:gd name="T77" fmla="*/ 2028726014 h 1077"/>
              <a:gd name="T78" fmla="*/ 813332418 w 1064"/>
              <a:gd name="T79" fmla="*/ 2147483646 h 1077"/>
              <a:gd name="T80" fmla="*/ 912628052 w 1064"/>
              <a:gd name="T81" fmla="*/ 1965462382 h 1077"/>
              <a:gd name="T82" fmla="*/ 1049956162 w 1064"/>
              <a:gd name="T83" fmla="*/ 2113071923 h 1077"/>
              <a:gd name="T84" fmla="*/ 1187267721 w 1064"/>
              <a:gd name="T85" fmla="*/ 2147483646 h 1077"/>
              <a:gd name="T86" fmla="*/ 1208391244 w 1064"/>
              <a:gd name="T87" fmla="*/ 1988649682 h 1077"/>
              <a:gd name="T88" fmla="*/ 1390073940 w 1064"/>
              <a:gd name="T89" fmla="*/ 2079326942 h 1077"/>
              <a:gd name="T90" fmla="*/ 1552740398 w 1064"/>
              <a:gd name="T91" fmla="*/ 2129944413 h 1077"/>
              <a:gd name="T92" fmla="*/ 1495708363 w 1064"/>
              <a:gd name="T93" fmla="*/ 1908513688 h 1077"/>
              <a:gd name="T94" fmla="*/ 1696390746 w 1064"/>
              <a:gd name="T95" fmla="*/ 1931717402 h 1077"/>
              <a:gd name="T96" fmla="*/ 1867519829 w 1064"/>
              <a:gd name="T97" fmla="*/ 1921176263 h 1077"/>
              <a:gd name="T98" fmla="*/ 1736530507 w 1064"/>
              <a:gd name="T99" fmla="*/ 1733474104 h 1077"/>
              <a:gd name="T100" fmla="*/ 1932998066 w 1064"/>
              <a:gd name="T101" fmla="*/ 1687082963 h 1077"/>
              <a:gd name="T102" fmla="*/ 2091449700 w 1064"/>
              <a:gd name="T103" fmla="*/ 1619609545 h 1077"/>
              <a:gd name="T104" fmla="*/ 1905535754 w 1064"/>
              <a:gd name="T105" fmla="*/ 1486751187 h 1077"/>
              <a:gd name="T106" fmla="*/ 2074540873 w 1064"/>
              <a:gd name="T107" fmla="*/ 1377080128 h 1077"/>
              <a:gd name="T108" fmla="*/ 2147483646 w 1064"/>
              <a:gd name="T109" fmla="*/ 126109413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4" name="Freeform 11"/>
          <p:cNvSpPr>
            <a:spLocks noChangeArrowheads="1"/>
          </p:cNvSpPr>
          <p:nvPr/>
        </p:nvSpPr>
        <p:spPr bwMode="auto">
          <a:xfrm>
            <a:off x="5349875" y="4210050"/>
            <a:ext cx="136525" cy="139700"/>
          </a:xfrm>
          <a:custGeom>
            <a:avLst/>
            <a:gdLst>
              <a:gd name="T0" fmla="*/ 2009062636 w 1064"/>
              <a:gd name="T1" fmla="*/ 1250536419 h 1077"/>
              <a:gd name="T2" fmla="*/ 1977369076 w 1064"/>
              <a:gd name="T3" fmla="*/ 1108682678 h 1077"/>
              <a:gd name="T4" fmla="*/ 2147483646 w 1064"/>
              <a:gd name="T5" fmla="*/ 1045386126 h 1077"/>
              <a:gd name="T6" fmla="*/ 2074540873 w 1064"/>
              <a:gd name="T7" fmla="*/ 925354900 h 1077"/>
              <a:gd name="T8" fmla="*/ 1905535754 w 1064"/>
              <a:gd name="T9" fmla="*/ 809681224 h 1077"/>
              <a:gd name="T10" fmla="*/ 2091449700 w 1064"/>
              <a:gd name="T11" fmla="*/ 672185423 h 1077"/>
              <a:gd name="T12" fmla="*/ 1932998066 w 1064"/>
              <a:gd name="T13" fmla="*/ 602360587 h 1077"/>
              <a:gd name="T14" fmla="*/ 1736530507 w 1064"/>
              <a:gd name="T15" fmla="*/ 556528610 h 1077"/>
              <a:gd name="T16" fmla="*/ 1867519829 w 1064"/>
              <a:gd name="T17" fmla="*/ 360110670 h 1077"/>
              <a:gd name="T18" fmla="*/ 1696390746 w 1064"/>
              <a:gd name="T19" fmla="*/ 351378447 h 1077"/>
              <a:gd name="T20" fmla="*/ 1495708363 w 1064"/>
              <a:gd name="T21" fmla="*/ 375371176 h 1077"/>
              <a:gd name="T22" fmla="*/ 1552740398 w 1064"/>
              <a:gd name="T23" fmla="*/ 146228154 h 1077"/>
              <a:gd name="T24" fmla="*/ 1390073940 w 1064"/>
              <a:gd name="T25" fmla="*/ 198605147 h 1077"/>
              <a:gd name="T26" fmla="*/ 1208391244 w 1064"/>
              <a:gd name="T27" fmla="*/ 292439575 h 1077"/>
              <a:gd name="T28" fmla="*/ 1187267721 w 1064"/>
              <a:gd name="T29" fmla="*/ 56751536 h 1077"/>
              <a:gd name="T30" fmla="*/ 1049956162 w 1064"/>
              <a:gd name="T31" fmla="*/ 163675996 h 1077"/>
              <a:gd name="T32" fmla="*/ 912628052 w 1064"/>
              <a:gd name="T33" fmla="*/ 314278822 h 1077"/>
              <a:gd name="T34" fmla="*/ 813332418 w 1064"/>
              <a:gd name="T35" fmla="*/ 100396177 h 1077"/>
              <a:gd name="T36" fmla="*/ 720391870 w 1064"/>
              <a:gd name="T37" fmla="*/ 250982140 h 1077"/>
              <a:gd name="T38" fmla="*/ 640112347 w 1064"/>
              <a:gd name="T39" fmla="*/ 443042401 h 1077"/>
              <a:gd name="T40" fmla="*/ 477445889 w 1064"/>
              <a:gd name="T41" fmla="*/ 274991862 h 1077"/>
              <a:gd name="T42" fmla="*/ 439413540 w 1064"/>
              <a:gd name="T43" fmla="*/ 449587417 h 1077"/>
              <a:gd name="T44" fmla="*/ 428859926 w 1064"/>
              <a:gd name="T45" fmla="*/ 656908054 h 1077"/>
              <a:gd name="T46" fmla="*/ 219715046 w 1064"/>
              <a:gd name="T47" fmla="*/ 558699084 h 1077"/>
              <a:gd name="T48" fmla="*/ 240838569 w 1064"/>
              <a:gd name="T49" fmla="*/ 735481975 h 1077"/>
              <a:gd name="T50" fmla="*/ 299978016 w 1064"/>
              <a:gd name="T51" fmla="*/ 934087123 h 1077"/>
              <a:gd name="T52" fmla="*/ 69709485 w 1064"/>
              <a:gd name="T53" fmla="*/ 916622547 h 1077"/>
              <a:gd name="T54" fmla="*/ 147881596 w 1064"/>
              <a:gd name="T55" fmla="*/ 1073753527 h 1077"/>
              <a:gd name="T56" fmla="*/ 266177044 w 1064"/>
              <a:gd name="T57" fmla="*/ 1174149704 h 1077"/>
              <a:gd name="T58" fmla="*/ 147881596 w 1064"/>
              <a:gd name="T59" fmla="*/ 1276733217 h 1077"/>
              <a:gd name="T60" fmla="*/ 69709485 w 1064"/>
              <a:gd name="T61" fmla="*/ 1433864197 h 1077"/>
              <a:gd name="T62" fmla="*/ 299978016 w 1064"/>
              <a:gd name="T63" fmla="*/ 1414212285 h 1077"/>
              <a:gd name="T64" fmla="*/ 240838569 w 1064"/>
              <a:gd name="T65" fmla="*/ 1615004769 h 1077"/>
              <a:gd name="T66" fmla="*/ 219715046 w 1064"/>
              <a:gd name="T67" fmla="*/ 1791787660 h 1077"/>
              <a:gd name="T68" fmla="*/ 428859926 w 1064"/>
              <a:gd name="T69" fmla="*/ 1691391483 h 1077"/>
              <a:gd name="T70" fmla="*/ 439413540 w 1064"/>
              <a:gd name="T71" fmla="*/ 1900899457 h 1077"/>
              <a:gd name="T72" fmla="*/ 477445889 w 1064"/>
              <a:gd name="T73" fmla="*/ 2073324538 h 1077"/>
              <a:gd name="T74" fmla="*/ 640112347 w 1064"/>
              <a:gd name="T75" fmla="*/ 1907444473 h 1077"/>
              <a:gd name="T76" fmla="*/ 720391870 w 1064"/>
              <a:gd name="T77" fmla="*/ 2099504604 h 1077"/>
              <a:gd name="T78" fmla="*/ 813332418 w 1064"/>
              <a:gd name="T79" fmla="*/ 2147483646 h 1077"/>
              <a:gd name="T80" fmla="*/ 912628052 w 1064"/>
              <a:gd name="T81" fmla="*/ 2034037578 h 1077"/>
              <a:gd name="T82" fmla="*/ 1049956162 w 1064"/>
              <a:gd name="T83" fmla="*/ 2147483646 h 1077"/>
              <a:gd name="T84" fmla="*/ 1187267721 w 1064"/>
              <a:gd name="T85" fmla="*/ 2147483646 h 1077"/>
              <a:gd name="T86" fmla="*/ 1208391244 w 1064"/>
              <a:gd name="T87" fmla="*/ 2058047169 h 1077"/>
              <a:gd name="T88" fmla="*/ 1390073940 w 1064"/>
              <a:gd name="T89" fmla="*/ 2147483646 h 1077"/>
              <a:gd name="T90" fmla="*/ 1552740398 w 1064"/>
              <a:gd name="T91" fmla="*/ 2147483646 h 1077"/>
              <a:gd name="T92" fmla="*/ 1495708363 w 1064"/>
              <a:gd name="T93" fmla="*/ 1975115568 h 1077"/>
              <a:gd name="T94" fmla="*/ 1696390746 w 1064"/>
              <a:gd name="T95" fmla="*/ 1999108297 h 1077"/>
              <a:gd name="T96" fmla="*/ 1867519829 w 1064"/>
              <a:gd name="T97" fmla="*/ 1988205601 h 1077"/>
              <a:gd name="T98" fmla="*/ 1736530507 w 1064"/>
              <a:gd name="T99" fmla="*/ 1793958134 h 1077"/>
              <a:gd name="T100" fmla="*/ 1932998066 w 1064"/>
              <a:gd name="T101" fmla="*/ 1745955683 h 1077"/>
              <a:gd name="T102" fmla="*/ 2091449700 w 1064"/>
              <a:gd name="T103" fmla="*/ 1676114114 h 1077"/>
              <a:gd name="T104" fmla="*/ 1905535754 w 1064"/>
              <a:gd name="T105" fmla="*/ 1538618183 h 1077"/>
              <a:gd name="T106" fmla="*/ 2074540873 w 1064"/>
              <a:gd name="T107" fmla="*/ 1425131974 h 1077"/>
              <a:gd name="T108" fmla="*/ 2147483646 w 1064"/>
              <a:gd name="T109" fmla="*/ 130510061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5" name="Freeform 11"/>
          <p:cNvSpPr>
            <a:spLocks noChangeArrowheads="1"/>
          </p:cNvSpPr>
          <p:nvPr/>
        </p:nvSpPr>
        <p:spPr bwMode="auto">
          <a:xfrm>
            <a:off x="6229350" y="4919663"/>
            <a:ext cx="136525" cy="138112"/>
          </a:xfrm>
          <a:custGeom>
            <a:avLst/>
            <a:gdLst>
              <a:gd name="T0" fmla="*/ 2009062636 w 1064"/>
              <a:gd name="T1" fmla="*/ 1208371767 h 1077"/>
              <a:gd name="T2" fmla="*/ 1977369076 w 1064"/>
              <a:gd name="T3" fmla="*/ 1071303494 h 1077"/>
              <a:gd name="T4" fmla="*/ 2147483646 w 1064"/>
              <a:gd name="T5" fmla="*/ 1010144884 h 1077"/>
              <a:gd name="T6" fmla="*/ 2074540873 w 1064"/>
              <a:gd name="T7" fmla="*/ 894158888 h 1077"/>
              <a:gd name="T8" fmla="*/ 1905535754 w 1064"/>
              <a:gd name="T9" fmla="*/ 782382936 h 1077"/>
              <a:gd name="T10" fmla="*/ 2091449700 w 1064"/>
              <a:gd name="T11" fmla="*/ 649524450 h 1077"/>
              <a:gd name="T12" fmla="*/ 1932998066 w 1064"/>
              <a:gd name="T13" fmla="*/ 582051031 h 1077"/>
              <a:gd name="T14" fmla="*/ 1736530507 w 1064"/>
              <a:gd name="T15" fmla="*/ 537764912 h 1077"/>
              <a:gd name="T16" fmla="*/ 1867519829 w 1064"/>
              <a:gd name="T17" fmla="*/ 347957731 h 1077"/>
              <a:gd name="T18" fmla="*/ 1696390746 w 1064"/>
              <a:gd name="T19" fmla="*/ 339521486 h 1077"/>
              <a:gd name="T20" fmla="*/ 1495708363 w 1064"/>
              <a:gd name="T21" fmla="*/ 362725328 h 1077"/>
              <a:gd name="T22" fmla="*/ 1552740398 w 1064"/>
              <a:gd name="T23" fmla="*/ 141294603 h 1077"/>
              <a:gd name="T24" fmla="*/ 1390073940 w 1064"/>
              <a:gd name="T25" fmla="*/ 191912074 h 1077"/>
              <a:gd name="T26" fmla="*/ 1208391244 w 1064"/>
              <a:gd name="T27" fmla="*/ 282589335 h 1077"/>
              <a:gd name="T28" fmla="*/ 1187267721 w 1064"/>
              <a:gd name="T29" fmla="*/ 54827258 h 1077"/>
              <a:gd name="T30" fmla="*/ 1049956162 w 1064"/>
              <a:gd name="T31" fmla="*/ 158167093 h 1077"/>
              <a:gd name="T32" fmla="*/ 912628052 w 1064"/>
              <a:gd name="T33" fmla="*/ 303671612 h 1077"/>
              <a:gd name="T34" fmla="*/ 813332418 w 1064"/>
              <a:gd name="T35" fmla="*/ 97008484 h 1077"/>
              <a:gd name="T36" fmla="*/ 720391870 w 1064"/>
              <a:gd name="T37" fmla="*/ 242513002 h 1077"/>
              <a:gd name="T38" fmla="*/ 640112347 w 1064"/>
              <a:gd name="T39" fmla="*/ 428093853 h 1077"/>
              <a:gd name="T40" fmla="*/ 477445889 w 1064"/>
              <a:gd name="T41" fmla="*/ 265716844 h 1077"/>
              <a:gd name="T42" fmla="*/ 439413540 w 1064"/>
              <a:gd name="T43" fmla="*/ 434425076 h 1077"/>
              <a:gd name="T44" fmla="*/ 428859926 w 1064"/>
              <a:gd name="T45" fmla="*/ 634773396 h 1077"/>
              <a:gd name="T46" fmla="*/ 219715046 w 1064"/>
              <a:gd name="T47" fmla="*/ 539869805 h 1077"/>
              <a:gd name="T48" fmla="*/ 240838569 w 1064"/>
              <a:gd name="T49" fmla="*/ 710683059 h 1077"/>
              <a:gd name="T50" fmla="*/ 299978016 w 1064"/>
              <a:gd name="T51" fmla="*/ 902595134 h 1077"/>
              <a:gd name="T52" fmla="*/ 69709485 w 1064"/>
              <a:gd name="T53" fmla="*/ 885722643 h 1077"/>
              <a:gd name="T54" fmla="*/ 147881596 w 1064"/>
              <a:gd name="T55" fmla="*/ 1037558513 h 1077"/>
              <a:gd name="T56" fmla="*/ 266177044 w 1064"/>
              <a:gd name="T57" fmla="*/ 1134566997 h 1077"/>
              <a:gd name="T58" fmla="*/ 147881596 w 1064"/>
              <a:gd name="T59" fmla="*/ 1233680503 h 1077"/>
              <a:gd name="T60" fmla="*/ 69709485 w 1064"/>
              <a:gd name="T61" fmla="*/ 1385516245 h 1077"/>
              <a:gd name="T62" fmla="*/ 299978016 w 1064"/>
              <a:gd name="T63" fmla="*/ 1366538861 h 1077"/>
              <a:gd name="T64" fmla="*/ 240838569 w 1064"/>
              <a:gd name="T65" fmla="*/ 1560555957 h 1077"/>
              <a:gd name="T66" fmla="*/ 219715046 w 1064"/>
              <a:gd name="T67" fmla="*/ 1731369083 h 1077"/>
              <a:gd name="T68" fmla="*/ 428859926 w 1064"/>
              <a:gd name="T69" fmla="*/ 1634360599 h 1077"/>
              <a:gd name="T70" fmla="*/ 439413540 w 1064"/>
              <a:gd name="T71" fmla="*/ 1836813940 h 1077"/>
              <a:gd name="T72" fmla="*/ 477445889 w 1064"/>
              <a:gd name="T73" fmla="*/ 2003417278 h 1077"/>
              <a:gd name="T74" fmla="*/ 640112347 w 1064"/>
              <a:gd name="T75" fmla="*/ 1843145163 h 1077"/>
              <a:gd name="T76" fmla="*/ 720391870 w 1064"/>
              <a:gd name="T77" fmla="*/ 2028726014 h 1077"/>
              <a:gd name="T78" fmla="*/ 813332418 w 1064"/>
              <a:gd name="T79" fmla="*/ 2147483646 h 1077"/>
              <a:gd name="T80" fmla="*/ 912628052 w 1064"/>
              <a:gd name="T81" fmla="*/ 1965462382 h 1077"/>
              <a:gd name="T82" fmla="*/ 1049956162 w 1064"/>
              <a:gd name="T83" fmla="*/ 2113071923 h 1077"/>
              <a:gd name="T84" fmla="*/ 1187267721 w 1064"/>
              <a:gd name="T85" fmla="*/ 2147483646 h 1077"/>
              <a:gd name="T86" fmla="*/ 1208391244 w 1064"/>
              <a:gd name="T87" fmla="*/ 1988649682 h 1077"/>
              <a:gd name="T88" fmla="*/ 1390073940 w 1064"/>
              <a:gd name="T89" fmla="*/ 2079326942 h 1077"/>
              <a:gd name="T90" fmla="*/ 1552740398 w 1064"/>
              <a:gd name="T91" fmla="*/ 2129944413 h 1077"/>
              <a:gd name="T92" fmla="*/ 1495708363 w 1064"/>
              <a:gd name="T93" fmla="*/ 1908513688 h 1077"/>
              <a:gd name="T94" fmla="*/ 1696390746 w 1064"/>
              <a:gd name="T95" fmla="*/ 1931717402 h 1077"/>
              <a:gd name="T96" fmla="*/ 1867519829 w 1064"/>
              <a:gd name="T97" fmla="*/ 1921176263 h 1077"/>
              <a:gd name="T98" fmla="*/ 1736530507 w 1064"/>
              <a:gd name="T99" fmla="*/ 1733474104 h 1077"/>
              <a:gd name="T100" fmla="*/ 1932998066 w 1064"/>
              <a:gd name="T101" fmla="*/ 1687082963 h 1077"/>
              <a:gd name="T102" fmla="*/ 2091449700 w 1064"/>
              <a:gd name="T103" fmla="*/ 1619609545 h 1077"/>
              <a:gd name="T104" fmla="*/ 1905535754 w 1064"/>
              <a:gd name="T105" fmla="*/ 1486751187 h 1077"/>
              <a:gd name="T106" fmla="*/ 2074540873 w 1064"/>
              <a:gd name="T107" fmla="*/ 1377080128 h 1077"/>
              <a:gd name="T108" fmla="*/ 2147483646 w 1064"/>
              <a:gd name="T109" fmla="*/ 126109413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6" name="Freeform 11"/>
          <p:cNvSpPr>
            <a:spLocks noChangeArrowheads="1"/>
          </p:cNvSpPr>
          <p:nvPr/>
        </p:nvSpPr>
        <p:spPr bwMode="auto">
          <a:xfrm>
            <a:off x="6367463" y="4225925"/>
            <a:ext cx="138112" cy="138113"/>
          </a:xfrm>
          <a:custGeom>
            <a:avLst/>
            <a:gdLst>
              <a:gd name="T0" fmla="*/ 2079934009 w 1064"/>
              <a:gd name="T1" fmla="*/ 1208405651 h 1077"/>
              <a:gd name="T2" fmla="*/ 2047128645 w 1064"/>
              <a:gd name="T3" fmla="*/ 1071318945 h 1077"/>
              <a:gd name="T4" fmla="*/ 2147483646 w 1064"/>
              <a:gd name="T5" fmla="*/ 1010159508 h 1077"/>
              <a:gd name="T6" fmla="*/ 2147483646 w 1064"/>
              <a:gd name="T7" fmla="*/ 894171903 h 1077"/>
              <a:gd name="T8" fmla="*/ 1972772986 w 1064"/>
              <a:gd name="T9" fmla="*/ 782410658 h 1077"/>
              <a:gd name="T10" fmla="*/ 2147483646 w 1064"/>
              <a:gd name="T11" fmla="*/ 649533898 h 1077"/>
              <a:gd name="T12" fmla="*/ 2001197708 w 1064"/>
              <a:gd name="T13" fmla="*/ 582059477 h 1077"/>
              <a:gd name="T14" fmla="*/ 1797794039 w 1064"/>
              <a:gd name="T15" fmla="*/ 537772653 h 1077"/>
              <a:gd name="T16" fmla="*/ 1933396398 w 1064"/>
              <a:gd name="T17" fmla="*/ 347962816 h 1077"/>
              <a:gd name="T18" fmla="*/ 1756243874 w 1064"/>
              <a:gd name="T19" fmla="*/ 339526509 h 1077"/>
              <a:gd name="T20" fmla="*/ 1548476178 w 1064"/>
              <a:gd name="T21" fmla="*/ 362730519 h 1077"/>
              <a:gd name="T22" fmla="*/ 1607515812 w 1064"/>
              <a:gd name="T23" fmla="*/ 141296652 h 1077"/>
              <a:gd name="T24" fmla="*/ 1439107959 w 1064"/>
              <a:gd name="T25" fmla="*/ 191914874 h 1077"/>
              <a:gd name="T26" fmla="*/ 1251020183 w 1064"/>
              <a:gd name="T27" fmla="*/ 282593432 h 1077"/>
              <a:gd name="T28" fmla="*/ 1229149941 w 1064"/>
              <a:gd name="T29" fmla="*/ 54828168 h 1077"/>
              <a:gd name="T30" fmla="*/ 1086993102 w 1064"/>
              <a:gd name="T31" fmla="*/ 158169393 h 1077"/>
              <a:gd name="T32" fmla="*/ 944836394 w 1064"/>
              <a:gd name="T33" fmla="*/ 303675991 h 1077"/>
              <a:gd name="T34" fmla="*/ 842039269 w 1064"/>
              <a:gd name="T35" fmla="*/ 97009956 h 1077"/>
              <a:gd name="T36" fmla="*/ 745796622 w 1064"/>
              <a:gd name="T37" fmla="*/ 242516554 h 1077"/>
              <a:gd name="T38" fmla="*/ 662696293 w 1064"/>
              <a:gd name="T39" fmla="*/ 428100030 h 1077"/>
              <a:gd name="T40" fmla="*/ 494288440 w 1064"/>
              <a:gd name="T41" fmla="*/ 265720692 h 1077"/>
              <a:gd name="T42" fmla="*/ 454911852 w 1064"/>
              <a:gd name="T43" fmla="*/ 434431428 h 1077"/>
              <a:gd name="T44" fmla="*/ 443976730 w 1064"/>
              <a:gd name="T45" fmla="*/ 634782608 h 1077"/>
              <a:gd name="T46" fmla="*/ 227464363 w 1064"/>
              <a:gd name="T47" fmla="*/ 539877690 h 1077"/>
              <a:gd name="T48" fmla="*/ 249334606 w 1064"/>
              <a:gd name="T49" fmla="*/ 710693335 h 1077"/>
              <a:gd name="T50" fmla="*/ 310564692 w 1064"/>
              <a:gd name="T51" fmla="*/ 902608209 h 1077"/>
              <a:gd name="T52" fmla="*/ 72182082 w 1064"/>
              <a:gd name="T53" fmla="*/ 885735468 h 1077"/>
              <a:gd name="T54" fmla="*/ 153091960 w 1064"/>
              <a:gd name="T55" fmla="*/ 1037573592 h 1077"/>
              <a:gd name="T56" fmla="*/ 275568877 w 1064"/>
              <a:gd name="T57" fmla="*/ 1134583419 h 1077"/>
              <a:gd name="T58" fmla="*/ 153091960 w 1064"/>
              <a:gd name="T59" fmla="*/ 1233714827 h 1077"/>
              <a:gd name="T60" fmla="*/ 72182082 w 1064"/>
              <a:gd name="T61" fmla="*/ 1385552822 h 1077"/>
              <a:gd name="T62" fmla="*/ 310564692 w 1064"/>
              <a:gd name="T63" fmla="*/ 1366575172 h 1077"/>
              <a:gd name="T64" fmla="*/ 249334606 w 1064"/>
              <a:gd name="T65" fmla="*/ 1560594956 h 1077"/>
              <a:gd name="T66" fmla="*/ 227464363 w 1064"/>
              <a:gd name="T67" fmla="*/ 1731410600 h 1077"/>
              <a:gd name="T68" fmla="*/ 443976730 w 1064"/>
              <a:gd name="T69" fmla="*/ 1634400773 h 1077"/>
              <a:gd name="T70" fmla="*/ 454911852 w 1064"/>
              <a:gd name="T71" fmla="*/ 1836856991 h 1077"/>
              <a:gd name="T72" fmla="*/ 494288440 w 1064"/>
              <a:gd name="T73" fmla="*/ 2003462690 h 1077"/>
              <a:gd name="T74" fmla="*/ 662696293 w 1064"/>
              <a:gd name="T75" fmla="*/ 1843188260 h 1077"/>
              <a:gd name="T76" fmla="*/ 745796622 w 1064"/>
              <a:gd name="T77" fmla="*/ 2028771737 h 1077"/>
              <a:gd name="T78" fmla="*/ 842039269 w 1064"/>
              <a:gd name="T79" fmla="*/ 2147483646 h 1077"/>
              <a:gd name="T80" fmla="*/ 944836394 w 1064"/>
              <a:gd name="T81" fmla="*/ 1965490848 h 1077"/>
              <a:gd name="T82" fmla="*/ 1086993102 w 1064"/>
              <a:gd name="T83" fmla="*/ 2113118897 h 1077"/>
              <a:gd name="T84" fmla="*/ 1229149941 w 1064"/>
              <a:gd name="T85" fmla="*/ 2147483646 h 1077"/>
              <a:gd name="T86" fmla="*/ 1251020183 w 1064"/>
              <a:gd name="T87" fmla="*/ 1988694986 h 1077"/>
              <a:gd name="T88" fmla="*/ 1439107959 w 1064"/>
              <a:gd name="T89" fmla="*/ 2079373544 h 1077"/>
              <a:gd name="T90" fmla="*/ 1607515812 w 1064"/>
              <a:gd name="T91" fmla="*/ 2129991638 h 1077"/>
              <a:gd name="T92" fmla="*/ 1548476178 w 1064"/>
              <a:gd name="T93" fmla="*/ 1908557771 h 1077"/>
              <a:gd name="T94" fmla="*/ 1756243874 w 1064"/>
              <a:gd name="T95" fmla="*/ 1931761909 h 1077"/>
              <a:gd name="T96" fmla="*/ 1933396398 w 1064"/>
              <a:gd name="T97" fmla="*/ 1921204023 h 1077"/>
              <a:gd name="T98" fmla="*/ 1797794039 w 1064"/>
              <a:gd name="T99" fmla="*/ 1733515637 h 1077"/>
              <a:gd name="T100" fmla="*/ 2001197708 w 1064"/>
              <a:gd name="T101" fmla="*/ 1687123904 h 1077"/>
              <a:gd name="T102" fmla="*/ 2147483646 w 1064"/>
              <a:gd name="T103" fmla="*/ 1619633069 h 1077"/>
              <a:gd name="T104" fmla="*/ 1972772986 w 1064"/>
              <a:gd name="T105" fmla="*/ 1486772723 h 1077"/>
              <a:gd name="T106" fmla="*/ 2147483646 w 1064"/>
              <a:gd name="T107" fmla="*/ 1377116516 h 1077"/>
              <a:gd name="T108" fmla="*/ 2147483646 w 1064"/>
              <a:gd name="T109" fmla="*/ 126112878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7" name="Freeform 11"/>
          <p:cNvSpPr>
            <a:spLocks noChangeArrowheads="1"/>
          </p:cNvSpPr>
          <p:nvPr/>
        </p:nvSpPr>
        <p:spPr bwMode="auto">
          <a:xfrm>
            <a:off x="6826250" y="4233863"/>
            <a:ext cx="136525" cy="138112"/>
          </a:xfrm>
          <a:custGeom>
            <a:avLst/>
            <a:gdLst>
              <a:gd name="T0" fmla="*/ 2009062636 w 1064"/>
              <a:gd name="T1" fmla="*/ 1208371767 h 1077"/>
              <a:gd name="T2" fmla="*/ 1977369076 w 1064"/>
              <a:gd name="T3" fmla="*/ 1071303494 h 1077"/>
              <a:gd name="T4" fmla="*/ 2147483646 w 1064"/>
              <a:gd name="T5" fmla="*/ 1010144884 h 1077"/>
              <a:gd name="T6" fmla="*/ 2074540873 w 1064"/>
              <a:gd name="T7" fmla="*/ 894158888 h 1077"/>
              <a:gd name="T8" fmla="*/ 1905535754 w 1064"/>
              <a:gd name="T9" fmla="*/ 782382936 h 1077"/>
              <a:gd name="T10" fmla="*/ 2091449700 w 1064"/>
              <a:gd name="T11" fmla="*/ 649524450 h 1077"/>
              <a:gd name="T12" fmla="*/ 1932998066 w 1064"/>
              <a:gd name="T13" fmla="*/ 582051031 h 1077"/>
              <a:gd name="T14" fmla="*/ 1736530507 w 1064"/>
              <a:gd name="T15" fmla="*/ 537764912 h 1077"/>
              <a:gd name="T16" fmla="*/ 1867519829 w 1064"/>
              <a:gd name="T17" fmla="*/ 347957731 h 1077"/>
              <a:gd name="T18" fmla="*/ 1696390746 w 1064"/>
              <a:gd name="T19" fmla="*/ 339521486 h 1077"/>
              <a:gd name="T20" fmla="*/ 1495708363 w 1064"/>
              <a:gd name="T21" fmla="*/ 362725328 h 1077"/>
              <a:gd name="T22" fmla="*/ 1552740398 w 1064"/>
              <a:gd name="T23" fmla="*/ 141294603 h 1077"/>
              <a:gd name="T24" fmla="*/ 1390073940 w 1064"/>
              <a:gd name="T25" fmla="*/ 191912074 h 1077"/>
              <a:gd name="T26" fmla="*/ 1208391244 w 1064"/>
              <a:gd name="T27" fmla="*/ 282589335 h 1077"/>
              <a:gd name="T28" fmla="*/ 1187267721 w 1064"/>
              <a:gd name="T29" fmla="*/ 54827258 h 1077"/>
              <a:gd name="T30" fmla="*/ 1049956162 w 1064"/>
              <a:gd name="T31" fmla="*/ 158167093 h 1077"/>
              <a:gd name="T32" fmla="*/ 912628052 w 1064"/>
              <a:gd name="T33" fmla="*/ 303671612 h 1077"/>
              <a:gd name="T34" fmla="*/ 813332418 w 1064"/>
              <a:gd name="T35" fmla="*/ 97008484 h 1077"/>
              <a:gd name="T36" fmla="*/ 720391870 w 1064"/>
              <a:gd name="T37" fmla="*/ 242513002 h 1077"/>
              <a:gd name="T38" fmla="*/ 640112347 w 1064"/>
              <a:gd name="T39" fmla="*/ 428093853 h 1077"/>
              <a:gd name="T40" fmla="*/ 477445889 w 1064"/>
              <a:gd name="T41" fmla="*/ 265716844 h 1077"/>
              <a:gd name="T42" fmla="*/ 439413540 w 1064"/>
              <a:gd name="T43" fmla="*/ 434425076 h 1077"/>
              <a:gd name="T44" fmla="*/ 428859926 w 1064"/>
              <a:gd name="T45" fmla="*/ 634773396 h 1077"/>
              <a:gd name="T46" fmla="*/ 219715046 w 1064"/>
              <a:gd name="T47" fmla="*/ 539869805 h 1077"/>
              <a:gd name="T48" fmla="*/ 240838569 w 1064"/>
              <a:gd name="T49" fmla="*/ 710683059 h 1077"/>
              <a:gd name="T50" fmla="*/ 299978016 w 1064"/>
              <a:gd name="T51" fmla="*/ 902595134 h 1077"/>
              <a:gd name="T52" fmla="*/ 69709485 w 1064"/>
              <a:gd name="T53" fmla="*/ 885722643 h 1077"/>
              <a:gd name="T54" fmla="*/ 147881596 w 1064"/>
              <a:gd name="T55" fmla="*/ 1037558513 h 1077"/>
              <a:gd name="T56" fmla="*/ 266177044 w 1064"/>
              <a:gd name="T57" fmla="*/ 1134566997 h 1077"/>
              <a:gd name="T58" fmla="*/ 147881596 w 1064"/>
              <a:gd name="T59" fmla="*/ 1233680503 h 1077"/>
              <a:gd name="T60" fmla="*/ 69709485 w 1064"/>
              <a:gd name="T61" fmla="*/ 1385516245 h 1077"/>
              <a:gd name="T62" fmla="*/ 299978016 w 1064"/>
              <a:gd name="T63" fmla="*/ 1366538861 h 1077"/>
              <a:gd name="T64" fmla="*/ 240838569 w 1064"/>
              <a:gd name="T65" fmla="*/ 1560555957 h 1077"/>
              <a:gd name="T66" fmla="*/ 219715046 w 1064"/>
              <a:gd name="T67" fmla="*/ 1731369083 h 1077"/>
              <a:gd name="T68" fmla="*/ 428859926 w 1064"/>
              <a:gd name="T69" fmla="*/ 1634360599 h 1077"/>
              <a:gd name="T70" fmla="*/ 439413540 w 1064"/>
              <a:gd name="T71" fmla="*/ 1836813940 h 1077"/>
              <a:gd name="T72" fmla="*/ 477445889 w 1064"/>
              <a:gd name="T73" fmla="*/ 2003417278 h 1077"/>
              <a:gd name="T74" fmla="*/ 640112347 w 1064"/>
              <a:gd name="T75" fmla="*/ 1843145163 h 1077"/>
              <a:gd name="T76" fmla="*/ 720391870 w 1064"/>
              <a:gd name="T77" fmla="*/ 2028726014 h 1077"/>
              <a:gd name="T78" fmla="*/ 813332418 w 1064"/>
              <a:gd name="T79" fmla="*/ 2147483646 h 1077"/>
              <a:gd name="T80" fmla="*/ 912628052 w 1064"/>
              <a:gd name="T81" fmla="*/ 1965462382 h 1077"/>
              <a:gd name="T82" fmla="*/ 1049956162 w 1064"/>
              <a:gd name="T83" fmla="*/ 2113071923 h 1077"/>
              <a:gd name="T84" fmla="*/ 1187267721 w 1064"/>
              <a:gd name="T85" fmla="*/ 2147483646 h 1077"/>
              <a:gd name="T86" fmla="*/ 1208391244 w 1064"/>
              <a:gd name="T87" fmla="*/ 1988649682 h 1077"/>
              <a:gd name="T88" fmla="*/ 1390073940 w 1064"/>
              <a:gd name="T89" fmla="*/ 2079326942 h 1077"/>
              <a:gd name="T90" fmla="*/ 1552740398 w 1064"/>
              <a:gd name="T91" fmla="*/ 2129944413 h 1077"/>
              <a:gd name="T92" fmla="*/ 1495708363 w 1064"/>
              <a:gd name="T93" fmla="*/ 1908513688 h 1077"/>
              <a:gd name="T94" fmla="*/ 1696390746 w 1064"/>
              <a:gd name="T95" fmla="*/ 1931717402 h 1077"/>
              <a:gd name="T96" fmla="*/ 1867519829 w 1064"/>
              <a:gd name="T97" fmla="*/ 1921176263 h 1077"/>
              <a:gd name="T98" fmla="*/ 1736530507 w 1064"/>
              <a:gd name="T99" fmla="*/ 1733474104 h 1077"/>
              <a:gd name="T100" fmla="*/ 1932998066 w 1064"/>
              <a:gd name="T101" fmla="*/ 1687082963 h 1077"/>
              <a:gd name="T102" fmla="*/ 2091449700 w 1064"/>
              <a:gd name="T103" fmla="*/ 1619609545 h 1077"/>
              <a:gd name="T104" fmla="*/ 1905535754 w 1064"/>
              <a:gd name="T105" fmla="*/ 1486751187 h 1077"/>
              <a:gd name="T106" fmla="*/ 2074540873 w 1064"/>
              <a:gd name="T107" fmla="*/ 1377080128 h 1077"/>
              <a:gd name="T108" fmla="*/ 2147483646 w 1064"/>
              <a:gd name="T109" fmla="*/ 126109413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8" name="Freeform 11"/>
          <p:cNvSpPr>
            <a:spLocks noChangeArrowheads="1"/>
          </p:cNvSpPr>
          <p:nvPr/>
        </p:nvSpPr>
        <p:spPr bwMode="auto">
          <a:xfrm>
            <a:off x="6664325" y="4743450"/>
            <a:ext cx="136525" cy="139700"/>
          </a:xfrm>
          <a:custGeom>
            <a:avLst/>
            <a:gdLst>
              <a:gd name="T0" fmla="*/ 2009062636 w 1064"/>
              <a:gd name="T1" fmla="*/ 1250536419 h 1077"/>
              <a:gd name="T2" fmla="*/ 1977369076 w 1064"/>
              <a:gd name="T3" fmla="*/ 1108682678 h 1077"/>
              <a:gd name="T4" fmla="*/ 2147483646 w 1064"/>
              <a:gd name="T5" fmla="*/ 1045386126 h 1077"/>
              <a:gd name="T6" fmla="*/ 2074540873 w 1064"/>
              <a:gd name="T7" fmla="*/ 925354900 h 1077"/>
              <a:gd name="T8" fmla="*/ 1905535754 w 1064"/>
              <a:gd name="T9" fmla="*/ 809681224 h 1077"/>
              <a:gd name="T10" fmla="*/ 2091449700 w 1064"/>
              <a:gd name="T11" fmla="*/ 672185423 h 1077"/>
              <a:gd name="T12" fmla="*/ 1932998066 w 1064"/>
              <a:gd name="T13" fmla="*/ 602360587 h 1077"/>
              <a:gd name="T14" fmla="*/ 1736530507 w 1064"/>
              <a:gd name="T15" fmla="*/ 556528610 h 1077"/>
              <a:gd name="T16" fmla="*/ 1867519829 w 1064"/>
              <a:gd name="T17" fmla="*/ 360110670 h 1077"/>
              <a:gd name="T18" fmla="*/ 1696390746 w 1064"/>
              <a:gd name="T19" fmla="*/ 351378447 h 1077"/>
              <a:gd name="T20" fmla="*/ 1495708363 w 1064"/>
              <a:gd name="T21" fmla="*/ 375371176 h 1077"/>
              <a:gd name="T22" fmla="*/ 1552740398 w 1064"/>
              <a:gd name="T23" fmla="*/ 146228154 h 1077"/>
              <a:gd name="T24" fmla="*/ 1390073940 w 1064"/>
              <a:gd name="T25" fmla="*/ 198605147 h 1077"/>
              <a:gd name="T26" fmla="*/ 1208391244 w 1064"/>
              <a:gd name="T27" fmla="*/ 292439575 h 1077"/>
              <a:gd name="T28" fmla="*/ 1187267721 w 1064"/>
              <a:gd name="T29" fmla="*/ 56751536 h 1077"/>
              <a:gd name="T30" fmla="*/ 1049956162 w 1064"/>
              <a:gd name="T31" fmla="*/ 163675996 h 1077"/>
              <a:gd name="T32" fmla="*/ 912628052 w 1064"/>
              <a:gd name="T33" fmla="*/ 314278822 h 1077"/>
              <a:gd name="T34" fmla="*/ 813332418 w 1064"/>
              <a:gd name="T35" fmla="*/ 100396177 h 1077"/>
              <a:gd name="T36" fmla="*/ 720391870 w 1064"/>
              <a:gd name="T37" fmla="*/ 250982140 h 1077"/>
              <a:gd name="T38" fmla="*/ 640112347 w 1064"/>
              <a:gd name="T39" fmla="*/ 443042401 h 1077"/>
              <a:gd name="T40" fmla="*/ 477445889 w 1064"/>
              <a:gd name="T41" fmla="*/ 274991862 h 1077"/>
              <a:gd name="T42" fmla="*/ 439413540 w 1064"/>
              <a:gd name="T43" fmla="*/ 449587417 h 1077"/>
              <a:gd name="T44" fmla="*/ 428859926 w 1064"/>
              <a:gd name="T45" fmla="*/ 656908054 h 1077"/>
              <a:gd name="T46" fmla="*/ 219715046 w 1064"/>
              <a:gd name="T47" fmla="*/ 558699084 h 1077"/>
              <a:gd name="T48" fmla="*/ 240838569 w 1064"/>
              <a:gd name="T49" fmla="*/ 735481975 h 1077"/>
              <a:gd name="T50" fmla="*/ 299978016 w 1064"/>
              <a:gd name="T51" fmla="*/ 934087123 h 1077"/>
              <a:gd name="T52" fmla="*/ 69709485 w 1064"/>
              <a:gd name="T53" fmla="*/ 916622547 h 1077"/>
              <a:gd name="T54" fmla="*/ 147881596 w 1064"/>
              <a:gd name="T55" fmla="*/ 1073753527 h 1077"/>
              <a:gd name="T56" fmla="*/ 266177044 w 1064"/>
              <a:gd name="T57" fmla="*/ 1174149704 h 1077"/>
              <a:gd name="T58" fmla="*/ 147881596 w 1064"/>
              <a:gd name="T59" fmla="*/ 1276733217 h 1077"/>
              <a:gd name="T60" fmla="*/ 69709485 w 1064"/>
              <a:gd name="T61" fmla="*/ 1433864197 h 1077"/>
              <a:gd name="T62" fmla="*/ 299978016 w 1064"/>
              <a:gd name="T63" fmla="*/ 1414212285 h 1077"/>
              <a:gd name="T64" fmla="*/ 240838569 w 1064"/>
              <a:gd name="T65" fmla="*/ 1615004769 h 1077"/>
              <a:gd name="T66" fmla="*/ 219715046 w 1064"/>
              <a:gd name="T67" fmla="*/ 1791787660 h 1077"/>
              <a:gd name="T68" fmla="*/ 428859926 w 1064"/>
              <a:gd name="T69" fmla="*/ 1691391483 h 1077"/>
              <a:gd name="T70" fmla="*/ 439413540 w 1064"/>
              <a:gd name="T71" fmla="*/ 1900899457 h 1077"/>
              <a:gd name="T72" fmla="*/ 477445889 w 1064"/>
              <a:gd name="T73" fmla="*/ 2073324538 h 1077"/>
              <a:gd name="T74" fmla="*/ 640112347 w 1064"/>
              <a:gd name="T75" fmla="*/ 1907444473 h 1077"/>
              <a:gd name="T76" fmla="*/ 720391870 w 1064"/>
              <a:gd name="T77" fmla="*/ 2099504604 h 1077"/>
              <a:gd name="T78" fmla="*/ 813332418 w 1064"/>
              <a:gd name="T79" fmla="*/ 2147483646 h 1077"/>
              <a:gd name="T80" fmla="*/ 912628052 w 1064"/>
              <a:gd name="T81" fmla="*/ 2034037578 h 1077"/>
              <a:gd name="T82" fmla="*/ 1049956162 w 1064"/>
              <a:gd name="T83" fmla="*/ 2147483646 h 1077"/>
              <a:gd name="T84" fmla="*/ 1187267721 w 1064"/>
              <a:gd name="T85" fmla="*/ 2147483646 h 1077"/>
              <a:gd name="T86" fmla="*/ 1208391244 w 1064"/>
              <a:gd name="T87" fmla="*/ 2058047169 h 1077"/>
              <a:gd name="T88" fmla="*/ 1390073940 w 1064"/>
              <a:gd name="T89" fmla="*/ 2147483646 h 1077"/>
              <a:gd name="T90" fmla="*/ 1552740398 w 1064"/>
              <a:gd name="T91" fmla="*/ 2147483646 h 1077"/>
              <a:gd name="T92" fmla="*/ 1495708363 w 1064"/>
              <a:gd name="T93" fmla="*/ 1975115568 h 1077"/>
              <a:gd name="T94" fmla="*/ 1696390746 w 1064"/>
              <a:gd name="T95" fmla="*/ 1999108297 h 1077"/>
              <a:gd name="T96" fmla="*/ 1867519829 w 1064"/>
              <a:gd name="T97" fmla="*/ 1988205601 h 1077"/>
              <a:gd name="T98" fmla="*/ 1736530507 w 1064"/>
              <a:gd name="T99" fmla="*/ 1793958134 h 1077"/>
              <a:gd name="T100" fmla="*/ 1932998066 w 1064"/>
              <a:gd name="T101" fmla="*/ 1745955683 h 1077"/>
              <a:gd name="T102" fmla="*/ 2091449700 w 1064"/>
              <a:gd name="T103" fmla="*/ 1676114114 h 1077"/>
              <a:gd name="T104" fmla="*/ 1905535754 w 1064"/>
              <a:gd name="T105" fmla="*/ 1538618183 h 1077"/>
              <a:gd name="T106" fmla="*/ 2074540873 w 1064"/>
              <a:gd name="T107" fmla="*/ 1425131974 h 1077"/>
              <a:gd name="T108" fmla="*/ 2147483646 w 1064"/>
              <a:gd name="T109" fmla="*/ 1305100618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19" name="Freeform 11"/>
          <p:cNvSpPr>
            <a:spLocks noChangeArrowheads="1"/>
          </p:cNvSpPr>
          <p:nvPr/>
        </p:nvSpPr>
        <p:spPr bwMode="auto">
          <a:xfrm>
            <a:off x="6950075" y="4138613"/>
            <a:ext cx="136525" cy="138112"/>
          </a:xfrm>
          <a:custGeom>
            <a:avLst/>
            <a:gdLst>
              <a:gd name="T0" fmla="*/ 2009062636 w 1064"/>
              <a:gd name="T1" fmla="*/ 1208371767 h 1077"/>
              <a:gd name="T2" fmla="*/ 1977369076 w 1064"/>
              <a:gd name="T3" fmla="*/ 1071303494 h 1077"/>
              <a:gd name="T4" fmla="*/ 2147483646 w 1064"/>
              <a:gd name="T5" fmla="*/ 1010144884 h 1077"/>
              <a:gd name="T6" fmla="*/ 2074540873 w 1064"/>
              <a:gd name="T7" fmla="*/ 894158888 h 1077"/>
              <a:gd name="T8" fmla="*/ 1905535754 w 1064"/>
              <a:gd name="T9" fmla="*/ 782382936 h 1077"/>
              <a:gd name="T10" fmla="*/ 2091449700 w 1064"/>
              <a:gd name="T11" fmla="*/ 649524450 h 1077"/>
              <a:gd name="T12" fmla="*/ 1932998066 w 1064"/>
              <a:gd name="T13" fmla="*/ 582051031 h 1077"/>
              <a:gd name="T14" fmla="*/ 1736530507 w 1064"/>
              <a:gd name="T15" fmla="*/ 537764912 h 1077"/>
              <a:gd name="T16" fmla="*/ 1867519829 w 1064"/>
              <a:gd name="T17" fmla="*/ 347957731 h 1077"/>
              <a:gd name="T18" fmla="*/ 1696390746 w 1064"/>
              <a:gd name="T19" fmla="*/ 339521486 h 1077"/>
              <a:gd name="T20" fmla="*/ 1495708363 w 1064"/>
              <a:gd name="T21" fmla="*/ 362725328 h 1077"/>
              <a:gd name="T22" fmla="*/ 1552740398 w 1064"/>
              <a:gd name="T23" fmla="*/ 141294603 h 1077"/>
              <a:gd name="T24" fmla="*/ 1390073940 w 1064"/>
              <a:gd name="T25" fmla="*/ 191912074 h 1077"/>
              <a:gd name="T26" fmla="*/ 1208391244 w 1064"/>
              <a:gd name="T27" fmla="*/ 282589335 h 1077"/>
              <a:gd name="T28" fmla="*/ 1187267721 w 1064"/>
              <a:gd name="T29" fmla="*/ 54827258 h 1077"/>
              <a:gd name="T30" fmla="*/ 1049956162 w 1064"/>
              <a:gd name="T31" fmla="*/ 158167093 h 1077"/>
              <a:gd name="T32" fmla="*/ 912628052 w 1064"/>
              <a:gd name="T33" fmla="*/ 303671612 h 1077"/>
              <a:gd name="T34" fmla="*/ 813332418 w 1064"/>
              <a:gd name="T35" fmla="*/ 97008484 h 1077"/>
              <a:gd name="T36" fmla="*/ 720391870 w 1064"/>
              <a:gd name="T37" fmla="*/ 242513002 h 1077"/>
              <a:gd name="T38" fmla="*/ 640112347 w 1064"/>
              <a:gd name="T39" fmla="*/ 428093853 h 1077"/>
              <a:gd name="T40" fmla="*/ 477445889 w 1064"/>
              <a:gd name="T41" fmla="*/ 265716844 h 1077"/>
              <a:gd name="T42" fmla="*/ 439413540 w 1064"/>
              <a:gd name="T43" fmla="*/ 434425076 h 1077"/>
              <a:gd name="T44" fmla="*/ 428859926 w 1064"/>
              <a:gd name="T45" fmla="*/ 634773396 h 1077"/>
              <a:gd name="T46" fmla="*/ 219715046 w 1064"/>
              <a:gd name="T47" fmla="*/ 539869805 h 1077"/>
              <a:gd name="T48" fmla="*/ 240838569 w 1064"/>
              <a:gd name="T49" fmla="*/ 710683059 h 1077"/>
              <a:gd name="T50" fmla="*/ 299978016 w 1064"/>
              <a:gd name="T51" fmla="*/ 902595134 h 1077"/>
              <a:gd name="T52" fmla="*/ 69709485 w 1064"/>
              <a:gd name="T53" fmla="*/ 885722643 h 1077"/>
              <a:gd name="T54" fmla="*/ 147881596 w 1064"/>
              <a:gd name="T55" fmla="*/ 1037558513 h 1077"/>
              <a:gd name="T56" fmla="*/ 266177044 w 1064"/>
              <a:gd name="T57" fmla="*/ 1134566997 h 1077"/>
              <a:gd name="T58" fmla="*/ 147881596 w 1064"/>
              <a:gd name="T59" fmla="*/ 1233680503 h 1077"/>
              <a:gd name="T60" fmla="*/ 69709485 w 1064"/>
              <a:gd name="T61" fmla="*/ 1385516245 h 1077"/>
              <a:gd name="T62" fmla="*/ 299978016 w 1064"/>
              <a:gd name="T63" fmla="*/ 1366538861 h 1077"/>
              <a:gd name="T64" fmla="*/ 240838569 w 1064"/>
              <a:gd name="T65" fmla="*/ 1560555957 h 1077"/>
              <a:gd name="T66" fmla="*/ 219715046 w 1064"/>
              <a:gd name="T67" fmla="*/ 1731369083 h 1077"/>
              <a:gd name="T68" fmla="*/ 428859926 w 1064"/>
              <a:gd name="T69" fmla="*/ 1634360599 h 1077"/>
              <a:gd name="T70" fmla="*/ 439413540 w 1064"/>
              <a:gd name="T71" fmla="*/ 1836813940 h 1077"/>
              <a:gd name="T72" fmla="*/ 477445889 w 1064"/>
              <a:gd name="T73" fmla="*/ 2003417278 h 1077"/>
              <a:gd name="T74" fmla="*/ 640112347 w 1064"/>
              <a:gd name="T75" fmla="*/ 1843145163 h 1077"/>
              <a:gd name="T76" fmla="*/ 720391870 w 1064"/>
              <a:gd name="T77" fmla="*/ 2028726014 h 1077"/>
              <a:gd name="T78" fmla="*/ 813332418 w 1064"/>
              <a:gd name="T79" fmla="*/ 2147483646 h 1077"/>
              <a:gd name="T80" fmla="*/ 912628052 w 1064"/>
              <a:gd name="T81" fmla="*/ 1965462382 h 1077"/>
              <a:gd name="T82" fmla="*/ 1049956162 w 1064"/>
              <a:gd name="T83" fmla="*/ 2113071923 h 1077"/>
              <a:gd name="T84" fmla="*/ 1187267721 w 1064"/>
              <a:gd name="T85" fmla="*/ 2147483646 h 1077"/>
              <a:gd name="T86" fmla="*/ 1208391244 w 1064"/>
              <a:gd name="T87" fmla="*/ 1988649682 h 1077"/>
              <a:gd name="T88" fmla="*/ 1390073940 w 1064"/>
              <a:gd name="T89" fmla="*/ 2079326942 h 1077"/>
              <a:gd name="T90" fmla="*/ 1552740398 w 1064"/>
              <a:gd name="T91" fmla="*/ 2129944413 h 1077"/>
              <a:gd name="T92" fmla="*/ 1495708363 w 1064"/>
              <a:gd name="T93" fmla="*/ 1908513688 h 1077"/>
              <a:gd name="T94" fmla="*/ 1696390746 w 1064"/>
              <a:gd name="T95" fmla="*/ 1931717402 h 1077"/>
              <a:gd name="T96" fmla="*/ 1867519829 w 1064"/>
              <a:gd name="T97" fmla="*/ 1921176263 h 1077"/>
              <a:gd name="T98" fmla="*/ 1736530507 w 1064"/>
              <a:gd name="T99" fmla="*/ 1733474104 h 1077"/>
              <a:gd name="T100" fmla="*/ 1932998066 w 1064"/>
              <a:gd name="T101" fmla="*/ 1687082963 h 1077"/>
              <a:gd name="T102" fmla="*/ 2091449700 w 1064"/>
              <a:gd name="T103" fmla="*/ 1619609545 h 1077"/>
              <a:gd name="T104" fmla="*/ 1905535754 w 1064"/>
              <a:gd name="T105" fmla="*/ 1486751187 h 1077"/>
              <a:gd name="T106" fmla="*/ 2074540873 w 1064"/>
              <a:gd name="T107" fmla="*/ 1377080128 h 1077"/>
              <a:gd name="T108" fmla="*/ 2147483646 w 1064"/>
              <a:gd name="T109" fmla="*/ 126109413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20" name="Freeform 11"/>
          <p:cNvSpPr>
            <a:spLocks noChangeArrowheads="1"/>
          </p:cNvSpPr>
          <p:nvPr/>
        </p:nvSpPr>
        <p:spPr bwMode="auto">
          <a:xfrm>
            <a:off x="6908800" y="4379913"/>
            <a:ext cx="136525" cy="138112"/>
          </a:xfrm>
          <a:custGeom>
            <a:avLst/>
            <a:gdLst>
              <a:gd name="T0" fmla="*/ 2009062636 w 1064"/>
              <a:gd name="T1" fmla="*/ 1208371767 h 1077"/>
              <a:gd name="T2" fmla="*/ 1977369076 w 1064"/>
              <a:gd name="T3" fmla="*/ 1071303494 h 1077"/>
              <a:gd name="T4" fmla="*/ 2147483646 w 1064"/>
              <a:gd name="T5" fmla="*/ 1010144884 h 1077"/>
              <a:gd name="T6" fmla="*/ 2074540873 w 1064"/>
              <a:gd name="T7" fmla="*/ 894158888 h 1077"/>
              <a:gd name="T8" fmla="*/ 1905535754 w 1064"/>
              <a:gd name="T9" fmla="*/ 782382936 h 1077"/>
              <a:gd name="T10" fmla="*/ 2091449700 w 1064"/>
              <a:gd name="T11" fmla="*/ 649524450 h 1077"/>
              <a:gd name="T12" fmla="*/ 1932998066 w 1064"/>
              <a:gd name="T13" fmla="*/ 582051031 h 1077"/>
              <a:gd name="T14" fmla="*/ 1736530507 w 1064"/>
              <a:gd name="T15" fmla="*/ 537764912 h 1077"/>
              <a:gd name="T16" fmla="*/ 1867519829 w 1064"/>
              <a:gd name="T17" fmla="*/ 347957731 h 1077"/>
              <a:gd name="T18" fmla="*/ 1696390746 w 1064"/>
              <a:gd name="T19" fmla="*/ 339521486 h 1077"/>
              <a:gd name="T20" fmla="*/ 1495708363 w 1064"/>
              <a:gd name="T21" fmla="*/ 362725328 h 1077"/>
              <a:gd name="T22" fmla="*/ 1552740398 w 1064"/>
              <a:gd name="T23" fmla="*/ 141294603 h 1077"/>
              <a:gd name="T24" fmla="*/ 1390073940 w 1064"/>
              <a:gd name="T25" fmla="*/ 191912074 h 1077"/>
              <a:gd name="T26" fmla="*/ 1208391244 w 1064"/>
              <a:gd name="T27" fmla="*/ 282589335 h 1077"/>
              <a:gd name="T28" fmla="*/ 1187267721 w 1064"/>
              <a:gd name="T29" fmla="*/ 54827258 h 1077"/>
              <a:gd name="T30" fmla="*/ 1049956162 w 1064"/>
              <a:gd name="T31" fmla="*/ 158167093 h 1077"/>
              <a:gd name="T32" fmla="*/ 912628052 w 1064"/>
              <a:gd name="T33" fmla="*/ 303671612 h 1077"/>
              <a:gd name="T34" fmla="*/ 813332418 w 1064"/>
              <a:gd name="T35" fmla="*/ 97008484 h 1077"/>
              <a:gd name="T36" fmla="*/ 720391870 w 1064"/>
              <a:gd name="T37" fmla="*/ 242513002 h 1077"/>
              <a:gd name="T38" fmla="*/ 640112347 w 1064"/>
              <a:gd name="T39" fmla="*/ 428093853 h 1077"/>
              <a:gd name="T40" fmla="*/ 477445889 w 1064"/>
              <a:gd name="T41" fmla="*/ 265716844 h 1077"/>
              <a:gd name="T42" fmla="*/ 439413540 w 1064"/>
              <a:gd name="T43" fmla="*/ 434425076 h 1077"/>
              <a:gd name="T44" fmla="*/ 428859926 w 1064"/>
              <a:gd name="T45" fmla="*/ 634773396 h 1077"/>
              <a:gd name="T46" fmla="*/ 219715046 w 1064"/>
              <a:gd name="T47" fmla="*/ 539869805 h 1077"/>
              <a:gd name="T48" fmla="*/ 240838569 w 1064"/>
              <a:gd name="T49" fmla="*/ 710683059 h 1077"/>
              <a:gd name="T50" fmla="*/ 299978016 w 1064"/>
              <a:gd name="T51" fmla="*/ 902595134 h 1077"/>
              <a:gd name="T52" fmla="*/ 69709485 w 1064"/>
              <a:gd name="T53" fmla="*/ 885722643 h 1077"/>
              <a:gd name="T54" fmla="*/ 147881596 w 1064"/>
              <a:gd name="T55" fmla="*/ 1037558513 h 1077"/>
              <a:gd name="T56" fmla="*/ 266177044 w 1064"/>
              <a:gd name="T57" fmla="*/ 1134566997 h 1077"/>
              <a:gd name="T58" fmla="*/ 147881596 w 1064"/>
              <a:gd name="T59" fmla="*/ 1233680503 h 1077"/>
              <a:gd name="T60" fmla="*/ 69709485 w 1064"/>
              <a:gd name="T61" fmla="*/ 1385516245 h 1077"/>
              <a:gd name="T62" fmla="*/ 299978016 w 1064"/>
              <a:gd name="T63" fmla="*/ 1366538861 h 1077"/>
              <a:gd name="T64" fmla="*/ 240838569 w 1064"/>
              <a:gd name="T65" fmla="*/ 1560555957 h 1077"/>
              <a:gd name="T66" fmla="*/ 219715046 w 1064"/>
              <a:gd name="T67" fmla="*/ 1731369083 h 1077"/>
              <a:gd name="T68" fmla="*/ 428859926 w 1064"/>
              <a:gd name="T69" fmla="*/ 1634360599 h 1077"/>
              <a:gd name="T70" fmla="*/ 439413540 w 1064"/>
              <a:gd name="T71" fmla="*/ 1836813940 h 1077"/>
              <a:gd name="T72" fmla="*/ 477445889 w 1064"/>
              <a:gd name="T73" fmla="*/ 2003417278 h 1077"/>
              <a:gd name="T74" fmla="*/ 640112347 w 1064"/>
              <a:gd name="T75" fmla="*/ 1843145163 h 1077"/>
              <a:gd name="T76" fmla="*/ 720391870 w 1064"/>
              <a:gd name="T77" fmla="*/ 2028726014 h 1077"/>
              <a:gd name="T78" fmla="*/ 813332418 w 1064"/>
              <a:gd name="T79" fmla="*/ 2147483646 h 1077"/>
              <a:gd name="T80" fmla="*/ 912628052 w 1064"/>
              <a:gd name="T81" fmla="*/ 1965462382 h 1077"/>
              <a:gd name="T82" fmla="*/ 1049956162 w 1064"/>
              <a:gd name="T83" fmla="*/ 2113071923 h 1077"/>
              <a:gd name="T84" fmla="*/ 1187267721 w 1064"/>
              <a:gd name="T85" fmla="*/ 2147483646 h 1077"/>
              <a:gd name="T86" fmla="*/ 1208391244 w 1064"/>
              <a:gd name="T87" fmla="*/ 1988649682 h 1077"/>
              <a:gd name="T88" fmla="*/ 1390073940 w 1064"/>
              <a:gd name="T89" fmla="*/ 2079326942 h 1077"/>
              <a:gd name="T90" fmla="*/ 1552740398 w 1064"/>
              <a:gd name="T91" fmla="*/ 2129944413 h 1077"/>
              <a:gd name="T92" fmla="*/ 1495708363 w 1064"/>
              <a:gd name="T93" fmla="*/ 1908513688 h 1077"/>
              <a:gd name="T94" fmla="*/ 1696390746 w 1064"/>
              <a:gd name="T95" fmla="*/ 1931717402 h 1077"/>
              <a:gd name="T96" fmla="*/ 1867519829 w 1064"/>
              <a:gd name="T97" fmla="*/ 1921176263 h 1077"/>
              <a:gd name="T98" fmla="*/ 1736530507 w 1064"/>
              <a:gd name="T99" fmla="*/ 1733474104 h 1077"/>
              <a:gd name="T100" fmla="*/ 1932998066 w 1064"/>
              <a:gd name="T101" fmla="*/ 1687082963 h 1077"/>
              <a:gd name="T102" fmla="*/ 2091449700 w 1064"/>
              <a:gd name="T103" fmla="*/ 1619609545 h 1077"/>
              <a:gd name="T104" fmla="*/ 1905535754 w 1064"/>
              <a:gd name="T105" fmla="*/ 1486751187 h 1077"/>
              <a:gd name="T106" fmla="*/ 2074540873 w 1064"/>
              <a:gd name="T107" fmla="*/ 1377080128 h 1077"/>
              <a:gd name="T108" fmla="*/ 2147483646 w 1064"/>
              <a:gd name="T109" fmla="*/ 1261094132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5626100" y="5195888"/>
            <a:ext cx="1114425" cy="1123950"/>
            <a:chOff x="0" y="0"/>
            <a:chExt cx="749300" cy="756115"/>
          </a:xfrm>
        </p:grpSpPr>
        <p:sp>
          <p:nvSpPr>
            <p:cNvPr id="29817" name="Freeform 43"/>
            <p:cNvSpPr>
              <a:spLocks noChangeArrowheads="1"/>
            </p:cNvSpPr>
            <p:nvPr/>
          </p:nvSpPr>
          <p:spPr bwMode="auto">
            <a:xfrm>
              <a:off x="25400" y="513228"/>
              <a:ext cx="698500" cy="66675"/>
            </a:xfrm>
            <a:custGeom>
              <a:avLst/>
              <a:gdLst>
                <a:gd name="T0" fmla="*/ 2147483646 w 226"/>
                <a:gd name="T1" fmla="*/ 2147483646 h 22"/>
                <a:gd name="T2" fmla="*/ 2147483646 w 226"/>
                <a:gd name="T3" fmla="*/ 2147483646 h 22"/>
                <a:gd name="T4" fmla="*/ 2147483646 w 226"/>
                <a:gd name="T5" fmla="*/ 0 h 22"/>
                <a:gd name="T6" fmla="*/ 0 w 226"/>
                <a:gd name="T7" fmla="*/ 0 h 22"/>
                <a:gd name="T8" fmla="*/ 2147483646 w 226"/>
                <a:gd name="T9" fmla="*/ 214748364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22"/>
                <a:gd name="T17" fmla="*/ 226 w 2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22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9818" name="Freeform 44"/>
            <p:cNvSpPr>
              <a:spLocks noChangeArrowheads="1"/>
            </p:cNvSpPr>
            <p:nvPr/>
          </p:nvSpPr>
          <p:spPr bwMode="auto">
            <a:xfrm>
              <a:off x="114300" y="651340"/>
              <a:ext cx="519112" cy="104775"/>
            </a:xfrm>
            <a:custGeom>
              <a:avLst/>
              <a:gdLst>
                <a:gd name="T0" fmla="*/ 2147483646 w 168"/>
                <a:gd name="T1" fmla="*/ 2147483646 h 34"/>
                <a:gd name="T2" fmla="*/ 2147483646 w 168"/>
                <a:gd name="T3" fmla="*/ 0 h 34"/>
                <a:gd name="T4" fmla="*/ 0 w 168"/>
                <a:gd name="T5" fmla="*/ 0 h 34"/>
                <a:gd name="T6" fmla="*/ 2147483646 w 168"/>
                <a:gd name="T7" fmla="*/ 2147483646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34"/>
                <a:gd name="T14" fmla="*/ 168 w 16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34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9819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49300" cy="441791"/>
            </a:xfrm>
            <a:custGeom>
              <a:avLst/>
              <a:gdLst>
                <a:gd name="T0" fmla="*/ 2147483646 w 242"/>
                <a:gd name="T1" fmla="*/ 0 h 165"/>
                <a:gd name="T2" fmla="*/ 0 w 242"/>
                <a:gd name="T3" fmla="*/ 0 h 165"/>
                <a:gd name="T4" fmla="*/ 0 w 242"/>
                <a:gd name="T5" fmla="*/ 2147483646 h 165"/>
                <a:gd name="T6" fmla="*/ 2147483646 w 242"/>
                <a:gd name="T7" fmla="*/ 2147483646 h 165"/>
                <a:gd name="T8" fmla="*/ 2147483646 w 242"/>
                <a:gd name="T9" fmla="*/ 2147483646 h 165"/>
                <a:gd name="T10" fmla="*/ 2147483646 w 242"/>
                <a:gd name="T11" fmla="*/ 2147483646 h 165"/>
                <a:gd name="T12" fmla="*/ 2147483646 w 24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165"/>
                <a:gd name="T23" fmla="*/ 242 w 24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165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9725" name="Group 29"/>
          <p:cNvGrpSpPr>
            <a:grpSpLocks/>
          </p:cNvGrpSpPr>
          <p:nvPr/>
        </p:nvGrpSpPr>
        <p:grpSpPr bwMode="auto">
          <a:xfrm>
            <a:off x="5600700" y="1506538"/>
            <a:ext cx="1392238" cy="1393825"/>
            <a:chOff x="0" y="0"/>
            <a:chExt cx="1043395" cy="1045611"/>
          </a:xfrm>
        </p:grpSpPr>
        <p:sp>
          <p:nvSpPr>
            <p:cNvPr id="3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2147483646 h 1090"/>
                <a:gd name="T14" fmla="*/ 2147483646 w 1088"/>
                <a:gd name="T15" fmla="*/ 2147483646 h 1090"/>
                <a:gd name="T16" fmla="*/ 2147483646 w 1088"/>
                <a:gd name="T17" fmla="*/ 2147483646 h 1090"/>
                <a:gd name="T18" fmla="*/ 2147483646 w 1088"/>
                <a:gd name="T19" fmla="*/ 2147483646 h 1090"/>
                <a:gd name="T20" fmla="*/ 2147483646 w 1088"/>
                <a:gd name="T21" fmla="*/ 2147483646 h 1090"/>
                <a:gd name="T22" fmla="*/ 2147483646 w 1088"/>
                <a:gd name="T23" fmla="*/ 2147483646 h 1090"/>
                <a:gd name="T24" fmla="*/ 2147483646 w 1088"/>
                <a:gd name="T25" fmla="*/ 2147483646 h 1090"/>
                <a:gd name="T26" fmla="*/ 2147483646 w 1088"/>
                <a:gd name="T27" fmla="*/ 2147483646 h 1090"/>
                <a:gd name="T28" fmla="*/ 2147483646 w 1088"/>
                <a:gd name="T29" fmla="*/ 2147483646 h 1090"/>
                <a:gd name="T30" fmla="*/ 2147483646 w 1088"/>
                <a:gd name="T31" fmla="*/ 2147483646 h 1090"/>
                <a:gd name="T32" fmla="*/ 2147483646 w 1088"/>
                <a:gd name="T33" fmla="*/ 2147483646 h 1090"/>
                <a:gd name="T34" fmla="*/ 2147483646 w 1088"/>
                <a:gd name="T35" fmla="*/ 2147483646 h 1090"/>
                <a:gd name="T36" fmla="*/ 2147483646 w 1088"/>
                <a:gd name="T37" fmla="*/ 2147483646 h 1090"/>
                <a:gd name="T38" fmla="*/ 2147483646 w 1088"/>
                <a:gd name="T39" fmla="*/ 2147483646 h 1090"/>
                <a:gd name="T40" fmla="*/ 2147483646 w 1088"/>
                <a:gd name="T41" fmla="*/ 2147483646 h 1090"/>
                <a:gd name="T42" fmla="*/ 2147483646 w 1088"/>
                <a:gd name="T43" fmla="*/ 2147483646 h 1090"/>
                <a:gd name="T44" fmla="*/ 2147483646 w 1088"/>
                <a:gd name="T45" fmla="*/ 2147483646 h 1090"/>
                <a:gd name="T46" fmla="*/ 2147483646 w 1088"/>
                <a:gd name="T47" fmla="*/ 2147483646 h 1090"/>
                <a:gd name="T48" fmla="*/ 2147483646 w 1088"/>
                <a:gd name="T49" fmla="*/ 2147483646 h 1090"/>
                <a:gd name="T50" fmla="*/ 2147483646 w 1088"/>
                <a:gd name="T51" fmla="*/ 2147483646 h 1090"/>
                <a:gd name="T52" fmla="*/ 2147483646 w 1088"/>
                <a:gd name="T53" fmla="*/ 2147483646 h 1090"/>
                <a:gd name="T54" fmla="*/ 2147483646 w 1088"/>
                <a:gd name="T55" fmla="*/ 2147483646 h 1090"/>
                <a:gd name="T56" fmla="*/ 2147483646 w 1088"/>
                <a:gd name="T57" fmla="*/ 2147483646 h 1090"/>
                <a:gd name="T58" fmla="*/ 2147483646 w 1088"/>
                <a:gd name="T59" fmla="*/ 2147483646 h 1090"/>
                <a:gd name="T60" fmla="*/ 2147483646 w 1088"/>
                <a:gd name="T61" fmla="*/ 2147483646 h 1090"/>
                <a:gd name="T62" fmla="*/ 2147483646 w 1088"/>
                <a:gd name="T63" fmla="*/ 2147483646 h 1090"/>
                <a:gd name="T64" fmla="*/ 2147483646 w 1088"/>
                <a:gd name="T65" fmla="*/ 2147483646 h 1090"/>
                <a:gd name="T66" fmla="*/ 2147483646 w 1088"/>
                <a:gd name="T67" fmla="*/ 2147483646 h 1090"/>
                <a:gd name="T68" fmla="*/ 2147483646 w 1088"/>
                <a:gd name="T69" fmla="*/ 2147483646 h 1090"/>
                <a:gd name="T70" fmla="*/ 2147483646 w 1088"/>
                <a:gd name="T71" fmla="*/ 2147483646 h 1090"/>
                <a:gd name="T72" fmla="*/ 2147483646 w 1088"/>
                <a:gd name="T73" fmla="*/ 2147483646 h 1090"/>
                <a:gd name="T74" fmla="*/ 2147483646 w 1088"/>
                <a:gd name="T75" fmla="*/ 2147483646 h 1090"/>
                <a:gd name="T76" fmla="*/ 2147483646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323200" y="281930"/>
              <a:ext cx="396995" cy="497771"/>
              <a:chOff x="0" y="0"/>
              <a:chExt cx="324452" cy="406813"/>
            </a:xfrm>
          </p:grpSpPr>
          <p:sp>
            <p:nvSpPr>
              <p:cNvPr id="5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2147483646 w 98"/>
                  <a:gd name="T1" fmla="*/ 2147483646 h 40"/>
                  <a:gd name="T2" fmla="*/ 2147483646 w 98"/>
                  <a:gd name="T3" fmla="*/ 0 h 40"/>
                  <a:gd name="T4" fmla="*/ 0 w 98"/>
                  <a:gd name="T5" fmla="*/ 2147483646 h 40"/>
                  <a:gd name="T6" fmla="*/ 0 w 98"/>
                  <a:gd name="T7" fmla="*/ 2147483646 h 40"/>
                  <a:gd name="T8" fmla="*/ 2147483646 w 98"/>
                  <a:gd name="T9" fmla="*/ 2147483646 h 40"/>
                  <a:gd name="T10" fmla="*/ 2147483646 w 98"/>
                  <a:gd name="T11" fmla="*/ 2147483646 h 40"/>
                  <a:gd name="T12" fmla="*/ 2147483646 w 98"/>
                  <a:gd name="T13" fmla="*/ 2147483646 h 40"/>
                  <a:gd name="T14" fmla="*/ 2147483646 w 98"/>
                  <a:gd name="T15" fmla="*/ 0 h 40"/>
                  <a:gd name="T16" fmla="*/ 2147483646 w 98"/>
                  <a:gd name="T17" fmla="*/ 214748364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6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2147483646 w 98"/>
                  <a:gd name="T1" fmla="*/ 2147483646 h 40"/>
                  <a:gd name="T2" fmla="*/ 2147483646 w 98"/>
                  <a:gd name="T3" fmla="*/ 0 h 40"/>
                  <a:gd name="T4" fmla="*/ 0 w 98"/>
                  <a:gd name="T5" fmla="*/ 2147483646 h 40"/>
                  <a:gd name="T6" fmla="*/ 0 w 98"/>
                  <a:gd name="T7" fmla="*/ 2147483646 h 40"/>
                  <a:gd name="T8" fmla="*/ 2147483646 w 98"/>
                  <a:gd name="T9" fmla="*/ 2147483646 h 40"/>
                  <a:gd name="T10" fmla="*/ 2147483646 w 98"/>
                  <a:gd name="T11" fmla="*/ 2147483646 h 40"/>
                  <a:gd name="T12" fmla="*/ 2147483646 w 98"/>
                  <a:gd name="T13" fmla="*/ 2147483646 h 40"/>
                  <a:gd name="T14" fmla="*/ 2147483646 w 98"/>
                  <a:gd name="T15" fmla="*/ 0 h 40"/>
                  <a:gd name="T16" fmla="*/ 2147483646 w 98"/>
                  <a:gd name="T17" fmla="*/ 214748364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7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2147483646 w 98"/>
                  <a:gd name="T1" fmla="*/ 0 h 41"/>
                  <a:gd name="T2" fmla="*/ 2147483646 w 98"/>
                  <a:gd name="T3" fmla="*/ 2147483646 h 41"/>
                  <a:gd name="T4" fmla="*/ 2147483646 w 98"/>
                  <a:gd name="T5" fmla="*/ 0 h 41"/>
                  <a:gd name="T6" fmla="*/ 0 w 98"/>
                  <a:gd name="T7" fmla="*/ 2147483646 h 41"/>
                  <a:gd name="T8" fmla="*/ 0 w 98"/>
                  <a:gd name="T9" fmla="*/ 2147483646 h 41"/>
                  <a:gd name="T10" fmla="*/ 2147483646 w 98"/>
                  <a:gd name="T11" fmla="*/ 2147483646 h 41"/>
                  <a:gd name="T12" fmla="*/ 2147483646 w 98"/>
                  <a:gd name="T13" fmla="*/ 2147483646 h 41"/>
                  <a:gd name="T14" fmla="*/ 2147483646 w 98"/>
                  <a:gd name="T15" fmla="*/ 2147483646 h 41"/>
                  <a:gd name="T16" fmla="*/ 214748364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8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5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9732" name="Group 36"/>
          <p:cNvGrpSpPr>
            <a:grpSpLocks/>
          </p:cNvGrpSpPr>
          <p:nvPr/>
        </p:nvGrpSpPr>
        <p:grpSpPr bwMode="auto">
          <a:xfrm>
            <a:off x="5911850" y="2840038"/>
            <a:ext cx="1392238" cy="1393825"/>
            <a:chOff x="0" y="0"/>
            <a:chExt cx="1043395" cy="1045611"/>
          </a:xfrm>
        </p:grpSpPr>
        <p:sp>
          <p:nvSpPr>
            <p:cNvPr id="9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2147483646 h 1090"/>
                <a:gd name="T14" fmla="*/ 2147483646 w 1088"/>
                <a:gd name="T15" fmla="*/ 2147483646 h 1090"/>
                <a:gd name="T16" fmla="*/ 2147483646 w 1088"/>
                <a:gd name="T17" fmla="*/ 2147483646 h 1090"/>
                <a:gd name="T18" fmla="*/ 2147483646 w 1088"/>
                <a:gd name="T19" fmla="*/ 2147483646 h 1090"/>
                <a:gd name="T20" fmla="*/ 2147483646 w 1088"/>
                <a:gd name="T21" fmla="*/ 2147483646 h 1090"/>
                <a:gd name="T22" fmla="*/ 2147483646 w 1088"/>
                <a:gd name="T23" fmla="*/ 2147483646 h 1090"/>
                <a:gd name="T24" fmla="*/ 2147483646 w 1088"/>
                <a:gd name="T25" fmla="*/ 2147483646 h 1090"/>
                <a:gd name="T26" fmla="*/ 2147483646 w 1088"/>
                <a:gd name="T27" fmla="*/ 2147483646 h 1090"/>
                <a:gd name="T28" fmla="*/ 2147483646 w 1088"/>
                <a:gd name="T29" fmla="*/ 2147483646 h 1090"/>
                <a:gd name="T30" fmla="*/ 2147483646 w 1088"/>
                <a:gd name="T31" fmla="*/ 2147483646 h 1090"/>
                <a:gd name="T32" fmla="*/ 2147483646 w 1088"/>
                <a:gd name="T33" fmla="*/ 2147483646 h 1090"/>
                <a:gd name="T34" fmla="*/ 2147483646 w 1088"/>
                <a:gd name="T35" fmla="*/ 2147483646 h 1090"/>
                <a:gd name="T36" fmla="*/ 2147483646 w 1088"/>
                <a:gd name="T37" fmla="*/ 2147483646 h 1090"/>
                <a:gd name="T38" fmla="*/ 2147483646 w 1088"/>
                <a:gd name="T39" fmla="*/ 2147483646 h 1090"/>
                <a:gd name="T40" fmla="*/ 2147483646 w 1088"/>
                <a:gd name="T41" fmla="*/ 2147483646 h 1090"/>
                <a:gd name="T42" fmla="*/ 2147483646 w 1088"/>
                <a:gd name="T43" fmla="*/ 2147483646 h 1090"/>
                <a:gd name="T44" fmla="*/ 2147483646 w 1088"/>
                <a:gd name="T45" fmla="*/ 2147483646 h 1090"/>
                <a:gd name="T46" fmla="*/ 2147483646 w 1088"/>
                <a:gd name="T47" fmla="*/ 2147483646 h 1090"/>
                <a:gd name="T48" fmla="*/ 2147483646 w 1088"/>
                <a:gd name="T49" fmla="*/ 2147483646 h 1090"/>
                <a:gd name="T50" fmla="*/ 2147483646 w 1088"/>
                <a:gd name="T51" fmla="*/ 2147483646 h 1090"/>
                <a:gd name="T52" fmla="*/ 2147483646 w 1088"/>
                <a:gd name="T53" fmla="*/ 2147483646 h 1090"/>
                <a:gd name="T54" fmla="*/ 2147483646 w 1088"/>
                <a:gd name="T55" fmla="*/ 2147483646 h 1090"/>
                <a:gd name="T56" fmla="*/ 2147483646 w 1088"/>
                <a:gd name="T57" fmla="*/ 2147483646 h 1090"/>
                <a:gd name="T58" fmla="*/ 2147483646 w 1088"/>
                <a:gd name="T59" fmla="*/ 2147483646 h 1090"/>
                <a:gd name="T60" fmla="*/ 2147483646 w 1088"/>
                <a:gd name="T61" fmla="*/ 2147483646 h 1090"/>
                <a:gd name="T62" fmla="*/ 2147483646 w 1088"/>
                <a:gd name="T63" fmla="*/ 2147483646 h 1090"/>
                <a:gd name="T64" fmla="*/ 2147483646 w 1088"/>
                <a:gd name="T65" fmla="*/ 2147483646 h 1090"/>
                <a:gd name="T66" fmla="*/ 2147483646 w 1088"/>
                <a:gd name="T67" fmla="*/ 2147483646 h 1090"/>
                <a:gd name="T68" fmla="*/ 2147483646 w 1088"/>
                <a:gd name="T69" fmla="*/ 2147483646 h 1090"/>
                <a:gd name="T70" fmla="*/ 2147483646 w 1088"/>
                <a:gd name="T71" fmla="*/ 2147483646 h 1090"/>
                <a:gd name="T72" fmla="*/ 2147483646 w 1088"/>
                <a:gd name="T73" fmla="*/ 2147483646 h 1090"/>
                <a:gd name="T74" fmla="*/ 2147483646 w 1088"/>
                <a:gd name="T75" fmla="*/ 2147483646 h 1090"/>
                <a:gd name="T76" fmla="*/ 2147483646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21578" y="291945"/>
              <a:ext cx="366458" cy="476395"/>
              <a:chOff x="0" y="0"/>
              <a:chExt cx="299494" cy="389342"/>
            </a:xfrm>
          </p:grpSpPr>
          <p:sp>
            <p:nvSpPr>
              <p:cNvPr id="11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avLst/>
                <a:gdLst>
                  <a:gd name="T0" fmla="*/ 2147483646 w 90"/>
                  <a:gd name="T1" fmla="*/ 2147483646 h 83"/>
                  <a:gd name="T2" fmla="*/ 2147483646 w 90"/>
                  <a:gd name="T3" fmla="*/ 0 h 83"/>
                  <a:gd name="T4" fmla="*/ 0 w 90"/>
                  <a:gd name="T5" fmla="*/ 0 h 83"/>
                  <a:gd name="T6" fmla="*/ 2147483646 w 90"/>
                  <a:gd name="T7" fmla="*/ 2147483646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2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avLst/>
                <a:gdLst>
                  <a:gd name="T0" fmla="*/ 2147483646 w 90"/>
                  <a:gd name="T1" fmla="*/ 0 h 29"/>
                  <a:gd name="T2" fmla="*/ 2147483646 w 90"/>
                  <a:gd name="T3" fmla="*/ 2147483646 h 29"/>
                  <a:gd name="T4" fmla="*/ 2147483646 w 90"/>
                  <a:gd name="T5" fmla="*/ 0 h 29"/>
                  <a:gd name="T6" fmla="*/ 2147483646 w 90"/>
                  <a:gd name="T7" fmla="*/ 0 h 29"/>
                  <a:gd name="T8" fmla="*/ 2147483646 w 90"/>
                  <a:gd name="T9" fmla="*/ 2147483646 h 29"/>
                  <a:gd name="T10" fmla="*/ 2147483646 w 90"/>
                  <a:gd name="T11" fmla="*/ 0 h 29"/>
                  <a:gd name="T12" fmla="*/ 0 w 90"/>
                  <a:gd name="T13" fmla="*/ 0 h 29"/>
                  <a:gd name="T14" fmla="*/ 0 w 90"/>
                  <a:gd name="T15" fmla="*/ 2147483646 h 29"/>
                  <a:gd name="T16" fmla="*/ 2147483646 w 90"/>
                  <a:gd name="T17" fmla="*/ 2147483646 h 29"/>
                  <a:gd name="T18" fmla="*/ 2147483646 w 90"/>
                  <a:gd name="T19" fmla="*/ 0 h 29"/>
                  <a:gd name="T20" fmla="*/ 2147483646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9737" name="Group 41"/>
          <p:cNvGrpSpPr>
            <a:grpSpLocks/>
          </p:cNvGrpSpPr>
          <p:nvPr/>
        </p:nvGrpSpPr>
        <p:grpSpPr bwMode="auto">
          <a:xfrm>
            <a:off x="4730750" y="2562225"/>
            <a:ext cx="1273175" cy="1276350"/>
            <a:chOff x="0" y="0"/>
            <a:chExt cx="954939" cy="956967"/>
          </a:xfrm>
        </p:grpSpPr>
        <p:sp>
          <p:nvSpPr>
            <p:cNvPr id="13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954939" cy="956967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2147483646 h 1090"/>
                <a:gd name="T14" fmla="*/ 2147483646 w 1088"/>
                <a:gd name="T15" fmla="*/ 2147483646 h 1090"/>
                <a:gd name="T16" fmla="*/ 2147483646 w 1088"/>
                <a:gd name="T17" fmla="*/ 2147483646 h 1090"/>
                <a:gd name="T18" fmla="*/ 2147483646 w 1088"/>
                <a:gd name="T19" fmla="*/ 2147483646 h 1090"/>
                <a:gd name="T20" fmla="*/ 2147483646 w 1088"/>
                <a:gd name="T21" fmla="*/ 2147483646 h 1090"/>
                <a:gd name="T22" fmla="*/ 2147483646 w 1088"/>
                <a:gd name="T23" fmla="*/ 2147483646 h 1090"/>
                <a:gd name="T24" fmla="*/ 2147483646 w 1088"/>
                <a:gd name="T25" fmla="*/ 2147483646 h 1090"/>
                <a:gd name="T26" fmla="*/ 2147483646 w 1088"/>
                <a:gd name="T27" fmla="*/ 2147483646 h 1090"/>
                <a:gd name="T28" fmla="*/ 2147483646 w 1088"/>
                <a:gd name="T29" fmla="*/ 2147483646 h 1090"/>
                <a:gd name="T30" fmla="*/ 2147483646 w 1088"/>
                <a:gd name="T31" fmla="*/ 2147483646 h 1090"/>
                <a:gd name="T32" fmla="*/ 2147483646 w 1088"/>
                <a:gd name="T33" fmla="*/ 2147483646 h 1090"/>
                <a:gd name="T34" fmla="*/ 2147483646 w 1088"/>
                <a:gd name="T35" fmla="*/ 2147483646 h 1090"/>
                <a:gd name="T36" fmla="*/ 2147483646 w 1088"/>
                <a:gd name="T37" fmla="*/ 2147483646 h 1090"/>
                <a:gd name="T38" fmla="*/ 2147483646 w 1088"/>
                <a:gd name="T39" fmla="*/ 2147483646 h 1090"/>
                <a:gd name="T40" fmla="*/ 2147483646 w 1088"/>
                <a:gd name="T41" fmla="*/ 2147483646 h 1090"/>
                <a:gd name="T42" fmla="*/ 2147483646 w 1088"/>
                <a:gd name="T43" fmla="*/ 2147483646 h 1090"/>
                <a:gd name="T44" fmla="*/ 2147483646 w 1088"/>
                <a:gd name="T45" fmla="*/ 2147483646 h 1090"/>
                <a:gd name="T46" fmla="*/ 2147483646 w 1088"/>
                <a:gd name="T47" fmla="*/ 2147483646 h 1090"/>
                <a:gd name="T48" fmla="*/ 2147483646 w 1088"/>
                <a:gd name="T49" fmla="*/ 2147483646 h 1090"/>
                <a:gd name="T50" fmla="*/ 2147483646 w 1088"/>
                <a:gd name="T51" fmla="*/ 2147483646 h 1090"/>
                <a:gd name="T52" fmla="*/ 2147483646 w 1088"/>
                <a:gd name="T53" fmla="*/ 2147483646 h 1090"/>
                <a:gd name="T54" fmla="*/ 2147483646 w 1088"/>
                <a:gd name="T55" fmla="*/ 2147483646 h 1090"/>
                <a:gd name="T56" fmla="*/ 2147483646 w 1088"/>
                <a:gd name="T57" fmla="*/ 2147483646 h 1090"/>
                <a:gd name="T58" fmla="*/ 2147483646 w 1088"/>
                <a:gd name="T59" fmla="*/ 2147483646 h 1090"/>
                <a:gd name="T60" fmla="*/ 2147483646 w 1088"/>
                <a:gd name="T61" fmla="*/ 2147483646 h 1090"/>
                <a:gd name="T62" fmla="*/ 2147483646 w 1088"/>
                <a:gd name="T63" fmla="*/ 2147483646 h 1090"/>
                <a:gd name="T64" fmla="*/ 2147483646 w 1088"/>
                <a:gd name="T65" fmla="*/ 2147483646 h 1090"/>
                <a:gd name="T66" fmla="*/ 2147483646 w 1088"/>
                <a:gd name="T67" fmla="*/ 2147483646 h 1090"/>
                <a:gd name="T68" fmla="*/ 2147483646 w 1088"/>
                <a:gd name="T69" fmla="*/ 2147483646 h 1090"/>
                <a:gd name="T70" fmla="*/ 2147483646 w 1088"/>
                <a:gd name="T71" fmla="*/ 2147483646 h 1090"/>
                <a:gd name="T72" fmla="*/ 2147483646 w 1088"/>
                <a:gd name="T73" fmla="*/ 2147483646 h 1090"/>
                <a:gd name="T74" fmla="*/ 2147483646 w 1088"/>
                <a:gd name="T75" fmla="*/ 2147483646 h 1090"/>
                <a:gd name="T76" fmla="*/ 2147483646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61811" y="295951"/>
              <a:ext cx="394891" cy="388623"/>
              <a:chOff x="0" y="0"/>
              <a:chExt cx="314468" cy="309477"/>
            </a:xfrm>
          </p:grpSpPr>
          <p:sp>
            <p:nvSpPr>
              <p:cNvPr id="15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avLst/>
                <a:gdLst>
                  <a:gd name="T0" fmla="*/ 2147483646 w 95"/>
                  <a:gd name="T1" fmla="*/ 2147483646 h 93"/>
                  <a:gd name="T2" fmla="*/ 2147483646 w 95"/>
                  <a:gd name="T3" fmla="*/ 2147483646 h 93"/>
                  <a:gd name="T4" fmla="*/ 2147483646 w 95"/>
                  <a:gd name="T5" fmla="*/ 2147483646 h 93"/>
                  <a:gd name="T6" fmla="*/ 2147483646 w 95"/>
                  <a:gd name="T7" fmla="*/ 2147483646 h 93"/>
                  <a:gd name="T8" fmla="*/ 2147483646 w 95"/>
                  <a:gd name="T9" fmla="*/ 2147483646 h 93"/>
                  <a:gd name="T10" fmla="*/ 2147483646 w 95"/>
                  <a:gd name="T11" fmla="*/ 2147483646 h 93"/>
                  <a:gd name="T12" fmla="*/ 2147483646 w 95"/>
                  <a:gd name="T13" fmla="*/ 2147483646 h 93"/>
                  <a:gd name="T14" fmla="*/ 2147483646 w 95"/>
                  <a:gd name="T15" fmla="*/ 2147483646 h 93"/>
                  <a:gd name="T16" fmla="*/ 2147483646 w 95"/>
                  <a:gd name="T17" fmla="*/ 2147483646 h 93"/>
                  <a:gd name="T18" fmla="*/ 2147483646 w 95"/>
                  <a:gd name="T19" fmla="*/ 0 h 93"/>
                  <a:gd name="T20" fmla="*/ 2147483646 w 95"/>
                  <a:gd name="T21" fmla="*/ 0 h 93"/>
                  <a:gd name="T22" fmla="*/ 2147483646 w 95"/>
                  <a:gd name="T23" fmla="*/ 2147483646 h 93"/>
                  <a:gd name="T24" fmla="*/ 2147483646 w 95"/>
                  <a:gd name="T25" fmla="*/ 2147483646 h 93"/>
                  <a:gd name="T26" fmla="*/ 2147483646 w 95"/>
                  <a:gd name="T27" fmla="*/ 2147483646 h 93"/>
                  <a:gd name="T28" fmla="*/ 2147483646 w 95"/>
                  <a:gd name="T29" fmla="*/ 2147483646 h 93"/>
                  <a:gd name="T30" fmla="*/ 2147483646 w 95"/>
                  <a:gd name="T31" fmla="*/ 2147483646 h 93"/>
                  <a:gd name="T32" fmla="*/ 2147483646 w 95"/>
                  <a:gd name="T33" fmla="*/ 2147483646 h 93"/>
                  <a:gd name="T34" fmla="*/ 0 w 95"/>
                  <a:gd name="T35" fmla="*/ 2147483646 h 93"/>
                  <a:gd name="T36" fmla="*/ 0 w 95"/>
                  <a:gd name="T37" fmla="*/ 2147483646 h 93"/>
                  <a:gd name="T38" fmla="*/ 2147483646 w 95"/>
                  <a:gd name="T39" fmla="*/ 2147483646 h 93"/>
                  <a:gd name="T40" fmla="*/ 2147483646 w 95"/>
                  <a:gd name="T41" fmla="*/ 2147483646 h 93"/>
                  <a:gd name="T42" fmla="*/ 2147483646 w 95"/>
                  <a:gd name="T43" fmla="*/ 2147483646 h 93"/>
                  <a:gd name="T44" fmla="*/ 2147483646 w 95"/>
                  <a:gd name="T45" fmla="*/ 2147483646 h 93"/>
                  <a:gd name="T46" fmla="*/ 2147483646 w 95"/>
                  <a:gd name="T47" fmla="*/ 2147483646 h 93"/>
                  <a:gd name="T48" fmla="*/ 2147483646 w 95"/>
                  <a:gd name="T49" fmla="*/ 2147483646 h 93"/>
                  <a:gd name="T50" fmla="*/ 2147483646 w 95"/>
                  <a:gd name="T51" fmla="*/ 2147483646 h 93"/>
                  <a:gd name="T52" fmla="*/ 2147483646 w 95"/>
                  <a:gd name="T53" fmla="*/ 2147483646 h 93"/>
                  <a:gd name="T54" fmla="*/ 2147483646 w 95"/>
                  <a:gd name="T55" fmla="*/ 2147483646 h 93"/>
                  <a:gd name="T56" fmla="*/ 2147483646 w 95"/>
                  <a:gd name="T57" fmla="*/ 2147483646 h 93"/>
                  <a:gd name="T58" fmla="*/ 2147483646 w 95"/>
                  <a:gd name="T59" fmla="*/ 2147483646 h 93"/>
                  <a:gd name="T60" fmla="*/ 2147483646 w 95"/>
                  <a:gd name="T61" fmla="*/ 2147483646 h 93"/>
                  <a:gd name="T62" fmla="*/ 2147483646 w 95"/>
                  <a:gd name="T63" fmla="*/ 2147483646 h 93"/>
                  <a:gd name="T64" fmla="*/ 2147483646 w 95"/>
                  <a:gd name="T65" fmla="*/ 2147483646 h 93"/>
                  <a:gd name="T66" fmla="*/ 2147483646 w 95"/>
                  <a:gd name="T67" fmla="*/ 2147483646 h 93"/>
                  <a:gd name="T68" fmla="*/ 2147483646 w 95"/>
                  <a:gd name="T69" fmla="*/ 2147483646 h 93"/>
                  <a:gd name="T70" fmla="*/ 2147483646 w 95"/>
                  <a:gd name="T71" fmla="*/ 2147483646 h 93"/>
                  <a:gd name="T72" fmla="*/ 2147483646 w 95"/>
                  <a:gd name="T73" fmla="*/ 2147483646 h 93"/>
                  <a:gd name="T74" fmla="*/ 2147483646 w 95"/>
                  <a:gd name="T75" fmla="*/ 2147483646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6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5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9742" name="Group 46"/>
          <p:cNvGrpSpPr>
            <a:grpSpLocks/>
          </p:cNvGrpSpPr>
          <p:nvPr/>
        </p:nvGrpSpPr>
        <p:grpSpPr bwMode="auto">
          <a:xfrm>
            <a:off x="5413375" y="4060825"/>
            <a:ext cx="1009650" cy="1011238"/>
            <a:chOff x="0" y="0"/>
            <a:chExt cx="756963" cy="758569"/>
          </a:xfrm>
        </p:grpSpPr>
        <p:sp>
          <p:nvSpPr>
            <p:cNvPr id="17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756963" cy="758569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2147483646 h 1090"/>
                <a:gd name="T14" fmla="*/ 2147483646 w 1088"/>
                <a:gd name="T15" fmla="*/ 2147483646 h 1090"/>
                <a:gd name="T16" fmla="*/ 2147483646 w 1088"/>
                <a:gd name="T17" fmla="*/ 2147483646 h 1090"/>
                <a:gd name="T18" fmla="*/ 2147483646 w 1088"/>
                <a:gd name="T19" fmla="*/ 2147483646 h 1090"/>
                <a:gd name="T20" fmla="*/ 2147483646 w 1088"/>
                <a:gd name="T21" fmla="*/ 2147483646 h 1090"/>
                <a:gd name="T22" fmla="*/ 2147483646 w 1088"/>
                <a:gd name="T23" fmla="*/ 2147483646 h 1090"/>
                <a:gd name="T24" fmla="*/ 2147483646 w 1088"/>
                <a:gd name="T25" fmla="*/ 2147483646 h 1090"/>
                <a:gd name="T26" fmla="*/ 2147483646 w 1088"/>
                <a:gd name="T27" fmla="*/ 2147483646 h 1090"/>
                <a:gd name="T28" fmla="*/ 2147483646 w 1088"/>
                <a:gd name="T29" fmla="*/ 2147483646 h 1090"/>
                <a:gd name="T30" fmla="*/ 2147483646 w 1088"/>
                <a:gd name="T31" fmla="*/ 2147483646 h 1090"/>
                <a:gd name="T32" fmla="*/ 2147483646 w 1088"/>
                <a:gd name="T33" fmla="*/ 2147483646 h 1090"/>
                <a:gd name="T34" fmla="*/ 2147483646 w 1088"/>
                <a:gd name="T35" fmla="*/ 2147483646 h 1090"/>
                <a:gd name="T36" fmla="*/ 2147483646 w 1088"/>
                <a:gd name="T37" fmla="*/ 2147483646 h 1090"/>
                <a:gd name="T38" fmla="*/ 2147483646 w 1088"/>
                <a:gd name="T39" fmla="*/ 2147483646 h 1090"/>
                <a:gd name="T40" fmla="*/ 2147483646 w 1088"/>
                <a:gd name="T41" fmla="*/ 2147483646 h 1090"/>
                <a:gd name="T42" fmla="*/ 2147483646 w 1088"/>
                <a:gd name="T43" fmla="*/ 2147483646 h 1090"/>
                <a:gd name="T44" fmla="*/ 2147483646 w 1088"/>
                <a:gd name="T45" fmla="*/ 2147483646 h 1090"/>
                <a:gd name="T46" fmla="*/ 2147483646 w 1088"/>
                <a:gd name="T47" fmla="*/ 2147483646 h 1090"/>
                <a:gd name="T48" fmla="*/ 2147483646 w 1088"/>
                <a:gd name="T49" fmla="*/ 2147483646 h 1090"/>
                <a:gd name="T50" fmla="*/ 2147483646 w 1088"/>
                <a:gd name="T51" fmla="*/ 2147483646 h 1090"/>
                <a:gd name="T52" fmla="*/ 2147483646 w 1088"/>
                <a:gd name="T53" fmla="*/ 2147483646 h 1090"/>
                <a:gd name="T54" fmla="*/ 2147483646 w 1088"/>
                <a:gd name="T55" fmla="*/ 2147483646 h 1090"/>
                <a:gd name="T56" fmla="*/ 2147483646 w 1088"/>
                <a:gd name="T57" fmla="*/ 2147483646 h 1090"/>
                <a:gd name="T58" fmla="*/ 2147483646 w 1088"/>
                <a:gd name="T59" fmla="*/ 2147483646 h 1090"/>
                <a:gd name="T60" fmla="*/ 2147483646 w 1088"/>
                <a:gd name="T61" fmla="*/ 2147483646 h 1090"/>
                <a:gd name="T62" fmla="*/ 2147483646 w 1088"/>
                <a:gd name="T63" fmla="*/ 2147483646 h 1090"/>
                <a:gd name="T64" fmla="*/ 2147483646 w 1088"/>
                <a:gd name="T65" fmla="*/ 2147483646 h 1090"/>
                <a:gd name="T66" fmla="*/ 2147483646 w 1088"/>
                <a:gd name="T67" fmla="*/ 2147483646 h 1090"/>
                <a:gd name="T68" fmla="*/ 2147483646 w 1088"/>
                <a:gd name="T69" fmla="*/ 2147483646 h 1090"/>
                <a:gd name="T70" fmla="*/ 2147483646 w 1088"/>
                <a:gd name="T71" fmla="*/ 2147483646 h 1090"/>
                <a:gd name="T72" fmla="*/ 2147483646 w 1088"/>
                <a:gd name="T73" fmla="*/ 2147483646 h 1090"/>
                <a:gd name="T74" fmla="*/ 2147483646 w 1088"/>
                <a:gd name="T75" fmla="*/ 2147483646 h 1090"/>
                <a:gd name="T76" fmla="*/ 2147483646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140646" y="210268"/>
              <a:ext cx="457643" cy="338032"/>
              <a:chOff x="0" y="0"/>
              <a:chExt cx="439257" cy="324452"/>
            </a:xfrm>
          </p:grpSpPr>
          <p:sp>
            <p:nvSpPr>
              <p:cNvPr id="19" name="Freeform 92"/>
              <p:cNvSpPr>
                <a:spLocks noChangeArrowheads="1"/>
              </p:cNvSpPr>
              <p:nvPr/>
            </p:nvSpPr>
            <p:spPr bwMode="auto">
              <a:xfrm>
                <a:off x="157233" y="224621"/>
                <a:ext cx="127286" cy="99831"/>
              </a:xfrm>
              <a:custGeom>
                <a:avLst/>
                <a:gdLst>
                  <a:gd name="T0" fmla="*/ 2147483646 w 38"/>
                  <a:gd name="T1" fmla="*/ 2147483646 h 30"/>
                  <a:gd name="T2" fmla="*/ 2147483646 w 38"/>
                  <a:gd name="T3" fmla="*/ 2147483646 h 30"/>
                  <a:gd name="T4" fmla="*/ 2147483646 w 38"/>
                  <a:gd name="T5" fmla="*/ 2147483646 h 30"/>
                  <a:gd name="T6" fmla="*/ 2147483646 w 38"/>
                  <a:gd name="T7" fmla="*/ 2147483646 h 30"/>
                  <a:gd name="T8" fmla="*/ 2147483646 w 38"/>
                  <a:gd name="T9" fmla="*/ 2147483646 h 30"/>
                  <a:gd name="T10" fmla="*/ 2147483646 w 38"/>
                  <a:gd name="T11" fmla="*/ 2147483646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0"/>
                  <a:gd name="T20" fmla="*/ 38 w 38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0" name="Freeform 93"/>
              <p:cNvSpPr>
                <a:spLocks noChangeArrowheads="1"/>
              </p:cNvSpPr>
              <p:nvPr/>
            </p:nvSpPr>
            <p:spPr bwMode="auto">
              <a:xfrm>
                <a:off x="74873" y="112311"/>
                <a:ext cx="292007" cy="129781"/>
              </a:xfrm>
              <a:custGeom>
                <a:avLst/>
                <a:gdLst>
                  <a:gd name="T0" fmla="*/ 2147483646 w 88"/>
                  <a:gd name="T1" fmla="*/ 2147483646 h 39"/>
                  <a:gd name="T2" fmla="*/ 0 w 88"/>
                  <a:gd name="T3" fmla="*/ 2147483646 h 39"/>
                  <a:gd name="T4" fmla="*/ 0 w 88"/>
                  <a:gd name="T5" fmla="*/ 2147483646 h 39"/>
                  <a:gd name="T6" fmla="*/ 2147483646 w 88"/>
                  <a:gd name="T7" fmla="*/ 2147483646 h 39"/>
                  <a:gd name="T8" fmla="*/ 2147483646 w 88"/>
                  <a:gd name="T9" fmla="*/ 2147483646 h 39"/>
                  <a:gd name="T10" fmla="*/ 2147483646 w 88"/>
                  <a:gd name="T11" fmla="*/ 2147483646 h 39"/>
                  <a:gd name="T12" fmla="*/ 2147483646 w 88"/>
                  <a:gd name="T13" fmla="*/ 2147483646 h 39"/>
                  <a:gd name="T14" fmla="*/ 2147483646 w 88"/>
                  <a:gd name="T15" fmla="*/ 2147483646 h 39"/>
                  <a:gd name="T16" fmla="*/ 2147483646 w 88"/>
                  <a:gd name="T17" fmla="*/ 2147483646 h 39"/>
                  <a:gd name="T18" fmla="*/ 2147483646 w 88"/>
                  <a:gd name="T19" fmla="*/ 2147483646 h 39"/>
                  <a:gd name="T20" fmla="*/ 2147483646 w 88"/>
                  <a:gd name="T21" fmla="*/ 2147483646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39"/>
                  <a:gd name="T35" fmla="*/ 88 w 88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1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9257" cy="169713"/>
              </a:xfrm>
              <a:custGeom>
                <a:avLst/>
                <a:gdLst>
                  <a:gd name="T0" fmla="*/ 2147483646 w 132"/>
                  <a:gd name="T1" fmla="*/ 2147483646 h 51"/>
                  <a:gd name="T2" fmla="*/ 2147483646 w 132"/>
                  <a:gd name="T3" fmla="*/ 2147483646 h 51"/>
                  <a:gd name="T4" fmla="*/ 2147483646 w 132"/>
                  <a:gd name="T5" fmla="*/ 2147483646 h 51"/>
                  <a:gd name="T6" fmla="*/ 2147483646 w 132"/>
                  <a:gd name="T7" fmla="*/ 2147483646 h 51"/>
                  <a:gd name="T8" fmla="*/ 2147483646 w 132"/>
                  <a:gd name="T9" fmla="*/ 2147483646 h 51"/>
                  <a:gd name="T10" fmla="*/ 2147483646 w 132"/>
                  <a:gd name="T11" fmla="*/ 2147483646 h 51"/>
                  <a:gd name="T12" fmla="*/ 2147483646 w 132"/>
                  <a:gd name="T13" fmla="*/ 2147483646 h 51"/>
                  <a:gd name="T14" fmla="*/ 2147483646 w 132"/>
                  <a:gd name="T15" fmla="*/ 2147483646 h 51"/>
                  <a:gd name="T16" fmla="*/ 2147483646 w 132"/>
                  <a:gd name="T17" fmla="*/ 2147483646 h 51"/>
                  <a:gd name="T18" fmla="*/ 2147483646 w 132"/>
                  <a:gd name="T19" fmla="*/ 2147483646 h 51"/>
                  <a:gd name="T20" fmla="*/ 2147483646 w 132"/>
                  <a:gd name="T21" fmla="*/ 2147483646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2"/>
                  <a:gd name="T34" fmla="*/ 0 h 51"/>
                  <a:gd name="T35" fmla="*/ 132 w 132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9748" name="Group 52"/>
          <p:cNvGrpSpPr>
            <a:grpSpLocks/>
          </p:cNvGrpSpPr>
          <p:nvPr/>
        </p:nvGrpSpPr>
        <p:grpSpPr bwMode="auto">
          <a:xfrm>
            <a:off x="5097463" y="2012950"/>
            <a:ext cx="504825" cy="504825"/>
            <a:chOff x="0" y="0"/>
            <a:chExt cx="378482" cy="379286"/>
          </a:xfrm>
        </p:grpSpPr>
        <p:sp>
          <p:nvSpPr>
            <p:cNvPr id="22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8482" cy="379286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2147483646 h 1090"/>
                <a:gd name="T14" fmla="*/ 2147483646 w 1088"/>
                <a:gd name="T15" fmla="*/ 2147483646 h 1090"/>
                <a:gd name="T16" fmla="*/ 2147483646 w 1088"/>
                <a:gd name="T17" fmla="*/ 2147483646 h 1090"/>
                <a:gd name="T18" fmla="*/ 2147483646 w 1088"/>
                <a:gd name="T19" fmla="*/ 2147483646 h 1090"/>
                <a:gd name="T20" fmla="*/ 2147483646 w 1088"/>
                <a:gd name="T21" fmla="*/ 2147483646 h 1090"/>
                <a:gd name="T22" fmla="*/ 2147483646 w 1088"/>
                <a:gd name="T23" fmla="*/ 2147483646 h 1090"/>
                <a:gd name="T24" fmla="*/ 2147483646 w 1088"/>
                <a:gd name="T25" fmla="*/ 2147483646 h 1090"/>
                <a:gd name="T26" fmla="*/ 2147483646 w 1088"/>
                <a:gd name="T27" fmla="*/ 2022437508 h 1090"/>
                <a:gd name="T28" fmla="*/ 2147483646 w 1088"/>
                <a:gd name="T29" fmla="*/ 1853890813 h 1090"/>
                <a:gd name="T30" fmla="*/ 2147483646 w 1088"/>
                <a:gd name="T31" fmla="*/ 1896027748 h 1090"/>
                <a:gd name="T32" fmla="*/ 2147483646 w 1088"/>
                <a:gd name="T33" fmla="*/ 2147483646 h 1090"/>
                <a:gd name="T34" fmla="*/ 2147483646 w 1088"/>
                <a:gd name="T35" fmla="*/ 2147483646 h 1090"/>
                <a:gd name="T36" fmla="*/ 2147483646 w 1088"/>
                <a:gd name="T37" fmla="*/ 2147483646 h 1090"/>
                <a:gd name="T38" fmla="*/ 2147483646 w 1088"/>
                <a:gd name="T39" fmla="*/ 2147483646 h 1090"/>
                <a:gd name="T40" fmla="*/ 2147483646 w 1088"/>
                <a:gd name="T41" fmla="*/ 2147483646 h 1090"/>
                <a:gd name="T42" fmla="*/ 2147483646 w 1088"/>
                <a:gd name="T43" fmla="*/ 2147483646 h 1090"/>
                <a:gd name="T44" fmla="*/ 2147483646 w 1088"/>
                <a:gd name="T45" fmla="*/ 2147483646 h 1090"/>
                <a:gd name="T46" fmla="*/ 2147483646 w 1088"/>
                <a:gd name="T47" fmla="*/ 2147483646 h 1090"/>
                <a:gd name="T48" fmla="*/ 2147483646 w 1088"/>
                <a:gd name="T49" fmla="*/ 2147483646 h 1090"/>
                <a:gd name="T50" fmla="*/ 2147483646 w 1088"/>
                <a:gd name="T51" fmla="*/ 2147483646 h 1090"/>
                <a:gd name="T52" fmla="*/ 2147483646 w 1088"/>
                <a:gd name="T53" fmla="*/ 2147483646 h 1090"/>
                <a:gd name="T54" fmla="*/ 2147483646 w 1088"/>
                <a:gd name="T55" fmla="*/ 2147483646 h 1090"/>
                <a:gd name="T56" fmla="*/ 2020678176 w 1088"/>
                <a:gd name="T57" fmla="*/ 2147483646 h 1090"/>
                <a:gd name="T58" fmla="*/ 1852227596 w 1088"/>
                <a:gd name="T59" fmla="*/ 2147483646 h 1090"/>
                <a:gd name="T60" fmla="*/ 1894340328 w 1088"/>
                <a:gd name="T61" fmla="*/ 2147483646 h 1090"/>
                <a:gd name="T62" fmla="*/ 2147483646 w 1088"/>
                <a:gd name="T63" fmla="*/ 2147483646 h 1090"/>
                <a:gd name="T64" fmla="*/ 2147483646 w 1088"/>
                <a:gd name="T65" fmla="*/ 2147483646 h 1090"/>
                <a:gd name="T66" fmla="*/ 2147483646 w 1088"/>
                <a:gd name="T67" fmla="*/ 2147483646 h 1090"/>
                <a:gd name="T68" fmla="*/ 2147483646 w 1088"/>
                <a:gd name="T69" fmla="*/ 2147483646 h 1090"/>
                <a:gd name="T70" fmla="*/ 2147483646 w 1088"/>
                <a:gd name="T71" fmla="*/ 2147483646 h 1090"/>
                <a:gd name="T72" fmla="*/ 2147483646 w 1088"/>
                <a:gd name="T73" fmla="*/ 2147483646 h 1090"/>
                <a:gd name="T74" fmla="*/ 2147483646 w 1088"/>
                <a:gd name="T75" fmla="*/ 2147483646 h 1090"/>
                <a:gd name="T76" fmla="*/ 2147483646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9794" name="Group 54"/>
            <p:cNvGrpSpPr>
              <a:grpSpLocks/>
            </p:cNvGrpSpPr>
            <p:nvPr/>
          </p:nvGrpSpPr>
          <p:grpSpPr bwMode="auto">
            <a:xfrm flipH="1">
              <a:off x="76757" y="74710"/>
              <a:ext cx="224968" cy="183062"/>
              <a:chOff x="0" y="0"/>
              <a:chExt cx="509139" cy="414300"/>
            </a:xfrm>
          </p:grpSpPr>
          <p:sp>
            <p:nvSpPr>
              <p:cNvPr id="29795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2147483646 w 153"/>
                  <a:gd name="T1" fmla="*/ 0 h 125"/>
                  <a:gd name="T2" fmla="*/ 0 w 153"/>
                  <a:gd name="T3" fmla="*/ 2147483646 h 125"/>
                  <a:gd name="T4" fmla="*/ 2147483646 w 153"/>
                  <a:gd name="T5" fmla="*/ 2147483646 h 125"/>
                  <a:gd name="T6" fmla="*/ 2147483646 w 153"/>
                  <a:gd name="T7" fmla="*/ 2147483646 h 125"/>
                  <a:gd name="T8" fmla="*/ 2147483646 w 153"/>
                  <a:gd name="T9" fmla="*/ 2147483646 h 125"/>
                  <a:gd name="T10" fmla="*/ 2147483646 w 153"/>
                  <a:gd name="T11" fmla="*/ 2147483646 h 125"/>
                  <a:gd name="T12" fmla="*/ 2147483646 w 153"/>
                  <a:gd name="T13" fmla="*/ 2147483646 h 125"/>
                  <a:gd name="T14" fmla="*/ 2147483646 w 153"/>
                  <a:gd name="T15" fmla="*/ 2147483646 h 125"/>
                  <a:gd name="T16" fmla="*/ 2147483646 w 153"/>
                  <a:gd name="T17" fmla="*/ 2147483646 h 125"/>
                  <a:gd name="T18" fmla="*/ 2147483646 w 153"/>
                  <a:gd name="T19" fmla="*/ 2147483646 h 125"/>
                  <a:gd name="T20" fmla="*/ 2147483646 w 153"/>
                  <a:gd name="T21" fmla="*/ 2147483646 h 125"/>
                  <a:gd name="T22" fmla="*/ 2147483646 w 153"/>
                  <a:gd name="T23" fmla="*/ 2147483646 h 125"/>
                  <a:gd name="T24" fmla="*/ 2147483646 w 153"/>
                  <a:gd name="T25" fmla="*/ 2147483646 h 125"/>
                  <a:gd name="T26" fmla="*/ 2147483646 w 153"/>
                  <a:gd name="T27" fmla="*/ 2147483646 h 125"/>
                  <a:gd name="T28" fmla="*/ 2147483646 w 153"/>
                  <a:gd name="T29" fmla="*/ 2147483646 h 125"/>
                  <a:gd name="T30" fmla="*/ 2147483646 w 153"/>
                  <a:gd name="T31" fmla="*/ 2147483646 h 125"/>
                  <a:gd name="T32" fmla="*/ 2147483646 w 153"/>
                  <a:gd name="T33" fmla="*/ 2147483646 h 125"/>
                  <a:gd name="T34" fmla="*/ 2147483646 w 153"/>
                  <a:gd name="T35" fmla="*/ 0 h 125"/>
                  <a:gd name="T36" fmla="*/ 2147483646 w 153"/>
                  <a:gd name="T37" fmla="*/ 2147483646 h 125"/>
                  <a:gd name="T38" fmla="*/ 2147483646 w 153"/>
                  <a:gd name="T39" fmla="*/ 2147483646 h 125"/>
                  <a:gd name="T40" fmla="*/ 2147483646 w 153"/>
                  <a:gd name="T41" fmla="*/ 2147483646 h 125"/>
                  <a:gd name="T42" fmla="*/ 2147483646 w 153"/>
                  <a:gd name="T43" fmla="*/ 2147483646 h 125"/>
                  <a:gd name="T44" fmla="*/ 2147483646 w 153"/>
                  <a:gd name="T45" fmla="*/ 214748364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3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2147483646 w 20"/>
                  <a:gd name="T1" fmla="*/ 2147483646 h 41"/>
                  <a:gd name="T2" fmla="*/ 2147483646 w 20"/>
                  <a:gd name="T3" fmla="*/ 0 h 41"/>
                  <a:gd name="T4" fmla="*/ 0 w 20"/>
                  <a:gd name="T5" fmla="*/ 0 h 41"/>
                  <a:gd name="T6" fmla="*/ 0 w 20"/>
                  <a:gd name="T7" fmla="*/ 2147483646 h 41"/>
                  <a:gd name="T8" fmla="*/ 2147483646 w 20"/>
                  <a:gd name="T9" fmla="*/ 21474836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5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9754" name="Group 58"/>
          <p:cNvGrpSpPr>
            <a:grpSpLocks/>
          </p:cNvGrpSpPr>
          <p:nvPr/>
        </p:nvGrpSpPr>
        <p:grpSpPr bwMode="auto">
          <a:xfrm>
            <a:off x="6899275" y="2433638"/>
            <a:ext cx="581025" cy="582612"/>
            <a:chOff x="0" y="0"/>
            <a:chExt cx="435741" cy="436666"/>
          </a:xfrm>
        </p:grpSpPr>
        <p:sp>
          <p:nvSpPr>
            <p:cNvPr id="29788" name="Freeform 11"/>
            <p:cNvSpPr>
              <a:spLocks noEditPoints="1" noChangeArrowheads="1"/>
            </p:cNvSpPr>
            <p:nvPr/>
          </p:nvSpPr>
          <p:spPr bwMode="auto">
            <a:xfrm>
              <a:off x="0" y="0"/>
              <a:ext cx="435741" cy="436666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2147483646 h 1090"/>
                <a:gd name="T14" fmla="*/ 2147483646 w 1088"/>
                <a:gd name="T15" fmla="*/ 2147483646 h 1090"/>
                <a:gd name="T16" fmla="*/ 2147483646 w 1088"/>
                <a:gd name="T17" fmla="*/ 2147483646 h 1090"/>
                <a:gd name="T18" fmla="*/ 2147483646 w 1088"/>
                <a:gd name="T19" fmla="*/ 2147483646 h 1090"/>
                <a:gd name="T20" fmla="*/ 2147483646 w 1088"/>
                <a:gd name="T21" fmla="*/ 2147483646 h 1090"/>
                <a:gd name="T22" fmla="*/ 2147483646 w 1088"/>
                <a:gd name="T23" fmla="*/ 2147483646 h 1090"/>
                <a:gd name="T24" fmla="*/ 2147483646 w 1088"/>
                <a:gd name="T25" fmla="*/ 2147483646 h 1090"/>
                <a:gd name="T26" fmla="*/ 2147483646 w 1088"/>
                <a:gd name="T27" fmla="*/ 2147483646 h 1090"/>
                <a:gd name="T28" fmla="*/ 2147483646 w 1088"/>
                <a:gd name="T29" fmla="*/ 2147483646 h 1090"/>
                <a:gd name="T30" fmla="*/ 2147483646 w 1088"/>
                <a:gd name="T31" fmla="*/ 2147483646 h 1090"/>
                <a:gd name="T32" fmla="*/ 2147483646 w 1088"/>
                <a:gd name="T33" fmla="*/ 2147483646 h 1090"/>
                <a:gd name="T34" fmla="*/ 2147483646 w 1088"/>
                <a:gd name="T35" fmla="*/ 2147483646 h 1090"/>
                <a:gd name="T36" fmla="*/ 2147483646 w 1088"/>
                <a:gd name="T37" fmla="*/ 2147483646 h 1090"/>
                <a:gd name="T38" fmla="*/ 2147483646 w 1088"/>
                <a:gd name="T39" fmla="*/ 2147483646 h 1090"/>
                <a:gd name="T40" fmla="*/ 2147483646 w 1088"/>
                <a:gd name="T41" fmla="*/ 2147483646 h 1090"/>
                <a:gd name="T42" fmla="*/ 2147483646 w 1088"/>
                <a:gd name="T43" fmla="*/ 2147483646 h 1090"/>
                <a:gd name="T44" fmla="*/ 2147483646 w 1088"/>
                <a:gd name="T45" fmla="*/ 2147483646 h 1090"/>
                <a:gd name="T46" fmla="*/ 2147483646 w 1088"/>
                <a:gd name="T47" fmla="*/ 2147483646 h 1090"/>
                <a:gd name="T48" fmla="*/ 2147483646 w 1088"/>
                <a:gd name="T49" fmla="*/ 2147483646 h 1090"/>
                <a:gd name="T50" fmla="*/ 2147483646 w 1088"/>
                <a:gd name="T51" fmla="*/ 2147483646 h 1090"/>
                <a:gd name="T52" fmla="*/ 2147483646 w 1088"/>
                <a:gd name="T53" fmla="*/ 2147483646 h 1090"/>
                <a:gd name="T54" fmla="*/ 2147483646 w 1088"/>
                <a:gd name="T55" fmla="*/ 2147483646 h 1090"/>
                <a:gd name="T56" fmla="*/ 2147483646 w 1088"/>
                <a:gd name="T57" fmla="*/ 2147483646 h 1090"/>
                <a:gd name="T58" fmla="*/ 2147483646 w 1088"/>
                <a:gd name="T59" fmla="*/ 2147483646 h 1090"/>
                <a:gd name="T60" fmla="*/ 2147483646 w 1088"/>
                <a:gd name="T61" fmla="*/ 2147483646 h 1090"/>
                <a:gd name="T62" fmla="*/ 2147483646 w 1088"/>
                <a:gd name="T63" fmla="*/ 2147483646 h 1090"/>
                <a:gd name="T64" fmla="*/ 2147483646 w 1088"/>
                <a:gd name="T65" fmla="*/ 2147483646 h 1090"/>
                <a:gd name="T66" fmla="*/ 2147483646 w 1088"/>
                <a:gd name="T67" fmla="*/ 2147483646 h 1090"/>
                <a:gd name="T68" fmla="*/ 2147483646 w 1088"/>
                <a:gd name="T69" fmla="*/ 2147483646 h 1090"/>
                <a:gd name="T70" fmla="*/ 2147483646 w 1088"/>
                <a:gd name="T71" fmla="*/ 2147483646 h 1090"/>
                <a:gd name="T72" fmla="*/ 2147483646 w 1088"/>
                <a:gd name="T73" fmla="*/ 2147483646 h 1090"/>
                <a:gd name="T74" fmla="*/ 2147483646 w 1088"/>
                <a:gd name="T75" fmla="*/ 2147483646 h 1090"/>
                <a:gd name="T76" fmla="*/ 2147483646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9789" name="Group 60"/>
            <p:cNvGrpSpPr>
              <a:grpSpLocks/>
            </p:cNvGrpSpPr>
            <p:nvPr/>
          </p:nvGrpSpPr>
          <p:grpSpPr bwMode="auto">
            <a:xfrm flipH="1">
              <a:off x="123765" y="116495"/>
              <a:ext cx="193923" cy="218727"/>
              <a:chOff x="0" y="0"/>
              <a:chExt cx="429274" cy="484183"/>
            </a:xfrm>
          </p:grpSpPr>
          <p:sp>
            <p:nvSpPr>
              <p:cNvPr id="25" name="Freeform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274" cy="87353"/>
              </a:xfrm>
              <a:custGeom>
                <a:avLst/>
                <a:gdLst>
                  <a:gd name="T0" fmla="*/ 2147483646 w 129"/>
                  <a:gd name="T1" fmla="*/ 2147483646 h 26"/>
                  <a:gd name="T2" fmla="*/ 2147483646 w 129"/>
                  <a:gd name="T3" fmla="*/ 2147483646 h 26"/>
                  <a:gd name="T4" fmla="*/ 2147483646 w 129"/>
                  <a:gd name="T5" fmla="*/ 0 h 26"/>
                  <a:gd name="T6" fmla="*/ 2147483646 w 129"/>
                  <a:gd name="T7" fmla="*/ 2147483646 h 26"/>
                  <a:gd name="T8" fmla="*/ 2147483646 w 129"/>
                  <a:gd name="T9" fmla="*/ 2147483646 h 26"/>
                  <a:gd name="T10" fmla="*/ 0 w 129"/>
                  <a:gd name="T11" fmla="*/ 2147483646 h 26"/>
                  <a:gd name="T12" fmla="*/ 0 w 129"/>
                  <a:gd name="T13" fmla="*/ 2147483646 h 26"/>
                  <a:gd name="T14" fmla="*/ 2147483646 w 129"/>
                  <a:gd name="T15" fmla="*/ 2147483646 h 26"/>
                  <a:gd name="T16" fmla="*/ 2147483646 w 129"/>
                  <a:gd name="T17" fmla="*/ 2147483646 h 26"/>
                  <a:gd name="T18" fmla="*/ 2147483646 w 129"/>
                  <a:gd name="T19" fmla="*/ 214748364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26"/>
                  <a:gd name="T32" fmla="*/ 129 w 129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9791" name="Freeform 148"/>
              <p:cNvSpPr>
                <a:spLocks noEditPoints="1" noChangeArrowheads="1"/>
              </p:cNvSpPr>
              <p:nvPr/>
            </p:nvSpPr>
            <p:spPr bwMode="auto">
              <a:xfrm>
                <a:off x="37436" y="107319"/>
                <a:ext cx="356897" cy="376864"/>
              </a:xfrm>
              <a:custGeom>
                <a:avLst/>
                <a:gdLst>
                  <a:gd name="T0" fmla="*/ 2147483646 w 143"/>
                  <a:gd name="T1" fmla="*/ 2147483646 h 151"/>
                  <a:gd name="T2" fmla="*/ 2147483646 w 143"/>
                  <a:gd name="T3" fmla="*/ 0 h 151"/>
                  <a:gd name="T4" fmla="*/ 0 w 143"/>
                  <a:gd name="T5" fmla="*/ 0 h 151"/>
                  <a:gd name="T6" fmla="*/ 0 w 143"/>
                  <a:gd name="T7" fmla="*/ 2147483646 h 151"/>
                  <a:gd name="T8" fmla="*/ 2147483646 w 143"/>
                  <a:gd name="T9" fmla="*/ 2147483646 h 151"/>
                  <a:gd name="T10" fmla="*/ 2147483646 w 143"/>
                  <a:gd name="T11" fmla="*/ 2147483646 h 151"/>
                  <a:gd name="T12" fmla="*/ 2147483646 w 143"/>
                  <a:gd name="T13" fmla="*/ 2147483646 h 151"/>
                  <a:gd name="T14" fmla="*/ 2147483646 w 143"/>
                  <a:gd name="T15" fmla="*/ 2147483646 h 151"/>
                  <a:gd name="T16" fmla="*/ 2147483646 w 143"/>
                  <a:gd name="T17" fmla="*/ 2147483646 h 151"/>
                  <a:gd name="T18" fmla="*/ 2147483646 w 143"/>
                  <a:gd name="T19" fmla="*/ 2147483646 h 151"/>
                  <a:gd name="T20" fmla="*/ 2147483646 w 143"/>
                  <a:gd name="T21" fmla="*/ 2147483646 h 151"/>
                  <a:gd name="T22" fmla="*/ 2147483646 w 143"/>
                  <a:gd name="T23" fmla="*/ 2147483646 h 151"/>
                  <a:gd name="T24" fmla="*/ 2147483646 w 143"/>
                  <a:gd name="T25" fmla="*/ 2147483646 h 151"/>
                  <a:gd name="T26" fmla="*/ 2147483646 w 143"/>
                  <a:gd name="T27" fmla="*/ 2147483646 h 151"/>
                  <a:gd name="T28" fmla="*/ 2147483646 w 143"/>
                  <a:gd name="T29" fmla="*/ 2147483646 h 151"/>
                  <a:gd name="T30" fmla="*/ 2147483646 w 143"/>
                  <a:gd name="T31" fmla="*/ 2147483646 h 151"/>
                  <a:gd name="T32" fmla="*/ 2147483646 w 143"/>
                  <a:gd name="T33" fmla="*/ 2147483646 h 151"/>
                  <a:gd name="T34" fmla="*/ 2147483646 w 143"/>
                  <a:gd name="T35" fmla="*/ 2147483646 h 151"/>
                  <a:gd name="T36" fmla="*/ 2147483646 w 143"/>
                  <a:gd name="T37" fmla="*/ 2147483646 h 151"/>
                  <a:gd name="T38" fmla="*/ 2147483646 w 143"/>
                  <a:gd name="T39" fmla="*/ 2147483646 h 151"/>
                  <a:gd name="T40" fmla="*/ 2147483646 w 143"/>
                  <a:gd name="T41" fmla="*/ 2147483646 h 151"/>
                  <a:gd name="T42" fmla="*/ 2147483646 w 143"/>
                  <a:gd name="T43" fmla="*/ 2147483646 h 151"/>
                  <a:gd name="T44" fmla="*/ 2147483646 w 143"/>
                  <a:gd name="T45" fmla="*/ 2147483646 h 151"/>
                  <a:gd name="T46" fmla="*/ 2147483646 w 143"/>
                  <a:gd name="T47" fmla="*/ 2147483646 h 151"/>
                  <a:gd name="T48" fmla="*/ 2147483646 w 143"/>
                  <a:gd name="T49" fmla="*/ 2147483646 h 151"/>
                  <a:gd name="T50" fmla="*/ 2147483646 w 143"/>
                  <a:gd name="T51" fmla="*/ 2147483646 h 151"/>
                  <a:gd name="T52" fmla="*/ 2147483646 w 143"/>
                  <a:gd name="T53" fmla="*/ 2147483646 h 151"/>
                  <a:gd name="T54" fmla="*/ 2147483646 w 143"/>
                  <a:gd name="T55" fmla="*/ 2147483646 h 151"/>
                  <a:gd name="T56" fmla="*/ 2147483646 w 143"/>
                  <a:gd name="T57" fmla="*/ 2147483646 h 151"/>
                  <a:gd name="T58" fmla="*/ 2147483646 w 143"/>
                  <a:gd name="T59" fmla="*/ 2147483646 h 151"/>
                  <a:gd name="T60" fmla="*/ 2147483646 w 143"/>
                  <a:gd name="T61" fmla="*/ 2147483646 h 151"/>
                  <a:gd name="T62" fmla="*/ 2147483646 w 143"/>
                  <a:gd name="T63" fmla="*/ 2147483646 h 151"/>
                  <a:gd name="T64" fmla="*/ 2147483646 w 143"/>
                  <a:gd name="T65" fmla="*/ 2147483646 h 151"/>
                  <a:gd name="T66" fmla="*/ 2147483646 w 143"/>
                  <a:gd name="T67" fmla="*/ 2147483646 h 151"/>
                  <a:gd name="T68" fmla="*/ 2147483646 w 143"/>
                  <a:gd name="T69" fmla="*/ 2147483646 h 151"/>
                  <a:gd name="T70" fmla="*/ 2147483646 w 143"/>
                  <a:gd name="T71" fmla="*/ 2147483646 h 151"/>
                  <a:gd name="T72" fmla="*/ 2147483646 w 143"/>
                  <a:gd name="T73" fmla="*/ 2147483646 h 151"/>
                  <a:gd name="T74" fmla="*/ 2147483646 w 143"/>
                  <a:gd name="T75" fmla="*/ 2147483646 h 151"/>
                  <a:gd name="T76" fmla="*/ 2147483646 w 143"/>
                  <a:gd name="T77" fmla="*/ 2147483646 h 151"/>
                  <a:gd name="T78" fmla="*/ 2147483646 w 143"/>
                  <a:gd name="T79" fmla="*/ 2147483646 h 151"/>
                  <a:gd name="T80" fmla="*/ 2147483646 w 143"/>
                  <a:gd name="T81" fmla="*/ 2147483646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151"/>
                  <a:gd name="T125" fmla="*/ 143 w 14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9792" name="Freeform 149"/>
              <p:cNvSpPr>
                <a:spLocks noChangeArrowheads="1"/>
              </p:cNvSpPr>
              <p:nvPr/>
            </p:nvSpPr>
            <p:spPr bwMode="auto">
              <a:xfrm>
                <a:off x="64890" y="179696"/>
                <a:ext cx="174705" cy="102328"/>
              </a:xfrm>
              <a:custGeom>
                <a:avLst/>
                <a:gdLst>
                  <a:gd name="T0" fmla="*/ 2147483646 w 70"/>
                  <a:gd name="T1" fmla="*/ 2147483646 h 41"/>
                  <a:gd name="T2" fmla="*/ 2147483646 w 70"/>
                  <a:gd name="T3" fmla="*/ 2147483646 h 41"/>
                  <a:gd name="T4" fmla="*/ 2147483646 w 70"/>
                  <a:gd name="T5" fmla="*/ 2147483646 h 41"/>
                  <a:gd name="T6" fmla="*/ 2147483646 w 70"/>
                  <a:gd name="T7" fmla="*/ 2147483646 h 41"/>
                  <a:gd name="T8" fmla="*/ 2147483646 w 70"/>
                  <a:gd name="T9" fmla="*/ 2147483646 h 41"/>
                  <a:gd name="T10" fmla="*/ 2147483646 w 70"/>
                  <a:gd name="T11" fmla="*/ 2147483646 h 41"/>
                  <a:gd name="T12" fmla="*/ 2147483646 w 70"/>
                  <a:gd name="T13" fmla="*/ 2147483646 h 41"/>
                  <a:gd name="T14" fmla="*/ 2147483646 w 70"/>
                  <a:gd name="T15" fmla="*/ 2147483646 h 41"/>
                  <a:gd name="T16" fmla="*/ 2147483646 w 70"/>
                  <a:gd name="T17" fmla="*/ 2147483646 h 41"/>
                  <a:gd name="T18" fmla="*/ 2147483646 w 70"/>
                  <a:gd name="T19" fmla="*/ 2147483646 h 41"/>
                  <a:gd name="T20" fmla="*/ 0 w 70"/>
                  <a:gd name="T21" fmla="*/ 2147483646 h 41"/>
                  <a:gd name="T22" fmla="*/ 2147483646 w 70"/>
                  <a:gd name="T23" fmla="*/ 2147483646 h 41"/>
                  <a:gd name="T24" fmla="*/ 2147483646 w 70"/>
                  <a:gd name="T25" fmla="*/ 2147483646 h 41"/>
                  <a:gd name="T26" fmla="*/ 2147483646 w 70"/>
                  <a:gd name="T27" fmla="*/ 2147483646 h 41"/>
                  <a:gd name="T28" fmla="*/ 2147483646 w 70"/>
                  <a:gd name="T29" fmla="*/ 2147483646 h 41"/>
                  <a:gd name="T30" fmla="*/ 2147483646 w 70"/>
                  <a:gd name="T31" fmla="*/ 2147483646 h 41"/>
                  <a:gd name="T32" fmla="*/ 2147483646 w 70"/>
                  <a:gd name="T33" fmla="*/ 2147483646 h 41"/>
                  <a:gd name="T34" fmla="*/ 2147483646 w 70"/>
                  <a:gd name="T35" fmla="*/ 2147483646 h 41"/>
                  <a:gd name="T36" fmla="*/ 2147483646 w 70"/>
                  <a:gd name="T37" fmla="*/ 2147483646 h 41"/>
                  <a:gd name="T38" fmla="*/ 2147483646 w 70"/>
                  <a:gd name="T39" fmla="*/ 2147483646 h 41"/>
                  <a:gd name="T40" fmla="*/ 2147483646 w 70"/>
                  <a:gd name="T41" fmla="*/ 2147483646 h 41"/>
                  <a:gd name="T42" fmla="*/ 2147483646 w 70"/>
                  <a:gd name="T43" fmla="*/ 2147483646 h 41"/>
                  <a:gd name="T44" fmla="*/ 2147483646 w 70"/>
                  <a:gd name="T45" fmla="*/ 2147483646 h 41"/>
                  <a:gd name="T46" fmla="*/ 2147483646 w 70"/>
                  <a:gd name="T47" fmla="*/ 2147483646 h 41"/>
                  <a:gd name="T48" fmla="*/ 2147483646 w 70"/>
                  <a:gd name="T49" fmla="*/ 2147483646 h 41"/>
                  <a:gd name="T50" fmla="*/ 2147483646 w 70"/>
                  <a:gd name="T51" fmla="*/ 0 h 41"/>
                  <a:gd name="T52" fmla="*/ 2147483646 w 70"/>
                  <a:gd name="T53" fmla="*/ 2147483646 h 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41"/>
                  <a:gd name="T83" fmla="*/ 70 w 70"/>
                  <a:gd name="T84" fmla="*/ 41 h 4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9760" name="Group 64"/>
          <p:cNvGrpSpPr>
            <a:grpSpLocks/>
          </p:cNvGrpSpPr>
          <p:nvPr/>
        </p:nvGrpSpPr>
        <p:grpSpPr bwMode="auto">
          <a:xfrm>
            <a:off x="6423025" y="4279900"/>
            <a:ext cx="476250" cy="476250"/>
            <a:chOff x="0" y="0"/>
            <a:chExt cx="356700" cy="357457"/>
          </a:xfrm>
        </p:grpSpPr>
        <p:sp>
          <p:nvSpPr>
            <p:cNvPr id="29782" name="Freeform 19"/>
            <p:cNvSpPr>
              <a:spLocks noEditPoints="1" noChangeArrowheads="1"/>
            </p:cNvSpPr>
            <p:nvPr/>
          </p:nvSpPr>
          <p:spPr bwMode="auto">
            <a:xfrm>
              <a:off x="0" y="0"/>
              <a:ext cx="356700" cy="357457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2147483646 h 1090"/>
                <a:gd name="T14" fmla="*/ 2147483646 w 1088"/>
                <a:gd name="T15" fmla="*/ 2147483646 h 1090"/>
                <a:gd name="T16" fmla="*/ 2147483646 w 1088"/>
                <a:gd name="T17" fmla="*/ 2147483646 h 1090"/>
                <a:gd name="T18" fmla="*/ 2147483646 w 1088"/>
                <a:gd name="T19" fmla="*/ 2147483646 h 1090"/>
                <a:gd name="T20" fmla="*/ 2147483646 w 1088"/>
                <a:gd name="T21" fmla="*/ 2147483646 h 1090"/>
                <a:gd name="T22" fmla="*/ 2147483646 w 1088"/>
                <a:gd name="T23" fmla="*/ 2147483646 h 1090"/>
                <a:gd name="T24" fmla="*/ 2147483646 w 1088"/>
                <a:gd name="T25" fmla="*/ 2045634259 h 1090"/>
                <a:gd name="T26" fmla="*/ 2147483646 w 1088"/>
                <a:gd name="T27" fmla="*/ 1692882902 h 1090"/>
                <a:gd name="T28" fmla="*/ 2147483646 w 1088"/>
                <a:gd name="T29" fmla="*/ 1551782490 h 1090"/>
                <a:gd name="T30" fmla="*/ 2147483646 w 1088"/>
                <a:gd name="T31" fmla="*/ 1587057593 h 1090"/>
                <a:gd name="T32" fmla="*/ 2147483646 w 1088"/>
                <a:gd name="T33" fmla="*/ 1833983314 h 1090"/>
                <a:gd name="T34" fmla="*/ 2147483646 w 1088"/>
                <a:gd name="T35" fmla="*/ 2147483646 h 1090"/>
                <a:gd name="T36" fmla="*/ 2147483646 w 1088"/>
                <a:gd name="T37" fmla="*/ 2147483646 h 1090"/>
                <a:gd name="T38" fmla="*/ 2147483646 w 1088"/>
                <a:gd name="T39" fmla="*/ 2147483646 h 1090"/>
                <a:gd name="T40" fmla="*/ 2147483646 w 1088"/>
                <a:gd name="T41" fmla="*/ 2147483646 h 1090"/>
                <a:gd name="T42" fmla="*/ 2147483646 w 1088"/>
                <a:gd name="T43" fmla="*/ 2147483646 h 1090"/>
                <a:gd name="T44" fmla="*/ 2147483646 w 1088"/>
                <a:gd name="T45" fmla="*/ 2147483646 h 1090"/>
                <a:gd name="T46" fmla="*/ 2147483646 w 1088"/>
                <a:gd name="T47" fmla="*/ 2147483646 h 1090"/>
                <a:gd name="T48" fmla="*/ 2147483646 w 1088"/>
                <a:gd name="T49" fmla="*/ 2147483646 h 1090"/>
                <a:gd name="T50" fmla="*/ 2147483646 w 1088"/>
                <a:gd name="T51" fmla="*/ 2147483646 h 1090"/>
                <a:gd name="T52" fmla="*/ 2147483646 w 1088"/>
                <a:gd name="T53" fmla="*/ 2147483646 h 1090"/>
                <a:gd name="T54" fmla="*/ 2043830020 w 1088"/>
                <a:gd name="T55" fmla="*/ 2147483646 h 1090"/>
                <a:gd name="T56" fmla="*/ 1691493694 w 1088"/>
                <a:gd name="T57" fmla="*/ 2147483646 h 1090"/>
                <a:gd name="T58" fmla="*/ 1550473267 w 1088"/>
                <a:gd name="T59" fmla="*/ 2147483646 h 1090"/>
                <a:gd name="T60" fmla="*/ 1585728210 w 1088"/>
                <a:gd name="T61" fmla="*/ 2147483646 h 1090"/>
                <a:gd name="T62" fmla="*/ 1832406586 w 1088"/>
                <a:gd name="T63" fmla="*/ 2147483646 h 1090"/>
                <a:gd name="T64" fmla="*/ 2147483646 w 1088"/>
                <a:gd name="T65" fmla="*/ 2147483646 h 1090"/>
                <a:gd name="T66" fmla="*/ 2147483646 w 1088"/>
                <a:gd name="T67" fmla="*/ 2147483646 h 1090"/>
                <a:gd name="T68" fmla="*/ 2147483646 w 1088"/>
                <a:gd name="T69" fmla="*/ 2147483646 h 1090"/>
                <a:gd name="T70" fmla="*/ 2147483646 w 1088"/>
                <a:gd name="T71" fmla="*/ 2147483646 h 1090"/>
                <a:gd name="T72" fmla="*/ 2147483646 w 1088"/>
                <a:gd name="T73" fmla="*/ 2147483646 h 1090"/>
                <a:gd name="T74" fmla="*/ 2147483646 w 1088"/>
                <a:gd name="T75" fmla="*/ 2147483646 h 1090"/>
                <a:gd name="T76" fmla="*/ 2147483646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9783" name="Group 66"/>
            <p:cNvGrpSpPr>
              <a:grpSpLocks/>
            </p:cNvGrpSpPr>
            <p:nvPr/>
          </p:nvGrpSpPr>
          <p:grpSpPr bwMode="auto">
            <a:xfrm>
              <a:off x="117199" y="93011"/>
              <a:ext cx="136728" cy="171436"/>
              <a:chOff x="0" y="0"/>
              <a:chExt cx="324452" cy="406813"/>
            </a:xfrm>
          </p:grpSpPr>
          <p:sp>
            <p:nvSpPr>
              <p:cNvPr id="26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2147483646 w 98"/>
                  <a:gd name="T1" fmla="*/ 2147483646 h 40"/>
                  <a:gd name="T2" fmla="*/ 2147483646 w 98"/>
                  <a:gd name="T3" fmla="*/ 0 h 40"/>
                  <a:gd name="T4" fmla="*/ 0 w 98"/>
                  <a:gd name="T5" fmla="*/ 2147483646 h 40"/>
                  <a:gd name="T6" fmla="*/ 0 w 98"/>
                  <a:gd name="T7" fmla="*/ 2147483646 h 40"/>
                  <a:gd name="T8" fmla="*/ 2147483646 w 98"/>
                  <a:gd name="T9" fmla="*/ 2147483646 h 40"/>
                  <a:gd name="T10" fmla="*/ 2147483646 w 98"/>
                  <a:gd name="T11" fmla="*/ 2147483646 h 40"/>
                  <a:gd name="T12" fmla="*/ 2147483646 w 98"/>
                  <a:gd name="T13" fmla="*/ 2147483646 h 40"/>
                  <a:gd name="T14" fmla="*/ 2147483646 w 98"/>
                  <a:gd name="T15" fmla="*/ 0 h 40"/>
                  <a:gd name="T16" fmla="*/ 2147483646 w 98"/>
                  <a:gd name="T17" fmla="*/ 214748364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9785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2147483646 w 98"/>
                  <a:gd name="T1" fmla="*/ 2147483646 h 40"/>
                  <a:gd name="T2" fmla="*/ 2147483646 w 98"/>
                  <a:gd name="T3" fmla="*/ 0 h 40"/>
                  <a:gd name="T4" fmla="*/ 0 w 98"/>
                  <a:gd name="T5" fmla="*/ 2147483646 h 40"/>
                  <a:gd name="T6" fmla="*/ 0 w 98"/>
                  <a:gd name="T7" fmla="*/ 2147483646 h 40"/>
                  <a:gd name="T8" fmla="*/ 2147483646 w 98"/>
                  <a:gd name="T9" fmla="*/ 2147483646 h 40"/>
                  <a:gd name="T10" fmla="*/ 2147483646 w 98"/>
                  <a:gd name="T11" fmla="*/ 2147483646 h 40"/>
                  <a:gd name="T12" fmla="*/ 2147483646 w 98"/>
                  <a:gd name="T13" fmla="*/ 2147483646 h 40"/>
                  <a:gd name="T14" fmla="*/ 2147483646 w 98"/>
                  <a:gd name="T15" fmla="*/ 0 h 40"/>
                  <a:gd name="T16" fmla="*/ 2147483646 w 98"/>
                  <a:gd name="T17" fmla="*/ 214748364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9786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2147483646 w 98"/>
                  <a:gd name="T1" fmla="*/ 0 h 41"/>
                  <a:gd name="T2" fmla="*/ 2147483646 w 98"/>
                  <a:gd name="T3" fmla="*/ 2147483646 h 41"/>
                  <a:gd name="T4" fmla="*/ 2147483646 w 98"/>
                  <a:gd name="T5" fmla="*/ 0 h 41"/>
                  <a:gd name="T6" fmla="*/ 0 w 98"/>
                  <a:gd name="T7" fmla="*/ 2147483646 h 41"/>
                  <a:gd name="T8" fmla="*/ 0 w 98"/>
                  <a:gd name="T9" fmla="*/ 2147483646 h 41"/>
                  <a:gd name="T10" fmla="*/ 2147483646 w 98"/>
                  <a:gd name="T11" fmla="*/ 2147483646 h 41"/>
                  <a:gd name="T12" fmla="*/ 2147483646 w 98"/>
                  <a:gd name="T13" fmla="*/ 2147483646 h 41"/>
                  <a:gd name="T14" fmla="*/ 2147483646 w 98"/>
                  <a:gd name="T15" fmla="*/ 2147483646 h 41"/>
                  <a:gd name="T16" fmla="*/ 214748364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9787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5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9767" name="Group 71"/>
          <p:cNvGrpSpPr>
            <a:grpSpLocks/>
          </p:cNvGrpSpPr>
          <p:nvPr/>
        </p:nvGrpSpPr>
        <p:grpSpPr bwMode="auto">
          <a:xfrm>
            <a:off x="5318125" y="3908425"/>
            <a:ext cx="300038" cy="301625"/>
            <a:chOff x="0" y="0"/>
            <a:chExt cx="225931" cy="226411"/>
          </a:xfrm>
        </p:grpSpPr>
        <p:sp>
          <p:nvSpPr>
            <p:cNvPr id="29777" name="Freeform 18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1980624110 h 1090"/>
                <a:gd name="T14" fmla="*/ 2147483646 w 1088"/>
                <a:gd name="T15" fmla="*/ 1640071432 h 1090"/>
                <a:gd name="T16" fmla="*/ 2147483646 w 1088"/>
                <a:gd name="T17" fmla="*/ 1335373324 h 1090"/>
                <a:gd name="T18" fmla="*/ 2147483646 w 1088"/>
                <a:gd name="T19" fmla="*/ 1066486582 h 1090"/>
                <a:gd name="T20" fmla="*/ 2147483646 w 1088"/>
                <a:gd name="T21" fmla="*/ 833497408 h 1090"/>
                <a:gd name="T22" fmla="*/ 2147483646 w 1088"/>
                <a:gd name="T23" fmla="*/ 654224970 h 1090"/>
                <a:gd name="T24" fmla="*/ 2147483646 w 1088"/>
                <a:gd name="T25" fmla="*/ 519824908 h 1090"/>
                <a:gd name="T26" fmla="*/ 2147483646 w 1088"/>
                <a:gd name="T27" fmla="*/ 430167191 h 1090"/>
                <a:gd name="T28" fmla="*/ 2147483646 w 1088"/>
                <a:gd name="T29" fmla="*/ 394355825 h 1090"/>
                <a:gd name="T30" fmla="*/ 2147483646 w 1088"/>
                <a:gd name="T31" fmla="*/ 403287012 h 1090"/>
                <a:gd name="T32" fmla="*/ 2147483646 w 1088"/>
                <a:gd name="T33" fmla="*/ 466021554 h 1090"/>
                <a:gd name="T34" fmla="*/ 2147483646 w 1088"/>
                <a:gd name="T35" fmla="*/ 573584850 h 1090"/>
                <a:gd name="T36" fmla="*/ 2147483646 w 1088"/>
                <a:gd name="T37" fmla="*/ 725933904 h 1090"/>
                <a:gd name="T38" fmla="*/ 2147483646 w 1088"/>
                <a:gd name="T39" fmla="*/ 932086312 h 1090"/>
                <a:gd name="T40" fmla="*/ 2147483646 w 1088"/>
                <a:gd name="T41" fmla="*/ 1174049878 h 1090"/>
                <a:gd name="T42" fmla="*/ 1978931913 w 1088"/>
                <a:gd name="T43" fmla="*/ 1460842407 h 1090"/>
                <a:gd name="T44" fmla="*/ 1629733956 w 1088"/>
                <a:gd name="T45" fmla="*/ 1783489299 h 1090"/>
                <a:gd name="T46" fmla="*/ 1325253102 w 1088"/>
                <a:gd name="T47" fmla="*/ 2133016162 h 1090"/>
                <a:gd name="T48" fmla="*/ 1056649177 w 1088"/>
                <a:gd name="T49" fmla="*/ 2147483646 h 1090"/>
                <a:gd name="T50" fmla="*/ 832762354 w 1088"/>
                <a:gd name="T51" fmla="*/ 2147483646 h 1090"/>
                <a:gd name="T52" fmla="*/ 653678811 w 1088"/>
                <a:gd name="T53" fmla="*/ 2147483646 h 1090"/>
                <a:gd name="T54" fmla="*/ 519355356 w 1088"/>
                <a:gd name="T55" fmla="*/ 2147483646 h 1090"/>
                <a:gd name="T56" fmla="*/ 429835181 w 1088"/>
                <a:gd name="T57" fmla="*/ 2147483646 h 1090"/>
                <a:gd name="T58" fmla="*/ 394001237 w 1088"/>
                <a:gd name="T59" fmla="*/ 2147483646 h 1090"/>
                <a:gd name="T60" fmla="*/ 402970365 w 1088"/>
                <a:gd name="T61" fmla="*/ 2147483646 h 1090"/>
                <a:gd name="T62" fmla="*/ 465625932 w 1088"/>
                <a:gd name="T63" fmla="*/ 2147483646 h 1090"/>
                <a:gd name="T64" fmla="*/ 573084780 w 1088"/>
                <a:gd name="T65" fmla="*/ 2147483646 h 1090"/>
                <a:gd name="T66" fmla="*/ 725303714 w 1088"/>
                <a:gd name="T67" fmla="*/ 2147483646 h 1090"/>
                <a:gd name="T68" fmla="*/ 931251865 w 1088"/>
                <a:gd name="T69" fmla="*/ 2147483646 h 1090"/>
                <a:gd name="T70" fmla="*/ 1173034167 w 1088"/>
                <a:gd name="T71" fmla="*/ 2147483646 h 1090"/>
                <a:gd name="T72" fmla="*/ 1459576557 w 1088"/>
                <a:gd name="T73" fmla="*/ 2147483646 h 1090"/>
                <a:gd name="T74" fmla="*/ 1772983555 w 1088"/>
                <a:gd name="T75" fmla="*/ 2147483646 h 1090"/>
                <a:gd name="T76" fmla="*/ 2131150848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9778" name="Group 73"/>
            <p:cNvGrpSpPr>
              <a:grpSpLocks/>
            </p:cNvGrpSpPr>
            <p:nvPr/>
          </p:nvGrpSpPr>
          <p:grpSpPr bwMode="auto">
            <a:xfrm flipH="1">
              <a:off x="56723" y="67440"/>
              <a:ext cx="112484" cy="91531"/>
              <a:chOff x="0" y="0"/>
              <a:chExt cx="509139" cy="414300"/>
            </a:xfrm>
          </p:grpSpPr>
          <p:sp>
            <p:nvSpPr>
              <p:cNvPr id="27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2147483646 w 153"/>
                  <a:gd name="T1" fmla="*/ 0 h 125"/>
                  <a:gd name="T2" fmla="*/ 0 w 153"/>
                  <a:gd name="T3" fmla="*/ 2147483646 h 125"/>
                  <a:gd name="T4" fmla="*/ 2147483646 w 153"/>
                  <a:gd name="T5" fmla="*/ 2147483646 h 125"/>
                  <a:gd name="T6" fmla="*/ 2147483646 w 153"/>
                  <a:gd name="T7" fmla="*/ 2147483646 h 125"/>
                  <a:gd name="T8" fmla="*/ 2147483646 w 153"/>
                  <a:gd name="T9" fmla="*/ 2147483646 h 125"/>
                  <a:gd name="T10" fmla="*/ 2147483646 w 153"/>
                  <a:gd name="T11" fmla="*/ 2147483646 h 125"/>
                  <a:gd name="T12" fmla="*/ 2147483646 w 153"/>
                  <a:gd name="T13" fmla="*/ 2147483646 h 125"/>
                  <a:gd name="T14" fmla="*/ 2147483646 w 153"/>
                  <a:gd name="T15" fmla="*/ 2147483646 h 125"/>
                  <a:gd name="T16" fmla="*/ 2147483646 w 153"/>
                  <a:gd name="T17" fmla="*/ 2147483646 h 125"/>
                  <a:gd name="T18" fmla="*/ 2147483646 w 153"/>
                  <a:gd name="T19" fmla="*/ 2147483646 h 125"/>
                  <a:gd name="T20" fmla="*/ 2147483646 w 153"/>
                  <a:gd name="T21" fmla="*/ 2147483646 h 125"/>
                  <a:gd name="T22" fmla="*/ 2147483646 w 153"/>
                  <a:gd name="T23" fmla="*/ 2147483646 h 125"/>
                  <a:gd name="T24" fmla="*/ 2147483646 w 153"/>
                  <a:gd name="T25" fmla="*/ 2147483646 h 125"/>
                  <a:gd name="T26" fmla="*/ 2147483646 w 153"/>
                  <a:gd name="T27" fmla="*/ 2147483646 h 125"/>
                  <a:gd name="T28" fmla="*/ 2147483646 w 153"/>
                  <a:gd name="T29" fmla="*/ 2147483646 h 125"/>
                  <a:gd name="T30" fmla="*/ 2147483646 w 153"/>
                  <a:gd name="T31" fmla="*/ 2147483646 h 125"/>
                  <a:gd name="T32" fmla="*/ 2147483646 w 153"/>
                  <a:gd name="T33" fmla="*/ 2147483646 h 125"/>
                  <a:gd name="T34" fmla="*/ 2147483646 w 153"/>
                  <a:gd name="T35" fmla="*/ 0 h 125"/>
                  <a:gd name="T36" fmla="*/ 2147483646 w 153"/>
                  <a:gd name="T37" fmla="*/ 2147483646 h 125"/>
                  <a:gd name="T38" fmla="*/ 2147483646 w 153"/>
                  <a:gd name="T39" fmla="*/ 2147483646 h 125"/>
                  <a:gd name="T40" fmla="*/ 2147483646 w 153"/>
                  <a:gd name="T41" fmla="*/ 2147483646 h 125"/>
                  <a:gd name="T42" fmla="*/ 2147483646 w 153"/>
                  <a:gd name="T43" fmla="*/ 2147483646 h 125"/>
                  <a:gd name="T44" fmla="*/ 2147483646 w 153"/>
                  <a:gd name="T45" fmla="*/ 214748364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9780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2147483646 w 20"/>
                  <a:gd name="T1" fmla="*/ 2147483646 h 41"/>
                  <a:gd name="T2" fmla="*/ 2147483646 w 20"/>
                  <a:gd name="T3" fmla="*/ 0 h 41"/>
                  <a:gd name="T4" fmla="*/ 0 w 20"/>
                  <a:gd name="T5" fmla="*/ 0 h 41"/>
                  <a:gd name="T6" fmla="*/ 0 w 20"/>
                  <a:gd name="T7" fmla="*/ 2147483646 h 41"/>
                  <a:gd name="T8" fmla="*/ 2147483646 w 20"/>
                  <a:gd name="T9" fmla="*/ 21474836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9781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5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9773" name="Group 77"/>
          <p:cNvGrpSpPr>
            <a:grpSpLocks/>
          </p:cNvGrpSpPr>
          <p:nvPr/>
        </p:nvGrpSpPr>
        <p:grpSpPr bwMode="auto">
          <a:xfrm>
            <a:off x="7243763" y="3016250"/>
            <a:ext cx="301625" cy="301625"/>
            <a:chOff x="0" y="0"/>
            <a:chExt cx="225931" cy="226411"/>
          </a:xfrm>
        </p:grpSpPr>
        <p:sp>
          <p:nvSpPr>
            <p:cNvPr id="29775" name="Freeform 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1980624110 h 1090"/>
                <a:gd name="T14" fmla="*/ 2147483646 w 1088"/>
                <a:gd name="T15" fmla="*/ 1640071432 h 1090"/>
                <a:gd name="T16" fmla="*/ 2147483646 w 1088"/>
                <a:gd name="T17" fmla="*/ 1335373324 h 1090"/>
                <a:gd name="T18" fmla="*/ 2147483646 w 1088"/>
                <a:gd name="T19" fmla="*/ 1066486582 h 1090"/>
                <a:gd name="T20" fmla="*/ 2147483646 w 1088"/>
                <a:gd name="T21" fmla="*/ 833497408 h 1090"/>
                <a:gd name="T22" fmla="*/ 2147483646 w 1088"/>
                <a:gd name="T23" fmla="*/ 654224970 h 1090"/>
                <a:gd name="T24" fmla="*/ 2147483646 w 1088"/>
                <a:gd name="T25" fmla="*/ 519824908 h 1090"/>
                <a:gd name="T26" fmla="*/ 2147483646 w 1088"/>
                <a:gd name="T27" fmla="*/ 430167191 h 1090"/>
                <a:gd name="T28" fmla="*/ 2147483646 w 1088"/>
                <a:gd name="T29" fmla="*/ 394355825 h 1090"/>
                <a:gd name="T30" fmla="*/ 2147483646 w 1088"/>
                <a:gd name="T31" fmla="*/ 403287012 h 1090"/>
                <a:gd name="T32" fmla="*/ 2147483646 w 1088"/>
                <a:gd name="T33" fmla="*/ 466021554 h 1090"/>
                <a:gd name="T34" fmla="*/ 2147483646 w 1088"/>
                <a:gd name="T35" fmla="*/ 573584850 h 1090"/>
                <a:gd name="T36" fmla="*/ 2147483646 w 1088"/>
                <a:gd name="T37" fmla="*/ 725933904 h 1090"/>
                <a:gd name="T38" fmla="*/ 2147483646 w 1088"/>
                <a:gd name="T39" fmla="*/ 932086312 h 1090"/>
                <a:gd name="T40" fmla="*/ 2147483646 w 1088"/>
                <a:gd name="T41" fmla="*/ 1174049878 h 1090"/>
                <a:gd name="T42" fmla="*/ 1978931913 w 1088"/>
                <a:gd name="T43" fmla="*/ 1460842407 h 1090"/>
                <a:gd name="T44" fmla="*/ 1629733956 w 1088"/>
                <a:gd name="T45" fmla="*/ 1783489299 h 1090"/>
                <a:gd name="T46" fmla="*/ 1325253102 w 1088"/>
                <a:gd name="T47" fmla="*/ 2133016162 h 1090"/>
                <a:gd name="T48" fmla="*/ 1056649177 w 1088"/>
                <a:gd name="T49" fmla="*/ 2147483646 h 1090"/>
                <a:gd name="T50" fmla="*/ 832762354 w 1088"/>
                <a:gd name="T51" fmla="*/ 2147483646 h 1090"/>
                <a:gd name="T52" fmla="*/ 653678811 w 1088"/>
                <a:gd name="T53" fmla="*/ 2147483646 h 1090"/>
                <a:gd name="T54" fmla="*/ 519355356 w 1088"/>
                <a:gd name="T55" fmla="*/ 2147483646 h 1090"/>
                <a:gd name="T56" fmla="*/ 429835181 w 1088"/>
                <a:gd name="T57" fmla="*/ 2147483646 h 1090"/>
                <a:gd name="T58" fmla="*/ 394001237 w 1088"/>
                <a:gd name="T59" fmla="*/ 2147483646 h 1090"/>
                <a:gd name="T60" fmla="*/ 402970365 w 1088"/>
                <a:gd name="T61" fmla="*/ 2147483646 h 1090"/>
                <a:gd name="T62" fmla="*/ 465625932 w 1088"/>
                <a:gd name="T63" fmla="*/ 2147483646 h 1090"/>
                <a:gd name="T64" fmla="*/ 573084780 w 1088"/>
                <a:gd name="T65" fmla="*/ 2147483646 h 1090"/>
                <a:gd name="T66" fmla="*/ 725303714 w 1088"/>
                <a:gd name="T67" fmla="*/ 2147483646 h 1090"/>
                <a:gd name="T68" fmla="*/ 931251865 w 1088"/>
                <a:gd name="T69" fmla="*/ 2147483646 h 1090"/>
                <a:gd name="T70" fmla="*/ 1173034167 w 1088"/>
                <a:gd name="T71" fmla="*/ 2147483646 h 1090"/>
                <a:gd name="T72" fmla="*/ 1459576557 w 1088"/>
                <a:gd name="T73" fmla="*/ 2147483646 h 1090"/>
                <a:gd name="T74" fmla="*/ 1772983555 w 1088"/>
                <a:gd name="T75" fmla="*/ 2147483646 h 1090"/>
                <a:gd name="T76" fmla="*/ 2131150848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8" name="Freeform 10"/>
            <p:cNvSpPr>
              <a:spLocks noEditPoints="1" noChangeArrowheads="1"/>
            </p:cNvSpPr>
            <p:nvPr/>
          </p:nvSpPr>
          <p:spPr bwMode="auto">
            <a:xfrm>
              <a:off x="48511" y="46264"/>
              <a:ext cx="128908" cy="113296"/>
            </a:xfrm>
            <a:custGeom>
              <a:avLst/>
              <a:gdLst>
                <a:gd name="T0" fmla="*/ 2147483646 w 122"/>
                <a:gd name="T1" fmla="*/ 2147483646 h 107"/>
                <a:gd name="T2" fmla="*/ 2147483646 w 122"/>
                <a:gd name="T3" fmla="*/ 1187292314 h 107"/>
                <a:gd name="T4" fmla="*/ 2147483646 w 122"/>
                <a:gd name="T5" fmla="*/ 0 h 107"/>
                <a:gd name="T6" fmla="*/ 2147483646 w 122"/>
                <a:gd name="T7" fmla="*/ 1187292314 h 107"/>
                <a:gd name="T8" fmla="*/ 1180089343 w 122"/>
                <a:gd name="T9" fmla="*/ 2147483646 h 107"/>
                <a:gd name="T10" fmla="*/ 0 w 122"/>
                <a:gd name="T11" fmla="*/ 2147483646 h 107"/>
                <a:gd name="T12" fmla="*/ 0 w 122"/>
                <a:gd name="T13" fmla="*/ 2147483646 h 107"/>
                <a:gd name="T14" fmla="*/ 2147483646 w 122"/>
                <a:gd name="T15" fmla="*/ 2147483646 h 107"/>
                <a:gd name="T16" fmla="*/ 2147483646 w 122"/>
                <a:gd name="T17" fmla="*/ 2147483646 h 107"/>
                <a:gd name="T18" fmla="*/ 2147483646 w 122"/>
                <a:gd name="T19" fmla="*/ 2147483646 h 107"/>
                <a:gd name="T20" fmla="*/ 2147483646 w 122"/>
                <a:gd name="T21" fmla="*/ 2147483646 h 107"/>
                <a:gd name="T22" fmla="*/ 2147483646 w 122"/>
                <a:gd name="T23" fmla="*/ 2147483646 h 107"/>
                <a:gd name="T24" fmla="*/ 2147483646 w 122"/>
                <a:gd name="T25" fmla="*/ 2147483646 h 107"/>
                <a:gd name="T26" fmla="*/ 2147483646 w 122"/>
                <a:gd name="T27" fmla="*/ 2147483646 h 107"/>
                <a:gd name="T28" fmla="*/ 2147483646 w 122"/>
                <a:gd name="T29" fmla="*/ 2147483646 h 107"/>
                <a:gd name="T30" fmla="*/ 2147483646 w 122"/>
                <a:gd name="T31" fmla="*/ 2147483646 h 107"/>
                <a:gd name="T32" fmla="*/ 2147483646 w 122"/>
                <a:gd name="T33" fmla="*/ 2147483646 h 107"/>
                <a:gd name="T34" fmla="*/ 2147483646 w 122"/>
                <a:gd name="T35" fmla="*/ 2147483646 h 107"/>
                <a:gd name="T36" fmla="*/ 2147483646 w 122"/>
                <a:gd name="T37" fmla="*/ 2147483646 h 107"/>
                <a:gd name="T38" fmla="*/ 2147483646 w 122"/>
                <a:gd name="T39" fmla="*/ 2147483646 h 107"/>
                <a:gd name="T40" fmla="*/ 2147483646 w 122"/>
                <a:gd name="T41" fmla="*/ 2147483646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9776" name="Group 80"/>
          <p:cNvGrpSpPr>
            <a:grpSpLocks/>
          </p:cNvGrpSpPr>
          <p:nvPr/>
        </p:nvGrpSpPr>
        <p:grpSpPr bwMode="auto">
          <a:xfrm>
            <a:off x="6359525" y="4756150"/>
            <a:ext cx="301625" cy="301625"/>
            <a:chOff x="0" y="0"/>
            <a:chExt cx="225931" cy="226411"/>
          </a:xfrm>
        </p:grpSpPr>
        <p:sp>
          <p:nvSpPr>
            <p:cNvPr id="29" name="Freeform 2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1980624110 h 1090"/>
                <a:gd name="T14" fmla="*/ 2147483646 w 1088"/>
                <a:gd name="T15" fmla="*/ 1640071432 h 1090"/>
                <a:gd name="T16" fmla="*/ 2147483646 w 1088"/>
                <a:gd name="T17" fmla="*/ 1335373324 h 1090"/>
                <a:gd name="T18" fmla="*/ 2147483646 w 1088"/>
                <a:gd name="T19" fmla="*/ 1066486582 h 1090"/>
                <a:gd name="T20" fmla="*/ 2147483646 w 1088"/>
                <a:gd name="T21" fmla="*/ 833497408 h 1090"/>
                <a:gd name="T22" fmla="*/ 2147483646 w 1088"/>
                <a:gd name="T23" fmla="*/ 654224970 h 1090"/>
                <a:gd name="T24" fmla="*/ 2147483646 w 1088"/>
                <a:gd name="T25" fmla="*/ 519824908 h 1090"/>
                <a:gd name="T26" fmla="*/ 2147483646 w 1088"/>
                <a:gd name="T27" fmla="*/ 430167191 h 1090"/>
                <a:gd name="T28" fmla="*/ 2147483646 w 1088"/>
                <a:gd name="T29" fmla="*/ 394355825 h 1090"/>
                <a:gd name="T30" fmla="*/ 2147483646 w 1088"/>
                <a:gd name="T31" fmla="*/ 403287012 h 1090"/>
                <a:gd name="T32" fmla="*/ 2147483646 w 1088"/>
                <a:gd name="T33" fmla="*/ 466021554 h 1090"/>
                <a:gd name="T34" fmla="*/ 2147483646 w 1088"/>
                <a:gd name="T35" fmla="*/ 573584850 h 1090"/>
                <a:gd name="T36" fmla="*/ 2147483646 w 1088"/>
                <a:gd name="T37" fmla="*/ 725933904 h 1090"/>
                <a:gd name="T38" fmla="*/ 2147483646 w 1088"/>
                <a:gd name="T39" fmla="*/ 932086312 h 1090"/>
                <a:gd name="T40" fmla="*/ 2147483646 w 1088"/>
                <a:gd name="T41" fmla="*/ 1174049878 h 1090"/>
                <a:gd name="T42" fmla="*/ 1978931913 w 1088"/>
                <a:gd name="T43" fmla="*/ 1460842407 h 1090"/>
                <a:gd name="T44" fmla="*/ 1629733956 w 1088"/>
                <a:gd name="T45" fmla="*/ 1783489299 h 1090"/>
                <a:gd name="T46" fmla="*/ 1325253102 w 1088"/>
                <a:gd name="T47" fmla="*/ 2133016162 h 1090"/>
                <a:gd name="T48" fmla="*/ 1056649177 w 1088"/>
                <a:gd name="T49" fmla="*/ 2147483646 h 1090"/>
                <a:gd name="T50" fmla="*/ 832762354 w 1088"/>
                <a:gd name="T51" fmla="*/ 2147483646 h 1090"/>
                <a:gd name="T52" fmla="*/ 653678811 w 1088"/>
                <a:gd name="T53" fmla="*/ 2147483646 h 1090"/>
                <a:gd name="T54" fmla="*/ 519355356 w 1088"/>
                <a:gd name="T55" fmla="*/ 2147483646 h 1090"/>
                <a:gd name="T56" fmla="*/ 429835181 w 1088"/>
                <a:gd name="T57" fmla="*/ 2147483646 h 1090"/>
                <a:gd name="T58" fmla="*/ 394001237 w 1088"/>
                <a:gd name="T59" fmla="*/ 2147483646 h 1090"/>
                <a:gd name="T60" fmla="*/ 402970365 w 1088"/>
                <a:gd name="T61" fmla="*/ 2147483646 h 1090"/>
                <a:gd name="T62" fmla="*/ 465625932 w 1088"/>
                <a:gd name="T63" fmla="*/ 2147483646 h 1090"/>
                <a:gd name="T64" fmla="*/ 573084780 w 1088"/>
                <a:gd name="T65" fmla="*/ 2147483646 h 1090"/>
                <a:gd name="T66" fmla="*/ 725303714 w 1088"/>
                <a:gd name="T67" fmla="*/ 2147483646 h 1090"/>
                <a:gd name="T68" fmla="*/ 931251865 w 1088"/>
                <a:gd name="T69" fmla="*/ 2147483646 h 1090"/>
                <a:gd name="T70" fmla="*/ 1173034167 w 1088"/>
                <a:gd name="T71" fmla="*/ 2147483646 h 1090"/>
                <a:gd name="T72" fmla="*/ 1459576557 w 1088"/>
                <a:gd name="T73" fmla="*/ 2147483646 h 1090"/>
                <a:gd name="T74" fmla="*/ 1772983555 w 1088"/>
                <a:gd name="T75" fmla="*/ 2147483646 h 1090"/>
                <a:gd name="T76" fmla="*/ 2131150848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9774" name="Freeform 13"/>
            <p:cNvSpPr>
              <a:spLocks noEditPoints="1" noChangeArrowheads="1"/>
            </p:cNvSpPr>
            <p:nvPr/>
          </p:nvSpPr>
          <p:spPr bwMode="auto">
            <a:xfrm>
              <a:off x="49755" y="67108"/>
              <a:ext cx="121590" cy="107399"/>
            </a:xfrm>
            <a:custGeom>
              <a:avLst/>
              <a:gdLst>
                <a:gd name="T0" fmla="*/ 2147483646 w 134"/>
                <a:gd name="T1" fmla="*/ 2147483646 h 118"/>
                <a:gd name="T2" fmla="*/ 2147483646 w 134"/>
                <a:gd name="T3" fmla="*/ 2147483646 h 118"/>
                <a:gd name="T4" fmla="*/ 2147483646 w 134"/>
                <a:gd name="T5" fmla="*/ 2147483646 h 118"/>
                <a:gd name="T6" fmla="*/ 2147483646 w 134"/>
                <a:gd name="T7" fmla="*/ 2147483646 h 118"/>
                <a:gd name="T8" fmla="*/ 2147483646 w 134"/>
                <a:gd name="T9" fmla="*/ 2147483646 h 118"/>
                <a:gd name="T10" fmla="*/ 2147483646 w 134"/>
                <a:gd name="T11" fmla="*/ 2147483646 h 118"/>
                <a:gd name="T12" fmla="*/ 2147483646 w 134"/>
                <a:gd name="T13" fmla="*/ 2147483646 h 118"/>
                <a:gd name="T14" fmla="*/ 2147483646 w 134"/>
                <a:gd name="T15" fmla="*/ 2147483646 h 118"/>
                <a:gd name="T16" fmla="*/ 2147483646 w 134"/>
                <a:gd name="T17" fmla="*/ 2147483646 h 118"/>
                <a:gd name="T18" fmla="*/ 2147483646 w 134"/>
                <a:gd name="T19" fmla="*/ 2147483646 h 118"/>
                <a:gd name="T20" fmla="*/ 2147483646 w 134"/>
                <a:gd name="T21" fmla="*/ 2147483646 h 118"/>
                <a:gd name="T22" fmla="*/ 2147483646 w 134"/>
                <a:gd name="T23" fmla="*/ 2147483646 h 118"/>
                <a:gd name="T24" fmla="*/ 2147483646 w 134"/>
                <a:gd name="T25" fmla="*/ 2147483646 h 118"/>
                <a:gd name="T26" fmla="*/ 2147483646 w 134"/>
                <a:gd name="T27" fmla="*/ 2147483646 h 118"/>
                <a:gd name="T28" fmla="*/ 2147483646 w 134"/>
                <a:gd name="T29" fmla="*/ 1507675353 h 118"/>
                <a:gd name="T30" fmla="*/ 2147483646 w 134"/>
                <a:gd name="T31" fmla="*/ 2147483646 h 118"/>
                <a:gd name="T32" fmla="*/ 2147483646 w 134"/>
                <a:gd name="T33" fmla="*/ 2147483646 h 118"/>
                <a:gd name="T34" fmla="*/ 2147483646 w 134"/>
                <a:gd name="T35" fmla="*/ 2147483646 h 118"/>
                <a:gd name="T36" fmla="*/ 1494385562 w 134"/>
                <a:gd name="T37" fmla="*/ 2147483646 h 118"/>
                <a:gd name="T38" fmla="*/ 2147483646 w 134"/>
                <a:gd name="T39" fmla="*/ 2147483646 h 118"/>
                <a:gd name="T40" fmla="*/ 2147483646 w 134"/>
                <a:gd name="T41" fmla="*/ 2147483646 h 118"/>
                <a:gd name="T42" fmla="*/ 2147483646 w 134"/>
                <a:gd name="T43" fmla="*/ 2147483646 h 118"/>
                <a:gd name="T44" fmla="*/ 2147483646 w 134"/>
                <a:gd name="T45" fmla="*/ 2147483646 h 118"/>
                <a:gd name="T46" fmla="*/ 2147483646 w 134"/>
                <a:gd name="T47" fmla="*/ 2147483646 h 118"/>
                <a:gd name="T48" fmla="*/ 2147483646 w 134"/>
                <a:gd name="T49" fmla="*/ 2147483646 h 118"/>
                <a:gd name="T50" fmla="*/ 2147483646 w 134"/>
                <a:gd name="T51" fmla="*/ 2147483646 h 118"/>
                <a:gd name="T52" fmla="*/ 2147483646 w 134"/>
                <a:gd name="T53" fmla="*/ 2147483646 h 118"/>
                <a:gd name="T54" fmla="*/ 2147483646 w 134"/>
                <a:gd name="T55" fmla="*/ 2147483646 h 118"/>
                <a:gd name="T56" fmla="*/ 2147483646 w 134"/>
                <a:gd name="T57" fmla="*/ 2147483646 h 118"/>
                <a:gd name="T58" fmla="*/ 2147483646 w 134"/>
                <a:gd name="T59" fmla="*/ 2147483646 h 118"/>
                <a:gd name="T60" fmla="*/ 2147483646 w 134"/>
                <a:gd name="T61" fmla="*/ 2147483646 h 118"/>
                <a:gd name="T62" fmla="*/ 2147483646 w 134"/>
                <a:gd name="T63" fmla="*/ 2147483646 h 118"/>
                <a:gd name="T64" fmla="*/ 2147483646 w 134"/>
                <a:gd name="T65" fmla="*/ 2147483646 h 118"/>
                <a:gd name="T66" fmla="*/ 2147483646 w 134"/>
                <a:gd name="T67" fmla="*/ 2147483646 h 118"/>
                <a:gd name="T68" fmla="*/ 2147483646 w 134"/>
                <a:gd name="T69" fmla="*/ 2147483646 h 118"/>
                <a:gd name="T70" fmla="*/ 2147483646 w 134"/>
                <a:gd name="T71" fmla="*/ 2147483646 h 118"/>
                <a:gd name="T72" fmla="*/ 2147483646 w 134"/>
                <a:gd name="T73" fmla="*/ 2147483646 h 118"/>
                <a:gd name="T74" fmla="*/ 2147483646 w 134"/>
                <a:gd name="T75" fmla="*/ 2147483646 h 118"/>
                <a:gd name="T76" fmla="*/ 2147483646 w 134"/>
                <a:gd name="T77" fmla="*/ 2147483646 h 118"/>
                <a:gd name="T78" fmla="*/ 2147483646 w 134"/>
                <a:gd name="T79" fmla="*/ 2147483646 h 118"/>
                <a:gd name="T80" fmla="*/ 2147483646 w 134"/>
                <a:gd name="T81" fmla="*/ 2147483646 h 118"/>
                <a:gd name="T82" fmla="*/ 2147483646 w 134"/>
                <a:gd name="T83" fmla="*/ 2147483646 h 118"/>
                <a:gd name="T84" fmla="*/ 2147483646 w 134"/>
                <a:gd name="T85" fmla="*/ 2147483646 h 118"/>
                <a:gd name="T86" fmla="*/ 2147483646 w 134"/>
                <a:gd name="T87" fmla="*/ 2147483646 h 118"/>
                <a:gd name="T88" fmla="*/ 2147483646 w 134"/>
                <a:gd name="T89" fmla="*/ 2147483646 h 118"/>
                <a:gd name="T90" fmla="*/ 2147483646 w 134"/>
                <a:gd name="T91" fmla="*/ 2147483646 h 118"/>
                <a:gd name="T92" fmla="*/ 2147483646 w 134"/>
                <a:gd name="T93" fmla="*/ 2147483646 h 118"/>
                <a:gd name="T94" fmla="*/ 2147483646 w 134"/>
                <a:gd name="T95" fmla="*/ 2147483646 h 118"/>
                <a:gd name="T96" fmla="*/ 2147483646 w 134"/>
                <a:gd name="T97" fmla="*/ 2147483646 h 118"/>
                <a:gd name="T98" fmla="*/ 2147483646 w 134"/>
                <a:gd name="T99" fmla="*/ 2147483646 h 118"/>
                <a:gd name="T100" fmla="*/ 2147483646 w 134"/>
                <a:gd name="T101" fmla="*/ 2147483646 h 118"/>
                <a:gd name="T102" fmla="*/ 2147483646 w 134"/>
                <a:gd name="T103" fmla="*/ 2147483646 h 118"/>
                <a:gd name="T104" fmla="*/ 2147483646 w 134"/>
                <a:gd name="T105" fmla="*/ 2147483646 h 118"/>
                <a:gd name="T106" fmla="*/ 2147483646 w 134"/>
                <a:gd name="T107" fmla="*/ 2147483646 h 118"/>
                <a:gd name="T108" fmla="*/ 2147483646 w 134"/>
                <a:gd name="T109" fmla="*/ 2147483646 h 118"/>
                <a:gd name="T110" fmla="*/ 2147483646 w 134"/>
                <a:gd name="T111" fmla="*/ 2147483646 h 118"/>
                <a:gd name="T112" fmla="*/ 2147483646 w 134"/>
                <a:gd name="T113" fmla="*/ 2147483646 h 118"/>
                <a:gd name="T114" fmla="*/ 2147483646 w 134"/>
                <a:gd name="T115" fmla="*/ 2147483646 h 118"/>
                <a:gd name="T116" fmla="*/ 2147483646 w 134"/>
                <a:gd name="T117" fmla="*/ 2147483646 h 118"/>
                <a:gd name="T118" fmla="*/ 2147483646 w 134"/>
                <a:gd name="T119" fmla="*/ 2147483646 h 118"/>
                <a:gd name="T120" fmla="*/ 2147483646 w 134"/>
                <a:gd name="T121" fmla="*/ 2147483646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9779" name="Group 83"/>
          <p:cNvGrpSpPr>
            <a:grpSpLocks/>
          </p:cNvGrpSpPr>
          <p:nvPr/>
        </p:nvGrpSpPr>
        <p:grpSpPr bwMode="auto">
          <a:xfrm>
            <a:off x="5645150" y="3757613"/>
            <a:ext cx="301625" cy="301625"/>
            <a:chOff x="0" y="0"/>
            <a:chExt cx="225931" cy="226411"/>
          </a:xfrm>
        </p:grpSpPr>
        <p:sp>
          <p:nvSpPr>
            <p:cNvPr id="29769" name="Freeform 17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1980624110 h 1090"/>
                <a:gd name="T14" fmla="*/ 2147483646 w 1088"/>
                <a:gd name="T15" fmla="*/ 1640071432 h 1090"/>
                <a:gd name="T16" fmla="*/ 2147483646 w 1088"/>
                <a:gd name="T17" fmla="*/ 1335373324 h 1090"/>
                <a:gd name="T18" fmla="*/ 2147483646 w 1088"/>
                <a:gd name="T19" fmla="*/ 1066486582 h 1090"/>
                <a:gd name="T20" fmla="*/ 2147483646 w 1088"/>
                <a:gd name="T21" fmla="*/ 833497408 h 1090"/>
                <a:gd name="T22" fmla="*/ 2147483646 w 1088"/>
                <a:gd name="T23" fmla="*/ 654224970 h 1090"/>
                <a:gd name="T24" fmla="*/ 2147483646 w 1088"/>
                <a:gd name="T25" fmla="*/ 519824908 h 1090"/>
                <a:gd name="T26" fmla="*/ 2147483646 w 1088"/>
                <a:gd name="T27" fmla="*/ 430167191 h 1090"/>
                <a:gd name="T28" fmla="*/ 2147483646 w 1088"/>
                <a:gd name="T29" fmla="*/ 394355825 h 1090"/>
                <a:gd name="T30" fmla="*/ 2147483646 w 1088"/>
                <a:gd name="T31" fmla="*/ 403287012 h 1090"/>
                <a:gd name="T32" fmla="*/ 2147483646 w 1088"/>
                <a:gd name="T33" fmla="*/ 466021554 h 1090"/>
                <a:gd name="T34" fmla="*/ 2147483646 w 1088"/>
                <a:gd name="T35" fmla="*/ 573584850 h 1090"/>
                <a:gd name="T36" fmla="*/ 2147483646 w 1088"/>
                <a:gd name="T37" fmla="*/ 725933904 h 1090"/>
                <a:gd name="T38" fmla="*/ 2147483646 w 1088"/>
                <a:gd name="T39" fmla="*/ 932086312 h 1090"/>
                <a:gd name="T40" fmla="*/ 2147483646 w 1088"/>
                <a:gd name="T41" fmla="*/ 1174049878 h 1090"/>
                <a:gd name="T42" fmla="*/ 1978931913 w 1088"/>
                <a:gd name="T43" fmla="*/ 1460842407 h 1090"/>
                <a:gd name="T44" fmla="*/ 1629733956 w 1088"/>
                <a:gd name="T45" fmla="*/ 1783489299 h 1090"/>
                <a:gd name="T46" fmla="*/ 1325253102 w 1088"/>
                <a:gd name="T47" fmla="*/ 2133016162 h 1090"/>
                <a:gd name="T48" fmla="*/ 1056649177 w 1088"/>
                <a:gd name="T49" fmla="*/ 2147483646 h 1090"/>
                <a:gd name="T50" fmla="*/ 832762354 w 1088"/>
                <a:gd name="T51" fmla="*/ 2147483646 h 1090"/>
                <a:gd name="T52" fmla="*/ 653678811 w 1088"/>
                <a:gd name="T53" fmla="*/ 2147483646 h 1090"/>
                <a:gd name="T54" fmla="*/ 519355356 w 1088"/>
                <a:gd name="T55" fmla="*/ 2147483646 h 1090"/>
                <a:gd name="T56" fmla="*/ 429835181 w 1088"/>
                <a:gd name="T57" fmla="*/ 2147483646 h 1090"/>
                <a:gd name="T58" fmla="*/ 394001237 w 1088"/>
                <a:gd name="T59" fmla="*/ 2147483646 h 1090"/>
                <a:gd name="T60" fmla="*/ 402970365 w 1088"/>
                <a:gd name="T61" fmla="*/ 2147483646 h 1090"/>
                <a:gd name="T62" fmla="*/ 465625932 w 1088"/>
                <a:gd name="T63" fmla="*/ 2147483646 h 1090"/>
                <a:gd name="T64" fmla="*/ 573084780 w 1088"/>
                <a:gd name="T65" fmla="*/ 2147483646 h 1090"/>
                <a:gd name="T66" fmla="*/ 725303714 w 1088"/>
                <a:gd name="T67" fmla="*/ 2147483646 h 1090"/>
                <a:gd name="T68" fmla="*/ 931251865 w 1088"/>
                <a:gd name="T69" fmla="*/ 2147483646 h 1090"/>
                <a:gd name="T70" fmla="*/ 1173034167 w 1088"/>
                <a:gd name="T71" fmla="*/ 2147483646 h 1090"/>
                <a:gd name="T72" fmla="*/ 1459576557 w 1088"/>
                <a:gd name="T73" fmla="*/ 2147483646 h 1090"/>
                <a:gd name="T74" fmla="*/ 1772983555 w 1088"/>
                <a:gd name="T75" fmla="*/ 2147483646 h 1090"/>
                <a:gd name="T76" fmla="*/ 2131150848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9770" name="Group 85"/>
            <p:cNvGrpSpPr>
              <a:grpSpLocks/>
            </p:cNvGrpSpPr>
            <p:nvPr/>
          </p:nvGrpSpPr>
          <p:grpSpPr bwMode="auto">
            <a:xfrm flipH="1">
              <a:off x="62876" y="75662"/>
              <a:ext cx="100179" cy="71606"/>
              <a:chOff x="0" y="0"/>
              <a:chExt cx="461963" cy="330201"/>
            </a:xfrm>
          </p:grpSpPr>
          <p:sp>
            <p:nvSpPr>
              <p:cNvPr id="29771" name="Freeform 13"/>
              <p:cNvSpPr>
                <a:spLocks noChangeArrowheads="1"/>
              </p:cNvSpPr>
              <p:nvPr/>
            </p:nvSpPr>
            <p:spPr bwMode="auto">
              <a:xfrm>
                <a:off x="0" y="61913"/>
                <a:ext cx="461963" cy="268288"/>
              </a:xfrm>
              <a:custGeom>
                <a:avLst/>
                <a:gdLst>
                  <a:gd name="T0" fmla="*/ 0 w 291"/>
                  <a:gd name="T1" fmla="*/ 0 h 169"/>
                  <a:gd name="T2" fmla="*/ 0 w 291"/>
                  <a:gd name="T3" fmla="*/ 2147483646 h 169"/>
                  <a:gd name="T4" fmla="*/ 2147483646 w 291"/>
                  <a:gd name="T5" fmla="*/ 2147483646 h 169"/>
                  <a:gd name="T6" fmla="*/ 2147483646 w 291"/>
                  <a:gd name="T7" fmla="*/ 0 h 169"/>
                  <a:gd name="T8" fmla="*/ 2147483646 w 291"/>
                  <a:gd name="T9" fmla="*/ 2147483646 h 169"/>
                  <a:gd name="T10" fmla="*/ 0 w 291"/>
                  <a:gd name="T11" fmla="*/ 0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69"/>
                  <a:gd name="T20" fmla="*/ 291 w 291"/>
                  <a:gd name="T21" fmla="*/ 169 h 1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69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29772" name="Freeform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1963" cy="192088"/>
              </a:xfrm>
              <a:custGeom>
                <a:avLst/>
                <a:gdLst>
                  <a:gd name="T0" fmla="*/ 2147483646 w 291"/>
                  <a:gd name="T1" fmla="*/ 2147483646 h 121"/>
                  <a:gd name="T2" fmla="*/ 2147483646 w 291"/>
                  <a:gd name="T3" fmla="*/ 0 h 121"/>
                  <a:gd name="T4" fmla="*/ 0 w 291"/>
                  <a:gd name="T5" fmla="*/ 0 h 121"/>
                  <a:gd name="T6" fmla="*/ 0 w 291"/>
                  <a:gd name="T7" fmla="*/ 2147483646 h 121"/>
                  <a:gd name="T8" fmla="*/ 2147483646 w 291"/>
                  <a:gd name="T9" fmla="*/ 2147483646 h 121"/>
                  <a:gd name="T10" fmla="*/ 2147483646 w 291"/>
                  <a:gd name="T11" fmla="*/ 2147483646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21"/>
                  <a:gd name="T20" fmla="*/ 291 w 291"/>
                  <a:gd name="T21" fmla="*/ 121 h 1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21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29784" name="Group 88"/>
          <p:cNvGrpSpPr>
            <a:grpSpLocks/>
          </p:cNvGrpSpPr>
          <p:nvPr/>
        </p:nvGrpSpPr>
        <p:grpSpPr bwMode="auto">
          <a:xfrm>
            <a:off x="7032625" y="2082800"/>
            <a:ext cx="300038" cy="301625"/>
            <a:chOff x="0" y="0"/>
            <a:chExt cx="225931" cy="226411"/>
          </a:xfrm>
        </p:grpSpPr>
        <p:sp>
          <p:nvSpPr>
            <p:cNvPr id="29764" name="Freeform 14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1980624110 h 1090"/>
                <a:gd name="T14" fmla="*/ 2147483646 w 1088"/>
                <a:gd name="T15" fmla="*/ 1640071432 h 1090"/>
                <a:gd name="T16" fmla="*/ 2147483646 w 1088"/>
                <a:gd name="T17" fmla="*/ 1335373324 h 1090"/>
                <a:gd name="T18" fmla="*/ 2147483646 w 1088"/>
                <a:gd name="T19" fmla="*/ 1066486582 h 1090"/>
                <a:gd name="T20" fmla="*/ 2147483646 w 1088"/>
                <a:gd name="T21" fmla="*/ 833497408 h 1090"/>
                <a:gd name="T22" fmla="*/ 2147483646 w 1088"/>
                <a:gd name="T23" fmla="*/ 654224970 h 1090"/>
                <a:gd name="T24" fmla="*/ 2147483646 w 1088"/>
                <a:gd name="T25" fmla="*/ 519824908 h 1090"/>
                <a:gd name="T26" fmla="*/ 2147483646 w 1088"/>
                <a:gd name="T27" fmla="*/ 430167191 h 1090"/>
                <a:gd name="T28" fmla="*/ 2147483646 w 1088"/>
                <a:gd name="T29" fmla="*/ 394355825 h 1090"/>
                <a:gd name="T30" fmla="*/ 2147483646 w 1088"/>
                <a:gd name="T31" fmla="*/ 403287012 h 1090"/>
                <a:gd name="T32" fmla="*/ 2147483646 w 1088"/>
                <a:gd name="T33" fmla="*/ 466021554 h 1090"/>
                <a:gd name="T34" fmla="*/ 2147483646 w 1088"/>
                <a:gd name="T35" fmla="*/ 573584850 h 1090"/>
                <a:gd name="T36" fmla="*/ 2147483646 w 1088"/>
                <a:gd name="T37" fmla="*/ 725933904 h 1090"/>
                <a:gd name="T38" fmla="*/ 2147483646 w 1088"/>
                <a:gd name="T39" fmla="*/ 932086312 h 1090"/>
                <a:gd name="T40" fmla="*/ 2147483646 w 1088"/>
                <a:gd name="T41" fmla="*/ 1174049878 h 1090"/>
                <a:gd name="T42" fmla="*/ 1978931913 w 1088"/>
                <a:gd name="T43" fmla="*/ 1460842407 h 1090"/>
                <a:gd name="T44" fmla="*/ 1629733956 w 1088"/>
                <a:gd name="T45" fmla="*/ 1783489299 h 1090"/>
                <a:gd name="T46" fmla="*/ 1325253102 w 1088"/>
                <a:gd name="T47" fmla="*/ 2133016162 h 1090"/>
                <a:gd name="T48" fmla="*/ 1056649177 w 1088"/>
                <a:gd name="T49" fmla="*/ 2147483646 h 1090"/>
                <a:gd name="T50" fmla="*/ 832762354 w 1088"/>
                <a:gd name="T51" fmla="*/ 2147483646 h 1090"/>
                <a:gd name="T52" fmla="*/ 653678811 w 1088"/>
                <a:gd name="T53" fmla="*/ 2147483646 h 1090"/>
                <a:gd name="T54" fmla="*/ 519355356 w 1088"/>
                <a:gd name="T55" fmla="*/ 2147483646 h 1090"/>
                <a:gd name="T56" fmla="*/ 429835181 w 1088"/>
                <a:gd name="T57" fmla="*/ 2147483646 h 1090"/>
                <a:gd name="T58" fmla="*/ 394001237 w 1088"/>
                <a:gd name="T59" fmla="*/ 2147483646 h 1090"/>
                <a:gd name="T60" fmla="*/ 402970365 w 1088"/>
                <a:gd name="T61" fmla="*/ 2147483646 h 1090"/>
                <a:gd name="T62" fmla="*/ 465625932 w 1088"/>
                <a:gd name="T63" fmla="*/ 2147483646 h 1090"/>
                <a:gd name="T64" fmla="*/ 573084780 w 1088"/>
                <a:gd name="T65" fmla="*/ 2147483646 h 1090"/>
                <a:gd name="T66" fmla="*/ 725303714 w 1088"/>
                <a:gd name="T67" fmla="*/ 2147483646 h 1090"/>
                <a:gd name="T68" fmla="*/ 931251865 w 1088"/>
                <a:gd name="T69" fmla="*/ 2147483646 h 1090"/>
                <a:gd name="T70" fmla="*/ 1173034167 w 1088"/>
                <a:gd name="T71" fmla="*/ 2147483646 h 1090"/>
                <a:gd name="T72" fmla="*/ 1459576557 w 1088"/>
                <a:gd name="T73" fmla="*/ 2147483646 h 1090"/>
                <a:gd name="T74" fmla="*/ 1772983555 w 1088"/>
                <a:gd name="T75" fmla="*/ 2147483646 h 1090"/>
                <a:gd name="T76" fmla="*/ 2131150848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9765" name="Group 90"/>
            <p:cNvGrpSpPr>
              <a:grpSpLocks/>
            </p:cNvGrpSpPr>
            <p:nvPr/>
          </p:nvGrpSpPr>
          <p:grpSpPr bwMode="auto">
            <a:xfrm>
              <a:off x="49675" y="70588"/>
              <a:ext cx="136835" cy="85234"/>
              <a:chOff x="0" y="0"/>
              <a:chExt cx="471488" cy="293688"/>
            </a:xfrm>
          </p:grpSpPr>
          <p:sp>
            <p:nvSpPr>
              <p:cNvPr id="29766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2147483646 w 125"/>
                  <a:gd name="T1" fmla="*/ 2147483646 h 78"/>
                  <a:gd name="T2" fmla="*/ 2147483646 w 125"/>
                  <a:gd name="T3" fmla="*/ 0 h 78"/>
                  <a:gd name="T4" fmla="*/ 0 w 125"/>
                  <a:gd name="T5" fmla="*/ 0 h 78"/>
                  <a:gd name="T6" fmla="*/ 0 w 125"/>
                  <a:gd name="T7" fmla="*/ 2147483646 h 78"/>
                  <a:gd name="T8" fmla="*/ 2147483646 w 125"/>
                  <a:gd name="T9" fmla="*/ 2147483646 h 78"/>
                  <a:gd name="T10" fmla="*/ 2147483646 w 125"/>
                  <a:gd name="T11" fmla="*/ 2147483646 h 78"/>
                  <a:gd name="T12" fmla="*/ 2147483646 w 125"/>
                  <a:gd name="T13" fmla="*/ 2147483646 h 78"/>
                  <a:gd name="T14" fmla="*/ 2147483646 w 125"/>
                  <a:gd name="T15" fmla="*/ 2147483646 h 78"/>
                  <a:gd name="T16" fmla="*/ 2147483646 w 125"/>
                  <a:gd name="T17" fmla="*/ 2147483646 h 78"/>
                  <a:gd name="T18" fmla="*/ 2147483646 w 125"/>
                  <a:gd name="T19" fmla="*/ 2147483646 h 78"/>
                  <a:gd name="T20" fmla="*/ 2147483646 w 125"/>
                  <a:gd name="T21" fmla="*/ 2147483646 h 78"/>
                  <a:gd name="T22" fmla="*/ 2147483646 w 125"/>
                  <a:gd name="T23" fmla="*/ 2147483646 h 78"/>
                  <a:gd name="T24" fmla="*/ 2147483646 w 125"/>
                  <a:gd name="T25" fmla="*/ 2147483646 h 78"/>
                  <a:gd name="T26" fmla="*/ 2147483646 w 125"/>
                  <a:gd name="T27" fmla="*/ 2147483646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63500" y="63500"/>
                <a:ext cx="90488" cy="166688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5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68" name="Rectangle 10"/>
              <p:cNvSpPr>
                <a:spLocks noChangeArrowheads="1"/>
              </p:cNvSpPr>
              <p:nvPr/>
            </p:nvSpPr>
            <p:spPr bwMode="auto">
              <a:xfrm>
                <a:off x="169862" y="63500"/>
                <a:ext cx="85725" cy="166688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5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9790" name="Group 94"/>
          <p:cNvGrpSpPr>
            <a:grpSpLocks/>
          </p:cNvGrpSpPr>
          <p:nvPr/>
        </p:nvGrpSpPr>
        <p:grpSpPr bwMode="auto">
          <a:xfrm>
            <a:off x="5365750" y="1720850"/>
            <a:ext cx="301625" cy="301625"/>
            <a:chOff x="0" y="0"/>
            <a:chExt cx="225931" cy="226411"/>
          </a:xfrm>
        </p:grpSpPr>
        <p:sp>
          <p:nvSpPr>
            <p:cNvPr id="29762" name="Freeform 16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1980624110 h 1090"/>
                <a:gd name="T14" fmla="*/ 2147483646 w 1088"/>
                <a:gd name="T15" fmla="*/ 1640071432 h 1090"/>
                <a:gd name="T16" fmla="*/ 2147483646 w 1088"/>
                <a:gd name="T17" fmla="*/ 1335373324 h 1090"/>
                <a:gd name="T18" fmla="*/ 2147483646 w 1088"/>
                <a:gd name="T19" fmla="*/ 1066486582 h 1090"/>
                <a:gd name="T20" fmla="*/ 2147483646 w 1088"/>
                <a:gd name="T21" fmla="*/ 833497408 h 1090"/>
                <a:gd name="T22" fmla="*/ 2147483646 w 1088"/>
                <a:gd name="T23" fmla="*/ 654224970 h 1090"/>
                <a:gd name="T24" fmla="*/ 2147483646 w 1088"/>
                <a:gd name="T25" fmla="*/ 519824908 h 1090"/>
                <a:gd name="T26" fmla="*/ 2147483646 w 1088"/>
                <a:gd name="T27" fmla="*/ 430167191 h 1090"/>
                <a:gd name="T28" fmla="*/ 2147483646 w 1088"/>
                <a:gd name="T29" fmla="*/ 394355825 h 1090"/>
                <a:gd name="T30" fmla="*/ 2147483646 w 1088"/>
                <a:gd name="T31" fmla="*/ 403287012 h 1090"/>
                <a:gd name="T32" fmla="*/ 2147483646 w 1088"/>
                <a:gd name="T33" fmla="*/ 466021554 h 1090"/>
                <a:gd name="T34" fmla="*/ 2147483646 w 1088"/>
                <a:gd name="T35" fmla="*/ 573584850 h 1090"/>
                <a:gd name="T36" fmla="*/ 2147483646 w 1088"/>
                <a:gd name="T37" fmla="*/ 725933904 h 1090"/>
                <a:gd name="T38" fmla="*/ 2147483646 w 1088"/>
                <a:gd name="T39" fmla="*/ 932086312 h 1090"/>
                <a:gd name="T40" fmla="*/ 2147483646 w 1088"/>
                <a:gd name="T41" fmla="*/ 1174049878 h 1090"/>
                <a:gd name="T42" fmla="*/ 1978931913 w 1088"/>
                <a:gd name="T43" fmla="*/ 1460842407 h 1090"/>
                <a:gd name="T44" fmla="*/ 1629733956 w 1088"/>
                <a:gd name="T45" fmla="*/ 1783489299 h 1090"/>
                <a:gd name="T46" fmla="*/ 1325253102 w 1088"/>
                <a:gd name="T47" fmla="*/ 2133016162 h 1090"/>
                <a:gd name="T48" fmla="*/ 1056649177 w 1088"/>
                <a:gd name="T49" fmla="*/ 2147483646 h 1090"/>
                <a:gd name="T50" fmla="*/ 832762354 w 1088"/>
                <a:gd name="T51" fmla="*/ 2147483646 h 1090"/>
                <a:gd name="T52" fmla="*/ 653678811 w 1088"/>
                <a:gd name="T53" fmla="*/ 2147483646 h 1090"/>
                <a:gd name="T54" fmla="*/ 519355356 w 1088"/>
                <a:gd name="T55" fmla="*/ 2147483646 h 1090"/>
                <a:gd name="T56" fmla="*/ 429835181 w 1088"/>
                <a:gd name="T57" fmla="*/ 2147483646 h 1090"/>
                <a:gd name="T58" fmla="*/ 394001237 w 1088"/>
                <a:gd name="T59" fmla="*/ 2147483646 h 1090"/>
                <a:gd name="T60" fmla="*/ 402970365 w 1088"/>
                <a:gd name="T61" fmla="*/ 2147483646 h 1090"/>
                <a:gd name="T62" fmla="*/ 465625932 w 1088"/>
                <a:gd name="T63" fmla="*/ 2147483646 h 1090"/>
                <a:gd name="T64" fmla="*/ 573084780 w 1088"/>
                <a:gd name="T65" fmla="*/ 2147483646 h 1090"/>
                <a:gd name="T66" fmla="*/ 725303714 w 1088"/>
                <a:gd name="T67" fmla="*/ 2147483646 h 1090"/>
                <a:gd name="T68" fmla="*/ 931251865 w 1088"/>
                <a:gd name="T69" fmla="*/ 2147483646 h 1090"/>
                <a:gd name="T70" fmla="*/ 1173034167 w 1088"/>
                <a:gd name="T71" fmla="*/ 2147483646 h 1090"/>
                <a:gd name="T72" fmla="*/ 1459576557 w 1088"/>
                <a:gd name="T73" fmla="*/ 2147483646 h 1090"/>
                <a:gd name="T74" fmla="*/ 1772983555 w 1088"/>
                <a:gd name="T75" fmla="*/ 2147483646 h 1090"/>
                <a:gd name="T76" fmla="*/ 2131150848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9763" name="Freeform 10"/>
            <p:cNvSpPr>
              <a:spLocks noEditPoints="1" noChangeArrowheads="1"/>
            </p:cNvSpPr>
            <p:nvPr/>
          </p:nvSpPr>
          <p:spPr bwMode="auto">
            <a:xfrm>
              <a:off x="47088" y="42415"/>
              <a:ext cx="128908" cy="113296"/>
            </a:xfrm>
            <a:custGeom>
              <a:avLst/>
              <a:gdLst>
                <a:gd name="T0" fmla="*/ 2147483646 w 122"/>
                <a:gd name="T1" fmla="*/ 2147483646 h 107"/>
                <a:gd name="T2" fmla="*/ 2147483646 w 122"/>
                <a:gd name="T3" fmla="*/ 1187292314 h 107"/>
                <a:gd name="T4" fmla="*/ 2147483646 w 122"/>
                <a:gd name="T5" fmla="*/ 0 h 107"/>
                <a:gd name="T6" fmla="*/ 2147483646 w 122"/>
                <a:gd name="T7" fmla="*/ 1187292314 h 107"/>
                <a:gd name="T8" fmla="*/ 1180089343 w 122"/>
                <a:gd name="T9" fmla="*/ 2147483646 h 107"/>
                <a:gd name="T10" fmla="*/ 0 w 122"/>
                <a:gd name="T11" fmla="*/ 2147483646 h 107"/>
                <a:gd name="T12" fmla="*/ 0 w 122"/>
                <a:gd name="T13" fmla="*/ 2147483646 h 107"/>
                <a:gd name="T14" fmla="*/ 2147483646 w 122"/>
                <a:gd name="T15" fmla="*/ 2147483646 h 107"/>
                <a:gd name="T16" fmla="*/ 2147483646 w 122"/>
                <a:gd name="T17" fmla="*/ 2147483646 h 107"/>
                <a:gd name="T18" fmla="*/ 2147483646 w 122"/>
                <a:gd name="T19" fmla="*/ 2147483646 h 107"/>
                <a:gd name="T20" fmla="*/ 2147483646 w 122"/>
                <a:gd name="T21" fmla="*/ 2147483646 h 107"/>
                <a:gd name="T22" fmla="*/ 2147483646 w 122"/>
                <a:gd name="T23" fmla="*/ 2147483646 h 107"/>
                <a:gd name="T24" fmla="*/ 2147483646 w 122"/>
                <a:gd name="T25" fmla="*/ 2147483646 h 107"/>
                <a:gd name="T26" fmla="*/ 2147483646 w 122"/>
                <a:gd name="T27" fmla="*/ 2147483646 h 107"/>
                <a:gd name="T28" fmla="*/ 2147483646 w 122"/>
                <a:gd name="T29" fmla="*/ 2147483646 h 107"/>
                <a:gd name="T30" fmla="*/ 2147483646 w 122"/>
                <a:gd name="T31" fmla="*/ 2147483646 h 107"/>
                <a:gd name="T32" fmla="*/ 2147483646 w 122"/>
                <a:gd name="T33" fmla="*/ 2147483646 h 107"/>
                <a:gd name="T34" fmla="*/ 2147483646 w 122"/>
                <a:gd name="T35" fmla="*/ 2147483646 h 107"/>
                <a:gd name="T36" fmla="*/ 2147483646 w 122"/>
                <a:gd name="T37" fmla="*/ 2147483646 h 107"/>
                <a:gd name="T38" fmla="*/ 2147483646 w 122"/>
                <a:gd name="T39" fmla="*/ 2147483646 h 107"/>
                <a:gd name="T40" fmla="*/ 2147483646 w 122"/>
                <a:gd name="T41" fmla="*/ 2147483646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9793" name="Group 97"/>
          <p:cNvGrpSpPr>
            <a:grpSpLocks/>
          </p:cNvGrpSpPr>
          <p:nvPr/>
        </p:nvGrpSpPr>
        <p:grpSpPr bwMode="auto">
          <a:xfrm>
            <a:off x="4795838" y="2347913"/>
            <a:ext cx="300037" cy="301625"/>
            <a:chOff x="0" y="0"/>
            <a:chExt cx="225931" cy="226411"/>
          </a:xfrm>
        </p:grpSpPr>
        <p:sp>
          <p:nvSpPr>
            <p:cNvPr id="31" name="Freeform 15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1980624110 h 1090"/>
                <a:gd name="T14" fmla="*/ 2147483646 w 1088"/>
                <a:gd name="T15" fmla="*/ 1640071432 h 1090"/>
                <a:gd name="T16" fmla="*/ 2147483646 w 1088"/>
                <a:gd name="T17" fmla="*/ 1335373324 h 1090"/>
                <a:gd name="T18" fmla="*/ 2147483646 w 1088"/>
                <a:gd name="T19" fmla="*/ 1066486582 h 1090"/>
                <a:gd name="T20" fmla="*/ 2147483646 w 1088"/>
                <a:gd name="T21" fmla="*/ 833497408 h 1090"/>
                <a:gd name="T22" fmla="*/ 2147483646 w 1088"/>
                <a:gd name="T23" fmla="*/ 654224970 h 1090"/>
                <a:gd name="T24" fmla="*/ 2147483646 w 1088"/>
                <a:gd name="T25" fmla="*/ 519824908 h 1090"/>
                <a:gd name="T26" fmla="*/ 2147483646 w 1088"/>
                <a:gd name="T27" fmla="*/ 430167191 h 1090"/>
                <a:gd name="T28" fmla="*/ 2147483646 w 1088"/>
                <a:gd name="T29" fmla="*/ 394355825 h 1090"/>
                <a:gd name="T30" fmla="*/ 2147483646 w 1088"/>
                <a:gd name="T31" fmla="*/ 403287012 h 1090"/>
                <a:gd name="T32" fmla="*/ 2147483646 w 1088"/>
                <a:gd name="T33" fmla="*/ 466021554 h 1090"/>
                <a:gd name="T34" fmla="*/ 2147483646 w 1088"/>
                <a:gd name="T35" fmla="*/ 573584850 h 1090"/>
                <a:gd name="T36" fmla="*/ 2147483646 w 1088"/>
                <a:gd name="T37" fmla="*/ 725933904 h 1090"/>
                <a:gd name="T38" fmla="*/ 2147483646 w 1088"/>
                <a:gd name="T39" fmla="*/ 932086312 h 1090"/>
                <a:gd name="T40" fmla="*/ 2147483646 w 1088"/>
                <a:gd name="T41" fmla="*/ 1174049878 h 1090"/>
                <a:gd name="T42" fmla="*/ 1978931913 w 1088"/>
                <a:gd name="T43" fmla="*/ 1460842407 h 1090"/>
                <a:gd name="T44" fmla="*/ 1629733956 w 1088"/>
                <a:gd name="T45" fmla="*/ 1783489299 h 1090"/>
                <a:gd name="T46" fmla="*/ 1325253102 w 1088"/>
                <a:gd name="T47" fmla="*/ 2133016162 h 1090"/>
                <a:gd name="T48" fmla="*/ 1056649177 w 1088"/>
                <a:gd name="T49" fmla="*/ 2147483646 h 1090"/>
                <a:gd name="T50" fmla="*/ 832762354 w 1088"/>
                <a:gd name="T51" fmla="*/ 2147483646 h 1090"/>
                <a:gd name="T52" fmla="*/ 653678811 w 1088"/>
                <a:gd name="T53" fmla="*/ 2147483646 h 1090"/>
                <a:gd name="T54" fmla="*/ 519355356 w 1088"/>
                <a:gd name="T55" fmla="*/ 2147483646 h 1090"/>
                <a:gd name="T56" fmla="*/ 429835181 w 1088"/>
                <a:gd name="T57" fmla="*/ 2147483646 h 1090"/>
                <a:gd name="T58" fmla="*/ 394001237 w 1088"/>
                <a:gd name="T59" fmla="*/ 2147483646 h 1090"/>
                <a:gd name="T60" fmla="*/ 402970365 w 1088"/>
                <a:gd name="T61" fmla="*/ 2147483646 h 1090"/>
                <a:gd name="T62" fmla="*/ 465625932 w 1088"/>
                <a:gd name="T63" fmla="*/ 2147483646 h 1090"/>
                <a:gd name="T64" fmla="*/ 573084780 w 1088"/>
                <a:gd name="T65" fmla="*/ 2147483646 h 1090"/>
                <a:gd name="T66" fmla="*/ 725303714 w 1088"/>
                <a:gd name="T67" fmla="*/ 2147483646 h 1090"/>
                <a:gd name="T68" fmla="*/ 931251865 w 1088"/>
                <a:gd name="T69" fmla="*/ 2147483646 h 1090"/>
                <a:gd name="T70" fmla="*/ 1173034167 w 1088"/>
                <a:gd name="T71" fmla="*/ 2147483646 h 1090"/>
                <a:gd name="T72" fmla="*/ 1459576557 w 1088"/>
                <a:gd name="T73" fmla="*/ 2147483646 h 1090"/>
                <a:gd name="T74" fmla="*/ 1772983555 w 1088"/>
                <a:gd name="T75" fmla="*/ 2147483646 h 1090"/>
                <a:gd name="T76" fmla="*/ 2131150848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9761" name="Freeform 13"/>
            <p:cNvSpPr>
              <a:spLocks noEditPoints="1" noChangeArrowheads="1"/>
            </p:cNvSpPr>
            <p:nvPr/>
          </p:nvSpPr>
          <p:spPr bwMode="auto">
            <a:xfrm>
              <a:off x="52170" y="59505"/>
              <a:ext cx="121590" cy="107399"/>
            </a:xfrm>
            <a:custGeom>
              <a:avLst/>
              <a:gdLst>
                <a:gd name="T0" fmla="*/ 2147483646 w 134"/>
                <a:gd name="T1" fmla="*/ 2147483646 h 118"/>
                <a:gd name="T2" fmla="*/ 2147483646 w 134"/>
                <a:gd name="T3" fmla="*/ 2147483646 h 118"/>
                <a:gd name="T4" fmla="*/ 2147483646 w 134"/>
                <a:gd name="T5" fmla="*/ 2147483646 h 118"/>
                <a:gd name="T6" fmla="*/ 2147483646 w 134"/>
                <a:gd name="T7" fmla="*/ 2147483646 h 118"/>
                <a:gd name="T8" fmla="*/ 2147483646 w 134"/>
                <a:gd name="T9" fmla="*/ 2147483646 h 118"/>
                <a:gd name="T10" fmla="*/ 2147483646 w 134"/>
                <a:gd name="T11" fmla="*/ 2147483646 h 118"/>
                <a:gd name="T12" fmla="*/ 2147483646 w 134"/>
                <a:gd name="T13" fmla="*/ 2147483646 h 118"/>
                <a:gd name="T14" fmla="*/ 2147483646 w 134"/>
                <a:gd name="T15" fmla="*/ 2147483646 h 118"/>
                <a:gd name="T16" fmla="*/ 2147483646 w 134"/>
                <a:gd name="T17" fmla="*/ 2147483646 h 118"/>
                <a:gd name="T18" fmla="*/ 2147483646 w 134"/>
                <a:gd name="T19" fmla="*/ 2147483646 h 118"/>
                <a:gd name="T20" fmla="*/ 2147483646 w 134"/>
                <a:gd name="T21" fmla="*/ 2147483646 h 118"/>
                <a:gd name="T22" fmla="*/ 2147483646 w 134"/>
                <a:gd name="T23" fmla="*/ 2147483646 h 118"/>
                <a:gd name="T24" fmla="*/ 2147483646 w 134"/>
                <a:gd name="T25" fmla="*/ 2147483646 h 118"/>
                <a:gd name="T26" fmla="*/ 2147483646 w 134"/>
                <a:gd name="T27" fmla="*/ 2147483646 h 118"/>
                <a:gd name="T28" fmla="*/ 2147483646 w 134"/>
                <a:gd name="T29" fmla="*/ 1507675353 h 118"/>
                <a:gd name="T30" fmla="*/ 2147483646 w 134"/>
                <a:gd name="T31" fmla="*/ 2147483646 h 118"/>
                <a:gd name="T32" fmla="*/ 2147483646 w 134"/>
                <a:gd name="T33" fmla="*/ 2147483646 h 118"/>
                <a:gd name="T34" fmla="*/ 2147483646 w 134"/>
                <a:gd name="T35" fmla="*/ 2147483646 h 118"/>
                <a:gd name="T36" fmla="*/ 1494385562 w 134"/>
                <a:gd name="T37" fmla="*/ 2147483646 h 118"/>
                <a:gd name="T38" fmla="*/ 2147483646 w 134"/>
                <a:gd name="T39" fmla="*/ 2147483646 h 118"/>
                <a:gd name="T40" fmla="*/ 2147483646 w 134"/>
                <a:gd name="T41" fmla="*/ 2147483646 h 118"/>
                <a:gd name="T42" fmla="*/ 2147483646 w 134"/>
                <a:gd name="T43" fmla="*/ 2147483646 h 118"/>
                <a:gd name="T44" fmla="*/ 2147483646 w 134"/>
                <a:gd name="T45" fmla="*/ 2147483646 h 118"/>
                <a:gd name="T46" fmla="*/ 2147483646 w 134"/>
                <a:gd name="T47" fmla="*/ 2147483646 h 118"/>
                <a:gd name="T48" fmla="*/ 2147483646 w 134"/>
                <a:gd name="T49" fmla="*/ 2147483646 h 118"/>
                <a:gd name="T50" fmla="*/ 2147483646 w 134"/>
                <a:gd name="T51" fmla="*/ 2147483646 h 118"/>
                <a:gd name="T52" fmla="*/ 2147483646 w 134"/>
                <a:gd name="T53" fmla="*/ 2147483646 h 118"/>
                <a:gd name="T54" fmla="*/ 2147483646 w 134"/>
                <a:gd name="T55" fmla="*/ 2147483646 h 118"/>
                <a:gd name="T56" fmla="*/ 2147483646 w 134"/>
                <a:gd name="T57" fmla="*/ 2147483646 h 118"/>
                <a:gd name="T58" fmla="*/ 2147483646 w 134"/>
                <a:gd name="T59" fmla="*/ 2147483646 h 118"/>
                <a:gd name="T60" fmla="*/ 2147483646 w 134"/>
                <a:gd name="T61" fmla="*/ 2147483646 h 118"/>
                <a:gd name="T62" fmla="*/ 2147483646 w 134"/>
                <a:gd name="T63" fmla="*/ 2147483646 h 118"/>
                <a:gd name="T64" fmla="*/ 2147483646 w 134"/>
                <a:gd name="T65" fmla="*/ 2147483646 h 118"/>
                <a:gd name="T66" fmla="*/ 2147483646 w 134"/>
                <a:gd name="T67" fmla="*/ 2147483646 h 118"/>
                <a:gd name="T68" fmla="*/ 2147483646 w 134"/>
                <a:gd name="T69" fmla="*/ 2147483646 h 118"/>
                <a:gd name="T70" fmla="*/ 2147483646 w 134"/>
                <a:gd name="T71" fmla="*/ 2147483646 h 118"/>
                <a:gd name="T72" fmla="*/ 2147483646 w 134"/>
                <a:gd name="T73" fmla="*/ 2147483646 h 118"/>
                <a:gd name="T74" fmla="*/ 2147483646 w 134"/>
                <a:gd name="T75" fmla="*/ 2147483646 h 118"/>
                <a:gd name="T76" fmla="*/ 2147483646 w 134"/>
                <a:gd name="T77" fmla="*/ 2147483646 h 118"/>
                <a:gd name="T78" fmla="*/ 2147483646 w 134"/>
                <a:gd name="T79" fmla="*/ 2147483646 h 118"/>
                <a:gd name="T80" fmla="*/ 2147483646 w 134"/>
                <a:gd name="T81" fmla="*/ 2147483646 h 118"/>
                <a:gd name="T82" fmla="*/ 2147483646 w 134"/>
                <a:gd name="T83" fmla="*/ 2147483646 h 118"/>
                <a:gd name="T84" fmla="*/ 2147483646 w 134"/>
                <a:gd name="T85" fmla="*/ 2147483646 h 118"/>
                <a:gd name="T86" fmla="*/ 2147483646 w 134"/>
                <a:gd name="T87" fmla="*/ 2147483646 h 118"/>
                <a:gd name="T88" fmla="*/ 2147483646 w 134"/>
                <a:gd name="T89" fmla="*/ 2147483646 h 118"/>
                <a:gd name="T90" fmla="*/ 2147483646 w 134"/>
                <a:gd name="T91" fmla="*/ 2147483646 h 118"/>
                <a:gd name="T92" fmla="*/ 2147483646 w 134"/>
                <a:gd name="T93" fmla="*/ 2147483646 h 118"/>
                <a:gd name="T94" fmla="*/ 2147483646 w 134"/>
                <a:gd name="T95" fmla="*/ 2147483646 h 118"/>
                <a:gd name="T96" fmla="*/ 2147483646 w 134"/>
                <a:gd name="T97" fmla="*/ 2147483646 h 118"/>
                <a:gd name="T98" fmla="*/ 2147483646 w 134"/>
                <a:gd name="T99" fmla="*/ 2147483646 h 118"/>
                <a:gd name="T100" fmla="*/ 2147483646 w 134"/>
                <a:gd name="T101" fmla="*/ 2147483646 h 118"/>
                <a:gd name="T102" fmla="*/ 2147483646 w 134"/>
                <a:gd name="T103" fmla="*/ 2147483646 h 118"/>
                <a:gd name="T104" fmla="*/ 2147483646 w 134"/>
                <a:gd name="T105" fmla="*/ 2147483646 h 118"/>
                <a:gd name="T106" fmla="*/ 2147483646 w 134"/>
                <a:gd name="T107" fmla="*/ 2147483646 h 118"/>
                <a:gd name="T108" fmla="*/ 2147483646 w 134"/>
                <a:gd name="T109" fmla="*/ 2147483646 h 118"/>
                <a:gd name="T110" fmla="*/ 2147483646 w 134"/>
                <a:gd name="T111" fmla="*/ 2147483646 h 118"/>
                <a:gd name="T112" fmla="*/ 2147483646 w 134"/>
                <a:gd name="T113" fmla="*/ 2147483646 h 118"/>
                <a:gd name="T114" fmla="*/ 2147483646 w 134"/>
                <a:gd name="T115" fmla="*/ 2147483646 h 118"/>
                <a:gd name="T116" fmla="*/ 2147483646 w 134"/>
                <a:gd name="T117" fmla="*/ 2147483646 h 118"/>
                <a:gd name="T118" fmla="*/ 2147483646 w 134"/>
                <a:gd name="T119" fmla="*/ 2147483646 h 118"/>
                <a:gd name="T120" fmla="*/ 2147483646 w 134"/>
                <a:gd name="T121" fmla="*/ 2147483646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29796" name="Freeform 6"/>
          <p:cNvSpPr>
            <a:spLocks noChangeArrowheads="1"/>
          </p:cNvSpPr>
          <p:nvPr/>
        </p:nvSpPr>
        <p:spPr bwMode="auto">
          <a:xfrm>
            <a:off x="1819275" y="1812925"/>
            <a:ext cx="2809875" cy="1290638"/>
          </a:xfrm>
          <a:custGeom>
            <a:avLst/>
            <a:gdLst>
              <a:gd name="T0" fmla="*/ 2147483646 w 1028"/>
              <a:gd name="T1" fmla="*/ 0 h 522"/>
              <a:gd name="T2" fmla="*/ 2147483646 w 1028"/>
              <a:gd name="T3" fmla="*/ 0 h 522"/>
              <a:gd name="T4" fmla="*/ 2147483646 w 1028"/>
              <a:gd name="T5" fmla="*/ 2147483646 h 522"/>
              <a:gd name="T6" fmla="*/ 2147483646 w 1028"/>
              <a:gd name="T7" fmla="*/ 2147483646 h 522"/>
              <a:gd name="T8" fmla="*/ 2147483646 w 1028"/>
              <a:gd name="T9" fmla="*/ 2147483646 h 522"/>
              <a:gd name="T10" fmla="*/ 2147483646 w 1028"/>
              <a:gd name="T11" fmla="*/ 2147483646 h 522"/>
              <a:gd name="T12" fmla="*/ 2147483646 w 1028"/>
              <a:gd name="T13" fmla="*/ 2147483646 h 522"/>
              <a:gd name="T14" fmla="*/ 2147483646 w 1028"/>
              <a:gd name="T15" fmla="*/ 2147483646 h 522"/>
              <a:gd name="T16" fmla="*/ 2147483646 w 1028"/>
              <a:gd name="T17" fmla="*/ 2147483646 h 522"/>
              <a:gd name="T18" fmla="*/ 0 w 1028"/>
              <a:gd name="T19" fmla="*/ 2147483646 h 522"/>
              <a:gd name="T20" fmla="*/ 0 w 1028"/>
              <a:gd name="T21" fmla="*/ 2147483646 h 522"/>
              <a:gd name="T22" fmla="*/ 214748364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97" name="Freeform 6"/>
          <p:cNvSpPr>
            <a:spLocks noChangeArrowheads="1"/>
          </p:cNvSpPr>
          <p:nvPr/>
        </p:nvSpPr>
        <p:spPr bwMode="auto">
          <a:xfrm>
            <a:off x="1371600" y="3365500"/>
            <a:ext cx="2809875" cy="1316038"/>
          </a:xfrm>
          <a:custGeom>
            <a:avLst/>
            <a:gdLst>
              <a:gd name="T0" fmla="*/ 2147483646 w 1028"/>
              <a:gd name="T1" fmla="*/ 0 h 522"/>
              <a:gd name="T2" fmla="*/ 2147483646 w 1028"/>
              <a:gd name="T3" fmla="*/ 0 h 522"/>
              <a:gd name="T4" fmla="*/ 2147483646 w 1028"/>
              <a:gd name="T5" fmla="*/ 2147483646 h 522"/>
              <a:gd name="T6" fmla="*/ 2147483646 w 1028"/>
              <a:gd name="T7" fmla="*/ 2147483646 h 522"/>
              <a:gd name="T8" fmla="*/ 2147483646 w 1028"/>
              <a:gd name="T9" fmla="*/ 2147483646 h 522"/>
              <a:gd name="T10" fmla="*/ 2147483646 w 1028"/>
              <a:gd name="T11" fmla="*/ 2147483646 h 522"/>
              <a:gd name="T12" fmla="*/ 2147483646 w 1028"/>
              <a:gd name="T13" fmla="*/ 2147483646 h 522"/>
              <a:gd name="T14" fmla="*/ 2147483646 w 1028"/>
              <a:gd name="T15" fmla="*/ 2147483646 h 522"/>
              <a:gd name="T16" fmla="*/ 2147483646 w 1028"/>
              <a:gd name="T17" fmla="*/ 2147483646 h 522"/>
              <a:gd name="T18" fmla="*/ 0 w 1028"/>
              <a:gd name="T19" fmla="*/ 2147483646 h 522"/>
              <a:gd name="T20" fmla="*/ 0 w 1028"/>
              <a:gd name="T21" fmla="*/ 2147483646 h 522"/>
              <a:gd name="T22" fmla="*/ 214748364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98" name="Freeform 6"/>
          <p:cNvSpPr>
            <a:spLocks noChangeArrowheads="1"/>
          </p:cNvSpPr>
          <p:nvPr/>
        </p:nvSpPr>
        <p:spPr bwMode="auto">
          <a:xfrm>
            <a:off x="1892300" y="4891088"/>
            <a:ext cx="2811463" cy="1316037"/>
          </a:xfrm>
          <a:custGeom>
            <a:avLst/>
            <a:gdLst>
              <a:gd name="T0" fmla="*/ 2147483646 w 1028"/>
              <a:gd name="T1" fmla="*/ 0 h 522"/>
              <a:gd name="T2" fmla="*/ 2147483646 w 1028"/>
              <a:gd name="T3" fmla="*/ 0 h 522"/>
              <a:gd name="T4" fmla="*/ 2147483646 w 1028"/>
              <a:gd name="T5" fmla="*/ 2147483646 h 522"/>
              <a:gd name="T6" fmla="*/ 2147483646 w 1028"/>
              <a:gd name="T7" fmla="*/ 2147483646 h 522"/>
              <a:gd name="T8" fmla="*/ 2147483646 w 1028"/>
              <a:gd name="T9" fmla="*/ 2147483646 h 522"/>
              <a:gd name="T10" fmla="*/ 2147483646 w 1028"/>
              <a:gd name="T11" fmla="*/ 2147483646 h 522"/>
              <a:gd name="T12" fmla="*/ 2147483646 w 1028"/>
              <a:gd name="T13" fmla="*/ 2147483646 h 522"/>
              <a:gd name="T14" fmla="*/ 2147483646 w 1028"/>
              <a:gd name="T15" fmla="*/ 2147483646 h 522"/>
              <a:gd name="T16" fmla="*/ 2147483646 w 1028"/>
              <a:gd name="T17" fmla="*/ 2147483646 h 522"/>
              <a:gd name="T18" fmla="*/ 0 w 1028"/>
              <a:gd name="T19" fmla="*/ 2147483646 h 522"/>
              <a:gd name="T20" fmla="*/ 0 w 1028"/>
              <a:gd name="T21" fmla="*/ 2147483646 h 522"/>
              <a:gd name="T22" fmla="*/ 214748364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799" name="Freeform 6"/>
          <p:cNvSpPr>
            <a:spLocks noChangeArrowheads="1"/>
          </p:cNvSpPr>
          <p:nvPr/>
        </p:nvSpPr>
        <p:spPr bwMode="auto">
          <a:xfrm flipH="1">
            <a:off x="7705725" y="1812925"/>
            <a:ext cx="2809875" cy="1290638"/>
          </a:xfrm>
          <a:custGeom>
            <a:avLst/>
            <a:gdLst>
              <a:gd name="T0" fmla="*/ 2147483646 w 1028"/>
              <a:gd name="T1" fmla="*/ 0 h 522"/>
              <a:gd name="T2" fmla="*/ 2147483646 w 1028"/>
              <a:gd name="T3" fmla="*/ 0 h 522"/>
              <a:gd name="T4" fmla="*/ 2147483646 w 1028"/>
              <a:gd name="T5" fmla="*/ 2147483646 h 522"/>
              <a:gd name="T6" fmla="*/ 2147483646 w 1028"/>
              <a:gd name="T7" fmla="*/ 2147483646 h 522"/>
              <a:gd name="T8" fmla="*/ 2147483646 w 1028"/>
              <a:gd name="T9" fmla="*/ 2147483646 h 522"/>
              <a:gd name="T10" fmla="*/ 2147483646 w 1028"/>
              <a:gd name="T11" fmla="*/ 2147483646 h 522"/>
              <a:gd name="T12" fmla="*/ 2147483646 w 1028"/>
              <a:gd name="T13" fmla="*/ 2147483646 h 522"/>
              <a:gd name="T14" fmla="*/ 2147483646 w 1028"/>
              <a:gd name="T15" fmla="*/ 2147483646 h 522"/>
              <a:gd name="T16" fmla="*/ 2147483646 w 1028"/>
              <a:gd name="T17" fmla="*/ 2147483646 h 522"/>
              <a:gd name="T18" fmla="*/ 0 w 1028"/>
              <a:gd name="T19" fmla="*/ 2147483646 h 522"/>
              <a:gd name="T20" fmla="*/ 0 w 1028"/>
              <a:gd name="T21" fmla="*/ 2147483646 h 522"/>
              <a:gd name="T22" fmla="*/ 214748364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800" name="Freeform 6"/>
          <p:cNvSpPr>
            <a:spLocks noChangeArrowheads="1"/>
          </p:cNvSpPr>
          <p:nvPr/>
        </p:nvSpPr>
        <p:spPr bwMode="auto">
          <a:xfrm flipH="1">
            <a:off x="8013700" y="3365500"/>
            <a:ext cx="2811463" cy="1316038"/>
          </a:xfrm>
          <a:custGeom>
            <a:avLst/>
            <a:gdLst>
              <a:gd name="T0" fmla="*/ 2147483646 w 1028"/>
              <a:gd name="T1" fmla="*/ 0 h 522"/>
              <a:gd name="T2" fmla="*/ 2147483646 w 1028"/>
              <a:gd name="T3" fmla="*/ 0 h 522"/>
              <a:gd name="T4" fmla="*/ 2147483646 w 1028"/>
              <a:gd name="T5" fmla="*/ 2147483646 h 522"/>
              <a:gd name="T6" fmla="*/ 2147483646 w 1028"/>
              <a:gd name="T7" fmla="*/ 2147483646 h 522"/>
              <a:gd name="T8" fmla="*/ 2147483646 w 1028"/>
              <a:gd name="T9" fmla="*/ 2147483646 h 522"/>
              <a:gd name="T10" fmla="*/ 2147483646 w 1028"/>
              <a:gd name="T11" fmla="*/ 2147483646 h 522"/>
              <a:gd name="T12" fmla="*/ 2147483646 w 1028"/>
              <a:gd name="T13" fmla="*/ 2147483646 h 522"/>
              <a:gd name="T14" fmla="*/ 2147483646 w 1028"/>
              <a:gd name="T15" fmla="*/ 2147483646 h 522"/>
              <a:gd name="T16" fmla="*/ 2147483646 w 1028"/>
              <a:gd name="T17" fmla="*/ 2147483646 h 522"/>
              <a:gd name="T18" fmla="*/ 0 w 1028"/>
              <a:gd name="T19" fmla="*/ 2147483646 h 522"/>
              <a:gd name="T20" fmla="*/ 0 w 1028"/>
              <a:gd name="T21" fmla="*/ 2147483646 h 522"/>
              <a:gd name="T22" fmla="*/ 214748364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801" name="Freeform 6"/>
          <p:cNvSpPr>
            <a:spLocks noChangeArrowheads="1"/>
          </p:cNvSpPr>
          <p:nvPr/>
        </p:nvSpPr>
        <p:spPr bwMode="auto">
          <a:xfrm flipH="1">
            <a:off x="7564438" y="4891088"/>
            <a:ext cx="2811462" cy="1316037"/>
          </a:xfrm>
          <a:custGeom>
            <a:avLst/>
            <a:gdLst>
              <a:gd name="T0" fmla="*/ 2147483646 w 1028"/>
              <a:gd name="T1" fmla="*/ 0 h 522"/>
              <a:gd name="T2" fmla="*/ 2147483646 w 1028"/>
              <a:gd name="T3" fmla="*/ 0 h 522"/>
              <a:gd name="T4" fmla="*/ 2147483646 w 1028"/>
              <a:gd name="T5" fmla="*/ 2147483646 h 522"/>
              <a:gd name="T6" fmla="*/ 2147483646 w 1028"/>
              <a:gd name="T7" fmla="*/ 2147483646 h 522"/>
              <a:gd name="T8" fmla="*/ 2147483646 w 1028"/>
              <a:gd name="T9" fmla="*/ 2147483646 h 522"/>
              <a:gd name="T10" fmla="*/ 2147483646 w 1028"/>
              <a:gd name="T11" fmla="*/ 2147483646 h 522"/>
              <a:gd name="T12" fmla="*/ 2147483646 w 1028"/>
              <a:gd name="T13" fmla="*/ 2147483646 h 522"/>
              <a:gd name="T14" fmla="*/ 2147483646 w 1028"/>
              <a:gd name="T15" fmla="*/ 2147483646 h 522"/>
              <a:gd name="T16" fmla="*/ 2147483646 w 1028"/>
              <a:gd name="T17" fmla="*/ 2147483646 h 522"/>
              <a:gd name="T18" fmla="*/ 0 w 1028"/>
              <a:gd name="T19" fmla="*/ 2147483646 h 522"/>
              <a:gd name="T20" fmla="*/ 0 w 1028"/>
              <a:gd name="T21" fmla="*/ 2147483646 h 522"/>
              <a:gd name="T22" fmla="*/ 2147483646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9802" name="矩形 160"/>
          <p:cNvSpPr>
            <a:spLocks noChangeArrowheads="1"/>
          </p:cNvSpPr>
          <p:nvPr/>
        </p:nvSpPr>
        <p:spPr bwMode="auto">
          <a:xfrm>
            <a:off x="3097213" y="1827213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9803" name="矩形 47"/>
          <p:cNvSpPr>
            <a:spLocks noChangeArrowheads="1"/>
          </p:cNvSpPr>
          <p:nvPr/>
        </p:nvSpPr>
        <p:spPr bwMode="auto">
          <a:xfrm>
            <a:off x="1819275" y="2225675"/>
            <a:ext cx="2597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04" name="矩形 162"/>
          <p:cNvSpPr>
            <a:spLocks noChangeArrowheads="1"/>
          </p:cNvSpPr>
          <p:nvPr/>
        </p:nvSpPr>
        <p:spPr bwMode="auto">
          <a:xfrm>
            <a:off x="3114675" y="4908550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9805" name="矩形 47"/>
          <p:cNvSpPr>
            <a:spLocks noChangeArrowheads="1"/>
          </p:cNvSpPr>
          <p:nvPr/>
        </p:nvSpPr>
        <p:spPr bwMode="auto">
          <a:xfrm>
            <a:off x="1887538" y="5321300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06" name="矩形 164"/>
          <p:cNvSpPr>
            <a:spLocks noChangeArrowheads="1"/>
          </p:cNvSpPr>
          <p:nvPr/>
        </p:nvSpPr>
        <p:spPr bwMode="auto">
          <a:xfrm>
            <a:off x="2586038" y="338137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9807" name="矩形 47"/>
          <p:cNvSpPr>
            <a:spLocks noChangeArrowheads="1"/>
          </p:cNvSpPr>
          <p:nvPr/>
        </p:nvSpPr>
        <p:spPr bwMode="auto">
          <a:xfrm>
            <a:off x="1341438" y="3794125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08" name="矩形 166"/>
          <p:cNvSpPr>
            <a:spLocks noChangeArrowheads="1"/>
          </p:cNvSpPr>
          <p:nvPr/>
        </p:nvSpPr>
        <p:spPr bwMode="auto">
          <a:xfrm>
            <a:off x="7985125" y="1827213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9809" name="矩形 47"/>
          <p:cNvSpPr>
            <a:spLocks noChangeArrowheads="1"/>
          </p:cNvSpPr>
          <p:nvPr/>
        </p:nvSpPr>
        <p:spPr bwMode="auto">
          <a:xfrm>
            <a:off x="7959725" y="2225675"/>
            <a:ext cx="25955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10" name="矩形 168"/>
          <p:cNvSpPr>
            <a:spLocks noChangeArrowheads="1"/>
          </p:cNvSpPr>
          <p:nvPr/>
        </p:nvSpPr>
        <p:spPr bwMode="auto">
          <a:xfrm>
            <a:off x="7850188" y="49244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9811" name="矩形 47"/>
          <p:cNvSpPr>
            <a:spLocks noChangeArrowheads="1"/>
          </p:cNvSpPr>
          <p:nvPr/>
        </p:nvSpPr>
        <p:spPr bwMode="auto">
          <a:xfrm>
            <a:off x="7824788" y="5321300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12" name="矩形 170"/>
          <p:cNvSpPr>
            <a:spLocks noChangeArrowheads="1"/>
          </p:cNvSpPr>
          <p:nvPr/>
        </p:nvSpPr>
        <p:spPr bwMode="auto">
          <a:xfrm>
            <a:off x="8308975" y="3397250"/>
            <a:ext cx="1314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29813" name="矩形 47"/>
          <p:cNvSpPr>
            <a:spLocks noChangeArrowheads="1"/>
          </p:cNvSpPr>
          <p:nvPr/>
        </p:nvSpPr>
        <p:spPr bwMode="auto">
          <a:xfrm>
            <a:off x="8267700" y="3794125"/>
            <a:ext cx="25955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14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815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9816" name="Group 120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29758" name="直接连接符 15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9" name="直接连接符 15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7" dur="500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1" dur="5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4" dur="5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9" dur="500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3" dur="5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6" dur="5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8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1" dur="5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5" dur="5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8" dur="5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3" dur="500"/>
                                        <p:tgtEl>
                                          <p:spTgt spid="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7" dur="500"/>
                                        <p:tgtEl>
                                          <p:spTgt spid="2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0" dur="500"/>
                                        <p:tgtEl>
                                          <p:spTgt spid="2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5" dur="500"/>
                                        <p:tgtEl>
                                          <p:spTgt spid="2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2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9" dur="5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2" dur="500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2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7" dur="500"/>
                                        <p:tgtEl>
                                          <p:spTgt spid="2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1" dur="500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4" dur="5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75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175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175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75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animBg="1"/>
      <p:bldP spid="29796" grpId="0" animBg="1"/>
      <p:bldP spid="29797" grpId="0" animBg="1"/>
      <p:bldP spid="29798" grpId="0" animBg="1"/>
      <p:bldP spid="29799" grpId="0" animBg="1"/>
      <p:bldP spid="29800" grpId="0" animBg="1"/>
      <p:bldP spid="29801" grpId="0" animBg="1"/>
      <p:bldP spid="29802" grpId="0" bldLvl="0" autoUpdateAnimBg="0"/>
      <p:bldP spid="29803" grpId="0" bldLvl="0" autoUpdateAnimBg="0"/>
      <p:bldP spid="29804" grpId="0" bldLvl="0" autoUpdateAnimBg="0"/>
      <p:bldP spid="29805" grpId="0" bldLvl="0" autoUpdateAnimBg="0"/>
      <p:bldP spid="29806" grpId="0" bldLvl="0" autoUpdateAnimBg="0"/>
      <p:bldP spid="29807" grpId="0" bldLvl="0" autoUpdateAnimBg="0"/>
      <p:bldP spid="29808" grpId="0" bldLvl="0" autoUpdateAnimBg="0"/>
      <p:bldP spid="29809" grpId="0" bldLvl="0" autoUpdateAnimBg="0"/>
      <p:bldP spid="29810" grpId="0" bldLvl="0" autoUpdateAnimBg="0"/>
      <p:bldP spid="29811" grpId="0" bldLvl="0" autoUpdateAnimBg="0"/>
      <p:bldP spid="29812" grpId="0" bldLvl="0" autoUpdateAnimBg="0"/>
      <p:bldP spid="29813" grpId="0" bldLvl="0" autoUpdateAnimBg="0"/>
      <p:bldP spid="29814" grpId="0" bldLvl="0" autoUpdateAnimBg="0"/>
      <p:bldP spid="29815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B319E-53B2-4776-A550-D94D3994407B}" type="slidenum">
              <a:rPr lang="zh-CN" altLang="en-US"/>
              <a:pPr>
                <a:defRPr/>
              </a:pPr>
              <a:t>28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2" name="Freeform 129"/>
          <p:cNvSpPr>
            <a:spLocks noChangeAspect="1" noEditPoints="1" noChangeArrowheads="1"/>
          </p:cNvSpPr>
          <p:nvPr/>
        </p:nvSpPr>
        <p:spPr bwMode="auto">
          <a:xfrm>
            <a:off x="5403850" y="1484313"/>
            <a:ext cx="1384300" cy="1384300"/>
          </a:xfrm>
          <a:custGeom>
            <a:avLst/>
            <a:gdLst>
              <a:gd name="T0" fmla="*/ 2147483646 w 97"/>
              <a:gd name="T1" fmla="*/ 0 h 97"/>
              <a:gd name="T2" fmla="*/ 2147483646 w 97"/>
              <a:gd name="T3" fmla="*/ 0 h 97"/>
              <a:gd name="T4" fmla="*/ 2147483646 w 97"/>
              <a:gd name="T5" fmla="*/ 2147483646 h 97"/>
              <a:gd name="T6" fmla="*/ 2147483646 w 97"/>
              <a:gd name="T7" fmla="*/ 2147483646 h 97"/>
              <a:gd name="T8" fmla="*/ 2147483646 w 97"/>
              <a:gd name="T9" fmla="*/ 2147483646 h 97"/>
              <a:gd name="T10" fmla="*/ 2147483646 w 97"/>
              <a:gd name="T11" fmla="*/ 2147483646 h 97"/>
              <a:gd name="T12" fmla="*/ 2147483646 w 97"/>
              <a:gd name="T13" fmla="*/ 2147483646 h 97"/>
              <a:gd name="T14" fmla="*/ 2147483646 w 97"/>
              <a:gd name="T15" fmla="*/ 2147483646 h 97"/>
              <a:gd name="T16" fmla="*/ 2147483646 w 97"/>
              <a:gd name="T17" fmla="*/ 2147483646 h 97"/>
              <a:gd name="T18" fmla="*/ 2147483646 w 97"/>
              <a:gd name="T19" fmla="*/ 2147483646 h 97"/>
              <a:gd name="T20" fmla="*/ 2147483646 w 97"/>
              <a:gd name="T21" fmla="*/ 0 h 97"/>
              <a:gd name="T22" fmla="*/ 2147483646 w 97"/>
              <a:gd name="T23" fmla="*/ 2147483646 h 97"/>
              <a:gd name="T24" fmla="*/ 2147483646 w 97"/>
              <a:gd name="T25" fmla="*/ 2147483646 h 97"/>
              <a:gd name="T26" fmla="*/ 2147483646 w 97"/>
              <a:gd name="T27" fmla="*/ 2147483646 h 97"/>
              <a:gd name="T28" fmla="*/ 2147483646 w 97"/>
              <a:gd name="T29" fmla="*/ 2147483646 h 97"/>
              <a:gd name="T30" fmla="*/ 2147483646 w 97"/>
              <a:gd name="T31" fmla="*/ 2147483646 h 97"/>
              <a:gd name="T32" fmla="*/ 2147483646 w 97"/>
              <a:gd name="T33" fmla="*/ 2147483646 h 97"/>
              <a:gd name="T34" fmla="*/ 2147483646 w 97"/>
              <a:gd name="T35" fmla="*/ 2147483646 h 97"/>
              <a:gd name="T36" fmla="*/ 2147483646 w 97"/>
              <a:gd name="T37" fmla="*/ 2147483646 h 97"/>
              <a:gd name="T38" fmla="*/ 2147483646 w 97"/>
              <a:gd name="T39" fmla="*/ 2147483646 h 97"/>
              <a:gd name="T40" fmla="*/ 2147483646 w 97"/>
              <a:gd name="T41" fmla="*/ 2147483646 h 97"/>
              <a:gd name="T42" fmla="*/ 2147483646 w 97"/>
              <a:gd name="T43" fmla="*/ 2147483646 h 97"/>
              <a:gd name="T44" fmla="*/ 2147483646 w 97"/>
              <a:gd name="T45" fmla="*/ 2147483646 h 97"/>
              <a:gd name="T46" fmla="*/ 2147483646 w 97"/>
              <a:gd name="T47" fmla="*/ 2147483646 h 97"/>
              <a:gd name="T48" fmla="*/ 2147483646 w 97"/>
              <a:gd name="T49" fmla="*/ 2147483646 h 97"/>
              <a:gd name="T50" fmla="*/ 2147483646 w 97"/>
              <a:gd name="T51" fmla="*/ 2147483646 h 97"/>
              <a:gd name="T52" fmla="*/ 2147483646 w 97"/>
              <a:gd name="T53" fmla="*/ 2147483646 h 97"/>
              <a:gd name="T54" fmla="*/ 2147483646 w 97"/>
              <a:gd name="T55" fmla="*/ 2147483646 h 97"/>
              <a:gd name="T56" fmla="*/ 2147483646 w 97"/>
              <a:gd name="T57" fmla="*/ 2147483646 h 97"/>
              <a:gd name="T58" fmla="*/ 2147483646 w 97"/>
              <a:gd name="T59" fmla="*/ 2147483646 h 97"/>
              <a:gd name="T60" fmla="*/ 2147483646 w 97"/>
              <a:gd name="T61" fmla="*/ 2147483646 h 97"/>
              <a:gd name="T62" fmla="*/ 2147483646 w 97"/>
              <a:gd name="T63" fmla="*/ 2147483646 h 97"/>
              <a:gd name="T64" fmla="*/ 2147483646 w 97"/>
              <a:gd name="T65" fmla="*/ 2147483646 h 97"/>
              <a:gd name="T66" fmla="*/ 2147483646 w 97"/>
              <a:gd name="T67" fmla="*/ 2147483646 h 97"/>
              <a:gd name="T68" fmla="*/ 2147483646 w 97"/>
              <a:gd name="T69" fmla="*/ 2147483646 h 97"/>
              <a:gd name="T70" fmla="*/ 2147483646 w 97"/>
              <a:gd name="T71" fmla="*/ 2147483646 h 97"/>
              <a:gd name="T72" fmla="*/ 2147483646 w 97"/>
              <a:gd name="T73" fmla="*/ 2147483646 h 97"/>
              <a:gd name="T74" fmla="*/ 2147483646 w 97"/>
              <a:gd name="T75" fmla="*/ 2147483646 h 97"/>
              <a:gd name="T76" fmla="*/ 2147483646 w 97"/>
              <a:gd name="T77" fmla="*/ 2147483646 h 97"/>
              <a:gd name="T78" fmla="*/ 0 w 97"/>
              <a:gd name="T79" fmla="*/ 2147483646 h 97"/>
              <a:gd name="T80" fmla="*/ 2147483646 w 97"/>
              <a:gd name="T81" fmla="*/ 2147483646 h 97"/>
              <a:gd name="T82" fmla="*/ 0 w 97"/>
              <a:gd name="T83" fmla="*/ 2147483646 h 97"/>
              <a:gd name="T84" fmla="*/ 0 w 97"/>
              <a:gd name="T85" fmla="*/ 2147483646 h 97"/>
              <a:gd name="T86" fmla="*/ 0 w 97"/>
              <a:gd name="T87" fmla="*/ 2147483646 h 97"/>
              <a:gd name="T88" fmla="*/ 2147483646 w 97"/>
              <a:gd name="T89" fmla="*/ 2147483646 h 97"/>
              <a:gd name="T90" fmla="*/ 2147483646 w 97"/>
              <a:gd name="T91" fmla="*/ 2147483646 h 97"/>
              <a:gd name="T92" fmla="*/ 2147483646 w 97"/>
              <a:gd name="T93" fmla="*/ 2147483646 h 97"/>
              <a:gd name="T94" fmla="*/ 2147483646 w 97"/>
              <a:gd name="T95" fmla="*/ 2147483646 h 97"/>
              <a:gd name="T96" fmla="*/ 2147483646 w 97"/>
              <a:gd name="T97" fmla="*/ 2147483646 h 97"/>
              <a:gd name="T98" fmla="*/ 2147483646 w 97"/>
              <a:gd name="T99" fmla="*/ 2147483646 h 97"/>
              <a:gd name="T100" fmla="*/ 2147483646 w 97"/>
              <a:gd name="T101" fmla="*/ 2147483646 h 97"/>
              <a:gd name="T102" fmla="*/ 2147483646 w 97"/>
              <a:gd name="T103" fmla="*/ 2147483646 h 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97"/>
              <a:gd name="T158" fmla="*/ 97 w 97"/>
              <a:gd name="T159" fmla="*/ 97 h 9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97">
                <a:moveTo>
                  <a:pt x="48" y="0"/>
                </a:moveTo>
                <a:cubicBezTo>
                  <a:pt x="49" y="0"/>
                  <a:pt x="50" y="0"/>
                  <a:pt x="50" y="0"/>
                </a:cubicBezTo>
                <a:cubicBezTo>
                  <a:pt x="52" y="9"/>
                  <a:pt x="53" y="18"/>
                  <a:pt x="53" y="27"/>
                </a:cubicBezTo>
                <a:cubicBezTo>
                  <a:pt x="51" y="28"/>
                  <a:pt x="49" y="30"/>
                  <a:pt x="49" y="33"/>
                </a:cubicBezTo>
                <a:cubicBezTo>
                  <a:pt x="49" y="33"/>
                  <a:pt x="49" y="34"/>
                  <a:pt x="49" y="34"/>
                </a:cubicBezTo>
                <a:cubicBezTo>
                  <a:pt x="45" y="36"/>
                  <a:pt x="41" y="38"/>
                  <a:pt x="37" y="40"/>
                </a:cubicBezTo>
                <a:cubicBezTo>
                  <a:pt x="33" y="42"/>
                  <a:pt x="28" y="44"/>
                  <a:pt x="23" y="46"/>
                </a:cubicBezTo>
                <a:cubicBezTo>
                  <a:pt x="22" y="44"/>
                  <a:pt x="20" y="43"/>
                  <a:pt x="18" y="43"/>
                </a:cubicBezTo>
                <a:cubicBezTo>
                  <a:pt x="16" y="43"/>
                  <a:pt x="14" y="44"/>
                  <a:pt x="13" y="45"/>
                </a:cubicBezTo>
                <a:cubicBezTo>
                  <a:pt x="9" y="43"/>
                  <a:pt x="5" y="40"/>
                  <a:pt x="1" y="38"/>
                </a:cubicBezTo>
                <a:cubicBezTo>
                  <a:pt x="6" y="16"/>
                  <a:pt x="25" y="0"/>
                  <a:pt x="48" y="0"/>
                </a:cubicBezTo>
                <a:close/>
                <a:moveTo>
                  <a:pt x="57" y="1"/>
                </a:moveTo>
                <a:cubicBezTo>
                  <a:pt x="66" y="2"/>
                  <a:pt x="74" y="6"/>
                  <a:pt x="81" y="12"/>
                </a:cubicBezTo>
                <a:cubicBezTo>
                  <a:pt x="75" y="17"/>
                  <a:pt x="68" y="22"/>
                  <a:pt x="61" y="27"/>
                </a:cubicBezTo>
                <a:cubicBezTo>
                  <a:pt x="61" y="26"/>
                  <a:pt x="60" y="26"/>
                  <a:pt x="60" y="26"/>
                </a:cubicBezTo>
                <a:cubicBezTo>
                  <a:pt x="60" y="17"/>
                  <a:pt x="59" y="9"/>
                  <a:pt x="57" y="1"/>
                </a:cubicBezTo>
                <a:close/>
                <a:moveTo>
                  <a:pt x="86" y="17"/>
                </a:moveTo>
                <a:cubicBezTo>
                  <a:pt x="79" y="23"/>
                  <a:pt x="72" y="28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6"/>
                  <a:pt x="62" y="39"/>
                  <a:pt x="59" y="40"/>
                </a:cubicBezTo>
                <a:cubicBezTo>
                  <a:pt x="59" y="42"/>
                  <a:pt x="59" y="43"/>
                  <a:pt x="59" y="45"/>
                </a:cubicBezTo>
                <a:cubicBezTo>
                  <a:pt x="59" y="51"/>
                  <a:pt x="58" y="57"/>
                  <a:pt x="57" y="63"/>
                </a:cubicBezTo>
                <a:cubicBezTo>
                  <a:pt x="59" y="64"/>
                  <a:pt x="60" y="66"/>
                  <a:pt x="60" y="68"/>
                </a:cubicBezTo>
                <a:cubicBezTo>
                  <a:pt x="70" y="71"/>
                  <a:pt x="80" y="73"/>
                  <a:pt x="89" y="75"/>
                </a:cubicBezTo>
                <a:cubicBezTo>
                  <a:pt x="94" y="67"/>
                  <a:pt x="97" y="58"/>
                  <a:pt x="97" y="48"/>
                </a:cubicBezTo>
                <a:cubicBezTo>
                  <a:pt x="97" y="36"/>
                  <a:pt x="93" y="25"/>
                  <a:pt x="86" y="17"/>
                </a:cubicBezTo>
                <a:close/>
                <a:moveTo>
                  <a:pt x="85" y="81"/>
                </a:moveTo>
                <a:cubicBezTo>
                  <a:pt x="76" y="91"/>
                  <a:pt x="63" y="97"/>
                  <a:pt x="49" y="97"/>
                </a:cubicBezTo>
                <a:cubicBezTo>
                  <a:pt x="51" y="90"/>
                  <a:pt x="53" y="83"/>
                  <a:pt x="54" y="77"/>
                </a:cubicBezTo>
                <a:cubicBezTo>
                  <a:pt x="56" y="76"/>
                  <a:pt x="57" y="75"/>
                  <a:pt x="58" y="74"/>
                </a:cubicBezTo>
                <a:cubicBezTo>
                  <a:pt x="67" y="77"/>
                  <a:pt x="76" y="79"/>
                  <a:pt x="85" y="81"/>
                </a:cubicBezTo>
                <a:close/>
                <a:moveTo>
                  <a:pt x="42" y="97"/>
                </a:moveTo>
                <a:cubicBezTo>
                  <a:pt x="22" y="94"/>
                  <a:pt x="6" y="79"/>
                  <a:pt x="1" y="60"/>
                </a:cubicBezTo>
                <a:cubicBezTo>
                  <a:pt x="5" y="59"/>
                  <a:pt x="9" y="58"/>
                  <a:pt x="12" y="57"/>
                </a:cubicBezTo>
                <a:cubicBezTo>
                  <a:pt x="14" y="58"/>
                  <a:pt x="16" y="59"/>
                  <a:pt x="18" y="59"/>
                </a:cubicBezTo>
                <a:cubicBezTo>
                  <a:pt x="19" y="59"/>
                  <a:pt x="20" y="58"/>
                  <a:pt x="21" y="58"/>
                </a:cubicBezTo>
                <a:cubicBezTo>
                  <a:pt x="29" y="62"/>
                  <a:pt x="37" y="66"/>
                  <a:pt x="45" y="70"/>
                </a:cubicBezTo>
                <a:cubicBezTo>
                  <a:pt x="45" y="72"/>
                  <a:pt x="46" y="73"/>
                  <a:pt x="48" y="75"/>
                </a:cubicBezTo>
                <a:cubicBezTo>
                  <a:pt x="46" y="82"/>
                  <a:pt x="44" y="89"/>
                  <a:pt x="42" y="97"/>
                </a:cubicBezTo>
                <a:close/>
                <a:moveTo>
                  <a:pt x="0" y="53"/>
                </a:moveTo>
                <a:cubicBezTo>
                  <a:pt x="3" y="52"/>
                  <a:pt x="5" y="51"/>
                  <a:pt x="8" y="51"/>
                </a:cubicBezTo>
                <a:cubicBezTo>
                  <a:pt x="5" y="49"/>
                  <a:pt x="3" y="47"/>
                  <a:pt x="0" y="45"/>
                </a:cubicBezTo>
                <a:cubicBezTo>
                  <a:pt x="0" y="46"/>
                  <a:pt x="0" y="47"/>
                  <a:pt x="0" y="48"/>
                </a:cubicBezTo>
                <a:cubicBezTo>
                  <a:pt x="0" y="50"/>
                  <a:pt x="0" y="51"/>
                  <a:pt x="0" y="53"/>
                </a:cubicBezTo>
                <a:close/>
                <a:moveTo>
                  <a:pt x="52" y="40"/>
                </a:moveTo>
                <a:cubicBezTo>
                  <a:pt x="48" y="42"/>
                  <a:pt x="44" y="44"/>
                  <a:pt x="40" y="46"/>
                </a:cubicBezTo>
                <a:cubicBezTo>
                  <a:pt x="35" y="48"/>
                  <a:pt x="30" y="50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33" y="56"/>
                  <a:pt x="40" y="60"/>
                  <a:pt x="48" y="63"/>
                </a:cubicBezTo>
                <a:cubicBezTo>
                  <a:pt x="48" y="63"/>
                  <a:pt x="49" y="62"/>
                  <a:pt x="50" y="62"/>
                </a:cubicBezTo>
                <a:cubicBezTo>
                  <a:pt x="51" y="56"/>
                  <a:pt x="52" y="50"/>
                  <a:pt x="52" y="44"/>
                </a:cubicBezTo>
                <a:cubicBezTo>
                  <a:pt x="52" y="43"/>
                  <a:pt x="52" y="42"/>
                  <a:pt x="5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A5A5A5"/>
                </a:solidFill>
                <a:latin typeface="Arial" panose="020B0604020202020204" pitchFamily="34" charset="0"/>
                <a:ea typeface="Dotum" panose="020B0600000101010101" pitchFamily="34" charset="-127"/>
                <a:sym typeface="Arial" panose="020B0604020202020204" pitchFamily="34" charset="0"/>
              </a:rPr>
              <a:t>PART  03</a:t>
            </a:r>
            <a:endParaRPr lang="zh-CN" altLang="en-US" sz="2400">
              <a:solidFill>
                <a:srgbClr val="A5A5A5"/>
              </a:solidFill>
              <a:latin typeface="Arial" panose="020B0604020202020204" pitchFamily="34" charset="0"/>
              <a:ea typeface="Dotum" panose="020B0600000101010101" pitchFamily="34" charset="-127"/>
              <a:sym typeface="Arial" panose="020B0604020202020204" pitchFamily="34" charset="0"/>
            </a:endParaRPr>
          </a:p>
        </p:txBody>
      </p:sp>
      <p:sp>
        <p:nvSpPr>
          <p:cNvPr id="30724" name="文本框 8"/>
          <p:cNvSpPr>
            <a:spLocks noChangeArrowheads="1"/>
          </p:cNvSpPr>
          <p:nvPr/>
        </p:nvSpPr>
        <p:spPr bwMode="auto">
          <a:xfrm>
            <a:off x="4202113" y="338455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200">
                <a:solidFill>
                  <a:schemeClr val="bg1"/>
                </a:solidFill>
                <a:sym typeface="方正兰亭黑_GBK" panose="02000000000000000000" pitchFamily="2" charset="-122"/>
              </a:rPr>
              <a:t>产品和服务</a:t>
            </a:r>
            <a:endParaRPr lang="en-US" sz="5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0725" name="矩形 51"/>
          <p:cNvSpPr>
            <a:spLocks noChangeArrowheads="1"/>
          </p:cNvSpPr>
          <p:nvPr/>
        </p:nvSpPr>
        <p:spPr bwMode="auto">
          <a:xfrm>
            <a:off x="4416425" y="4418013"/>
            <a:ext cx="33829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7F7F7F"/>
                </a:solidFill>
                <a:latin typeface="AvantGarde LT Book" pitchFamily="2" charset="0"/>
                <a:sym typeface="Arial" panose="020B0604020202020204" pitchFamily="34" charset="0"/>
              </a:rPr>
              <a:t>Product &amp; Service</a:t>
            </a:r>
            <a:endParaRPr lang="zh-CN" altLang="en-US" sz="2300">
              <a:solidFill>
                <a:srgbClr val="7F7F7F"/>
              </a:solidFill>
              <a:latin typeface="AvantGarde LT Book" pitchFamily="2" charset="0"/>
              <a:sym typeface="Arial" panose="020B0604020202020204" pitchFamily="34" charset="0"/>
            </a:endParaRPr>
          </a:p>
        </p:txBody>
      </p:sp>
      <p:sp>
        <p:nvSpPr>
          <p:cNvPr id="30726" name="直接连接符 23"/>
          <p:cNvSpPr>
            <a:spLocks noChangeShapeType="1"/>
          </p:cNvSpPr>
          <p:nvPr/>
        </p:nvSpPr>
        <p:spPr bwMode="auto">
          <a:xfrm>
            <a:off x="4608513" y="4362450"/>
            <a:ext cx="2974975" cy="0"/>
          </a:xfrm>
          <a:prstGeom prst="line">
            <a:avLst/>
          </a:prstGeom>
          <a:noFill/>
          <a:ln w="1905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 bldLvl="0" autoUpdateAnimBg="0"/>
      <p:bldP spid="30724" grpId="0" bldLvl="0" autoUpdateAnimBg="0"/>
      <p:bldP spid="30725" grpId="0" bldLvl="0" autoUpdateAnimBg="0"/>
      <p:bldP spid="307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7E0D5-5707-4239-AF00-0CA0F380F9DF}" type="slidenum">
              <a:rPr lang="zh-CN" altLang="en-US"/>
              <a:pPr>
                <a:defRPr/>
              </a:pPr>
              <a:t>29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4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16050" y="4081463"/>
            <a:ext cx="9477375" cy="2036762"/>
            <a:chOff x="0" y="0"/>
            <a:chExt cx="9476539" cy="2036659"/>
          </a:xfrm>
        </p:grpSpPr>
        <p:grpSp>
          <p:nvGrpSpPr>
            <p:cNvPr id="31768" name="Group 5"/>
            <p:cNvGrpSpPr>
              <a:grpSpLocks/>
            </p:cNvGrpSpPr>
            <p:nvPr/>
          </p:nvGrpSpPr>
          <p:grpSpPr bwMode="auto">
            <a:xfrm>
              <a:off x="188638" y="184673"/>
              <a:ext cx="9287901" cy="1851986"/>
              <a:chOff x="0" y="0"/>
              <a:chExt cx="7823700" cy="1560029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0" y="1063641"/>
                <a:ext cx="1401958" cy="447873"/>
                <a:chOff x="0" y="0"/>
                <a:chExt cx="1182688" cy="377825"/>
              </a:xfrm>
            </p:grpSpPr>
            <p:sp>
              <p:nvSpPr>
                <p:cNvPr id="4" name="Oval 11"/>
                <p:cNvSpPr>
                  <a:spLocks noChangeArrowheads="1"/>
                </p:cNvSpPr>
                <p:nvPr/>
              </p:nvSpPr>
              <p:spPr bwMode="auto">
                <a:xfrm>
                  <a:off x="514350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32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" name="Freeform 12"/>
                <p:cNvSpPr>
                  <a:spLocks noEditPoints="1" noChangeArrowheads="1"/>
                </p:cNvSpPr>
                <p:nvPr/>
              </p:nvSpPr>
              <p:spPr bwMode="auto">
                <a:xfrm>
                  <a:off x="409575" y="0"/>
                  <a:ext cx="379413" cy="377825"/>
                </a:xfrm>
                <a:custGeom>
                  <a:avLst/>
                  <a:gdLst>
                    <a:gd name="T0" fmla="*/ 2147483646 w 101"/>
                    <a:gd name="T1" fmla="*/ 0 h 100"/>
                    <a:gd name="T2" fmla="*/ 2147483646 w 101"/>
                    <a:gd name="T3" fmla="*/ 2147483646 h 100"/>
                    <a:gd name="T4" fmla="*/ 2147483646 w 101"/>
                    <a:gd name="T5" fmla="*/ 2147483646 h 100"/>
                    <a:gd name="T6" fmla="*/ 0 w 101"/>
                    <a:gd name="T7" fmla="*/ 2147483646 h 100"/>
                    <a:gd name="T8" fmla="*/ 2147483646 w 101"/>
                    <a:gd name="T9" fmla="*/ 0 h 100"/>
                    <a:gd name="T10" fmla="*/ 2147483646 w 101"/>
                    <a:gd name="T11" fmla="*/ 2147483646 h 100"/>
                    <a:gd name="T12" fmla="*/ 2147483646 w 101"/>
                    <a:gd name="T13" fmla="*/ 2147483646 h 100"/>
                    <a:gd name="T14" fmla="*/ 2147483646 w 101"/>
                    <a:gd name="T15" fmla="*/ 2147483646 h 100"/>
                    <a:gd name="T16" fmla="*/ 2147483646 w 101"/>
                    <a:gd name="T17" fmla="*/ 2147483646 h 100"/>
                    <a:gd name="T18" fmla="*/ 2147483646 w 101"/>
                    <a:gd name="T19" fmla="*/ 2147483646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6" name="Oval 13"/>
                <p:cNvSpPr>
                  <a:spLocks noChangeArrowheads="1"/>
                </p:cNvSpPr>
                <p:nvPr/>
              </p:nvSpPr>
              <p:spPr bwMode="auto">
                <a:xfrm>
                  <a:off x="912813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32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" name="Freeform 14"/>
                <p:cNvSpPr>
                  <a:spLocks noEditPoints="1" noChangeArrowheads="1"/>
                </p:cNvSpPr>
                <p:nvPr/>
              </p:nvSpPr>
              <p:spPr bwMode="auto">
                <a:xfrm>
                  <a:off x="808038" y="0"/>
                  <a:ext cx="374650" cy="377825"/>
                </a:xfrm>
                <a:custGeom>
                  <a:avLst/>
                  <a:gdLst>
                    <a:gd name="T0" fmla="*/ 2147483646 w 100"/>
                    <a:gd name="T1" fmla="*/ 0 h 100"/>
                    <a:gd name="T2" fmla="*/ 2147483646 w 100"/>
                    <a:gd name="T3" fmla="*/ 2147483646 h 100"/>
                    <a:gd name="T4" fmla="*/ 2147483646 w 100"/>
                    <a:gd name="T5" fmla="*/ 2147483646 h 100"/>
                    <a:gd name="T6" fmla="*/ 0 w 100"/>
                    <a:gd name="T7" fmla="*/ 2147483646 h 100"/>
                    <a:gd name="T8" fmla="*/ 2147483646 w 100"/>
                    <a:gd name="T9" fmla="*/ 0 h 100"/>
                    <a:gd name="T10" fmla="*/ 2147483646 w 100"/>
                    <a:gd name="T11" fmla="*/ 2147483646 h 100"/>
                    <a:gd name="T12" fmla="*/ 2147483646 w 100"/>
                    <a:gd name="T13" fmla="*/ 2147483646 h 100"/>
                    <a:gd name="T14" fmla="*/ 2147483646 w 100"/>
                    <a:gd name="T15" fmla="*/ 2147483646 h 100"/>
                    <a:gd name="T16" fmla="*/ 2147483646 w 100"/>
                    <a:gd name="T17" fmla="*/ 2147483646 h 100"/>
                    <a:gd name="T18" fmla="*/ 2147483646 w 100"/>
                    <a:gd name="T19" fmla="*/ 2147483646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8" name="Oval 15"/>
                <p:cNvSpPr>
                  <a:spLocks noChangeArrowheads="1"/>
                </p:cNvSpPr>
                <p:nvPr/>
              </p:nvSpPr>
              <p:spPr bwMode="auto">
                <a:xfrm>
                  <a:off x="109538" y="109538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32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91" name="Freeform 1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379413" cy="377825"/>
                </a:xfrm>
                <a:custGeom>
                  <a:avLst/>
                  <a:gdLst>
                    <a:gd name="T0" fmla="*/ 2147483646 w 101"/>
                    <a:gd name="T1" fmla="*/ 0 h 100"/>
                    <a:gd name="T2" fmla="*/ 2147483646 w 101"/>
                    <a:gd name="T3" fmla="*/ 2147483646 h 100"/>
                    <a:gd name="T4" fmla="*/ 2147483646 w 101"/>
                    <a:gd name="T5" fmla="*/ 2147483646 h 100"/>
                    <a:gd name="T6" fmla="*/ 0 w 101"/>
                    <a:gd name="T7" fmla="*/ 2147483646 h 100"/>
                    <a:gd name="T8" fmla="*/ 2147483646 w 101"/>
                    <a:gd name="T9" fmla="*/ 0 h 100"/>
                    <a:gd name="T10" fmla="*/ 2147483646 w 101"/>
                    <a:gd name="T11" fmla="*/ 2147483646 h 100"/>
                    <a:gd name="T12" fmla="*/ 2147483646 w 101"/>
                    <a:gd name="T13" fmla="*/ 2147483646 h 100"/>
                    <a:gd name="T14" fmla="*/ 2147483646 w 101"/>
                    <a:gd name="T15" fmla="*/ 2147483646 h 100"/>
                    <a:gd name="T16" fmla="*/ 2147483646 w 101"/>
                    <a:gd name="T17" fmla="*/ 2147483646 h 100"/>
                    <a:gd name="T18" fmla="*/ 2147483646 w 101"/>
                    <a:gd name="T19" fmla="*/ 2147483646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" name="Group 13"/>
              <p:cNvGrpSpPr>
                <a:grpSpLocks/>
              </p:cNvGrpSpPr>
              <p:nvPr/>
            </p:nvGrpSpPr>
            <p:grpSpPr bwMode="auto">
              <a:xfrm>
                <a:off x="5578685" y="0"/>
                <a:ext cx="2245015" cy="1560029"/>
                <a:chOff x="0" y="0"/>
                <a:chExt cx="1893888" cy="1316037"/>
              </a:xfrm>
            </p:grpSpPr>
            <p:sp>
              <p:nvSpPr>
                <p:cNvPr id="10" name="Freeform 5"/>
                <p:cNvSpPr>
                  <a:spLocks noEditPoints="1" noChangeArrowheads="1"/>
                </p:cNvSpPr>
                <p:nvPr/>
              </p:nvSpPr>
              <p:spPr bwMode="auto">
                <a:xfrm>
                  <a:off x="1187450" y="333375"/>
                  <a:ext cx="706438" cy="857250"/>
                </a:xfrm>
                <a:custGeom>
                  <a:avLst/>
                  <a:gdLst>
                    <a:gd name="T0" fmla="*/ 2147483646 w 188"/>
                    <a:gd name="T1" fmla="*/ 2147483646 h 227"/>
                    <a:gd name="T2" fmla="*/ 2147483646 w 188"/>
                    <a:gd name="T3" fmla="*/ 2147483646 h 227"/>
                    <a:gd name="T4" fmla="*/ 2147483646 w 188"/>
                    <a:gd name="T5" fmla="*/ 2147483646 h 227"/>
                    <a:gd name="T6" fmla="*/ 2147483646 w 188"/>
                    <a:gd name="T7" fmla="*/ 2147483646 h 227"/>
                    <a:gd name="T8" fmla="*/ 2147483646 w 188"/>
                    <a:gd name="T9" fmla="*/ 0 h 227"/>
                    <a:gd name="T10" fmla="*/ 2147483646 w 188"/>
                    <a:gd name="T11" fmla="*/ 2147483646 h 227"/>
                    <a:gd name="T12" fmla="*/ 2147483646 w 188"/>
                    <a:gd name="T13" fmla="*/ 2147483646 h 227"/>
                    <a:gd name="T14" fmla="*/ 2147483646 w 188"/>
                    <a:gd name="T15" fmla="*/ 2147483646 h 227"/>
                    <a:gd name="T16" fmla="*/ 2147483646 w 188"/>
                    <a:gd name="T17" fmla="*/ 2147483646 h 227"/>
                    <a:gd name="T18" fmla="*/ 2147483646 w 188"/>
                    <a:gd name="T19" fmla="*/ 2147483646 h 227"/>
                    <a:gd name="T20" fmla="*/ 2147483646 w 188"/>
                    <a:gd name="T21" fmla="*/ 2147483646 h 227"/>
                    <a:gd name="T22" fmla="*/ 2147483646 w 188"/>
                    <a:gd name="T23" fmla="*/ 2147483646 h 227"/>
                    <a:gd name="T24" fmla="*/ 2147483646 w 188"/>
                    <a:gd name="T25" fmla="*/ 2147483646 h 227"/>
                    <a:gd name="T26" fmla="*/ 2147483646 w 188"/>
                    <a:gd name="T27" fmla="*/ 2147483646 h 227"/>
                    <a:gd name="T28" fmla="*/ 2147483646 w 188"/>
                    <a:gd name="T29" fmla="*/ 2147483646 h 227"/>
                    <a:gd name="T30" fmla="*/ 2147483646 w 188"/>
                    <a:gd name="T31" fmla="*/ 2147483646 h 227"/>
                    <a:gd name="T32" fmla="*/ 2147483646 w 188"/>
                    <a:gd name="T33" fmla="*/ 2147483646 h 227"/>
                    <a:gd name="T34" fmla="*/ 2147483646 w 188"/>
                    <a:gd name="T35" fmla="*/ 2147483646 h 227"/>
                    <a:gd name="T36" fmla="*/ 2147483646 w 188"/>
                    <a:gd name="T37" fmla="*/ 2147483646 h 227"/>
                    <a:gd name="T38" fmla="*/ 2147483646 w 188"/>
                    <a:gd name="T39" fmla="*/ 2147483646 h 227"/>
                    <a:gd name="T40" fmla="*/ 2147483646 w 188"/>
                    <a:gd name="T41" fmla="*/ 2147483646 h 227"/>
                    <a:gd name="T42" fmla="*/ 2147483646 w 188"/>
                    <a:gd name="T43" fmla="*/ 2147483646 h 227"/>
                    <a:gd name="T44" fmla="*/ 2147483646 w 188"/>
                    <a:gd name="T45" fmla="*/ 2147483646 h 227"/>
                    <a:gd name="T46" fmla="*/ 2147483646 w 188"/>
                    <a:gd name="T47" fmla="*/ 2147483646 h 227"/>
                    <a:gd name="T48" fmla="*/ 2147483646 w 188"/>
                    <a:gd name="T49" fmla="*/ 2147483646 h 227"/>
                    <a:gd name="T50" fmla="*/ 2147483646 w 188"/>
                    <a:gd name="T51" fmla="*/ 2147483646 h 227"/>
                    <a:gd name="T52" fmla="*/ 2147483646 w 188"/>
                    <a:gd name="T53" fmla="*/ 2147483646 h 227"/>
                    <a:gd name="T54" fmla="*/ 2147483646 w 188"/>
                    <a:gd name="T55" fmla="*/ 2147483646 h 227"/>
                    <a:gd name="T56" fmla="*/ 2147483646 w 188"/>
                    <a:gd name="T57" fmla="*/ 2147483646 h 227"/>
                    <a:gd name="T58" fmla="*/ 2147483646 w 188"/>
                    <a:gd name="T59" fmla="*/ 2147483646 h 227"/>
                    <a:gd name="T60" fmla="*/ 2147483646 w 188"/>
                    <a:gd name="T61" fmla="*/ 2147483646 h 227"/>
                    <a:gd name="T62" fmla="*/ 2147483646 w 188"/>
                    <a:gd name="T63" fmla="*/ 2147483646 h 227"/>
                    <a:gd name="T64" fmla="*/ 2147483646 w 188"/>
                    <a:gd name="T65" fmla="*/ 2147483646 h 227"/>
                    <a:gd name="T66" fmla="*/ 2147483646 w 188"/>
                    <a:gd name="T67" fmla="*/ 2147483646 h 227"/>
                    <a:gd name="T68" fmla="*/ 2147483646 w 188"/>
                    <a:gd name="T69" fmla="*/ 2147483646 h 227"/>
                    <a:gd name="T70" fmla="*/ 2147483646 w 188"/>
                    <a:gd name="T71" fmla="*/ 2147483646 h 227"/>
                    <a:gd name="T72" fmla="*/ 2147483646 w 188"/>
                    <a:gd name="T73" fmla="*/ 2147483646 h 227"/>
                    <a:gd name="T74" fmla="*/ 0 w 188"/>
                    <a:gd name="T75" fmla="*/ 2147483646 h 227"/>
                    <a:gd name="T76" fmla="*/ 2147483646 w 188"/>
                    <a:gd name="T77" fmla="*/ 2147483646 h 227"/>
                    <a:gd name="T78" fmla="*/ 2147483646 w 188"/>
                    <a:gd name="T79" fmla="*/ 2147483646 h 227"/>
                    <a:gd name="T80" fmla="*/ 2147483646 w 188"/>
                    <a:gd name="T81" fmla="*/ 2147483646 h 227"/>
                    <a:gd name="T82" fmla="*/ 2147483646 w 188"/>
                    <a:gd name="T83" fmla="*/ 2147483646 h 227"/>
                    <a:gd name="T84" fmla="*/ 2147483646 w 188"/>
                    <a:gd name="T85" fmla="*/ 2147483646 h 227"/>
                    <a:gd name="T86" fmla="*/ 2147483646 w 188"/>
                    <a:gd name="T87" fmla="*/ 2147483646 h 227"/>
                    <a:gd name="T88" fmla="*/ 2147483646 w 188"/>
                    <a:gd name="T89" fmla="*/ 2147483646 h 227"/>
                    <a:gd name="T90" fmla="*/ 2147483646 w 188"/>
                    <a:gd name="T91" fmla="*/ 2147483646 h 227"/>
                    <a:gd name="T92" fmla="*/ 2147483646 w 188"/>
                    <a:gd name="T93" fmla="*/ 2147483646 h 227"/>
                    <a:gd name="T94" fmla="*/ 2147483646 w 188"/>
                    <a:gd name="T95" fmla="*/ 2147483646 h 227"/>
                    <a:gd name="T96" fmla="*/ 2147483646 w 188"/>
                    <a:gd name="T97" fmla="*/ 2147483646 h 227"/>
                    <a:gd name="T98" fmla="*/ 2147483646 w 188"/>
                    <a:gd name="T99" fmla="*/ 2147483646 h 227"/>
                    <a:gd name="T100" fmla="*/ 2147483646 w 188"/>
                    <a:gd name="T101" fmla="*/ 2147483646 h 227"/>
                    <a:gd name="T102" fmla="*/ 2147483646 w 188"/>
                    <a:gd name="T103" fmla="*/ 2147483646 h 227"/>
                    <a:gd name="T104" fmla="*/ 2147483646 w 188"/>
                    <a:gd name="T105" fmla="*/ 2147483646 h 227"/>
                    <a:gd name="T106" fmla="*/ 2147483646 w 188"/>
                    <a:gd name="T107" fmla="*/ 2147483646 h 227"/>
                    <a:gd name="T108" fmla="*/ 2147483646 w 188"/>
                    <a:gd name="T109" fmla="*/ 2147483646 h 227"/>
                    <a:gd name="T110" fmla="*/ 2147483646 w 188"/>
                    <a:gd name="T111" fmla="*/ 2147483646 h 227"/>
                    <a:gd name="T112" fmla="*/ 2147483646 w 188"/>
                    <a:gd name="T113" fmla="*/ 2147483646 h 227"/>
                    <a:gd name="T114" fmla="*/ 2147483646 w 188"/>
                    <a:gd name="T115" fmla="*/ 2147483646 h 227"/>
                    <a:gd name="T116" fmla="*/ 2147483646 w 188"/>
                    <a:gd name="T117" fmla="*/ 2147483646 h 227"/>
                    <a:gd name="T118" fmla="*/ 2147483646 w 188"/>
                    <a:gd name="T119" fmla="*/ 2147483646 h 227"/>
                    <a:gd name="T120" fmla="*/ 2147483646 w 188"/>
                    <a:gd name="T121" fmla="*/ 2147483646 h 2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8"/>
                    <a:gd name="T184" fmla="*/ 0 h 227"/>
                    <a:gd name="T185" fmla="*/ 188 w 188"/>
                    <a:gd name="T186" fmla="*/ 227 h 2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8" h="227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31777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1231900" y="938212"/>
                  <a:ext cx="376238" cy="377825"/>
                </a:xfrm>
                <a:custGeom>
                  <a:avLst/>
                  <a:gdLst>
                    <a:gd name="T0" fmla="*/ 2147483646 w 100"/>
                    <a:gd name="T1" fmla="*/ 0 h 100"/>
                    <a:gd name="T2" fmla="*/ 2147483646 w 100"/>
                    <a:gd name="T3" fmla="*/ 2147483646 h 100"/>
                    <a:gd name="T4" fmla="*/ 2147483646 w 100"/>
                    <a:gd name="T5" fmla="*/ 2147483646 h 100"/>
                    <a:gd name="T6" fmla="*/ 0 w 100"/>
                    <a:gd name="T7" fmla="*/ 2147483646 h 100"/>
                    <a:gd name="T8" fmla="*/ 2147483646 w 100"/>
                    <a:gd name="T9" fmla="*/ 0 h 100"/>
                    <a:gd name="T10" fmla="*/ 2147483646 w 100"/>
                    <a:gd name="T11" fmla="*/ 2147483646 h 100"/>
                    <a:gd name="T12" fmla="*/ 2147483646 w 100"/>
                    <a:gd name="T13" fmla="*/ 2147483646 h 100"/>
                    <a:gd name="T14" fmla="*/ 2147483646 w 100"/>
                    <a:gd name="T15" fmla="*/ 2147483646 h 100"/>
                    <a:gd name="T16" fmla="*/ 2147483646 w 100"/>
                    <a:gd name="T17" fmla="*/ 2147483646 h 100"/>
                    <a:gd name="T18" fmla="*/ 2147483646 w 100"/>
                    <a:gd name="T19" fmla="*/ 2147483646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31778" name="Oval 7"/>
                <p:cNvSpPr>
                  <a:spLocks noChangeArrowheads="1"/>
                </p:cNvSpPr>
                <p:nvPr/>
              </p:nvSpPr>
              <p:spPr bwMode="auto">
                <a:xfrm>
                  <a:off x="1336675" y="1047750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32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" name="Oval 8"/>
                <p:cNvSpPr>
                  <a:spLocks noChangeArrowheads="1"/>
                </p:cNvSpPr>
                <p:nvPr/>
              </p:nvSpPr>
              <p:spPr bwMode="auto">
                <a:xfrm>
                  <a:off x="142875" y="1047750"/>
                  <a:ext cx="160338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32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" name="Freeform 9"/>
                <p:cNvSpPr>
                  <a:spLocks noChangeArrowheads="1"/>
                </p:cNvSpPr>
                <p:nvPr/>
              </p:nvSpPr>
              <p:spPr bwMode="auto">
                <a:xfrm>
                  <a:off x="1220787" y="306387"/>
                  <a:ext cx="123825" cy="615950"/>
                </a:xfrm>
                <a:custGeom>
                  <a:avLst/>
                  <a:gdLst>
                    <a:gd name="T0" fmla="*/ 2147483646 w 33"/>
                    <a:gd name="T1" fmla="*/ 2147483646 h 163"/>
                    <a:gd name="T2" fmla="*/ 2147483646 w 33"/>
                    <a:gd name="T3" fmla="*/ 2147483646 h 163"/>
                    <a:gd name="T4" fmla="*/ 2147483646 w 33"/>
                    <a:gd name="T5" fmla="*/ 2147483646 h 163"/>
                    <a:gd name="T6" fmla="*/ 2147483646 w 33"/>
                    <a:gd name="T7" fmla="*/ 2147483646 h 163"/>
                    <a:gd name="T8" fmla="*/ 2147483646 w 33"/>
                    <a:gd name="T9" fmla="*/ 2147483646 h 163"/>
                    <a:gd name="T10" fmla="*/ 2147483646 w 33"/>
                    <a:gd name="T11" fmla="*/ 2147483646 h 163"/>
                    <a:gd name="T12" fmla="*/ 2147483646 w 33"/>
                    <a:gd name="T13" fmla="*/ 2147483646 h 163"/>
                    <a:gd name="T14" fmla="*/ 2147483646 w 33"/>
                    <a:gd name="T15" fmla="*/ 2147483646 h 163"/>
                    <a:gd name="T16" fmla="*/ 2147483646 w 33"/>
                    <a:gd name="T17" fmla="*/ 2147483646 h 163"/>
                    <a:gd name="T18" fmla="*/ 0 w 33"/>
                    <a:gd name="T19" fmla="*/ 2147483646 h 163"/>
                    <a:gd name="T20" fmla="*/ 2147483646 w 33"/>
                    <a:gd name="T21" fmla="*/ 2147483646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163"/>
                    <a:gd name="T35" fmla="*/ 33 w 33"/>
                    <a:gd name="T36" fmla="*/ 163 h 16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10"/>
                <p:cNvSpPr>
                  <a:spLocks noEditPoints="1" noChangeArrowheads="1"/>
                </p:cNvSpPr>
                <p:nvPr/>
              </p:nvSpPr>
              <p:spPr bwMode="auto">
                <a:xfrm>
                  <a:off x="33337" y="938212"/>
                  <a:ext cx="379413" cy="377825"/>
                </a:xfrm>
                <a:custGeom>
                  <a:avLst/>
                  <a:gdLst>
                    <a:gd name="T0" fmla="*/ 2147483646 w 101"/>
                    <a:gd name="T1" fmla="*/ 0 h 100"/>
                    <a:gd name="T2" fmla="*/ 2147483646 w 101"/>
                    <a:gd name="T3" fmla="*/ 2147483646 h 100"/>
                    <a:gd name="T4" fmla="*/ 2147483646 w 101"/>
                    <a:gd name="T5" fmla="*/ 2147483646 h 100"/>
                    <a:gd name="T6" fmla="*/ 0 w 101"/>
                    <a:gd name="T7" fmla="*/ 2147483646 h 100"/>
                    <a:gd name="T8" fmla="*/ 2147483646 w 101"/>
                    <a:gd name="T9" fmla="*/ 0 h 100"/>
                    <a:gd name="T10" fmla="*/ 2147483646 w 101"/>
                    <a:gd name="T11" fmla="*/ 2147483646 h 100"/>
                    <a:gd name="T12" fmla="*/ 2147483646 w 101"/>
                    <a:gd name="T13" fmla="*/ 2147483646 h 100"/>
                    <a:gd name="T14" fmla="*/ 2147483646 w 101"/>
                    <a:gd name="T15" fmla="*/ 2147483646 h 100"/>
                    <a:gd name="T16" fmla="*/ 2147483646 w 101"/>
                    <a:gd name="T17" fmla="*/ 2147483646 h 100"/>
                    <a:gd name="T18" fmla="*/ 2147483646 w 101"/>
                    <a:gd name="T19" fmla="*/ 2147483646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14" name="Oval 17"/>
                <p:cNvSpPr>
                  <a:spLocks noChangeArrowheads="1"/>
                </p:cNvSpPr>
                <p:nvPr/>
              </p:nvSpPr>
              <p:spPr bwMode="auto">
                <a:xfrm>
                  <a:off x="544512" y="1047750"/>
                  <a:ext cx="165100" cy="16510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32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" name="Freeform 18"/>
                <p:cNvSpPr>
                  <a:spLocks noEditPoints="1" noChangeArrowheads="1"/>
                </p:cNvSpPr>
                <p:nvPr/>
              </p:nvSpPr>
              <p:spPr bwMode="auto">
                <a:xfrm>
                  <a:off x="439737" y="938212"/>
                  <a:ext cx="379413" cy="377825"/>
                </a:xfrm>
                <a:custGeom>
                  <a:avLst/>
                  <a:gdLst>
                    <a:gd name="T0" fmla="*/ 2147483646 w 101"/>
                    <a:gd name="T1" fmla="*/ 0 h 100"/>
                    <a:gd name="T2" fmla="*/ 2147483646 w 101"/>
                    <a:gd name="T3" fmla="*/ 2147483646 h 100"/>
                    <a:gd name="T4" fmla="*/ 2147483646 w 101"/>
                    <a:gd name="T5" fmla="*/ 2147483646 h 100"/>
                    <a:gd name="T6" fmla="*/ 0 w 101"/>
                    <a:gd name="T7" fmla="*/ 2147483646 h 100"/>
                    <a:gd name="T8" fmla="*/ 2147483646 w 101"/>
                    <a:gd name="T9" fmla="*/ 0 h 100"/>
                    <a:gd name="T10" fmla="*/ 2147483646 w 101"/>
                    <a:gd name="T11" fmla="*/ 2147483646 h 100"/>
                    <a:gd name="T12" fmla="*/ 2147483646 w 101"/>
                    <a:gd name="T13" fmla="*/ 2147483646 h 100"/>
                    <a:gd name="T14" fmla="*/ 2147483646 w 101"/>
                    <a:gd name="T15" fmla="*/ 2147483646 h 100"/>
                    <a:gd name="T16" fmla="*/ 2147483646 w 101"/>
                    <a:gd name="T17" fmla="*/ 2147483646 h 100"/>
                    <a:gd name="T18" fmla="*/ 2147483646 w 101"/>
                    <a:gd name="T19" fmla="*/ 2147483646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19"/>
                <p:cNvSpPr>
                  <a:spLocks noChangeArrowheads="1"/>
                </p:cNvSpPr>
                <p:nvPr/>
              </p:nvSpPr>
              <p:spPr bwMode="auto">
                <a:xfrm>
                  <a:off x="0" y="911225"/>
                  <a:ext cx="1176338" cy="234950"/>
                </a:xfrm>
                <a:custGeom>
                  <a:avLst/>
                  <a:gdLst>
                    <a:gd name="T0" fmla="*/ 2147483646 w 313"/>
                    <a:gd name="T1" fmla="*/ 0 h 62"/>
                    <a:gd name="T2" fmla="*/ 2147483646 w 313"/>
                    <a:gd name="T3" fmla="*/ 0 h 62"/>
                    <a:gd name="T4" fmla="*/ 2147483646 w 313"/>
                    <a:gd name="T5" fmla="*/ 2147483646 h 62"/>
                    <a:gd name="T6" fmla="*/ 2147483646 w 313"/>
                    <a:gd name="T7" fmla="*/ 2147483646 h 62"/>
                    <a:gd name="T8" fmla="*/ 2147483646 w 313"/>
                    <a:gd name="T9" fmla="*/ 2147483646 h 62"/>
                    <a:gd name="T10" fmla="*/ 2147483646 w 313"/>
                    <a:gd name="T11" fmla="*/ 2147483646 h 62"/>
                    <a:gd name="T12" fmla="*/ 2147483646 w 313"/>
                    <a:gd name="T13" fmla="*/ 2147483646 h 62"/>
                    <a:gd name="T14" fmla="*/ 2147483646 w 313"/>
                    <a:gd name="T15" fmla="*/ 2147483646 h 62"/>
                    <a:gd name="T16" fmla="*/ 2147483646 w 313"/>
                    <a:gd name="T17" fmla="*/ 2147483646 h 62"/>
                    <a:gd name="T18" fmla="*/ 2147483646 w 313"/>
                    <a:gd name="T19" fmla="*/ 2147483646 h 62"/>
                    <a:gd name="T20" fmla="*/ 2147483646 w 313"/>
                    <a:gd name="T21" fmla="*/ 2147483646 h 62"/>
                    <a:gd name="T22" fmla="*/ 2147483646 w 313"/>
                    <a:gd name="T23" fmla="*/ 2147483646 h 62"/>
                    <a:gd name="T24" fmla="*/ 0 w 313"/>
                    <a:gd name="T25" fmla="*/ 2147483646 h 62"/>
                    <a:gd name="T26" fmla="*/ 0 w 313"/>
                    <a:gd name="T27" fmla="*/ 2147483646 h 62"/>
                    <a:gd name="T28" fmla="*/ 2147483646 w 313"/>
                    <a:gd name="T29" fmla="*/ 0 h 6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3"/>
                    <a:gd name="T46" fmla="*/ 0 h 62"/>
                    <a:gd name="T47" fmla="*/ 313 w 313"/>
                    <a:gd name="T48" fmla="*/ 62 h 6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21"/>
                <p:cNvSpPr>
                  <a:spLocks noChangeArrowheads="1"/>
                </p:cNvSpPr>
                <p:nvPr/>
              </p:nvSpPr>
              <p:spPr bwMode="auto">
                <a:xfrm>
                  <a:off x="1317625" y="0"/>
                  <a:ext cx="290513" cy="333375"/>
                </a:xfrm>
                <a:custGeom>
                  <a:avLst/>
                  <a:gdLst>
                    <a:gd name="T0" fmla="*/ 2147483646 w 77"/>
                    <a:gd name="T1" fmla="*/ 2147483646 h 88"/>
                    <a:gd name="T2" fmla="*/ 2147483646 w 77"/>
                    <a:gd name="T3" fmla="*/ 2147483646 h 88"/>
                    <a:gd name="T4" fmla="*/ 0 w 77"/>
                    <a:gd name="T5" fmla="*/ 0 h 88"/>
                    <a:gd name="T6" fmla="*/ 2147483646 w 77"/>
                    <a:gd name="T7" fmla="*/ 2147483646 h 88"/>
                    <a:gd name="T8" fmla="*/ 2147483646 w 77"/>
                    <a:gd name="T9" fmla="*/ 2147483646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88"/>
                    <a:gd name="T17" fmla="*/ 77 w 77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1769" name="Group 24"/>
            <p:cNvGrpSpPr>
              <a:grpSpLocks/>
            </p:cNvGrpSpPr>
            <p:nvPr/>
          </p:nvGrpSpPr>
          <p:grpSpPr bwMode="auto">
            <a:xfrm>
              <a:off x="0" y="0"/>
              <a:ext cx="8187906" cy="1411187"/>
              <a:chOff x="0" y="0"/>
              <a:chExt cx="8187906" cy="1411187"/>
            </a:xfrm>
          </p:grpSpPr>
          <p:sp>
            <p:nvSpPr>
              <p:cNvPr id="31770" name="Rectangle 28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948035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71" name="Rectangle 29"/>
              <p:cNvSpPr>
                <a:spLocks noChangeArrowheads="1"/>
              </p:cNvSpPr>
              <p:nvPr/>
            </p:nvSpPr>
            <p:spPr bwMode="auto">
              <a:xfrm flipH="1">
                <a:off x="2948031" y="0"/>
                <a:ext cx="1823424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72" name="Rectangle 30"/>
              <p:cNvSpPr>
                <a:spLocks noChangeArrowheads="1"/>
              </p:cNvSpPr>
              <p:nvPr/>
            </p:nvSpPr>
            <p:spPr bwMode="auto">
              <a:xfrm flipH="1">
                <a:off x="4771458" y="0"/>
                <a:ext cx="2348616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 flipH="1">
                <a:off x="7120076" y="0"/>
                <a:ext cx="1067830" cy="1411187"/>
              </a:xfrm>
              <a:prstGeom prst="rect">
                <a:avLst/>
              </a:prstGeom>
              <a:solidFill>
                <a:srgbClr val="F2F2F2">
                  <a:alpha val="39999"/>
                </a:srgb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1773" name="矩形 41"/>
          <p:cNvSpPr>
            <a:spLocks noChangeArrowheads="1"/>
          </p:cNvSpPr>
          <p:nvPr/>
        </p:nvSpPr>
        <p:spPr bwMode="auto">
          <a:xfrm>
            <a:off x="1316038" y="1393825"/>
            <a:ext cx="95932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74" name="矩形 3"/>
          <p:cNvSpPr>
            <a:spLocks noChangeArrowheads="1"/>
          </p:cNvSpPr>
          <p:nvPr/>
        </p:nvSpPr>
        <p:spPr bwMode="auto">
          <a:xfrm>
            <a:off x="481012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业务介绍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775" name="文本框 37"/>
          <p:cNvSpPr>
            <a:spLocks noChangeArrowheads="1"/>
          </p:cNvSpPr>
          <p:nvPr/>
        </p:nvSpPr>
        <p:spPr bwMode="auto">
          <a:xfrm>
            <a:off x="67151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Main Business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1776" name="Group 32"/>
          <p:cNvGrpSpPr>
            <a:grpSpLocks/>
          </p:cNvGrpSpPr>
          <p:nvPr/>
        </p:nvGrpSpPr>
        <p:grpSpPr bwMode="auto">
          <a:xfrm>
            <a:off x="4264025" y="619125"/>
            <a:ext cx="263525" cy="393700"/>
            <a:chOff x="0" y="0"/>
            <a:chExt cx="213756" cy="427512"/>
          </a:xfrm>
        </p:grpSpPr>
        <p:sp>
          <p:nvSpPr>
            <p:cNvPr id="31766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7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1779" name="肘形连接符 59"/>
          <p:cNvCxnSpPr>
            <a:cxnSpLocks noChangeShapeType="1"/>
            <a:stCxn id="31770" idx="0"/>
            <a:endCxn id="31790" idx="2"/>
          </p:cNvCxnSpPr>
          <p:nvPr/>
        </p:nvCxnSpPr>
        <p:spPr bwMode="auto">
          <a:xfrm rot="16200000" flipV="1">
            <a:off x="2489994" y="3680619"/>
            <a:ext cx="336550" cy="4619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95959"/>
            </a:solidFill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0" name="肘形连接符 61"/>
          <p:cNvCxnSpPr>
            <a:cxnSpLocks noChangeShapeType="1"/>
            <a:stCxn id="31771" idx="0"/>
            <a:endCxn id="31789" idx="2"/>
          </p:cNvCxnSpPr>
          <p:nvPr/>
        </p:nvCxnSpPr>
        <p:spPr bwMode="auto">
          <a:xfrm rot="16200000" flipV="1">
            <a:off x="4917282" y="3723481"/>
            <a:ext cx="336550" cy="3794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95959"/>
            </a:solidFill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1" name="肘形连接符 65"/>
          <p:cNvCxnSpPr>
            <a:cxnSpLocks noChangeShapeType="1"/>
            <a:endCxn id="31787" idx="2"/>
          </p:cNvCxnSpPr>
          <p:nvPr/>
        </p:nvCxnSpPr>
        <p:spPr bwMode="auto">
          <a:xfrm rot="5400000" flipH="1" flipV="1">
            <a:off x="9282907" y="3531394"/>
            <a:ext cx="336550" cy="7635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95959"/>
            </a:solidFill>
            <a:miter lim="800000"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2" name="文本框 72"/>
          <p:cNvSpPr>
            <a:spLocks noChangeArrowheads="1"/>
          </p:cNvSpPr>
          <p:nvPr/>
        </p:nvSpPr>
        <p:spPr bwMode="auto">
          <a:xfrm>
            <a:off x="2489200" y="455612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35%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783" name="文本框 73"/>
          <p:cNvSpPr>
            <a:spLocks noChangeArrowheads="1"/>
          </p:cNvSpPr>
          <p:nvPr/>
        </p:nvSpPr>
        <p:spPr bwMode="auto">
          <a:xfrm>
            <a:off x="4875213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25%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784" name="文本框 74"/>
          <p:cNvSpPr>
            <a:spLocks noChangeArrowheads="1"/>
          </p:cNvSpPr>
          <p:nvPr/>
        </p:nvSpPr>
        <p:spPr bwMode="auto">
          <a:xfrm>
            <a:off x="6961188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30%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785" name="文本框 76"/>
          <p:cNvSpPr>
            <a:spLocks noChangeArrowheads="1"/>
          </p:cNvSpPr>
          <p:nvPr/>
        </p:nvSpPr>
        <p:spPr bwMode="auto">
          <a:xfrm>
            <a:off x="8669338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10%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31786" name="直接连接符 86"/>
          <p:cNvCxnSpPr>
            <a:cxnSpLocks noChangeShapeType="1"/>
            <a:stCxn id="31772" idx="0"/>
            <a:endCxn id="31788" idx="2"/>
          </p:cNvCxnSpPr>
          <p:nvPr/>
        </p:nvCxnSpPr>
        <p:spPr bwMode="auto">
          <a:xfrm flipV="1">
            <a:off x="7361238" y="3744913"/>
            <a:ext cx="3175" cy="336550"/>
          </a:xfrm>
          <a:prstGeom prst="line">
            <a:avLst/>
          </a:prstGeom>
          <a:noFill/>
          <a:ln w="12700">
            <a:solidFill>
              <a:srgbClr val="595959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7" name="矩形 51"/>
          <p:cNvSpPr>
            <a:spLocks noChangeArrowheads="1"/>
          </p:cNvSpPr>
          <p:nvPr/>
        </p:nvSpPr>
        <p:spPr bwMode="auto">
          <a:xfrm>
            <a:off x="8821738" y="2133600"/>
            <a:ext cx="2022475" cy="16097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88" name="矩形 52"/>
          <p:cNvSpPr>
            <a:spLocks noChangeArrowheads="1"/>
          </p:cNvSpPr>
          <p:nvPr/>
        </p:nvSpPr>
        <p:spPr bwMode="auto">
          <a:xfrm>
            <a:off x="6353175" y="2133600"/>
            <a:ext cx="2022475" cy="1609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89" name="矩形 53"/>
          <p:cNvSpPr>
            <a:spLocks noChangeArrowheads="1"/>
          </p:cNvSpPr>
          <p:nvPr/>
        </p:nvSpPr>
        <p:spPr bwMode="auto">
          <a:xfrm>
            <a:off x="3884613" y="2133600"/>
            <a:ext cx="2022475" cy="1609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90" name="矩形 54"/>
          <p:cNvSpPr>
            <a:spLocks noChangeArrowheads="1"/>
          </p:cNvSpPr>
          <p:nvPr/>
        </p:nvSpPr>
        <p:spPr bwMode="auto">
          <a:xfrm>
            <a:off x="1416050" y="2133600"/>
            <a:ext cx="2022475" cy="16097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3" grpId="0" bldLvl="0" autoUpdateAnimBg="0"/>
      <p:bldP spid="31774" grpId="0" bldLvl="0" autoUpdateAnimBg="0"/>
      <p:bldP spid="31775" grpId="0" bldLvl="0" autoUpdateAnimBg="0"/>
      <p:bldP spid="31782" grpId="0" bldLvl="0" autoUpdateAnimBg="0"/>
      <p:bldP spid="31783" grpId="0" bldLvl="0" autoUpdateAnimBg="0"/>
      <p:bldP spid="31784" grpId="0" bldLvl="0" autoUpdateAnimBg="0"/>
      <p:bldP spid="31785" grpId="0" bldLvl="0" autoUpdateAnimBg="0"/>
      <p:bldP spid="31787" grpId="0" bldLvl="0" animBg="1" autoUpdateAnimBg="0"/>
      <p:bldP spid="31788" grpId="0" bldLvl="0" animBg="1" autoUpdateAnimBg="0"/>
      <p:bldP spid="31789" grpId="0" bldLvl="0" animBg="1" autoUpdateAnimBg="0"/>
      <p:bldP spid="31790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16F71-F36C-41EF-8CF9-5E204F79DBD4}" type="slidenum">
              <a:rPr lang="zh-CN" altLang="en-US"/>
              <a:pPr>
                <a:defRPr/>
              </a:pPr>
              <a:t>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2" name="流程图: 手动输入 10"/>
          <p:cNvSpPr>
            <a:spLocks noChangeArrowheads="1"/>
          </p:cNvSpPr>
          <p:nvPr/>
        </p:nvSpPr>
        <p:spPr bwMode="auto">
          <a:xfrm rot="-5400000">
            <a:off x="8733632" y="-238919"/>
            <a:ext cx="1257300" cy="5684837"/>
          </a:xfrm>
          <a:prstGeom prst="flowChartManualInpu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TextBox 59"/>
          <p:cNvSpPr>
            <a:spLocks noChangeArrowheads="1"/>
          </p:cNvSpPr>
          <p:nvPr/>
        </p:nvSpPr>
        <p:spPr bwMode="auto">
          <a:xfrm flipH="1">
            <a:off x="7981950" y="2251075"/>
            <a:ext cx="3313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bg1"/>
                </a:solidFill>
                <a:sym typeface="方正兰亭黑_GBK" panose="02000000000000000000" pitchFamily="2" charset="-122"/>
              </a:rPr>
              <a:t>目录 </a:t>
            </a:r>
            <a:r>
              <a:rPr lang="en-US" altLang="zh-CN" sz="3600">
                <a:solidFill>
                  <a:schemeClr val="bg1"/>
                </a:solidFill>
                <a:sym typeface="方正兰亭黑_GBK" panose="02000000000000000000" pitchFamily="2" charset="-122"/>
              </a:rPr>
              <a:t>/ </a:t>
            </a:r>
            <a:r>
              <a:rPr lang="en-US" altLang="zh-CN" sz="2400">
                <a:solidFill>
                  <a:schemeClr val="bg1"/>
                </a:solidFill>
                <a:sym typeface="方正兰亭黑_GBK" panose="02000000000000000000" pitchFamily="2" charset="-122"/>
              </a:rPr>
              <a:t>CONTENTS</a:t>
            </a:r>
          </a:p>
        </p:txBody>
      </p:sp>
      <p:sp>
        <p:nvSpPr>
          <p:cNvPr id="5124" name="矩形 99"/>
          <p:cNvSpPr>
            <a:spLocks noChangeArrowheads="1"/>
          </p:cNvSpPr>
          <p:nvPr/>
        </p:nvSpPr>
        <p:spPr bwMode="auto">
          <a:xfrm>
            <a:off x="2200275" y="4438650"/>
            <a:ext cx="136842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TextBox 64"/>
          <p:cNvSpPr>
            <a:spLocks noChangeArrowheads="1"/>
          </p:cNvSpPr>
          <p:nvPr/>
        </p:nvSpPr>
        <p:spPr bwMode="auto">
          <a:xfrm>
            <a:off x="1254125" y="4957763"/>
            <a:ext cx="11080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BFBFB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BFBFBF"/>
                </a:solidFill>
                <a:sym typeface="方正兰亭黑_GBK" panose="02000000000000000000" pitchFamily="2" charset="-122"/>
              </a:rPr>
              <a:t>关于我们</a:t>
            </a:r>
            <a:endParaRPr lang="en-US" sz="1800">
              <a:solidFill>
                <a:srgbClr val="BFBFBF"/>
              </a:solidFill>
              <a:sym typeface="方正兰亭黑_GBK" panose="02000000000000000000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7F7F7F"/>
                </a:solidFill>
                <a:latin typeface="AvantGarde LT Book" pitchFamily="2" charset="0"/>
                <a:sym typeface="Arial" panose="020B0604020202020204" pitchFamily="34" charset="0"/>
              </a:rPr>
              <a:t>About Us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sym typeface="Arial" panose="020B0604020202020204" pitchFamily="34" charset="0"/>
            </a:endParaRPr>
          </a:p>
        </p:txBody>
      </p:sp>
      <p:sp>
        <p:nvSpPr>
          <p:cNvPr id="5126" name="TextBox 65"/>
          <p:cNvSpPr>
            <a:spLocks noChangeArrowheads="1"/>
          </p:cNvSpPr>
          <p:nvPr/>
        </p:nvSpPr>
        <p:spPr bwMode="auto">
          <a:xfrm>
            <a:off x="2949575" y="4957763"/>
            <a:ext cx="20050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BFBFB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02</a:t>
            </a:r>
            <a:endParaRPr lang="zh-CN" altLang="en-US" sz="1800">
              <a:solidFill>
                <a:srgbClr val="BFBFB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BFBFBF"/>
                </a:solidFill>
                <a:sym typeface="方正兰亭黑_GBK" panose="02000000000000000000" pitchFamily="2" charset="-122"/>
              </a:rPr>
              <a:t>企业文化</a:t>
            </a:r>
            <a:endParaRPr lang="en-US" sz="1800">
              <a:solidFill>
                <a:srgbClr val="BFBFBF"/>
              </a:solidFill>
              <a:sym typeface="方正兰亭黑_GBK" panose="02000000000000000000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7F7F7F"/>
                </a:solidFill>
                <a:latin typeface="AvantGarde LT Book" pitchFamily="2" charset="0"/>
                <a:sym typeface="Arial" panose="020B0604020202020204" pitchFamily="34" charset="0"/>
              </a:rPr>
              <a:t>Corporate Culture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sym typeface="Arial" panose="020B0604020202020204" pitchFamily="34" charset="0"/>
            </a:endParaRPr>
          </a:p>
        </p:txBody>
      </p:sp>
      <p:sp>
        <p:nvSpPr>
          <p:cNvPr id="5127" name="TextBox 66"/>
          <p:cNvSpPr>
            <a:spLocks noChangeArrowheads="1"/>
          </p:cNvSpPr>
          <p:nvPr/>
        </p:nvSpPr>
        <p:spPr bwMode="auto">
          <a:xfrm>
            <a:off x="5111750" y="4957763"/>
            <a:ext cx="19573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BFBFB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03</a:t>
            </a:r>
            <a:endParaRPr lang="zh-CN" altLang="en-US" sz="1800">
              <a:solidFill>
                <a:srgbClr val="BFBFB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BFBFBF"/>
                </a:solidFill>
                <a:sym typeface="方正兰亭黑_GBK" panose="02000000000000000000" pitchFamily="2" charset="-122"/>
              </a:rPr>
              <a:t>产品和服务</a:t>
            </a:r>
            <a:endParaRPr lang="en-US" sz="1800">
              <a:solidFill>
                <a:srgbClr val="BFBFBF"/>
              </a:solidFill>
              <a:sym typeface="方正兰亭黑_GBK" panose="02000000000000000000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7F7F7F"/>
                </a:solidFill>
                <a:latin typeface="AvantGarde LT Book" pitchFamily="2" charset="0"/>
                <a:sym typeface="Arial" panose="020B0604020202020204" pitchFamily="34" charset="0"/>
              </a:rPr>
              <a:t>Product &amp; Service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sym typeface="Arial" panose="020B0604020202020204" pitchFamily="34" charset="0"/>
            </a:endParaRPr>
          </a:p>
        </p:txBody>
      </p:sp>
      <p:sp>
        <p:nvSpPr>
          <p:cNvPr id="5128" name="TextBox 67"/>
          <p:cNvSpPr>
            <a:spLocks noChangeArrowheads="1"/>
          </p:cNvSpPr>
          <p:nvPr/>
        </p:nvSpPr>
        <p:spPr bwMode="auto">
          <a:xfrm>
            <a:off x="7634288" y="4957763"/>
            <a:ext cx="12112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BFBFB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04</a:t>
            </a:r>
            <a:endParaRPr lang="zh-CN" altLang="en-US" sz="1800">
              <a:solidFill>
                <a:srgbClr val="BFBFB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BFBFBF"/>
                </a:solidFill>
                <a:sym typeface="方正兰亭黑_GBK" panose="02000000000000000000" pitchFamily="2" charset="-122"/>
              </a:rPr>
              <a:t>展望未来</a:t>
            </a:r>
            <a:endParaRPr lang="en-US" sz="1800">
              <a:solidFill>
                <a:srgbClr val="BFBFBF"/>
              </a:solidFill>
              <a:sym typeface="方正兰亭黑_GBK" panose="02000000000000000000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7F7F7F"/>
                </a:solidFill>
                <a:latin typeface="AvantGarde LT Book" pitchFamily="2" charset="0"/>
                <a:sym typeface="Arial" panose="020B0604020202020204" pitchFamily="34" charset="0"/>
              </a:rPr>
              <a:t>Look Ahead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sym typeface="Arial" panose="020B0604020202020204" pitchFamily="34" charset="0"/>
            </a:endParaRPr>
          </a:p>
        </p:txBody>
      </p:sp>
      <p:sp>
        <p:nvSpPr>
          <p:cNvPr id="5129" name="TextBox 67"/>
          <p:cNvSpPr>
            <a:spLocks noChangeArrowheads="1"/>
          </p:cNvSpPr>
          <p:nvPr/>
        </p:nvSpPr>
        <p:spPr bwMode="auto">
          <a:xfrm>
            <a:off x="9779000" y="4957763"/>
            <a:ext cx="1209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BFBFB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05</a:t>
            </a:r>
            <a:endParaRPr lang="zh-CN" altLang="en-US" sz="1800">
              <a:solidFill>
                <a:srgbClr val="BFBFB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BFBFBF"/>
                </a:solidFill>
                <a:sym typeface="方正兰亭黑_GBK" panose="02000000000000000000" pitchFamily="2" charset="-122"/>
              </a:rPr>
              <a:t>联系我们</a:t>
            </a:r>
            <a:endParaRPr lang="en-US" sz="1800">
              <a:solidFill>
                <a:srgbClr val="BFBFBF"/>
              </a:solidFill>
              <a:sym typeface="方正兰亭黑_GBK" panose="02000000000000000000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7F7F7F"/>
                </a:solidFill>
                <a:latin typeface="AvantGarde LT Book" pitchFamily="2" charset="0"/>
                <a:sym typeface="Arial" panose="020B0604020202020204" pitchFamily="34" charset="0"/>
              </a:rPr>
              <a:t>Contact Us</a:t>
            </a:r>
            <a:endParaRPr lang="zh-CN" altLang="en-US" sz="1600">
              <a:solidFill>
                <a:srgbClr val="7F7F7F"/>
              </a:solidFill>
              <a:latin typeface="AvantGarde LT Book" pitchFamily="2" charset="0"/>
              <a:sym typeface="Arial" panose="020B0604020202020204" pitchFamily="34" charset="0"/>
            </a:endParaRPr>
          </a:p>
        </p:txBody>
      </p:sp>
      <p:sp>
        <p:nvSpPr>
          <p:cNvPr id="5130" name="矩形 91"/>
          <p:cNvSpPr>
            <a:spLocks noChangeArrowheads="1"/>
          </p:cNvSpPr>
          <p:nvPr/>
        </p:nvSpPr>
        <p:spPr bwMode="auto">
          <a:xfrm>
            <a:off x="1019175" y="4438650"/>
            <a:ext cx="39687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矩形 107"/>
          <p:cNvSpPr>
            <a:spLocks noChangeArrowheads="1"/>
          </p:cNvSpPr>
          <p:nvPr/>
        </p:nvSpPr>
        <p:spPr bwMode="auto">
          <a:xfrm>
            <a:off x="4340225" y="4438650"/>
            <a:ext cx="1366838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矩形 108"/>
          <p:cNvSpPr>
            <a:spLocks noChangeArrowheads="1"/>
          </p:cNvSpPr>
          <p:nvPr/>
        </p:nvSpPr>
        <p:spPr bwMode="auto">
          <a:xfrm>
            <a:off x="6502400" y="4438650"/>
            <a:ext cx="136842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3" name="矩形 109"/>
          <p:cNvSpPr>
            <a:spLocks noChangeArrowheads="1"/>
          </p:cNvSpPr>
          <p:nvPr/>
        </p:nvSpPr>
        <p:spPr bwMode="auto">
          <a:xfrm>
            <a:off x="8642350" y="4438650"/>
            <a:ext cx="136842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4" name="矩形 111"/>
          <p:cNvSpPr>
            <a:spLocks noChangeArrowheads="1"/>
          </p:cNvSpPr>
          <p:nvPr/>
        </p:nvSpPr>
        <p:spPr bwMode="auto">
          <a:xfrm>
            <a:off x="10779125" y="4438650"/>
            <a:ext cx="396875" cy="17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5703888" y="4054475"/>
            <a:ext cx="784225" cy="784225"/>
            <a:chOff x="0" y="0"/>
            <a:chExt cx="784512" cy="784512"/>
          </a:xfrm>
        </p:grpSpPr>
        <p:sp>
          <p:nvSpPr>
            <p:cNvPr id="5149" name="椭圆 134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50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avLst/>
              <a:gdLst>
                <a:gd name="T0" fmla="*/ 2147483646 w 97"/>
                <a:gd name="T1" fmla="*/ 0 h 97"/>
                <a:gd name="T2" fmla="*/ 2147483646 w 97"/>
                <a:gd name="T3" fmla="*/ 0 h 97"/>
                <a:gd name="T4" fmla="*/ 2147483646 w 97"/>
                <a:gd name="T5" fmla="*/ 2147483646 h 97"/>
                <a:gd name="T6" fmla="*/ 2147483646 w 97"/>
                <a:gd name="T7" fmla="*/ 2147483646 h 97"/>
                <a:gd name="T8" fmla="*/ 2147483646 w 97"/>
                <a:gd name="T9" fmla="*/ 2147483646 h 97"/>
                <a:gd name="T10" fmla="*/ 2147483646 w 97"/>
                <a:gd name="T11" fmla="*/ 2147483646 h 97"/>
                <a:gd name="T12" fmla="*/ 2147483646 w 97"/>
                <a:gd name="T13" fmla="*/ 2147483646 h 97"/>
                <a:gd name="T14" fmla="*/ 2147483646 w 97"/>
                <a:gd name="T15" fmla="*/ 2147483646 h 97"/>
                <a:gd name="T16" fmla="*/ 2147483646 w 97"/>
                <a:gd name="T17" fmla="*/ 2147483646 h 97"/>
                <a:gd name="T18" fmla="*/ 2147483646 w 97"/>
                <a:gd name="T19" fmla="*/ 2147483646 h 97"/>
                <a:gd name="T20" fmla="*/ 2147483646 w 97"/>
                <a:gd name="T21" fmla="*/ 0 h 97"/>
                <a:gd name="T22" fmla="*/ 2147483646 w 97"/>
                <a:gd name="T23" fmla="*/ 2147483646 h 97"/>
                <a:gd name="T24" fmla="*/ 2147483646 w 97"/>
                <a:gd name="T25" fmla="*/ 2147483646 h 97"/>
                <a:gd name="T26" fmla="*/ 2147483646 w 97"/>
                <a:gd name="T27" fmla="*/ 2147483646 h 97"/>
                <a:gd name="T28" fmla="*/ 2147483646 w 97"/>
                <a:gd name="T29" fmla="*/ 2147483646 h 97"/>
                <a:gd name="T30" fmla="*/ 2147483646 w 97"/>
                <a:gd name="T31" fmla="*/ 2147483646 h 97"/>
                <a:gd name="T32" fmla="*/ 2147483646 w 97"/>
                <a:gd name="T33" fmla="*/ 2147483646 h 97"/>
                <a:gd name="T34" fmla="*/ 2147483646 w 97"/>
                <a:gd name="T35" fmla="*/ 2147483646 h 97"/>
                <a:gd name="T36" fmla="*/ 2147483646 w 97"/>
                <a:gd name="T37" fmla="*/ 2147483646 h 97"/>
                <a:gd name="T38" fmla="*/ 2147483646 w 97"/>
                <a:gd name="T39" fmla="*/ 2147483646 h 97"/>
                <a:gd name="T40" fmla="*/ 2147483646 w 97"/>
                <a:gd name="T41" fmla="*/ 2147483646 h 97"/>
                <a:gd name="T42" fmla="*/ 2147483646 w 97"/>
                <a:gd name="T43" fmla="*/ 2147483646 h 97"/>
                <a:gd name="T44" fmla="*/ 2147483646 w 97"/>
                <a:gd name="T45" fmla="*/ 2147483646 h 97"/>
                <a:gd name="T46" fmla="*/ 2147483646 w 97"/>
                <a:gd name="T47" fmla="*/ 2147483646 h 97"/>
                <a:gd name="T48" fmla="*/ 2147483646 w 97"/>
                <a:gd name="T49" fmla="*/ 2147483646 h 97"/>
                <a:gd name="T50" fmla="*/ 2147483646 w 97"/>
                <a:gd name="T51" fmla="*/ 2147483646 h 97"/>
                <a:gd name="T52" fmla="*/ 2147483646 w 97"/>
                <a:gd name="T53" fmla="*/ 2147483646 h 97"/>
                <a:gd name="T54" fmla="*/ 2147483646 w 97"/>
                <a:gd name="T55" fmla="*/ 2147483646 h 97"/>
                <a:gd name="T56" fmla="*/ 2147483646 w 97"/>
                <a:gd name="T57" fmla="*/ 2147483646 h 97"/>
                <a:gd name="T58" fmla="*/ 2147483646 w 97"/>
                <a:gd name="T59" fmla="*/ 2147483646 h 97"/>
                <a:gd name="T60" fmla="*/ 2147483646 w 97"/>
                <a:gd name="T61" fmla="*/ 2147483646 h 97"/>
                <a:gd name="T62" fmla="*/ 2147483646 w 97"/>
                <a:gd name="T63" fmla="*/ 2147483646 h 97"/>
                <a:gd name="T64" fmla="*/ 2147483646 w 97"/>
                <a:gd name="T65" fmla="*/ 2147483646 h 97"/>
                <a:gd name="T66" fmla="*/ 2147483646 w 97"/>
                <a:gd name="T67" fmla="*/ 2147483646 h 97"/>
                <a:gd name="T68" fmla="*/ 2147483646 w 97"/>
                <a:gd name="T69" fmla="*/ 2147483646 h 97"/>
                <a:gd name="T70" fmla="*/ 2147483646 w 97"/>
                <a:gd name="T71" fmla="*/ 2147483646 h 97"/>
                <a:gd name="T72" fmla="*/ 2147483646 w 97"/>
                <a:gd name="T73" fmla="*/ 2147483646 h 97"/>
                <a:gd name="T74" fmla="*/ 2147483646 w 97"/>
                <a:gd name="T75" fmla="*/ 2147483646 h 97"/>
                <a:gd name="T76" fmla="*/ 2147483646 w 97"/>
                <a:gd name="T77" fmla="*/ 2147483646 h 97"/>
                <a:gd name="T78" fmla="*/ 0 w 97"/>
                <a:gd name="T79" fmla="*/ 2147483646 h 97"/>
                <a:gd name="T80" fmla="*/ 2147483646 w 97"/>
                <a:gd name="T81" fmla="*/ 2147483646 h 97"/>
                <a:gd name="T82" fmla="*/ 0 w 97"/>
                <a:gd name="T83" fmla="*/ 2147483646 h 97"/>
                <a:gd name="T84" fmla="*/ 0 w 97"/>
                <a:gd name="T85" fmla="*/ 2147483646 h 97"/>
                <a:gd name="T86" fmla="*/ 0 w 97"/>
                <a:gd name="T87" fmla="*/ 2147483646 h 97"/>
                <a:gd name="T88" fmla="*/ 2147483646 w 97"/>
                <a:gd name="T89" fmla="*/ 2147483646 h 97"/>
                <a:gd name="T90" fmla="*/ 2147483646 w 97"/>
                <a:gd name="T91" fmla="*/ 2147483646 h 97"/>
                <a:gd name="T92" fmla="*/ 2147483646 w 97"/>
                <a:gd name="T93" fmla="*/ 2147483646 h 97"/>
                <a:gd name="T94" fmla="*/ 2147483646 w 97"/>
                <a:gd name="T95" fmla="*/ 2147483646 h 97"/>
                <a:gd name="T96" fmla="*/ 2147483646 w 97"/>
                <a:gd name="T97" fmla="*/ 2147483646 h 97"/>
                <a:gd name="T98" fmla="*/ 2147483646 w 97"/>
                <a:gd name="T99" fmla="*/ 2147483646 h 97"/>
                <a:gd name="T100" fmla="*/ 2147483646 w 97"/>
                <a:gd name="T101" fmla="*/ 2147483646 h 97"/>
                <a:gd name="T102" fmla="*/ 2147483646 w 97"/>
                <a:gd name="T103" fmla="*/ 2147483646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847013" y="4054475"/>
            <a:ext cx="784225" cy="784225"/>
            <a:chOff x="0" y="0"/>
            <a:chExt cx="784512" cy="784512"/>
          </a:xfrm>
        </p:grpSpPr>
        <p:sp>
          <p:nvSpPr>
            <p:cNvPr id="2" name="椭圆 1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8" name="任意多边形 146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140202 w 574972"/>
                <a:gd name="T1" fmla="*/ 425381 h 399845"/>
                <a:gd name="T2" fmla="*/ 56128 w 574972"/>
                <a:gd name="T3" fmla="*/ 423650 h 399845"/>
                <a:gd name="T4" fmla="*/ 111645 w 574972"/>
                <a:gd name="T5" fmla="*/ 368511 h 399845"/>
                <a:gd name="T6" fmla="*/ 135136 w 574972"/>
                <a:gd name="T7" fmla="*/ 349421 h 399845"/>
                <a:gd name="T8" fmla="*/ 248318 w 574972"/>
                <a:gd name="T9" fmla="*/ 233722 h 399845"/>
                <a:gd name="T10" fmla="*/ 164244 w 574972"/>
                <a:gd name="T11" fmla="*/ 425382 h 399845"/>
                <a:gd name="T12" fmla="*/ 170039 w 574972"/>
                <a:gd name="T13" fmla="*/ 310006 h 399845"/>
                <a:gd name="T14" fmla="*/ 207411 w 574972"/>
                <a:gd name="T15" fmla="*/ 275791 h 399845"/>
                <a:gd name="T16" fmla="*/ 241580 w 574972"/>
                <a:gd name="T17" fmla="*/ 240341 h 399845"/>
                <a:gd name="T18" fmla="*/ 272360 w 574972"/>
                <a:gd name="T19" fmla="*/ 222804 h 399845"/>
                <a:gd name="T20" fmla="*/ 283957 w 574972"/>
                <a:gd name="T21" fmla="*/ 237614 h 399845"/>
                <a:gd name="T22" fmla="*/ 313854 w 574972"/>
                <a:gd name="T23" fmla="*/ 273065 h 399845"/>
                <a:gd name="T24" fmla="*/ 339481 w 574972"/>
                <a:gd name="T25" fmla="*/ 281246 h 399845"/>
                <a:gd name="T26" fmla="*/ 356433 w 574972"/>
                <a:gd name="T27" fmla="*/ 264805 h 399845"/>
                <a:gd name="T28" fmla="*/ 272360 w 574972"/>
                <a:gd name="T29" fmla="*/ 425381 h 399845"/>
                <a:gd name="T30" fmla="*/ 464550 w 574972"/>
                <a:gd name="T31" fmla="*/ 148272 h 399845"/>
                <a:gd name="T32" fmla="*/ 380476 w 574972"/>
                <a:gd name="T33" fmla="*/ 425381 h 399845"/>
                <a:gd name="T34" fmla="*/ 383526 w 574972"/>
                <a:gd name="T35" fmla="*/ 233182 h 399845"/>
                <a:gd name="T36" fmla="*/ 420298 w 574972"/>
                <a:gd name="T37" fmla="*/ 196707 h 399845"/>
                <a:gd name="T38" fmla="*/ 464550 w 574972"/>
                <a:gd name="T39" fmla="*/ 148272 h 399845"/>
                <a:gd name="T40" fmla="*/ 488639 w 574972"/>
                <a:gd name="T41" fmla="*/ 0 h 399845"/>
                <a:gd name="T42" fmla="*/ 520672 w 574972"/>
                <a:gd name="T43" fmla="*/ 5454 h 399845"/>
                <a:gd name="T44" fmla="*/ 527079 w 574972"/>
                <a:gd name="T45" fmla="*/ 125444 h 399845"/>
                <a:gd name="T46" fmla="*/ 490775 w 574972"/>
                <a:gd name="T47" fmla="*/ 125444 h 399845"/>
                <a:gd name="T48" fmla="*/ 488639 w 574972"/>
                <a:gd name="T49" fmla="*/ 73629 h 399845"/>
                <a:gd name="T50" fmla="*/ 401082 w 574972"/>
                <a:gd name="T51" fmla="*/ 166349 h 399845"/>
                <a:gd name="T52" fmla="*/ 351964 w 574972"/>
                <a:gd name="T53" fmla="*/ 215436 h 399845"/>
                <a:gd name="T54" fmla="*/ 319931 w 574972"/>
                <a:gd name="T55" fmla="*/ 220890 h 399845"/>
                <a:gd name="T56" fmla="*/ 309252 w 574972"/>
                <a:gd name="T57" fmla="*/ 207254 h 399845"/>
                <a:gd name="T58" fmla="*/ 268678 w 574972"/>
                <a:gd name="T59" fmla="*/ 155441 h 399845"/>
                <a:gd name="T60" fmla="*/ 219560 w 574972"/>
                <a:gd name="T61" fmla="*/ 204527 h 399845"/>
                <a:gd name="T62" fmla="*/ 198204 w 574972"/>
                <a:gd name="T63" fmla="*/ 223616 h 399845"/>
                <a:gd name="T64" fmla="*/ 127731 w 574972"/>
                <a:gd name="T65" fmla="*/ 291792 h 399845"/>
                <a:gd name="T66" fmla="*/ 29495 w 574972"/>
                <a:gd name="T67" fmla="*/ 387240 h 399845"/>
                <a:gd name="T68" fmla="*/ 3868 w 574972"/>
                <a:gd name="T69" fmla="*/ 381785 h 399845"/>
                <a:gd name="T70" fmla="*/ 16682 w 574972"/>
                <a:gd name="T71" fmla="*/ 338151 h 399845"/>
                <a:gd name="T72" fmla="*/ 127731 w 574972"/>
                <a:gd name="T73" fmla="*/ 234525 h 399845"/>
                <a:gd name="T74" fmla="*/ 198204 w 574972"/>
                <a:gd name="T75" fmla="*/ 166349 h 399845"/>
                <a:gd name="T76" fmla="*/ 219560 w 574972"/>
                <a:gd name="T77" fmla="*/ 147260 h 399845"/>
                <a:gd name="T78" fmla="*/ 260135 w 574972"/>
                <a:gd name="T79" fmla="*/ 106354 h 399845"/>
                <a:gd name="T80" fmla="*/ 287897 w 574972"/>
                <a:gd name="T81" fmla="*/ 114535 h 399845"/>
                <a:gd name="T82" fmla="*/ 317795 w 574972"/>
                <a:gd name="T83" fmla="*/ 149986 h 399845"/>
                <a:gd name="T84" fmla="*/ 351964 w 574972"/>
                <a:gd name="T85" fmla="*/ 155441 h 399845"/>
                <a:gd name="T86" fmla="*/ 401082 w 574972"/>
                <a:gd name="T87" fmla="*/ 106354 h 399845"/>
                <a:gd name="T88" fmla="*/ 456605 w 574972"/>
                <a:gd name="T89" fmla="*/ 46359 h 399845"/>
                <a:gd name="T90" fmla="*/ 424572 w 574972"/>
                <a:gd name="T91" fmla="*/ 46359 h 399845"/>
                <a:gd name="T92" fmla="*/ 405353 w 574972"/>
                <a:gd name="T93" fmla="*/ 21816 h 399845"/>
                <a:gd name="T94" fmla="*/ 418167 w 574972"/>
                <a:gd name="T95" fmla="*/ 2727 h 3998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4972"/>
                <a:gd name="T145" fmla="*/ 0 h 399845"/>
                <a:gd name="T146" fmla="*/ 574972 w 574972"/>
                <a:gd name="T147" fmla="*/ 399845 h 3998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lnTo>
                    <a:pt x="152941" y="323694"/>
                  </a:ln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lnTo>
                    <a:pt x="270881" y="219691"/>
                  </a:ln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lnTo>
                    <a:pt x="297108" y="209429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lnTo>
                    <a:pt x="506761" y="139370"/>
                  </a:ln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3559175" y="4054475"/>
            <a:ext cx="784225" cy="784225"/>
            <a:chOff x="0" y="0"/>
            <a:chExt cx="784512" cy="784512"/>
          </a:xfrm>
        </p:grpSpPr>
        <p:sp>
          <p:nvSpPr>
            <p:cNvPr id="5145" name="椭圆 153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6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avLst/>
              <a:gdLst>
                <a:gd name="T0" fmla="*/ 2147483646 w 94"/>
                <a:gd name="T1" fmla="*/ 2147483646 h 81"/>
                <a:gd name="T2" fmla="*/ 2147483646 w 94"/>
                <a:gd name="T3" fmla="*/ 2147483646 h 81"/>
                <a:gd name="T4" fmla="*/ 2147483646 w 94"/>
                <a:gd name="T5" fmla="*/ 2147483646 h 81"/>
                <a:gd name="T6" fmla="*/ 2147483646 w 94"/>
                <a:gd name="T7" fmla="*/ 0 h 81"/>
                <a:gd name="T8" fmla="*/ 2147483646 w 94"/>
                <a:gd name="T9" fmla="*/ 2147483646 h 81"/>
                <a:gd name="T10" fmla="*/ 2147483646 w 94"/>
                <a:gd name="T11" fmla="*/ 2147483646 h 81"/>
                <a:gd name="T12" fmla="*/ 2147483646 w 94"/>
                <a:gd name="T13" fmla="*/ 2147483646 h 81"/>
                <a:gd name="T14" fmla="*/ 2147483646 w 94"/>
                <a:gd name="T15" fmla="*/ 2147483646 h 81"/>
                <a:gd name="T16" fmla="*/ 2147483646 w 94"/>
                <a:gd name="T17" fmla="*/ 2147483646 h 81"/>
                <a:gd name="T18" fmla="*/ 2147483646 w 94"/>
                <a:gd name="T19" fmla="*/ 2147483646 h 81"/>
                <a:gd name="T20" fmla="*/ 2147483646 w 94"/>
                <a:gd name="T21" fmla="*/ 2147483646 h 81"/>
                <a:gd name="T22" fmla="*/ 2147483646 w 94"/>
                <a:gd name="T23" fmla="*/ 2147483646 h 81"/>
                <a:gd name="T24" fmla="*/ 2147483646 w 94"/>
                <a:gd name="T25" fmla="*/ 2147483646 h 81"/>
                <a:gd name="T26" fmla="*/ 2147483646 w 94"/>
                <a:gd name="T27" fmla="*/ 2147483646 h 81"/>
                <a:gd name="T28" fmla="*/ 2147483646 w 94"/>
                <a:gd name="T29" fmla="*/ 2147483646 h 81"/>
                <a:gd name="T30" fmla="*/ 2147483646 w 94"/>
                <a:gd name="T31" fmla="*/ 2147483646 h 81"/>
                <a:gd name="T32" fmla="*/ 2147483646 w 94"/>
                <a:gd name="T33" fmla="*/ 2147483646 h 81"/>
                <a:gd name="T34" fmla="*/ 2147483646 w 94"/>
                <a:gd name="T35" fmla="*/ 2147483646 h 81"/>
                <a:gd name="T36" fmla="*/ 2147483646 w 94"/>
                <a:gd name="T37" fmla="*/ 2147483646 h 81"/>
                <a:gd name="T38" fmla="*/ 2147483646 w 94"/>
                <a:gd name="T39" fmla="*/ 2147483646 h 81"/>
                <a:gd name="T40" fmla="*/ 2147483646 w 94"/>
                <a:gd name="T41" fmla="*/ 2147483646 h 81"/>
                <a:gd name="T42" fmla="*/ 2147483646 w 94"/>
                <a:gd name="T43" fmla="*/ 2147483646 h 81"/>
                <a:gd name="T44" fmla="*/ 2147483646 w 94"/>
                <a:gd name="T45" fmla="*/ 0 h 81"/>
                <a:gd name="T46" fmla="*/ 2147483646 w 94"/>
                <a:gd name="T47" fmla="*/ 0 h 81"/>
                <a:gd name="T48" fmla="*/ 2147483646 w 94"/>
                <a:gd name="T49" fmla="*/ 2147483646 h 81"/>
                <a:gd name="T50" fmla="*/ 2147483646 w 94"/>
                <a:gd name="T51" fmla="*/ 2147483646 h 81"/>
                <a:gd name="T52" fmla="*/ 2147483646 w 94"/>
                <a:gd name="T53" fmla="*/ 2147483646 h 81"/>
                <a:gd name="T54" fmla="*/ 2147483646 w 94"/>
                <a:gd name="T55" fmla="*/ 2147483646 h 81"/>
                <a:gd name="T56" fmla="*/ 2147483646 w 94"/>
                <a:gd name="T57" fmla="*/ 2147483646 h 81"/>
                <a:gd name="T58" fmla="*/ 2147483646 w 94"/>
                <a:gd name="T59" fmla="*/ 2147483646 h 81"/>
                <a:gd name="T60" fmla="*/ 2147483646 w 94"/>
                <a:gd name="T61" fmla="*/ 2147483646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44" name="Group 24"/>
          <p:cNvGrpSpPr>
            <a:grpSpLocks/>
          </p:cNvGrpSpPr>
          <p:nvPr/>
        </p:nvGrpSpPr>
        <p:grpSpPr bwMode="auto">
          <a:xfrm>
            <a:off x="1416050" y="4054475"/>
            <a:ext cx="784225" cy="784225"/>
            <a:chOff x="0" y="0"/>
            <a:chExt cx="784512" cy="784512"/>
          </a:xfrm>
        </p:grpSpPr>
        <p:sp>
          <p:nvSpPr>
            <p:cNvPr id="5143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lnTo>
                    <a:pt x="262805" y="111558"/>
                  </a:ln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9991725" y="4054475"/>
            <a:ext cx="784225" cy="784225"/>
            <a:chOff x="0" y="0"/>
            <a:chExt cx="784512" cy="784512"/>
          </a:xfrm>
        </p:grpSpPr>
        <p:sp>
          <p:nvSpPr>
            <p:cNvPr id="4" name="椭圆 15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2" name="Freeform 228"/>
            <p:cNvSpPr>
              <a:spLocks noEditPoints="1" noChangeArrowhead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avLst/>
              <a:gdLst>
                <a:gd name="T0" fmla="*/ 2147483646 w 52"/>
                <a:gd name="T1" fmla="*/ 2147483646 h 69"/>
                <a:gd name="T2" fmla="*/ 2147483646 w 52"/>
                <a:gd name="T3" fmla="*/ 2147483646 h 69"/>
                <a:gd name="T4" fmla="*/ 2147483646 w 52"/>
                <a:gd name="T5" fmla="*/ 2147483646 h 69"/>
                <a:gd name="T6" fmla="*/ 2147483646 w 52"/>
                <a:gd name="T7" fmla="*/ 2147483646 h 69"/>
                <a:gd name="T8" fmla="*/ 2147483646 w 52"/>
                <a:gd name="T9" fmla="*/ 2147483646 h 69"/>
                <a:gd name="T10" fmla="*/ 2147483646 w 52"/>
                <a:gd name="T11" fmla="*/ 2147483646 h 69"/>
                <a:gd name="T12" fmla="*/ 2147483646 w 52"/>
                <a:gd name="T13" fmla="*/ 2147483646 h 69"/>
                <a:gd name="T14" fmla="*/ 2147483646 w 52"/>
                <a:gd name="T15" fmla="*/ 2147483646 h 69"/>
                <a:gd name="T16" fmla="*/ 2147483646 w 52"/>
                <a:gd name="T17" fmla="*/ 2147483646 h 69"/>
                <a:gd name="T18" fmla="*/ 2147483646 w 52"/>
                <a:gd name="T19" fmla="*/ 2147483646 h 69"/>
                <a:gd name="T20" fmla="*/ 2147483646 w 52"/>
                <a:gd name="T21" fmla="*/ 2147483646 h 69"/>
                <a:gd name="T22" fmla="*/ 0 w 52"/>
                <a:gd name="T23" fmla="*/ 2147483646 h 69"/>
                <a:gd name="T24" fmla="*/ 2147483646 w 52"/>
                <a:gd name="T25" fmla="*/ 2147483646 h 69"/>
                <a:gd name="T26" fmla="*/ 2147483646 w 52"/>
                <a:gd name="T27" fmla="*/ 2147483646 h 69"/>
                <a:gd name="T28" fmla="*/ 2147483646 w 52"/>
                <a:gd name="T29" fmla="*/ 2147483646 h 69"/>
                <a:gd name="T30" fmla="*/ 2147483646 w 52"/>
                <a:gd name="T31" fmla="*/ 2147483646 h 69"/>
                <a:gd name="T32" fmla="*/ 2147483646 w 52"/>
                <a:gd name="T33" fmla="*/ 2147483646 h 69"/>
                <a:gd name="T34" fmla="*/ 2147483646 w 52"/>
                <a:gd name="T35" fmla="*/ 2147483646 h 69"/>
                <a:gd name="T36" fmla="*/ 2147483646 w 52"/>
                <a:gd name="T37" fmla="*/ 2147483646 h 69"/>
                <a:gd name="T38" fmla="*/ 2147483646 w 52"/>
                <a:gd name="T39" fmla="*/ 2147483646 h 69"/>
                <a:gd name="T40" fmla="*/ 2147483646 w 52"/>
                <a:gd name="T41" fmla="*/ 2147483646 h 69"/>
                <a:gd name="T42" fmla="*/ 2147483646 w 52"/>
                <a:gd name="T43" fmla="*/ 2147483646 h 69"/>
                <a:gd name="T44" fmla="*/ 2147483646 w 52"/>
                <a:gd name="T45" fmla="*/ 2147483646 h 69"/>
                <a:gd name="T46" fmla="*/ 2147483646 w 52"/>
                <a:gd name="T47" fmla="*/ 2147483646 h 69"/>
                <a:gd name="T48" fmla="*/ 2147483646 w 52"/>
                <a:gd name="T49" fmla="*/ 2147483646 h 69"/>
                <a:gd name="T50" fmla="*/ 2147483646 w 52"/>
                <a:gd name="T51" fmla="*/ 2147483646 h 69"/>
                <a:gd name="T52" fmla="*/ 2147483646 w 52"/>
                <a:gd name="T53" fmla="*/ 2147483646 h 69"/>
                <a:gd name="T54" fmla="*/ 2147483646 w 52"/>
                <a:gd name="T55" fmla="*/ 2147483646 h 69"/>
                <a:gd name="T56" fmla="*/ 2147483646 w 52"/>
                <a:gd name="T57" fmla="*/ 2147483646 h 69"/>
                <a:gd name="T58" fmla="*/ 2147483646 w 52"/>
                <a:gd name="T59" fmla="*/ 2147483646 h 69"/>
                <a:gd name="T60" fmla="*/ 2147483646 w 52"/>
                <a:gd name="T61" fmla="*/ 2147483646 h 69"/>
                <a:gd name="T62" fmla="*/ 2147483646 w 52"/>
                <a:gd name="T63" fmla="*/ 2147483646 h 69"/>
                <a:gd name="T64" fmla="*/ 2147483646 w 52"/>
                <a:gd name="T65" fmla="*/ 0 h 69"/>
                <a:gd name="T66" fmla="*/ 2147483646 w 52"/>
                <a:gd name="T67" fmla="*/ 2147483646 h 69"/>
                <a:gd name="T68" fmla="*/ 2147483646 w 52"/>
                <a:gd name="T69" fmla="*/ 2147483646 h 69"/>
                <a:gd name="T70" fmla="*/ 2147483646 w 52"/>
                <a:gd name="T71" fmla="*/ 2147483646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3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35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>
                                      <p:cBhvr>
                                        <p:cTn id="20" dur="350" tmFilter="0, 0; .2, .5; .8, .5; 1, 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75" autoRev="1" fill="hold"/>
                                        <p:tgtEl>
                                          <p:spTgt spid="5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35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Effect>
                                      <p:cBhvr>
                                        <p:cTn id="32" dur="350" tmFilter="0, 0; .2, .5; .8, .5; 1, 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" autoRev="1" fill="hold"/>
                                        <p:tgtEl>
                                          <p:spTgt spid="5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3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35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animEffect>
                                      <p:cBhvr>
                                        <p:cTn id="44" dur="350" tmFilter="0, 0; .2, .5; .8, .5; 1, 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75" autoRev="1" fill="hold"/>
                                        <p:tgtEl>
                                          <p:spTgt spid="5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3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35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animEffect>
                                      <p:cBhvr>
                                        <p:cTn id="56" dur="350" tmFilter="0, 0; .2, .5; .8, .5; 1, 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75" autoRev="1" fill="hold"/>
                                        <p:tgtEl>
                                          <p:spTgt spid="5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3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75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35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4350"/>
                                  </p:stCondLst>
                                  <p:childTnLst>
                                    <p:animEffect>
                                      <p:cBhvr>
                                        <p:cTn id="68" dur="350" tmFilter="0, 0; .2, .5; .8, .5; 1, 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75" autoRev="1" fill="hold"/>
                                        <p:tgtEl>
                                          <p:spTgt spid="5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3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35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3" grpId="0" bldLvl="0" autoUpdateAnimBg="0"/>
      <p:bldP spid="5124" grpId="0" bldLvl="0" animBg="1" autoUpdateAnimBg="0"/>
      <p:bldP spid="5125" grpId="0" bldLvl="0" autoUpdateAnimBg="0"/>
      <p:bldP spid="5126" grpId="0" bldLvl="0" autoUpdateAnimBg="0"/>
      <p:bldP spid="5127" grpId="0" bldLvl="0" autoUpdateAnimBg="0"/>
      <p:bldP spid="5128" grpId="0" bldLvl="0" autoUpdateAnimBg="0"/>
      <p:bldP spid="5129" grpId="0" bldLvl="0" autoUpdateAnimBg="0"/>
      <p:bldP spid="5130" grpId="0" bldLvl="0" animBg="1" autoUpdateAnimBg="0"/>
      <p:bldP spid="5131" grpId="0" bldLvl="0" animBg="1" autoUpdateAnimBg="0"/>
      <p:bldP spid="5132" grpId="0" bldLvl="0" animBg="1" autoUpdateAnimBg="0"/>
      <p:bldP spid="5133" grpId="0" bldLvl="0" animBg="1" autoUpdateAnimBg="0"/>
      <p:bldP spid="5134" grpId="0" bldLvl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6753A-6F47-4EAE-9808-6ECA6D0B72C2}" type="slidenum">
              <a:rPr lang="zh-CN" altLang="en-US"/>
              <a:pPr>
                <a:defRPr/>
              </a:pPr>
              <a:t>30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42"/>
          <p:cNvSpPr>
            <a:spLocks noChangeArrowheads="1"/>
          </p:cNvSpPr>
          <p:nvPr/>
        </p:nvSpPr>
        <p:spPr bwMode="auto">
          <a:xfrm>
            <a:off x="9785350" y="3838575"/>
            <a:ext cx="923925" cy="2260600"/>
          </a:xfrm>
          <a:prstGeom prst="rect">
            <a:avLst/>
          </a:prstGeom>
          <a:solidFill>
            <a:srgbClr val="F2F2F2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73" name="矩形 37"/>
          <p:cNvSpPr>
            <a:spLocks noChangeArrowheads="1"/>
          </p:cNvSpPr>
          <p:nvPr/>
        </p:nvSpPr>
        <p:spPr bwMode="auto">
          <a:xfrm>
            <a:off x="4995863" y="3838575"/>
            <a:ext cx="4667250" cy="2260600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74" name="矩形 46"/>
          <p:cNvSpPr>
            <a:spLocks noChangeAspect="1" noChangeArrowheads="1"/>
          </p:cNvSpPr>
          <p:nvPr/>
        </p:nvSpPr>
        <p:spPr bwMode="auto">
          <a:xfrm>
            <a:off x="1485900" y="3838575"/>
            <a:ext cx="3389313" cy="2260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75" name="矩形 47"/>
          <p:cNvSpPr>
            <a:spLocks noChangeAspect="1" noChangeArrowheads="1"/>
          </p:cNvSpPr>
          <p:nvPr/>
        </p:nvSpPr>
        <p:spPr bwMode="auto">
          <a:xfrm>
            <a:off x="3840163" y="1485900"/>
            <a:ext cx="3386137" cy="22590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76" name="矩形 1"/>
          <p:cNvSpPr>
            <a:spLocks noChangeArrowheads="1"/>
          </p:cNvSpPr>
          <p:nvPr/>
        </p:nvSpPr>
        <p:spPr bwMode="auto">
          <a:xfrm>
            <a:off x="1485900" y="1484313"/>
            <a:ext cx="2260600" cy="2260600"/>
          </a:xfrm>
          <a:prstGeom prst="rect">
            <a:avLst/>
          </a:prstGeom>
          <a:solidFill>
            <a:srgbClr val="A5A5A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8607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77" name="矩形 59"/>
          <p:cNvSpPr>
            <a:spLocks noChangeAspect="1" noChangeArrowheads="1"/>
          </p:cNvSpPr>
          <p:nvPr/>
        </p:nvSpPr>
        <p:spPr bwMode="auto">
          <a:xfrm>
            <a:off x="7319963" y="1484313"/>
            <a:ext cx="3389312" cy="2260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78" name="矩形 56"/>
          <p:cNvSpPr>
            <a:spLocks noChangeArrowheads="1"/>
          </p:cNvSpPr>
          <p:nvPr/>
        </p:nvSpPr>
        <p:spPr bwMode="auto">
          <a:xfrm>
            <a:off x="1485900" y="1612900"/>
            <a:ext cx="2152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779" name="矩形 57"/>
          <p:cNvSpPr>
            <a:spLocks noChangeArrowheads="1"/>
          </p:cNvSpPr>
          <p:nvPr/>
        </p:nvSpPr>
        <p:spPr bwMode="auto">
          <a:xfrm>
            <a:off x="1801813" y="2062163"/>
            <a:ext cx="18415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ts val="2125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文字描述，总结概括，内容大纲。</a:t>
            </a:r>
            <a:r>
              <a:rPr 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 </a:t>
            </a:r>
            <a:endParaRPr lang="zh-CN" altLang="en-US" sz="14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2780" name="矩形 44"/>
          <p:cNvSpPr>
            <a:spLocks noChangeArrowheads="1"/>
          </p:cNvSpPr>
          <p:nvPr/>
        </p:nvSpPr>
        <p:spPr bwMode="auto">
          <a:xfrm>
            <a:off x="5126038" y="3979863"/>
            <a:ext cx="309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781" name="矩形 45"/>
          <p:cNvSpPr>
            <a:spLocks noChangeArrowheads="1"/>
          </p:cNvSpPr>
          <p:nvPr/>
        </p:nvSpPr>
        <p:spPr bwMode="auto">
          <a:xfrm>
            <a:off x="5126038" y="4381500"/>
            <a:ext cx="428148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右键点击图片选择设置图片格式可直接替换图片，在此录入上述图表的综合描述说明，在此录入上述图表的综合分析说明，在此录入上述图表的综合分析说明，在此录入上述图表的综合分析说明。 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2" name="矩形 3"/>
          <p:cNvSpPr>
            <a:spLocks noChangeArrowheads="1"/>
          </p:cNvSpPr>
          <p:nvPr/>
        </p:nvSpPr>
        <p:spPr bwMode="auto">
          <a:xfrm>
            <a:off x="4810125" y="56356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主要产品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783" name="文本框 37"/>
          <p:cNvSpPr>
            <a:spLocks noChangeArrowheads="1"/>
          </p:cNvSpPr>
          <p:nvPr/>
        </p:nvSpPr>
        <p:spPr bwMode="auto">
          <a:xfrm>
            <a:off x="671988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Products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4265613" y="619125"/>
            <a:ext cx="263525" cy="393700"/>
            <a:chOff x="0" y="0"/>
            <a:chExt cx="213756" cy="427512"/>
          </a:xfrm>
        </p:grpSpPr>
        <p:sp>
          <p:nvSpPr>
            <p:cNvPr id="3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9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87" name="燕尾形 1"/>
          <p:cNvSpPr>
            <a:spLocks noChangeArrowheads="1"/>
          </p:cNvSpPr>
          <p:nvPr/>
        </p:nvSpPr>
        <p:spPr bwMode="auto">
          <a:xfrm>
            <a:off x="11085513" y="3487738"/>
            <a:ext cx="512762" cy="512762"/>
          </a:xfrm>
          <a:prstGeom prst="chevron">
            <a:avLst>
              <a:gd name="adj" fmla="val 5000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8" name="燕尾形 23"/>
          <p:cNvSpPr>
            <a:spLocks noChangeArrowheads="1"/>
          </p:cNvSpPr>
          <p:nvPr/>
        </p:nvSpPr>
        <p:spPr bwMode="auto">
          <a:xfrm flipH="1">
            <a:off x="650875" y="3487738"/>
            <a:ext cx="512763" cy="512762"/>
          </a:xfrm>
          <a:prstGeom prst="chevron">
            <a:avLst>
              <a:gd name="adj" fmla="val 50000"/>
            </a:avLst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750" fill="hold"/>
                                        <p:tgtEl>
                                          <p:spTgt spid="3278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750" fill="hold"/>
                                        <p:tgtEl>
                                          <p:spTgt spid="3278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2773" grpId="0" bldLvl="0" animBg="1" autoUpdateAnimBg="0"/>
      <p:bldP spid="32774" grpId="0" bldLvl="0" animBg="1" autoUpdateAnimBg="0"/>
      <p:bldP spid="32775" grpId="0" bldLvl="0" animBg="1" autoUpdateAnimBg="0"/>
      <p:bldP spid="32776" grpId="0" bldLvl="0" animBg="1" autoUpdateAnimBg="0"/>
      <p:bldP spid="32777" grpId="0" bldLvl="0" animBg="1" autoUpdateAnimBg="0"/>
      <p:bldP spid="32778" grpId="0" bldLvl="0" autoUpdateAnimBg="0"/>
      <p:bldP spid="32779" grpId="0" bldLvl="0" autoUpdateAnimBg="0"/>
      <p:bldP spid="32780" grpId="0" bldLvl="0" autoUpdateAnimBg="0"/>
      <p:bldP spid="32781" grpId="0" bldLvl="0" autoUpdateAnimBg="0"/>
      <p:bldP spid="32782" grpId="0" bldLvl="0" autoUpdateAnimBg="0"/>
      <p:bldP spid="32783" grpId="0" bldLvl="0" autoUpdateAnimBg="0"/>
      <p:bldP spid="32787" grpId="0" bldLvl="0" animBg="1" autoUpdateAnimBg="0"/>
      <p:bldP spid="32787" grpId="1" bldLvl="0" animBg="1" autoUpdateAnimBg="0"/>
      <p:bldP spid="32788" grpId="0" bldLvl="0" animBg="1" autoUpdateAnimBg="0"/>
      <p:bldP spid="32788" grpId="1" bldLvl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6D655-A818-4B10-AD18-2FE2CB16E773}" type="slidenum">
              <a:rPr lang="zh-CN" altLang="en-US"/>
              <a:pPr>
                <a:defRPr/>
              </a:pPr>
              <a:t>31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6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43463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产品展示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797" name="文本框 37"/>
          <p:cNvSpPr>
            <a:spLocks noChangeArrowheads="1"/>
          </p:cNvSpPr>
          <p:nvPr/>
        </p:nvSpPr>
        <p:spPr bwMode="auto">
          <a:xfrm>
            <a:off x="67516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Products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4297363" y="619125"/>
            <a:ext cx="263525" cy="393700"/>
            <a:chOff x="0" y="0"/>
            <a:chExt cx="213756" cy="427512"/>
          </a:xfrm>
        </p:grpSpPr>
        <p:sp>
          <p:nvSpPr>
            <p:cNvPr id="3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0" y="4381500"/>
            <a:ext cx="12204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-9525" y="4381500"/>
            <a:ext cx="12223750" cy="682625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3803" name="Group 11"/>
          <p:cNvGrpSpPr>
            <a:grpSpLocks/>
          </p:cNvGrpSpPr>
          <p:nvPr/>
        </p:nvGrpSpPr>
        <p:grpSpPr bwMode="auto">
          <a:xfrm>
            <a:off x="4327525" y="2146300"/>
            <a:ext cx="3536950" cy="2133600"/>
            <a:chOff x="0" y="0"/>
            <a:chExt cx="3536515" cy="213360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873125" y="2146300"/>
            <a:ext cx="3536950" cy="2133600"/>
            <a:chOff x="0" y="0"/>
            <a:chExt cx="3536515" cy="21336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3809" name="Group 17"/>
          <p:cNvGrpSpPr>
            <a:grpSpLocks/>
          </p:cNvGrpSpPr>
          <p:nvPr/>
        </p:nvGrpSpPr>
        <p:grpSpPr bwMode="auto">
          <a:xfrm>
            <a:off x="7781925" y="2146300"/>
            <a:ext cx="3535363" cy="2133600"/>
            <a:chOff x="0" y="0"/>
            <a:chExt cx="3536515" cy="21336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3812" name="矩形 37"/>
          <p:cNvSpPr>
            <a:spLocks noChangeArrowheads="1"/>
          </p:cNvSpPr>
          <p:nvPr/>
        </p:nvSpPr>
        <p:spPr bwMode="auto">
          <a:xfrm>
            <a:off x="1316038" y="1457325"/>
            <a:ext cx="95932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13" name="矩形 38"/>
          <p:cNvSpPr>
            <a:spLocks noChangeArrowheads="1"/>
          </p:cNvSpPr>
          <p:nvPr/>
        </p:nvSpPr>
        <p:spPr bwMode="auto">
          <a:xfrm>
            <a:off x="1703388" y="4491038"/>
            <a:ext cx="1878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添加产品名称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3814" name="矩形 47"/>
          <p:cNvSpPr>
            <a:spLocks noChangeArrowheads="1"/>
          </p:cNvSpPr>
          <p:nvPr/>
        </p:nvSpPr>
        <p:spPr bwMode="auto">
          <a:xfrm>
            <a:off x="1477963" y="5129213"/>
            <a:ext cx="23288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15" name="矩形 51"/>
          <p:cNvSpPr>
            <a:spLocks noChangeArrowheads="1"/>
          </p:cNvSpPr>
          <p:nvPr/>
        </p:nvSpPr>
        <p:spPr bwMode="auto">
          <a:xfrm>
            <a:off x="5157788" y="4491038"/>
            <a:ext cx="1878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添加产品名称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3816" name="矩形 47"/>
          <p:cNvSpPr>
            <a:spLocks noChangeArrowheads="1"/>
          </p:cNvSpPr>
          <p:nvPr/>
        </p:nvSpPr>
        <p:spPr bwMode="auto">
          <a:xfrm>
            <a:off x="4930775" y="5129213"/>
            <a:ext cx="232886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17" name="矩形 53"/>
          <p:cNvSpPr>
            <a:spLocks noChangeArrowheads="1"/>
          </p:cNvSpPr>
          <p:nvPr/>
        </p:nvSpPr>
        <p:spPr bwMode="auto">
          <a:xfrm>
            <a:off x="8610600" y="4491038"/>
            <a:ext cx="1878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添加产品名称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3818" name="矩形 47"/>
          <p:cNvSpPr>
            <a:spLocks noChangeArrowheads="1"/>
          </p:cNvSpPr>
          <p:nvPr/>
        </p:nvSpPr>
        <p:spPr bwMode="auto">
          <a:xfrm>
            <a:off x="8385175" y="5129213"/>
            <a:ext cx="232886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75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75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3797" grpId="0" bldLvl="0" autoUpdateAnimBg="0"/>
      <p:bldP spid="33802" grpId="0" bldLvl="0" animBg="1" autoUpdateAnimBg="0"/>
      <p:bldP spid="33812" grpId="0" bldLvl="0" autoUpdateAnimBg="0"/>
      <p:bldP spid="33813" grpId="0" bldLvl="0" autoUpdateAnimBg="0"/>
      <p:bldP spid="33814" grpId="0" bldLvl="0" autoUpdateAnimBg="0"/>
      <p:bldP spid="33815" grpId="0" bldLvl="0" autoUpdateAnimBg="0"/>
      <p:bldP spid="33816" grpId="0" bldLvl="0" autoUpdateAnimBg="0"/>
      <p:bldP spid="33817" grpId="0" bldLvl="0" autoUpdateAnimBg="0"/>
      <p:bldP spid="33818" grpId="0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172F8-572E-4FEA-9E4D-B02A2170C1C1}" type="slidenum">
              <a:rPr lang="zh-CN" altLang="en-US"/>
              <a:pPr>
                <a:defRPr/>
              </a:pPr>
              <a:t>32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直接连接符 16"/>
          <p:cNvSpPr>
            <a:spLocks noChangeShapeType="1"/>
          </p:cNvSpPr>
          <p:nvPr/>
        </p:nvSpPr>
        <p:spPr bwMode="auto">
          <a:xfrm flipH="1">
            <a:off x="8004175" y="4500563"/>
            <a:ext cx="612775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 flipH="1" flipV="1">
            <a:off x="6437313" y="5705475"/>
            <a:ext cx="1028700" cy="193675"/>
            <a:chOff x="0" y="0"/>
            <a:chExt cx="1505426" cy="262890"/>
          </a:xfrm>
        </p:grpSpPr>
        <p:sp>
          <p:nvSpPr>
            <p:cNvPr id="34875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6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24" name="直接连接符 17"/>
          <p:cNvSpPr>
            <a:spLocks noChangeShapeType="1"/>
          </p:cNvSpPr>
          <p:nvPr/>
        </p:nvSpPr>
        <p:spPr bwMode="auto">
          <a:xfrm flipH="1" flipV="1">
            <a:off x="3568700" y="4500563"/>
            <a:ext cx="625475" cy="1587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直接连接符 14"/>
          <p:cNvSpPr>
            <a:spLocks noChangeShapeType="1"/>
          </p:cNvSpPr>
          <p:nvPr/>
        </p:nvSpPr>
        <p:spPr bwMode="auto">
          <a:xfrm flipH="1">
            <a:off x="3568700" y="3146425"/>
            <a:ext cx="611188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4549775" y="1611313"/>
            <a:ext cx="1216025" cy="261937"/>
            <a:chOff x="0" y="0"/>
            <a:chExt cx="1505426" cy="262890"/>
          </a:xfrm>
        </p:grpSpPr>
        <p:sp>
          <p:nvSpPr>
            <p:cNvPr id="3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4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9" name="Group 13"/>
          <p:cNvGrpSpPr>
            <a:grpSpLocks/>
          </p:cNvGrpSpPr>
          <p:nvPr/>
        </p:nvGrpSpPr>
        <p:grpSpPr bwMode="auto">
          <a:xfrm>
            <a:off x="6816725" y="2619375"/>
            <a:ext cx="1203325" cy="1050925"/>
            <a:chOff x="0" y="0"/>
            <a:chExt cx="1203960" cy="1051560"/>
          </a:xfrm>
        </p:grpSpPr>
        <p:sp>
          <p:nvSpPr>
            <p:cNvPr id="4" name="六边形 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文本框 43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lang="zh-CN" altLang="en-US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5499100" y="1860550"/>
            <a:ext cx="1204913" cy="1050925"/>
            <a:chOff x="0" y="0"/>
            <a:chExt cx="1203960" cy="1051560"/>
          </a:xfrm>
        </p:grpSpPr>
        <p:sp>
          <p:nvSpPr>
            <p:cNvPr id="34869" name="六边形 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70" name="文本框 44"/>
            <p:cNvSpPr>
              <a:spLocks noChangeArrowheads="1"/>
            </p:cNvSpPr>
            <p:nvPr/>
          </p:nvSpPr>
          <p:spPr bwMode="auto">
            <a:xfrm>
              <a:off x="160817" y="110282"/>
              <a:ext cx="882327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zh-CN" altLang="en-US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6800850" y="3975100"/>
            <a:ext cx="1203325" cy="1050925"/>
            <a:chOff x="0" y="0"/>
            <a:chExt cx="1203960" cy="1051560"/>
          </a:xfrm>
        </p:grpSpPr>
        <p:sp>
          <p:nvSpPr>
            <p:cNvPr id="6" name="六边形 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文本框 45"/>
            <p:cNvSpPr>
              <a:spLocks noChangeArrowheads="1"/>
            </p:cNvSpPr>
            <p:nvPr/>
          </p:nvSpPr>
          <p:spPr bwMode="auto">
            <a:xfrm>
              <a:off x="138875" y="110282"/>
              <a:ext cx="926211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lang="zh-CN" altLang="en-US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4194175" y="3976688"/>
            <a:ext cx="1203325" cy="1050925"/>
            <a:chOff x="0" y="0"/>
            <a:chExt cx="1203960" cy="1051560"/>
          </a:xfrm>
        </p:grpSpPr>
        <p:sp>
          <p:nvSpPr>
            <p:cNvPr id="8" name="六边形 4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文本框 46"/>
            <p:cNvSpPr>
              <a:spLocks noChangeArrowheads="1"/>
            </p:cNvSpPr>
            <p:nvPr/>
          </p:nvSpPr>
          <p:spPr bwMode="auto">
            <a:xfrm>
              <a:off x="191617" y="110282"/>
              <a:ext cx="820725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05</a:t>
              </a:r>
              <a:endParaRPr lang="zh-CN" altLang="en-US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>
            <a:off x="4179888" y="2619375"/>
            <a:ext cx="1204912" cy="1050925"/>
            <a:chOff x="0" y="0"/>
            <a:chExt cx="1203960" cy="1051560"/>
          </a:xfrm>
        </p:grpSpPr>
        <p:sp>
          <p:nvSpPr>
            <p:cNvPr id="10" name="六边形 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06</a:t>
              </a:r>
              <a:endParaRPr lang="zh-CN" altLang="en-US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>
            <a:off x="5499100" y="4679950"/>
            <a:ext cx="1204913" cy="1052513"/>
            <a:chOff x="0" y="0"/>
            <a:chExt cx="1203960" cy="1051560"/>
          </a:xfrm>
        </p:grpSpPr>
        <p:sp>
          <p:nvSpPr>
            <p:cNvPr id="12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文本框 48"/>
            <p:cNvSpPr>
              <a:spLocks noChangeArrowheads="1"/>
            </p:cNvSpPr>
            <p:nvPr/>
          </p:nvSpPr>
          <p:spPr bwMode="auto">
            <a:xfrm>
              <a:off x="167429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04</a:t>
              </a:r>
              <a:endParaRPr lang="zh-CN" altLang="en-US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4847" name="Group 31"/>
          <p:cNvGrpSpPr>
            <a:grpSpLocks/>
          </p:cNvGrpSpPr>
          <p:nvPr/>
        </p:nvGrpSpPr>
        <p:grpSpPr bwMode="auto">
          <a:xfrm>
            <a:off x="5157788" y="3006725"/>
            <a:ext cx="1887537" cy="1592263"/>
            <a:chOff x="0" y="0"/>
            <a:chExt cx="1887055" cy="1592580"/>
          </a:xfrm>
        </p:grpSpPr>
        <p:sp>
          <p:nvSpPr>
            <p:cNvPr id="34853" name="六边形 6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4854" name="Group 33"/>
            <p:cNvGrpSpPr>
              <a:grpSpLocks/>
            </p:cNvGrpSpPr>
            <p:nvPr/>
          </p:nvGrpSpPr>
          <p:grpSpPr bwMode="auto">
            <a:xfrm>
              <a:off x="445971" y="443715"/>
              <a:ext cx="966085" cy="648000"/>
              <a:chOff x="0" y="0"/>
              <a:chExt cx="935038" cy="568325"/>
            </a:xfrm>
          </p:grpSpPr>
          <p:sp>
            <p:nvSpPr>
              <p:cNvPr id="34855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avLst/>
                <a:gdLst>
                  <a:gd name="T0" fmla="*/ 2147483646 w 30"/>
                  <a:gd name="T1" fmla="*/ 2147483646 h 22"/>
                  <a:gd name="T2" fmla="*/ 2147483646 w 30"/>
                  <a:gd name="T3" fmla="*/ 0 h 22"/>
                  <a:gd name="T4" fmla="*/ 2147483646 w 30"/>
                  <a:gd name="T5" fmla="*/ 2147483646 h 22"/>
                  <a:gd name="T6" fmla="*/ 2147483646 w 30"/>
                  <a:gd name="T7" fmla="*/ 2147483646 h 22"/>
                  <a:gd name="T8" fmla="*/ 2147483646 w 30"/>
                  <a:gd name="T9" fmla="*/ 2147483646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4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avLst/>
                <a:gdLst>
                  <a:gd name="T0" fmla="*/ 2147483646 w 32"/>
                  <a:gd name="T1" fmla="*/ 2147483646 h 53"/>
                  <a:gd name="T2" fmla="*/ 2147483646 w 32"/>
                  <a:gd name="T3" fmla="*/ 2147483646 h 53"/>
                  <a:gd name="T4" fmla="*/ 2147483646 w 32"/>
                  <a:gd name="T5" fmla="*/ 0 h 53"/>
                  <a:gd name="T6" fmla="*/ 0 w 32"/>
                  <a:gd name="T7" fmla="*/ 2147483646 h 53"/>
                  <a:gd name="T8" fmla="*/ 0 w 32"/>
                  <a:gd name="T9" fmla="*/ 2147483646 h 53"/>
                  <a:gd name="T10" fmla="*/ 0 w 32"/>
                  <a:gd name="T11" fmla="*/ 2147483646 h 53"/>
                  <a:gd name="T12" fmla="*/ 2147483646 w 32"/>
                  <a:gd name="T13" fmla="*/ 2147483646 h 53"/>
                  <a:gd name="T14" fmla="*/ 2147483646 w 32"/>
                  <a:gd name="T15" fmla="*/ 2147483646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5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avLst/>
                <a:gdLst>
                  <a:gd name="T0" fmla="*/ 2147483646 w 32"/>
                  <a:gd name="T1" fmla="*/ 2147483646 h 78"/>
                  <a:gd name="T2" fmla="*/ 2147483646 w 32"/>
                  <a:gd name="T3" fmla="*/ 2147483646 h 78"/>
                  <a:gd name="T4" fmla="*/ 2147483646 w 32"/>
                  <a:gd name="T5" fmla="*/ 2147483646 h 78"/>
                  <a:gd name="T6" fmla="*/ 2147483646 w 32"/>
                  <a:gd name="T7" fmla="*/ 0 h 78"/>
                  <a:gd name="T8" fmla="*/ 2147483646 w 32"/>
                  <a:gd name="T9" fmla="*/ 2147483646 h 78"/>
                  <a:gd name="T10" fmla="*/ 0 w 32"/>
                  <a:gd name="T11" fmla="*/ 2147483646 h 78"/>
                  <a:gd name="T12" fmla="*/ 0 w 32"/>
                  <a:gd name="T13" fmla="*/ 2147483646 h 78"/>
                  <a:gd name="T14" fmla="*/ 2147483646 w 32"/>
                  <a:gd name="T15" fmla="*/ 2147483646 h 78"/>
                  <a:gd name="T16" fmla="*/ 2147483646 w 32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6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avLst/>
                <a:gdLst>
                  <a:gd name="T0" fmla="*/ 2147483646 w 32"/>
                  <a:gd name="T1" fmla="*/ 2147483646 h 67"/>
                  <a:gd name="T2" fmla="*/ 2147483646 w 32"/>
                  <a:gd name="T3" fmla="*/ 2147483646 h 67"/>
                  <a:gd name="T4" fmla="*/ 2147483646 w 32"/>
                  <a:gd name="T5" fmla="*/ 0 h 67"/>
                  <a:gd name="T6" fmla="*/ 2147483646 w 32"/>
                  <a:gd name="T7" fmla="*/ 2147483646 h 67"/>
                  <a:gd name="T8" fmla="*/ 2147483646 w 32"/>
                  <a:gd name="T9" fmla="*/ 2147483646 h 67"/>
                  <a:gd name="T10" fmla="*/ 2147483646 w 32"/>
                  <a:gd name="T11" fmla="*/ 2147483646 h 67"/>
                  <a:gd name="T12" fmla="*/ 2147483646 w 32"/>
                  <a:gd name="T13" fmla="*/ 2147483646 h 67"/>
                  <a:gd name="T14" fmla="*/ 0 w 32"/>
                  <a:gd name="T15" fmla="*/ 2147483646 h 67"/>
                  <a:gd name="T16" fmla="*/ 0 w 32"/>
                  <a:gd name="T17" fmla="*/ 2147483646 h 67"/>
                  <a:gd name="T18" fmla="*/ 2147483646 w 32"/>
                  <a:gd name="T19" fmla="*/ 2147483646 h 67"/>
                  <a:gd name="T20" fmla="*/ 2147483646 w 32"/>
                  <a:gd name="T21" fmla="*/ 2147483646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7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avLst/>
                <a:gdLst>
                  <a:gd name="T0" fmla="*/ 2147483646 w 32"/>
                  <a:gd name="T1" fmla="*/ 2147483646 h 99"/>
                  <a:gd name="T2" fmla="*/ 2147483646 w 32"/>
                  <a:gd name="T3" fmla="*/ 2147483646 h 99"/>
                  <a:gd name="T4" fmla="*/ 2147483646 w 32"/>
                  <a:gd name="T5" fmla="*/ 0 h 99"/>
                  <a:gd name="T6" fmla="*/ 2147483646 w 32"/>
                  <a:gd name="T7" fmla="*/ 2147483646 h 99"/>
                  <a:gd name="T8" fmla="*/ 0 w 32"/>
                  <a:gd name="T9" fmla="*/ 2147483646 h 99"/>
                  <a:gd name="T10" fmla="*/ 0 w 32"/>
                  <a:gd name="T11" fmla="*/ 2147483646 h 99"/>
                  <a:gd name="T12" fmla="*/ 2147483646 w 32"/>
                  <a:gd name="T13" fmla="*/ 2147483646 h 99"/>
                  <a:gd name="T14" fmla="*/ 2147483646 w 32"/>
                  <a:gd name="T15" fmla="*/ 2147483646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8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avLst/>
                <a:gdLst>
                  <a:gd name="T0" fmla="*/ 2147483646 w 248"/>
                  <a:gd name="T1" fmla="*/ 2147483646 h 144"/>
                  <a:gd name="T2" fmla="*/ 2147483646 w 248"/>
                  <a:gd name="T3" fmla="*/ 2147483646 h 144"/>
                  <a:gd name="T4" fmla="*/ 2147483646 w 248"/>
                  <a:gd name="T5" fmla="*/ 0 h 144"/>
                  <a:gd name="T6" fmla="*/ 2147483646 w 248"/>
                  <a:gd name="T7" fmla="*/ 0 h 144"/>
                  <a:gd name="T8" fmla="*/ 2147483646 w 248"/>
                  <a:gd name="T9" fmla="*/ 0 h 144"/>
                  <a:gd name="T10" fmla="*/ 2147483646 w 248"/>
                  <a:gd name="T11" fmla="*/ 2147483646 h 144"/>
                  <a:gd name="T12" fmla="*/ 2147483646 w 248"/>
                  <a:gd name="T13" fmla="*/ 2147483646 h 144"/>
                  <a:gd name="T14" fmla="*/ 2147483646 w 248"/>
                  <a:gd name="T15" fmla="*/ 2147483646 h 144"/>
                  <a:gd name="T16" fmla="*/ 2147483646 w 248"/>
                  <a:gd name="T17" fmla="*/ 2147483646 h 144"/>
                  <a:gd name="T18" fmla="*/ 2147483646 w 248"/>
                  <a:gd name="T19" fmla="*/ 2147483646 h 144"/>
                  <a:gd name="T20" fmla="*/ 2147483646 w 248"/>
                  <a:gd name="T21" fmla="*/ 2147483646 h 144"/>
                  <a:gd name="T22" fmla="*/ 2147483646 w 248"/>
                  <a:gd name="T23" fmla="*/ 2147483646 h 144"/>
                  <a:gd name="T24" fmla="*/ 2147483646 w 248"/>
                  <a:gd name="T25" fmla="*/ 2147483646 h 144"/>
                  <a:gd name="T26" fmla="*/ 2147483646 w 248"/>
                  <a:gd name="T27" fmla="*/ 2147483646 h 144"/>
                  <a:gd name="T28" fmla="*/ 2147483646 w 248"/>
                  <a:gd name="T29" fmla="*/ 2147483646 h 144"/>
                  <a:gd name="T30" fmla="*/ 2147483646 w 248"/>
                  <a:gd name="T31" fmla="*/ 2147483646 h 144"/>
                  <a:gd name="T32" fmla="*/ 2147483646 w 248"/>
                  <a:gd name="T33" fmla="*/ 2147483646 h 144"/>
                  <a:gd name="T34" fmla="*/ 2147483646 w 248"/>
                  <a:gd name="T35" fmla="*/ 2147483646 h 144"/>
                  <a:gd name="T36" fmla="*/ 2147483646 w 248"/>
                  <a:gd name="T37" fmla="*/ 2147483646 h 144"/>
                  <a:gd name="T38" fmla="*/ 2147483646 w 248"/>
                  <a:gd name="T39" fmla="*/ 2147483646 h 144"/>
                  <a:gd name="T40" fmla="*/ 2147483646 w 248"/>
                  <a:gd name="T41" fmla="*/ 2147483646 h 144"/>
                  <a:gd name="T42" fmla="*/ 2147483646 w 248"/>
                  <a:gd name="T43" fmla="*/ 2147483646 h 144"/>
                  <a:gd name="T44" fmla="*/ 2147483646 w 248"/>
                  <a:gd name="T45" fmla="*/ 2147483646 h 144"/>
                  <a:gd name="T46" fmla="*/ 2147483646 w 248"/>
                  <a:gd name="T47" fmla="*/ 2147483646 h 144"/>
                  <a:gd name="T48" fmla="*/ 2147483646 w 248"/>
                  <a:gd name="T49" fmla="*/ 2147483646 h 144"/>
                  <a:gd name="T50" fmla="*/ 2147483646 w 248"/>
                  <a:gd name="T51" fmla="*/ 2147483646 h 144"/>
                  <a:gd name="T52" fmla="*/ 2147483646 w 248"/>
                  <a:gd name="T53" fmla="*/ 2147483646 h 144"/>
                  <a:gd name="T54" fmla="*/ 2147483646 w 248"/>
                  <a:gd name="T55" fmla="*/ 2147483646 h 144"/>
                  <a:gd name="T56" fmla="*/ 2147483646 w 248"/>
                  <a:gd name="T57" fmla="*/ 2147483646 h 144"/>
                  <a:gd name="T58" fmla="*/ 2147483646 w 248"/>
                  <a:gd name="T59" fmla="*/ 2147483646 h 144"/>
                  <a:gd name="T60" fmla="*/ 2147483646 w 248"/>
                  <a:gd name="T61" fmla="*/ 2147483646 h 144"/>
                  <a:gd name="T62" fmla="*/ 2147483646 w 248"/>
                  <a:gd name="T63" fmla="*/ 2147483646 h 144"/>
                  <a:gd name="T64" fmla="*/ 2147483646 w 248"/>
                  <a:gd name="T65" fmla="*/ 2147483646 h 144"/>
                  <a:gd name="T66" fmla="*/ 2147483646 w 248"/>
                  <a:gd name="T67" fmla="*/ 2147483646 h 144"/>
                  <a:gd name="T68" fmla="*/ 2147483646 w 248"/>
                  <a:gd name="T69" fmla="*/ 2147483646 h 144"/>
                  <a:gd name="T70" fmla="*/ 2147483646 w 248"/>
                  <a:gd name="T71" fmla="*/ 2147483646 h 144"/>
                  <a:gd name="T72" fmla="*/ 2147483646 w 248"/>
                  <a:gd name="T73" fmla="*/ 2147483646 h 144"/>
                  <a:gd name="T74" fmla="*/ 2147483646 w 248"/>
                  <a:gd name="T75" fmla="*/ 2147483646 h 144"/>
                  <a:gd name="T76" fmla="*/ 2147483646 w 248"/>
                  <a:gd name="T77" fmla="*/ 2147483646 h 144"/>
                  <a:gd name="T78" fmla="*/ 2147483646 w 248"/>
                  <a:gd name="T79" fmla="*/ 2147483646 h 144"/>
                  <a:gd name="T80" fmla="*/ 2147483646 w 248"/>
                  <a:gd name="T81" fmla="*/ 2147483646 h 144"/>
                  <a:gd name="T82" fmla="*/ 2147483646 w 248"/>
                  <a:gd name="T83" fmla="*/ 2147483646 h 144"/>
                  <a:gd name="T84" fmla="*/ 2147483646 w 248"/>
                  <a:gd name="T85" fmla="*/ 2147483646 h 144"/>
                  <a:gd name="T86" fmla="*/ 2147483646 w 248"/>
                  <a:gd name="T87" fmla="*/ 2147483646 h 144"/>
                  <a:gd name="T88" fmla="*/ 2147483646 w 248"/>
                  <a:gd name="T89" fmla="*/ 2147483646 h 144"/>
                  <a:gd name="T90" fmla="*/ 2147483646 w 248"/>
                  <a:gd name="T91" fmla="*/ 2147483646 h 144"/>
                  <a:gd name="T92" fmla="*/ 2147483646 w 248"/>
                  <a:gd name="T93" fmla="*/ 2147483646 h 144"/>
                  <a:gd name="T94" fmla="*/ 2147483646 w 248"/>
                  <a:gd name="T95" fmla="*/ 2147483646 h 144"/>
                  <a:gd name="T96" fmla="*/ 2147483646 w 248"/>
                  <a:gd name="T97" fmla="*/ 2147483646 h 144"/>
                  <a:gd name="T98" fmla="*/ 2147483646 w 248"/>
                  <a:gd name="T99" fmla="*/ 2147483646 h 144"/>
                  <a:gd name="T100" fmla="*/ 2147483646 w 248"/>
                  <a:gd name="T101" fmla="*/ 2147483646 h 144"/>
                  <a:gd name="T102" fmla="*/ 2147483646 w 248"/>
                  <a:gd name="T103" fmla="*/ 2147483646 h 144"/>
                  <a:gd name="T104" fmla="*/ 2147483646 w 248"/>
                  <a:gd name="T105" fmla="*/ 2147483646 h 144"/>
                  <a:gd name="T106" fmla="*/ 2147483646 w 248"/>
                  <a:gd name="T107" fmla="*/ 2147483646 h 144"/>
                  <a:gd name="T108" fmla="*/ 2147483646 w 248"/>
                  <a:gd name="T109" fmla="*/ 2147483646 h 144"/>
                  <a:gd name="T110" fmla="*/ 2147483646 w 248"/>
                  <a:gd name="T111" fmla="*/ 2147483646 h 144"/>
                  <a:gd name="T112" fmla="*/ 2147483646 w 248"/>
                  <a:gd name="T113" fmla="*/ 2147483646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sp>
        <p:nvSpPr>
          <p:cNvPr id="34856" name="矩形 65"/>
          <p:cNvSpPr>
            <a:spLocks noChangeArrowheads="1"/>
          </p:cNvSpPr>
          <p:nvPr/>
        </p:nvSpPr>
        <p:spPr bwMode="auto">
          <a:xfrm>
            <a:off x="3317875" y="137795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4857" name="矩形 47"/>
          <p:cNvSpPr>
            <a:spLocks noChangeArrowheads="1"/>
          </p:cNvSpPr>
          <p:nvPr/>
        </p:nvSpPr>
        <p:spPr bwMode="auto">
          <a:xfrm>
            <a:off x="1292225" y="1743075"/>
            <a:ext cx="3252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58" name="矩形 69"/>
          <p:cNvSpPr>
            <a:spLocks noChangeArrowheads="1"/>
          </p:cNvSpPr>
          <p:nvPr/>
        </p:nvSpPr>
        <p:spPr bwMode="auto">
          <a:xfrm>
            <a:off x="2279650" y="273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4859" name="矩形 47"/>
          <p:cNvSpPr>
            <a:spLocks noChangeArrowheads="1"/>
          </p:cNvSpPr>
          <p:nvPr/>
        </p:nvSpPr>
        <p:spPr bwMode="auto">
          <a:xfrm>
            <a:off x="1330325" y="3098800"/>
            <a:ext cx="2159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60" name="矩形 72"/>
          <p:cNvSpPr>
            <a:spLocks noChangeArrowheads="1"/>
          </p:cNvSpPr>
          <p:nvPr/>
        </p:nvSpPr>
        <p:spPr bwMode="auto">
          <a:xfrm>
            <a:off x="2279650" y="41529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4861" name="矩形 47"/>
          <p:cNvSpPr>
            <a:spLocks noChangeArrowheads="1"/>
          </p:cNvSpPr>
          <p:nvPr/>
        </p:nvSpPr>
        <p:spPr bwMode="auto">
          <a:xfrm>
            <a:off x="1330325" y="4518025"/>
            <a:ext cx="2159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62" name="矩形 76"/>
          <p:cNvSpPr>
            <a:spLocks noChangeArrowheads="1"/>
          </p:cNvSpPr>
          <p:nvPr/>
        </p:nvSpPr>
        <p:spPr bwMode="auto">
          <a:xfrm>
            <a:off x="8707438" y="21415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4863" name="矩形 47"/>
          <p:cNvSpPr>
            <a:spLocks noChangeArrowheads="1"/>
          </p:cNvSpPr>
          <p:nvPr/>
        </p:nvSpPr>
        <p:spPr bwMode="auto">
          <a:xfrm>
            <a:off x="8680450" y="2522538"/>
            <a:ext cx="22066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64" name="矩形 78"/>
          <p:cNvSpPr>
            <a:spLocks noChangeArrowheads="1"/>
          </p:cNvSpPr>
          <p:nvPr/>
        </p:nvSpPr>
        <p:spPr bwMode="auto">
          <a:xfrm>
            <a:off x="8697913" y="38258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4865" name="矩形 47"/>
          <p:cNvSpPr>
            <a:spLocks noChangeArrowheads="1"/>
          </p:cNvSpPr>
          <p:nvPr/>
        </p:nvSpPr>
        <p:spPr bwMode="auto">
          <a:xfrm>
            <a:off x="8697913" y="4206875"/>
            <a:ext cx="2206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66" name="矩形 80"/>
          <p:cNvSpPr>
            <a:spLocks noChangeArrowheads="1"/>
          </p:cNvSpPr>
          <p:nvPr/>
        </p:nvSpPr>
        <p:spPr bwMode="auto">
          <a:xfrm>
            <a:off x="7542213" y="537210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4867" name="矩形 47"/>
          <p:cNvSpPr>
            <a:spLocks noChangeArrowheads="1"/>
          </p:cNvSpPr>
          <p:nvPr/>
        </p:nvSpPr>
        <p:spPr bwMode="auto">
          <a:xfrm>
            <a:off x="7542213" y="5753100"/>
            <a:ext cx="2916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4868" name="Group 52"/>
          <p:cNvGrpSpPr>
            <a:grpSpLocks/>
          </p:cNvGrpSpPr>
          <p:nvPr/>
        </p:nvGrpSpPr>
        <p:grpSpPr bwMode="auto">
          <a:xfrm flipH="1">
            <a:off x="7748588" y="2370138"/>
            <a:ext cx="884237" cy="261937"/>
            <a:chOff x="0" y="0"/>
            <a:chExt cx="1505426" cy="262890"/>
          </a:xfrm>
        </p:grpSpPr>
        <p:sp>
          <p:nvSpPr>
            <p:cNvPr id="34851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2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71" name="矩形 3"/>
          <p:cNvSpPr>
            <a:spLocks noChangeArrowheads="1"/>
          </p:cNvSpPr>
          <p:nvPr/>
        </p:nvSpPr>
        <p:spPr bwMode="auto">
          <a:xfrm>
            <a:off x="4781550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其他产品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872" name="文本框 37"/>
          <p:cNvSpPr>
            <a:spLocks noChangeArrowheads="1"/>
          </p:cNvSpPr>
          <p:nvPr/>
        </p:nvSpPr>
        <p:spPr bwMode="auto">
          <a:xfrm>
            <a:off x="67135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More Products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4873" name="Group 57"/>
          <p:cNvGrpSpPr>
            <a:grpSpLocks/>
          </p:cNvGrpSpPr>
          <p:nvPr/>
        </p:nvGrpSpPr>
        <p:grpSpPr bwMode="auto">
          <a:xfrm>
            <a:off x="4235450" y="619125"/>
            <a:ext cx="263525" cy="393700"/>
            <a:chOff x="0" y="0"/>
            <a:chExt cx="213756" cy="427512"/>
          </a:xfrm>
        </p:grpSpPr>
        <p:sp>
          <p:nvSpPr>
            <p:cNvPr id="34849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0" name="直接连接符 7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4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4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4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4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4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5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35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4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4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5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35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4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4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824" grpId="0" animBg="1"/>
      <p:bldP spid="34825" grpId="0" animBg="1"/>
      <p:bldP spid="34856" grpId="0" bldLvl="0" autoUpdateAnimBg="0"/>
      <p:bldP spid="34857" grpId="0" bldLvl="0" autoUpdateAnimBg="0"/>
      <p:bldP spid="34858" grpId="0" bldLvl="0" autoUpdateAnimBg="0"/>
      <p:bldP spid="34859" grpId="0" bldLvl="0" autoUpdateAnimBg="0"/>
      <p:bldP spid="34860" grpId="0" bldLvl="0" autoUpdateAnimBg="0"/>
      <p:bldP spid="34861" grpId="0" bldLvl="0" autoUpdateAnimBg="0"/>
      <p:bldP spid="34862" grpId="0" bldLvl="0" autoUpdateAnimBg="0"/>
      <p:bldP spid="34863" grpId="0" bldLvl="0" autoUpdateAnimBg="0"/>
      <p:bldP spid="34864" grpId="0" bldLvl="0" autoUpdateAnimBg="0"/>
      <p:bldP spid="34865" grpId="0" bldLvl="0" autoUpdateAnimBg="0"/>
      <p:bldP spid="34866" grpId="0" bldLvl="0" autoUpdateAnimBg="0"/>
      <p:bldP spid="34867" grpId="0" bldLvl="0" autoUpdateAnimBg="0"/>
      <p:bldP spid="34871" grpId="0" bldLvl="0" autoUpdateAnimBg="0"/>
      <p:bldP spid="34872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01CAC-9FD5-4A1D-9CCB-7AE135CD530D}" type="slidenum">
              <a:rPr lang="zh-CN" altLang="en-US"/>
              <a:pPr>
                <a:defRPr/>
              </a:pPr>
              <a:t>33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4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任意多边形 39"/>
          <p:cNvSpPr>
            <a:spLocks noChangeArrowheads="1"/>
          </p:cNvSpPr>
          <p:nvPr/>
        </p:nvSpPr>
        <p:spPr bwMode="auto">
          <a:xfrm>
            <a:off x="0" y="2719388"/>
            <a:ext cx="2241550" cy="1192212"/>
          </a:xfrm>
          <a:custGeom>
            <a:avLst/>
            <a:gdLst>
              <a:gd name="T0" fmla="*/ 0 w 2242058"/>
              <a:gd name="T1" fmla="*/ 0 h 1191491"/>
              <a:gd name="T2" fmla="*/ 2240534 w 2242058"/>
              <a:gd name="T3" fmla="*/ 0 h 1191491"/>
              <a:gd name="T4" fmla="*/ 2221141 w 2242058"/>
              <a:gd name="T5" fmla="*/ 40358 h 1191491"/>
              <a:gd name="T6" fmla="*/ 2109075 w 2242058"/>
              <a:gd name="T7" fmla="*/ 596829 h 1191491"/>
              <a:gd name="T8" fmla="*/ 2221141 w 2242058"/>
              <a:gd name="T9" fmla="*/ 1153297 h 1191491"/>
              <a:gd name="T10" fmla="*/ 2240533 w 2242058"/>
              <a:gd name="T11" fmla="*/ 1193655 h 1191491"/>
              <a:gd name="T12" fmla="*/ 0 w 2242058"/>
              <a:gd name="T13" fmla="*/ 1193655 h 1191491"/>
              <a:gd name="T14" fmla="*/ 0 w 2242058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8"/>
              <a:gd name="T25" fmla="*/ 0 h 1191491"/>
              <a:gd name="T26" fmla="*/ 2242058 w 2242058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8" h="1191491">
                <a:moveTo>
                  <a:pt x="0" y="0"/>
                </a:moveTo>
                <a:lnTo>
                  <a:pt x="2242058" y="0"/>
                </a:lnTo>
                <a:lnTo>
                  <a:pt x="2222651" y="40286"/>
                </a:lnTo>
                <a:cubicBezTo>
                  <a:pt x="2150440" y="211012"/>
                  <a:pt x="2110509" y="398716"/>
                  <a:pt x="2110509" y="595746"/>
                </a:cubicBezTo>
                <a:cubicBezTo>
                  <a:pt x="2110509" y="792776"/>
                  <a:pt x="2150440" y="980480"/>
                  <a:pt x="2222651" y="1151206"/>
                </a:cubicBezTo>
                <a:lnTo>
                  <a:pt x="2242057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5" name="任意多边形 70"/>
          <p:cNvSpPr>
            <a:spLocks noChangeArrowheads="1"/>
          </p:cNvSpPr>
          <p:nvPr/>
        </p:nvSpPr>
        <p:spPr bwMode="auto">
          <a:xfrm>
            <a:off x="9950450" y="2719388"/>
            <a:ext cx="2241550" cy="1192212"/>
          </a:xfrm>
          <a:custGeom>
            <a:avLst/>
            <a:gdLst>
              <a:gd name="T0" fmla="*/ 0 w 2242056"/>
              <a:gd name="T1" fmla="*/ 0 h 1191491"/>
              <a:gd name="T2" fmla="*/ 2240538 w 2242056"/>
              <a:gd name="T3" fmla="*/ 0 h 1191491"/>
              <a:gd name="T4" fmla="*/ 2240538 w 2242056"/>
              <a:gd name="T5" fmla="*/ 1193655 h 1191491"/>
              <a:gd name="T6" fmla="*/ 1 w 2242056"/>
              <a:gd name="T7" fmla="*/ 1193655 h 1191491"/>
              <a:gd name="T8" fmla="*/ 19395 w 2242056"/>
              <a:gd name="T9" fmla="*/ 1153297 h 1191491"/>
              <a:gd name="T10" fmla="*/ 131459 w 2242056"/>
              <a:gd name="T11" fmla="*/ 596829 h 1191491"/>
              <a:gd name="T12" fmla="*/ 19395 w 2242056"/>
              <a:gd name="T13" fmla="*/ 40358 h 1191491"/>
              <a:gd name="T14" fmla="*/ 0 w 2242056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6"/>
              <a:gd name="T25" fmla="*/ 0 h 1191491"/>
              <a:gd name="T26" fmla="*/ 2242056 w 2242056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6" h="1191491">
                <a:moveTo>
                  <a:pt x="0" y="0"/>
                </a:moveTo>
                <a:lnTo>
                  <a:pt x="2242056" y="0"/>
                </a:lnTo>
                <a:lnTo>
                  <a:pt x="2242056" y="1191491"/>
                </a:lnTo>
                <a:lnTo>
                  <a:pt x="1" y="1191491"/>
                </a:lnTo>
                <a:lnTo>
                  <a:pt x="19407" y="1151206"/>
                </a:lnTo>
                <a:cubicBezTo>
                  <a:pt x="91618" y="980480"/>
                  <a:pt x="131549" y="792776"/>
                  <a:pt x="131549" y="595746"/>
                </a:cubicBezTo>
                <a:cubicBezTo>
                  <a:pt x="131549" y="398716"/>
                  <a:pt x="91618" y="211012"/>
                  <a:pt x="19407" y="4028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6" name="矩形 3"/>
          <p:cNvSpPr>
            <a:spLocks noChangeArrowheads="1"/>
          </p:cNvSpPr>
          <p:nvPr/>
        </p:nvSpPr>
        <p:spPr bwMode="auto">
          <a:xfrm>
            <a:off x="4811713" y="56356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主要服务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847" name="文本框 37"/>
          <p:cNvSpPr>
            <a:spLocks noChangeArrowheads="1"/>
          </p:cNvSpPr>
          <p:nvPr/>
        </p:nvSpPr>
        <p:spPr bwMode="auto">
          <a:xfrm>
            <a:off x="6716713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Service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5848" name="Group 8"/>
          <p:cNvGrpSpPr>
            <a:grpSpLocks/>
          </p:cNvGrpSpPr>
          <p:nvPr/>
        </p:nvGrpSpPr>
        <p:grpSpPr bwMode="auto">
          <a:xfrm>
            <a:off x="4265613" y="619125"/>
            <a:ext cx="263525" cy="393700"/>
            <a:chOff x="0" y="0"/>
            <a:chExt cx="213756" cy="427512"/>
          </a:xfrm>
        </p:grpSpPr>
        <p:sp>
          <p:nvSpPr>
            <p:cNvPr id="3" name="直接连接符 4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80" name="直接连接符 4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1" name="Oval 3"/>
          <p:cNvSpPr>
            <a:spLocks noChangeArrowheads="1"/>
          </p:cNvSpPr>
          <p:nvPr/>
        </p:nvSpPr>
        <p:spPr bwMode="auto">
          <a:xfrm>
            <a:off x="2111375" y="1889125"/>
            <a:ext cx="2854325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2" name="Oval 4"/>
          <p:cNvSpPr>
            <a:spLocks noChangeArrowheads="1"/>
          </p:cNvSpPr>
          <p:nvPr/>
        </p:nvSpPr>
        <p:spPr bwMode="auto">
          <a:xfrm>
            <a:off x="4668838" y="1889125"/>
            <a:ext cx="2854325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3" name="Oval 6"/>
          <p:cNvSpPr>
            <a:spLocks noChangeArrowheads="1"/>
          </p:cNvSpPr>
          <p:nvPr/>
        </p:nvSpPr>
        <p:spPr bwMode="auto">
          <a:xfrm>
            <a:off x="7227888" y="1889125"/>
            <a:ext cx="2854325" cy="2854325"/>
          </a:xfrm>
          <a:prstGeom prst="ellipse">
            <a:avLst/>
          </a:prstGeom>
          <a:solidFill>
            <a:srgbClr val="FFFFFF">
              <a:alpha val="39999"/>
            </a:srgb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5526088" y="2744788"/>
            <a:ext cx="1139825" cy="1141412"/>
            <a:chOff x="0" y="0"/>
            <a:chExt cx="490538" cy="490538"/>
          </a:xfrm>
        </p:grpSpPr>
        <p:sp>
          <p:nvSpPr>
            <p:cNvPr id="35866" name="Freeform 5"/>
            <p:cNvSpPr>
              <a:spLocks noEditPoints="1" noChangeArrowheads="1"/>
            </p:cNvSpPr>
            <p:nvPr/>
          </p:nvSpPr>
          <p:spPr bwMode="auto">
            <a:xfrm>
              <a:off x="0" y="0"/>
              <a:ext cx="490538" cy="490538"/>
            </a:xfrm>
            <a:custGeom>
              <a:avLst/>
              <a:gdLst>
                <a:gd name="T0" fmla="*/ 2147483646 w 128"/>
                <a:gd name="T1" fmla="*/ 0 h 128"/>
                <a:gd name="T2" fmla="*/ 2147483646 w 128"/>
                <a:gd name="T3" fmla="*/ 0 h 128"/>
                <a:gd name="T4" fmla="*/ 2147483646 w 128"/>
                <a:gd name="T5" fmla="*/ 2147483646 h 128"/>
                <a:gd name="T6" fmla="*/ 2147483646 w 128"/>
                <a:gd name="T7" fmla="*/ 2147483646 h 128"/>
                <a:gd name="T8" fmla="*/ 2147483646 w 128"/>
                <a:gd name="T9" fmla="*/ 2147483646 h 128"/>
                <a:gd name="T10" fmla="*/ 0 w 128"/>
                <a:gd name="T11" fmla="*/ 2147483646 h 128"/>
                <a:gd name="T12" fmla="*/ 0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0 h 128"/>
                <a:gd name="T24" fmla="*/ 2147483646 w 128"/>
                <a:gd name="T25" fmla="*/ 2147483646 h 128"/>
                <a:gd name="T26" fmla="*/ 2147483646 w 128"/>
                <a:gd name="T27" fmla="*/ 2147483646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8"/>
                <a:gd name="T82" fmla="*/ 0 h 128"/>
                <a:gd name="T83" fmla="*/ 128 w 128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7" name="Freeform 6"/>
            <p:cNvSpPr>
              <a:spLocks noChangeArrowheads="1"/>
            </p:cNvSpPr>
            <p:nvPr/>
          </p:nvSpPr>
          <p:spPr bwMode="auto">
            <a:xfrm>
              <a:off x="290513" y="184150"/>
              <a:ext cx="138113" cy="14288"/>
            </a:xfrm>
            <a:custGeom>
              <a:avLst/>
              <a:gdLst>
                <a:gd name="T0" fmla="*/ 2147483646 w 36"/>
                <a:gd name="T1" fmla="*/ 2147483646 h 4"/>
                <a:gd name="T2" fmla="*/ 2147483646 w 36"/>
                <a:gd name="T3" fmla="*/ 2147483646 h 4"/>
                <a:gd name="T4" fmla="*/ 2147483646 w 36"/>
                <a:gd name="T5" fmla="*/ 2147483646 h 4"/>
                <a:gd name="T6" fmla="*/ 2147483646 w 36"/>
                <a:gd name="T7" fmla="*/ 0 h 4"/>
                <a:gd name="T8" fmla="*/ 2147483646 w 36"/>
                <a:gd name="T9" fmla="*/ 0 h 4"/>
                <a:gd name="T10" fmla="*/ 0 w 36"/>
                <a:gd name="T11" fmla="*/ 2147483646 h 4"/>
                <a:gd name="T12" fmla="*/ 2147483646 w 36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7"/>
            <p:cNvSpPr>
              <a:spLocks noChangeArrowheads="1"/>
            </p:cNvSpPr>
            <p:nvPr/>
          </p:nvSpPr>
          <p:spPr bwMode="auto">
            <a:xfrm>
              <a:off x="290513" y="138112"/>
              <a:ext cx="138113" cy="14288"/>
            </a:xfrm>
            <a:custGeom>
              <a:avLst/>
              <a:gdLst>
                <a:gd name="T0" fmla="*/ 2147483646 w 36"/>
                <a:gd name="T1" fmla="*/ 2147483646 h 4"/>
                <a:gd name="T2" fmla="*/ 2147483646 w 36"/>
                <a:gd name="T3" fmla="*/ 2147483646 h 4"/>
                <a:gd name="T4" fmla="*/ 2147483646 w 36"/>
                <a:gd name="T5" fmla="*/ 2147483646 h 4"/>
                <a:gd name="T6" fmla="*/ 2147483646 w 36"/>
                <a:gd name="T7" fmla="*/ 0 h 4"/>
                <a:gd name="T8" fmla="*/ 2147483646 w 36"/>
                <a:gd name="T9" fmla="*/ 0 h 4"/>
                <a:gd name="T10" fmla="*/ 0 w 36"/>
                <a:gd name="T11" fmla="*/ 2147483646 h 4"/>
                <a:gd name="T12" fmla="*/ 2147483646 w 36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ChangeArrowheads="1"/>
            </p:cNvSpPr>
            <p:nvPr/>
          </p:nvSpPr>
          <p:spPr bwMode="auto">
            <a:xfrm>
              <a:off x="290513" y="92075"/>
              <a:ext cx="138113" cy="14288"/>
            </a:xfrm>
            <a:custGeom>
              <a:avLst/>
              <a:gdLst>
                <a:gd name="T0" fmla="*/ 2147483646 w 36"/>
                <a:gd name="T1" fmla="*/ 2147483646 h 4"/>
                <a:gd name="T2" fmla="*/ 2147483646 w 36"/>
                <a:gd name="T3" fmla="*/ 2147483646 h 4"/>
                <a:gd name="T4" fmla="*/ 2147483646 w 36"/>
                <a:gd name="T5" fmla="*/ 2147483646 h 4"/>
                <a:gd name="T6" fmla="*/ 2147483646 w 36"/>
                <a:gd name="T7" fmla="*/ 0 h 4"/>
                <a:gd name="T8" fmla="*/ 2147483646 w 36"/>
                <a:gd name="T9" fmla="*/ 0 h 4"/>
                <a:gd name="T10" fmla="*/ 0 w 36"/>
                <a:gd name="T11" fmla="*/ 2147483646 h 4"/>
                <a:gd name="T12" fmla="*/ 2147483646 w 36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0" name="Freeform 9"/>
            <p:cNvSpPr>
              <a:spLocks noChangeArrowheads="1"/>
            </p:cNvSpPr>
            <p:nvPr/>
          </p:nvSpPr>
          <p:spPr bwMode="auto">
            <a:xfrm>
              <a:off x="122238" y="414337"/>
              <a:ext cx="138113" cy="14288"/>
            </a:xfrm>
            <a:custGeom>
              <a:avLst/>
              <a:gdLst>
                <a:gd name="T0" fmla="*/ 2147483646 w 36"/>
                <a:gd name="T1" fmla="*/ 0 h 4"/>
                <a:gd name="T2" fmla="*/ 2147483646 w 36"/>
                <a:gd name="T3" fmla="*/ 0 h 4"/>
                <a:gd name="T4" fmla="*/ 0 w 36"/>
                <a:gd name="T5" fmla="*/ 2147483646 h 4"/>
                <a:gd name="T6" fmla="*/ 2147483646 w 36"/>
                <a:gd name="T7" fmla="*/ 2147483646 h 4"/>
                <a:gd name="T8" fmla="*/ 2147483646 w 36"/>
                <a:gd name="T9" fmla="*/ 2147483646 h 4"/>
                <a:gd name="T10" fmla="*/ 2147483646 w 36"/>
                <a:gd name="T11" fmla="*/ 2147483646 h 4"/>
                <a:gd name="T12" fmla="*/ 2147483646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1" name="Freeform 10"/>
            <p:cNvSpPr>
              <a:spLocks noChangeArrowheads="1"/>
            </p:cNvSpPr>
            <p:nvPr/>
          </p:nvSpPr>
          <p:spPr bwMode="auto">
            <a:xfrm>
              <a:off x="122238" y="368300"/>
              <a:ext cx="138113" cy="14288"/>
            </a:xfrm>
            <a:custGeom>
              <a:avLst/>
              <a:gdLst>
                <a:gd name="T0" fmla="*/ 2147483646 w 36"/>
                <a:gd name="T1" fmla="*/ 0 h 4"/>
                <a:gd name="T2" fmla="*/ 2147483646 w 36"/>
                <a:gd name="T3" fmla="*/ 0 h 4"/>
                <a:gd name="T4" fmla="*/ 0 w 36"/>
                <a:gd name="T5" fmla="*/ 2147483646 h 4"/>
                <a:gd name="T6" fmla="*/ 2147483646 w 36"/>
                <a:gd name="T7" fmla="*/ 2147483646 h 4"/>
                <a:gd name="T8" fmla="*/ 2147483646 w 36"/>
                <a:gd name="T9" fmla="*/ 2147483646 h 4"/>
                <a:gd name="T10" fmla="*/ 2147483646 w 36"/>
                <a:gd name="T11" fmla="*/ 2147483646 h 4"/>
                <a:gd name="T12" fmla="*/ 2147483646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2" name="Freeform 11"/>
            <p:cNvSpPr>
              <a:spLocks noChangeArrowheads="1"/>
            </p:cNvSpPr>
            <p:nvPr/>
          </p:nvSpPr>
          <p:spPr bwMode="auto">
            <a:xfrm>
              <a:off x="122238" y="322262"/>
              <a:ext cx="138113" cy="14288"/>
            </a:xfrm>
            <a:custGeom>
              <a:avLst/>
              <a:gdLst>
                <a:gd name="T0" fmla="*/ 2147483646 w 36"/>
                <a:gd name="T1" fmla="*/ 0 h 4"/>
                <a:gd name="T2" fmla="*/ 2147483646 w 36"/>
                <a:gd name="T3" fmla="*/ 0 h 4"/>
                <a:gd name="T4" fmla="*/ 0 w 36"/>
                <a:gd name="T5" fmla="*/ 2147483646 h 4"/>
                <a:gd name="T6" fmla="*/ 2147483646 w 36"/>
                <a:gd name="T7" fmla="*/ 2147483646 h 4"/>
                <a:gd name="T8" fmla="*/ 2147483646 w 36"/>
                <a:gd name="T9" fmla="*/ 2147483646 h 4"/>
                <a:gd name="T10" fmla="*/ 2147483646 w 36"/>
                <a:gd name="T11" fmla="*/ 2147483646 h 4"/>
                <a:gd name="T12" fmla="*/ 2147483646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3" name="Freeform 12"/>
            <p:cNvSpPr>
              <a:spLocks noChangeArrowheads="1"/>
            </p:cNvSpPr>
            <p:nvPr/>
          </p:nvSpPr>
          <p:spPr bwMode="auto">
            <a:xfrm>
              <a:off x="290513" y="414337"/>
              <a:ext cx="138113" cy="14288"/>
            </a:xfrm>
            <a:custGeom>
              <a:avLst/>
              <a:gdLst>
                <a:gd name="T0" fmla="*/ 2147483646 w 36"/>
                <a:gd name="T1" fmla="*/ 0 h 4"/>
                <a:gd name="T2" fmla="*/ 2147483646 w 36"/>
                <a:gd name="T3" fmla="*/ 0 h 4"/>
                <a:gd name="T4" fmla="*/ 0 w 36"/>
                <a:gd name="T5" fmla="*/ 2147483646 h 4"/>
                <a:gd name="T6" fmla="*/ 2147483646 w 36"/>
                <a:gd name="T7" fmla="*/ 2147483646 h 4"/>
                <a:gd name="T8" fmla="*/ 2147483646 w 36"/>
                <a:gd name="T9" fmla="*/ 2147483646 h 4"/>
                <a:gd name="T10" fmla="*/ 2147483646 w 36"/>
                <a:gd name="T11" fmla="*/ 2147483646 h 4"/>
                <a:gd name="T12" fmla="*/ 2147483646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3"/>
            <p:cNvSpPr>
              <a:spLocks noChangeArrowheads="1"/>
            </p:cNvSpPr>
            <p:nvPr/>
          </p:nvSpPr>
          <p:spPr bwMode="auto">
            <a:xfrm>
              <a:off x="290513" y="368300"/>
              <a:ext cx="138113" cy="14288"/>
            </a:xfrm>
            <a:custGeom>
              <a:avLst/>
              <a:gdLst>
                <a:gd name="T0" fmla="*/ 2147483646 w 36"/>
                <a:gd name="T1" fmla="*/ 0 h 4"/>
                <a:gd name="T2" fmla="*/ 2147483646 w 36"/>
                <a:gd name="T3" fmla="*/ 0 h 4"/>
                <a:gd name="T4" fmla="*/ 0 w 36"/>
                <a:gd name="T5" fmla="*/ 2147483646 h 4"/>
                <a:gd name="T6" fmla="*/ 2147483646 w 36"/>
                <a:gd name="T7" fmla="*/ 2147483646 h 4"/>
                <a:gd name="T8" fmla="*/ 2147483646 w 36"/>
                <a:gd name="T9" fmla="*/ 2147483646 h 4"/>
                <a:gd name="T10" fmla="*/ 2147483646 w 36"/>
                <a:gd name="T11" fmla="*/ 2147483646 h 4"/>
                <a:gd name="T12" fmla="*/ 2147483646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4"/>
            <p:cNvSpPr>
              <a:spLocks noChangeArrowheads="1"/>
            </p:cNvSpPr>
            <p:nvPr/>
          </p:nvSpPr>
          <p:spPr bwMode="auto">
            <a:xfrm>
              <a:off x="290513" y="322262"/>
              <a:ext cx="138113" cy="14288"/>
            </a:xfrm>
            <a:custGeom>
              <a:avLst/>
              <a:gdLst>
                <a:gd name="T0" fmla="*/ 2147483646 w 36"/>
                <a:gd name="T1" fmla="*/ 0 h 4"/>
                <a:gd name="T2" fmla="*/ 2147483646 w 36"/>
                <a:gd name="T3" fmla="*/ 0 h 4"/>
                <a:gd name="T4" fmla="*/ 0 w 36"/>
                <a:gd name="T5" fmla="*/ 2147483646 h 4"/>
                <a:gd name="T6" fmla="*/ 2147483646 w 36"/>
                <a:gd name="T7" fmla="*/ 2147483646 h 4"/>
                <a:gd name="T8" fmla="*/ 2147483646 w 36"/>
                <a:gd name="T9" fmla="*/ 2147483646 h 4"/>
                <a:gd name="T10" fmla="*/ 2147483646 w 36"/>
                <a:gd name="T11" fmla="*/ 2147483646 h 4"/>
                <a:gd name="T12" fmla="*/ 2147483646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5"/>
            <p:cNvSpPr>
              <a:spLocks noChangeArrowheads="1"/>
            </p:cNvSpPr>
            <p:nvPr/>
          </p:nvSpPr>
          <p:spPr bwMode="auto">
            <a:xfrm>
              <a:off x="122238" y="230187"/>
              <a:ext cx="306388" cy="14288"/>
            </a:xfrm>
            <a:custGeom>
              <a:avLst/>
              <a:gdLst>
                <a:gd name="T0" fmla="*/ 2147483646 w 80"/>
                <a:gd name="T1" fmla="*/ 0 h 4"/>
                <a:gd name="T2" fmla="*/ 2147483646 w 80"/>
                <a:gd name="T3" fmla="*/ 0 h 4"/>
                <a:gd name="T4" fmla="*/ 0 w 80"/>
                <a:gd name="T5" fmla="*/ 2147483646 h 4"/>
                <a:gd name="T6" fmla="*/ 2147483646 w 80"/>
                <a:gd name="T7" fmla="*/ 2147483646 h 4"/>
                <a:gd name="T8" fmla="*/ 2147483646 w 80"/>
                <a:gd name="T9" fmla="*/ 2147483646 h 4"/>
                <a:gd name="T10" fmla="*/ 2147483646 w 80"/>
                <a:gd name="T11" fmla="*/ 2147483646 h 4"/>
                <a:gd name="T12" fmla="*/ 2147483646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6"/>
            <p:cNvSpPr>
              <a:spLocks noChangeArrowheads="1"/>
            </p:cNvSpPr>
            <p:nvPr/>
          </p:nvSpPr>
          <p:spPr bwMode="auto">
            <a:xfrm>
              <a:off x="122238" y="276225"/>
              <a:ext cx="306388" cy="14288"/>
            </a:xfrm>
            <a:custGeom>
              <a:avLst/>
              <a:gdLst>
                <a:gd name="T0" fmla="*/ 2147483646 w 80"/>
                <a:gd name="T1" fmla="*/ 0 h 4"/>
                <a:gd name="T2" fmla="*/ 2147483646 w 80"/>
                <a:gd name="T3" fmla="*/ 0 h 4"/>
                <a:gd name="T4" fmla="*/ 0 w 80"/>
                <a:gd name="T5" fmla="*/ 2147483646 h 4"/>
                <a:gd name="T6" fmla="*/ 2147483646 w 80"/>
                <a:gd name="T7" fmla="*/ 2147483646 h 4"/>
                <a:gd name="T8" fmla="*/ 2147483646 w 80"/>
                <a:gd name="T9" fmla="*/ 2147483646 h 4"/>
                <a:gd name="T10" fmla="*/ 2147483646 w 80"/>
                <a:gd name="T11" fmla="*/ 2147483646 h 4"/>
                <a:gd name="T12" fmla="*/ 2147483646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7"/>
            <p:cNvSpPr>
              <a:spLocks noEditPoints="1" noChangeArrowheads="1"/>
            </p:cNvSpPr>
            <p:nvPr/>
          </p:nvSpPr>
          <p:spPr bwMode="auto">
            <a:xfrm>
              <a:off x="122238" y="60325"/>
              <a:ext cx="138113" cy="138113"/>
            </a:xfrm>
            <a:custGeom>
              <a:avLst/>
              <a:gdLst>
                <a:gd name="T0" fmla="*/ 2147483646 w 36"/>
                <a:gd name="T1" fmla="*/ 2147483646 h 36"/>
                <a:gd name="T2" fmla="*/ 2147483646 w 36"/>
                <a:gd name="T3" fmla="*/ 2147483646 h 36"/>
                <a:gd name="T4" fmla="*/ 2147483646 w 36"/>
                <a:gd name="T5" fmla="*/ 2147483646 h 36"/>
                <a:gd name="T6" fmla="*/ 2147483646 w 36"/>
                <a:gd name="T7" fmla="*/ 2147483646 h 36"/>
                <a:gd name="T8" fmla="*/ 2147483646 w 36"/>
                <a:gd name="T9" fmla="*/ 0 h 36"/>
                <a:gd name="T10" fmla="*/ 2147483646 w 36"/>
                <a:gd name="T11" fmla="*/ 0 h 36"/>
                <a:gd name="T12" fmla="*/ 0 w 36"/>
                <a:gd name="T13" fmla="*/ 2147483646 h 36"/>
                <a:gd name="T14" fmla="*/ 0 w 36"/>
                <a:gd name="T15" fmla="*/ 2147483646 h 36"/>
                <a:gd name="T16" fmla="*/ 2147483646 w 36"/>
                <a:gd name="T17" fmla="*/ 2147483646 h 36"/>
                <a:gd name="T18" fmla="*/ 2147483646 w 36"/>
                <a:gd name="T19" fmla="*/ 2147483646 h 36"/>
                <a:gd name="T20" fmla="*/ 2147483646 w 36"/>
                <a:gd name="T21" fmla="*/ 2147483646 h 36"/>
                <a:gd name="T22" fmla="*/ 2147483646 w 36"/>
                <a:gd name="T23" fmla="*/ 2147483646 h 36"/>
                <a:gd name="T24" fmla="*/ 2147483646 w 36"/>
                <a:gd name="T25" fmla="*/ 2147483646 h 36"/>
                <a:gd name="T26" fmla="*/ 2147483646 w 36"/>
                <a:gd name="T27" fmla="*/ 2147483646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36"/>
                <a:gd name="T44" fmla="*/ 36 w 36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68" name="Freeform 26"/>
          <p:cNvSpPr>
            <a:spLocks noEditPoints="1" noChangeArrowheads="1"/>
          </p:cNvSpPr>
          <p:nvPr/>
        </p:nvSpPr>
        <p:spPr bwMode="auto">
          <a:xfrm>
            <a:off x="8083550" y="2655888"/>
            <a:ext cx="1298575" cy="1249362"/>
          </a:xfrm>
          <a:custGeom>
            <a:avLst/>
            <a:gdLst>
              <a:gd name="T0" fmla="*/ 2147483646 w 132"/>
              <a:gd name="T1" fmla="*/ 0 h 128"/>
              <a:gd name="T2" fmla="*/ 2147483646 w 132"/>
              <a:gd name="T3" fmla="*/ 2147483646 h 128"/>
              <a:gd name="T4" fmla="*/ 2147483646 w 132"/>
              <a:gd name="T5" fmla="*/ 2147483646 h 128"/>
              <a:gd name="T6" fmla="*/ 2147483646 w 132"/>
              <a:gd name="T7" fmla="*/ 2147483646 h 128"/>
              <a:gd name="T8" fmla="*/ 2147483646 w 132"/>
              <a:gd name="T9" fmla="*/ 2147483646 h 128"/>
              <a:gd name="T10" fmla="*/ 2147483646 w 132"/>
              <a:gd name="T11" fmla="*/ 2147483646 h 128"/>
              <a:gd name="T12" fmla="*/ 2147483646 w 132"/>
              <a:gd name="T13" fmla="*/ 2147483646 h 128"/>
              <a:gd name="T14" fmla="*/ 2147483646 w 132"/>
              <a:gd name="T15" fmla="*/ 2147483646 h 128"/>
              <a:gd name="T16" fmla="*/ 2147483646 w 132"/>
              <a:gd name="T17" fmla="*/ 2147483646 h 128"/>
              <a:gd name="T18" fmla="*/ 2147483646 w 132"/>
              <a:gd name="T19" fmla="*/ 2147483646 h 128"/>
              <a:gd name="T20" fmla="*/ 2147483646 w 132"/>
              <a:gd name="T21" fmla="*/ 2147483646 h 128"/>
              <a:gd name="T22" fmla="*/ 2147483646 w 132"/>
              <a:gd name="T23" fmla="*/ 2147483646 h 128"/>
              <a:gd name="T24" fmla="*/ 2147483646 w 132"/>
              <a:gd name="T25" fmla="*/ 2147483646 h 128"/>
              <a:gd name="T26" fmla="*/ 2147483646 w 132"/>
              <a:gd name="T27" fmla="*/ 2147483646 h 128"/>
              <a:gd name="T28" fmla="*/ 2147483646 w 132"/>
              <a:gd name="T29" fmla="*/ 2147483646 h 128"/>
              <a:gd name="T30" fmla="*/ 2147483646 w 132"/>
              <a:gd name="T31" fmla="*/ 2147483646 h 128"/>
              <a:gd name="T32" fmla="*/ 2147483646 w 132"/>
              <a:gd name="T33" fmla="*/ 2147483646 h 128"/>
              <a:gd name="T34" fmla="*/ 2147483646 w 132"/>
              <a:gd name="T35" fmla="*/ 2147483646 h 128"/>
              <a:gd name="T36" fmla="*/ 2147483646 w 132"/>
              <a:gd name="T37" fmla="*/ 2147483646 h 128"/>
              <a:gd name="T38" fmla="*/ 2147483646 w 132"/>
              <a:gd name="T39" fmla="*/ 2147483646 h 128"/>
              <a:gd name="T40" fmla="*/ 2147483646 w 132"/>
              <a:gd name="T41" fmla="*/ 2147483646 h 128"/>
              <a:gd name="T42" fmla="*/ 2147483646 w 132"/>
              <a:gd name="T43" fmla="*/ 2147483646 h 128"/>
              <a:gd name="T44" fmla="*/ 2147483646 w 132"/>
              <a:gd name="T45" fmla="*/ 2147483646 h 128"/>
              <a:gd name="T46" fmla="*/ 2147483646 w 132"/>
              <a:gd name="T47" fmla="*/ 2147483646 h 128"/>
              <a:gd name="T48" fmla="*/ 2147483646 w 132"/>
              <a:gd name="T49" fmla="*/ 2147483646 h 128"/>
              <a:gd name="T50" fmla="*/ 2147483646 w 132"/>
              <a:gd name="T51" fmla="*/ 2147483646 h 128"/>
              <a:gd name="T52" fmla="*/ 2147483646 w 132"/>
              <a:gd name="T53" fmla="*/ 2147483646 h 128"/>
              <a:gd name="T54" fmla="*/ 2147483646 w 132"/>
              <a:gd name="T55" fmla="*/ 2147483646 h 128"/>
              <a:gd name="T56" fmla="*/ 2147483646 w 132"/>
              <a:gd name="T57" fmla="*/ 2147483646 h 128"/>
              <a:gd name="T58" fmla="*/ 2147483646 w 132"/>
              <a:gd name="T59" fmla="*/ 2147483646 h 128"/>
              <a:gd name="T60" fmla="*/ 2147483646 w 132"/>
              <a:gd name="T61" fmla="*/ 2147483646 h 128"/>
              <a:gd name="T62" fmla="*/ 2147483646 w 132"/>
              <a:gd name="T63" fmla="*/ 2147483646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2"/>
              <a:gd name="T97" fmla="*/ 0 h 128"/>
              <a:gd name="T98" fmla="*/ 132 w 132"/>
              <a:gd name="T99" fmla="*/ 128 h 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869" name="Group 29"/>
          <p:cNvGrpSpPr>
            <a:grpSpLocks/>
          </p:cNvGrpSpPr>
          <p:nvPr/>
        </p:nvGrpSpPr>
        <p:grpSpPr bwMode="auto">
          <a:xfrm>
            <a:off x="3028950" y="2735263"/>
            <a:ext cx="1017588" cy="1158875"/>
            <a:chOff x="0" y="0"/>
            <a:chExt cx="1017588" cy="1158875"/>
          </a:xfrm>
        </p:grpSpPr>
        <p:sp>
          <p:nvSpPr>
            <p:cNvPr id="35862" name="Freeform 35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17588" cy="1158875"/>
            </a:xfrm>
            <a:custGeom>
              <a:avLst/>
              <a:gdLst>
                <a:gd name="T0" fmla="*/ 2147483646 w 112"/>
                <a:gd name="T1" fmla="*/ 0 h 128"/>
                <a:gd name="T2" fmla="*/ 0 w 112"/>
                <a:gd name="T3" fmla="*/ 2147483646 h 128"/>
                <a:gd name="T4" fmla="*/ 0 w 112"/>
                <a:gd name="T5" fmla="*/ 2147483646 h 128"/>
                <a:gd name="T6" fmla="*/ 2147483646 w 112"/>
                <a:gd name="T7" fmla="*/ 2147483646 h 128"/>
                <a:gd name="T8" fmla="*/ 2147483646 w 112"/>
                <a:gd name="T9" fmla="*/ 2147483646 h 128"/>
                <a:gd name="T10" fmla="*/ 2147483646 w 112"/>
                <a:gd name="T11" fmla="*/ 2147483646 h 128"/>
                <a:gd name="T12" fmla="*/ 2147483646 w 112"/>
                <a:gd name="T13" fmla="*/ 0 h 128"/>
                <a:gd name="T14" fmla="*/ 2147483646 w 112"/>
                <a:gd name="T15" fmla="*/ 2147483646 h 128"/>
                <a:gd name="T16" fmla="*/ 2147483646 w 112"/>
                <a:gd name="T17" fmla="*/ 2147483646 h 128"/>
                <a:gd name="T18" fmla="*/ 2147483646 w 112"/>
                <a:gd name="T19" fmla="*/ 2147483646 h 128"/>
                <a:gd name="T20" fmla="*/ 2147483646 w 112"/>
                <a:gd name="T21" fmla="*/ 2147483646 h 128"/>
                <a:gd name="T22" fmla="*/ 2147483646 w 112"/>
                <a:gd name="T23" fmla="*/ 2147483646 h 128"/>
                <a:gd name="T24" fmla="*/ 2147483646 w 112"/>
                <a:gd name="T25" fmla="*/ 2147483646 h 128"/>
                <a:gd name="T26" fmla="*/ 2147483646 w 112"/>
                <a:gd name="T27" fmla="*/ 2147483646 h 128"/>
                <a:gd name="T28" fmla="*/ 2147483646 w 112"/>
                <a:gd name="T29" fmla="*/ 2147483646 h 128"/>
                <a:gd name="T30" fmla="*/ 2147483646 w 112"/>
                <a:gd name="T31" fmla="*/ 2147483646 h 128"/>
                <a:gd name="T32" fmla="*/ 2147483646 w 112"/>
                <a:gd name="T33" fmla="*/ 2147483646 h 128"/>
                <a:gd name="T34" fmla="*/ 2147483646 w 112"/>
                <a:gd name="T35" fmla="*/ 2147483646 h 128"/>
                <a:gd name="T36" fmla="*/ 2147483646 w 112"/>
                <a:gd name="T37" fmla="*/ 2147483646 h 128"/>
                <a:gd name="T38" fmla="*/ 2147483646 w 112"/>
                <a:gd name="T39" fmla="*/ 2147483646 h 128"/>
                <a:gd name="T40" fmla="*/ 2147483646 w 112"/>
                <a:gd name="T41" fmla="*/ 2147483646 h 128"/>
                <a:gd name="T42" fmla="*/ 2147483646 w 112"/>
                <a:gd name="T43" fmla="*/ 2147483646 h 128"/>
                <a:gd name="T44" fmla="*/ 2147483646 w 112"/>
                <a:gd name="T45" fmla="*/ 2147483646 h 128"/>
                <a:gd name="T46" fmla="*/ 2147483646 w 112"/>
                <a:gd name="T47" fmla="*/ 2147483646 h 128"/>
                <a:gd name="T48" fmla="*/ 2147483646 w 112"/>
                <a:gd name="T49" fmla="*/ 2147483646 h 128"/>
                <a:gd name="T50" fmla="*/ 2147483646 w 112"/>
                <a:gd name="T51" fmla="*/ 2147483646 h 128"/>
                <a:gd name="T52" fmla="*/ 2147483646 w 112"/>
                <a:gd name="T53" fmla="*/ 2147483646 h 128"/>
                <a:gd name="T54" fmla="*/ 2147483646 w 112"/>
                <a:gd name="T55" fmla="*/ 2147483646 h 128"/>
                <a:gd name="T56" fmla="*/ 2147483646 w 112"/>
                <a:gd name="T57" fmla="*/ 2147483646 h 128"/>
                <a:gd name="T58" fmla="*/ 2147483646 w 112"/>
                <a:gd name="T59" fmla="*/ 2147483646 h 128"/>
                <a:gd name="T60" fmla="*/ 2147483646 w 112"/>
                <a:gd name="T61" fmla="*/ 2147483646 h 128"/>
                <a:gd name="T62" fmla="*/ 2147483646 w 112"/>
                <a:gd name="T63" fmla="*/ 2147483646 h 128"/>
                <a:gd name="T64" fmla="*/ 2147483646 w 112"/>
                <a:gd name="T65" fmla="*/ 2147483646 h 128"/>
                <a:gd name="T66" fmla="*/ 2147483646 w 112"/>
                <a:gd name="T67" fmla="*/ 2147483646 h 128"/>
                <a:gd name="T68" fmla="*/ 2147483646 w 112"/>
                <a:gd name="T69" fmla="*/ 2147483646 h 128"/>
                <a:gd name="T70" fmla="*/ 2147483646 w 112"/>
                <a:gd name="T71" fmla="*/ 2147483646 h 128"/>
                <a:gd name="T72" fmla="*/ 2147483646 w 112"/>
                <a:gd name="T73" fmla="*/ 2147483646 h 128"/>
                <a:gd name="T74" fmla="*/ 2147483646 w 112"/>
                <a:gd name="T75" fmla="*/ 2147483646 h 128"/>
                <a:gd name="T76" fmla="*/ 2147483646 w 112"/>
                <a:gd name="T77" fmla="*/ 2147483646 h 128"/>
                <a:gd name="T78" fmla="*/ 2147483646 w 112"/>
                <a:gd name="T79" fmla="*/ 2147483646 h 128"/>
                <a:gd name="T80" fmla="*/ 2147483646 w 112"/>
                <a:gd name="T81" fmla="*/ 2147483646 h 1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28"/>
                <a:gd name="T125" fmla="*/ 112 w 112"/>
                <a:gd name="T126" fmla="*/ 128 h 1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3" name="Oval 36"/>
            <p:cNvSpPr>
              <a:spLocks noChangeArrowheads="1"/>
            </p:cNvSpPr>
            <p:nvPr/>
          </p:nvSpPr>
          <p:spPr bwMode="auto">
            <a:xfrm>
              <a:off x="800100" y="904875"/>
              <a:ext cx="71438" cy="73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64" name="Oval 37"/>
            <p:cNvSpPr>
              <a:spLocks noChangeArrowheads="1"/>
            </p:cNvSpPr>
            <p:nvPr/>
          </p:nvSpPr>
          <p:spPr bwMode="auto">
            <a:xfrm>
              <a:off x="800100" y="687388"/>
              <a:ext cx="71438" cy="73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65" name="Oval 38"/>
            <p:cNvSpPr>
              <a:spLocks noChangeArrowheads="1"/>
            </p:cNvSpPr>
            <p:nvPr/>
          </p:nvSpPr>
          <p:spPr bwMode="auto">
            <a:xfrm>
              <a:off x="800100" y="471488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874" name="矩形 143"/>
          <p:cNvSpPr>
            <a:spLocks noChangeArrowheads="1"/>
          </p:cNvSpPr>
          <p:nvPr/>
        </p:nvSpPr>
        <p:spPr bwMode="auto">
          <a:xfrm>
            <a:off x="2881313" y="48863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5875" name="矩形 47"/>
          <p:cNvSpPr>
            <a:spLocks noChangeArrowheads="1"/>
          </p:cNvSpPr>
          <p:nvPr/>
        </p:nvSpPr>
        <p:spPr bwMode="auto">
          <a:xfrm>
            <a:off x="247491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在此录入本图表的综合描述说明，在此录入本图表的综合描述说明。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76" name="矩形 145"/>
          <p:cNvSpPr>
            <a:spLocks noChangeArrowheads="1"/>
          </p:cNvSpPr>
          <p:nvPr/>
        </p:nvSpPr>
        <p:spPr bwMode="auto">
          <a:xfrm>
            <a:off x="5438775" y="4886325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5877" name="矩形 47"/>
          <p:cNvSpPr>
            <a:spLocks noChangeArrowheads="1"/>
          </p:cNvSpPr>
          <p:nvPr/>
        </p:nvSpPr>
        <p:spPr bwMode="auto">
          <a:xfrm>
            <a:off x="503396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在此录入本图表的综合描述说明，在此录入本图表的综合描述说明。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78" name="矩形 147"/>
          <p:cNvSpPr>
            <a:spLocks noChangeArrowheads="1"/>
          </p:cNvSpPr>
          <p:nvPr/>
        </p:nvSpPr>
        <p:spPr bwMode="auto">
          <a:xfrm>
            <a:off x="7997825" y="48863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5879" name="矩形 47"/>
          <p:cNvSpPr>
            <a:spLocks noChangeArrowheads="1"/>
          </p:cNvSpPr>
          <p:nvPr/>
        </p:nvSpPr>
        <p:spPr bwMode="auto">
          <a:xfrm>
            <a:off x="759301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在此录入本图表的综合描述说明，在此录入本图表的综合描述说明。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25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845" grpId="0" animBg="1"/>
      <p:bldP spid="35846" grpId="0" bldLvl="0" autoUpdateAnimBg="0"/>
      <p:bldP spid="35847" grpId="0" bldLvl="0" autoUpdateAnimBg="0"/>
      <p:bldP spid="35851" grpId="0" bldLvl="0" animBg="1" autoUpdateAnimBg="0"/>
      <p:bldP spid="35852" grpId="0" bldLvl="0" animBg="1" autoUpdateAnimBg="0"/>
      <p:bldP spid="35853" grpId="0" bldLvl="0" animBg="1" autoUpdateAnimBg="0"/>
      <p:bldP spid="35868" grpId="0" animBg="1"/>
      <p:bldP spid="35874" grpId="0" bldLvl="0" autoUpdateAnimBg="0"/>
      <p:bldP spid="35875" grpId="0" bldLvl="0" autoUpdateAnimBg="0"/>
      <p:bldP spid="35876" grpId="0" bldLvl="0" autoUpdateAnimBg="0"/>
      <p:bldP spid="35877" grpId="0" bldLvl="0" autoUpdateAnimBg="0"/>
      <p:bldP spid="35878" grpId="0" bldLvl="0" autoUpdateAnimBg="0"/>
      <p:bldP spid="35879" grpId="0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7C305-2643-4DB4-8258-C9C302CDCDD2}" type="slidenum">
              <a:rPr lang="zh-CN" altLang="en-US"/>
              <a:pPr>
                <a:defRPr/>
              </a:pPr>
              <a:t>34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6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直接连接符 8"/>
          <p:cNvSpPr>
            <a:spLocks noChangeShapeType="1"/>
          </p:cNvSpPr>
          <p:nvPr/>
        </p:nvSpPr>
        <p:spPr bwMode="auto">
          <a:xfrm>
            <a:off x="1476375" y="3157538"/>
            <a:ext cx="1987550" cy="1587"/>
          </a:xfrm>
          <a:prstGeom prst="line">
            <a:avLst/>
          </a:prstGeom>
          <a:noFill/>
          <a:ln w="12700">
            <a:solidFill>
              <a:srgbClr val="9DA8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9" name="直接连接符 9"/>
          <p:cNvSpPr>
            <a:spLocks noChangeShapeType="1"/>
          </p:cNvSpPr>
          <p:nvPr/>
        </p:nvSpPr>
        <p:spPr bwMode="auto">
          <a:xfrm>
            <a:off x="1476375" y="4598988"/>
            <a:ext cx="1987550" cy="1587"/>
          </a:xfrm>
          <a:prstGeom prst="line">
            <a:avLst/>
          </a:prstGeom>
          <a:noFill/>
          <a:ln w="12700">
            <a:solidFill>
              <a:srgbClr val="9DA8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0" name="矩形 50"/>
          <p:cNvSpPr>
            <a:spLocks noChangeArrowheads="1"/>
          </p:cNvSpPr>
          <p:nvPr/>
        </p:nvSpPr>
        <p:spPr bwMode="auto">
          <a:xfrm>
            <a:off x="1381125" y="1763713"/>
            <a:ext cx="1470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6871" name="矩形 47"/>
          <p:cNvSpPr>
            <a:spLocks noChangeArrowheads="1"/>
          </p:cNvSpPr>
          <p:nvPr/>
        </p:nvSpPr>
        <p:spPr bwMode="auto">
          <a:xfrm>
            <a:off x="1384300" y="2178050"/>
            <a:ext cx="2265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2" name="矩形 54"/>
          <p:cNvSpPr>
            <a:spLocks noChangeArrowheads="1"/>
          </p:cNvSpPr>
          <p:nvPr/>
        </p:nvSpPr>
        <p:spPr bwMode="auto">
          <a:xfrm>
            <a:off x="1381125" y="3238500"/>
            <a:ext cx="1470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6873" name="矩形 47"/>
          <p:cNvSpPr>
            <a:spLocks noChangeArrowheads="1"/>
          </p:cNvSpPr>
          <p:nvPr/>
        </p:nvSpPr>
        <p:spPr bwMode="auto">
          <a:xfrm>
            <a:off x="1384300" y="3651250"/>
            <a:ext cx="2265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4" name="矩形 56"/>
          <p:cNvSpPr>
            <a:spLocks noChangeArrowheads="1"/>
          </p:cNvSpPr>
          <p:nvPr/>
        </p:nvSpPr>
        <p:spPr bwMode="auto">
          <a:xfrm>
            <a:off x="1381125" y="4711700"/>
            <a:ext cx="1470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6875" name="矩形 47"/>
          <p:cNvSpPr>
            <a:spLocks noChangeArrowheads="1"/>
          </p:cNvSpPr>
          <p:nvPr/>
        </p:nvSpPr>
        <p:spPr bwMode="auto">
          <a:xfrm>
            <a:off x="1384300" y="5126038"/>
            <a:ext cx="2265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6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6877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3" name="直接连接符 6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4" name="直接连接符 6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1" name="Group 17"/>
          <p:cNvGrpSpPr>
            <a:grpSpLocks/>
          </p:cNvGrpSpPr>
          <p:nvPr/>
        </p:nvGrpSpPr>
        <p:grpSpPr bwMode="auto">
          <a:xfrm>
            <a:off x="3790950" y="3967163"/>
            <a:ext cx="2193925" cy="1893887"/>
            <a:chOff x="0" y="0"/>
            <a:chExt cx="2331720" cy="1752600"/>
          </a:xfrm>
        </p:grpSpPr>
        <p:sp>
          <p:nvSpPr>
            <p:cNvPr id="36907" name="文本框 98"/>
            <p:cNvSpPr>
              <a:spLocks noChangeArrowheads="1"/>
            </p:cNvSpPr>
            <p:nvPr/>
          </p:nvSpPr>
          <p:spPr bwMode="auto">
            <a:xfrm>
              <a:off x="121860" y="719623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08" name="文本框 99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" name="文本框 100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10" name="矩形 101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9DA8B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11" name="直接连接符 102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2" name="直接连接符 103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8" name="Group 24"/>
          <p:cNvGrpSpPr>
            <a:grpSpLocks/>
          </p:cNvGrpSpPr>
          <p:nvPr/>
        </p:nvGrpSpPr>
        <p:grpSpPr bwMode="auto">
          <a:xfrm>
            <a:off x="6242050" y="3967163"/>
            <a:ext cx="2193925" cy="1893887"/>
            <a:chOff x="0" y="0"/>
            <a:chExt cx="2331720" cy="1752600"/>
          </a:xfrm>
        </p:grpSpPr>
        <p:sp>
          <p:nvSpPr>
            <p:cNvPr id="36901" name="文本框 105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文本框 106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03" name="文本框 107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04" name="矩形 108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9DA8B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05" name="直接连接符 109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直接连接符 110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95" name="Group 31"/>
          <p:cNvGrpSpPr>
            <a:grpSpLocks/>
          </p:cNvGrpSpPr>
          <p:nvPr/>
        </p:nvGrpSpPr>
        <p:grpSpPr bwMode="auto">
          <a:xfrm>
            <a:off x="8648700" y="3967163"/>
            <a:ext cx="2195513" cy="1893887"/>
            <a:chOff x="0" y="0"/>
            <a:chExt cx="2331720" cy="1752600"/>
          </a:xfrm>
        </p:grpSpPr>
        <p:sp>
          <p:nvSpPr>
            <p:cNvPr id="7" name="文本框 112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96" name="文本框 113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97" name="文本框 114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1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98" name="矩形 115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9DA8B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99" name="直接连接符 116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0" name="直接连接符 117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9DA8B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902" name="Group 38"/>
          <p:cNvGrpSpPr>
            <a:grpSpLocks/>
          </p:cNvGrpSpPr>
          <p:nvPr/>
        </p:nvGrpSpPr>
        <p:grpSpPr bwMode="auto">
          <a:xfrm>
            <a:off x="3790950" y="1892300"/>
            <a:ext cx="2193925" cy="2076450"/>
            <a:chOff x="0" y="0"/>
            <a:chExt cx="2331720" cy="1920240"/>
          </a:xfrm>
        </p:grpSpPr>
        <p:sp>
          <p:nvSpPr>
            <p:cNvPr id="36892" name="矩形 119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F3F3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93" name="Freeform 151"/>
            <p:cNvSpPr>
              <a:spLocks noEditPoints="1" noChangeArrowheads="1"/>
            </p:cNvSpPr>
            <p:nvPr/>
          </p:nvSpPr>
          <p:spPr bwMode="auto">
            <a:xfrm>
              <a:off x="656771" y="337024"/>
              <a:ext cx="984095" cy="863594"/>
            </a:xfrm>
            <a:custGeom>
              <a:avLst/>
              <a:gdLst>
                <a:gd name="T0" fmla="*/ 2147483646 w 123"/>
                <a:gd name="T1" fmla="*/ 2147483646 h 129"/>
                <a:gd name="T2" fmla="*/ 2147483646 w 123"/>
                <a:gd name="T3" fmla="*/ 2147483646 h 129"/>
                <a:gd name="T4" fmla="*/ 2147483646 w 123"/>
                <a:gd name="T5" fmla="*/ 2147483646 h 129"/>
                <a:gd name="T6" fmla="*/ 2147483646 w 123"/>
                <a:gd name="T7" fmla="*/ 2147483646 h 129"/>
                <a:gd name="T8" fmla="*/ 2147483646 w 123"/>
                <a:gd name="T9" fmla="*/ 2147483646 h 129"/>
                <a:gd name="T10" fmla="*/ 2147483646 w 123"/>
                <a:gd name="T11" fmla="*/ 2147483646 h 129"/>
                <a:gd name="T12" fmla="*/ 2147483646 w 123"/>
                <a:gd name="T13" fmla="*/ 2147483646 h 129"/>
                <a:gd name="T14" fmla="*/ 2147483646 w 123"/>
                <a:gd name="T15" fmla="*/ 2147483646 h 129"/>
                <a:gd name="T16" fmla="*/ 2147483646 w 123"/>
                <a:gd name="T17" fmla="*/ 2147483646 h 129"/>
                <a:gd name="T18" fmla="*/ 2147483646 w 123"/>
                <a:gd name="T19" fmla="*/ 2147483646 h 129"/>
                <a:gd name="T20" fmla="*/ 0 w 123"/>
                <a:gd name="T21" fmla="*/ 2147483646 h 129"/>
                <a:gd name="T22" fmla="*/ 2147483646 w 123"/>
                <a:gd name="T23" fmla="*/ 2147483646 h 129"/>
                <a:gd name="T24" fmla="*/ 2147483646 w 123"/>
                <a:gd name="T25" fmla="*/ 2147483646 h 129"/>
                <a:gd name="T26" fmla="*/ 2147483646 w 123"/>
                <a:gd name="T27" fmla="*/ 2147483646 h 129"/>
                <a:gd name="T28" fmla="*/ 2147483646 w 123"/>
                <a:gd name="T29" fmla="*/ 2147483646 h 129"/>
                <a:gd name="T30" fmla="*/ 2147483646 w 123"/>
                <a:gd name="T31" fmla="*/ 2147483646 h 129"/>
                <a:gd name="T32" fmla="*/ 2147483646 w 123"/>
                <a:gd name="T33" fmla="*/ 2147483646 h 129"/>
                <a:gd name="T34" fmla="*/ 2147483646 w 123"/>
                <a:gd name="T35" fmla="*/ 2147483646 h 129"/>
                <a:gd name="T36" fmla="*/ 2147483646 w 123"/>
                <a:gd name="T37" fmla="*/ 2147483646 h 129"/>
                <a:gd name="T38" fmla="*/ 0 w 123"/>
                <a:gd name="T39" fmla="*/ 2147483646 h 129"/>
                <a:gd name="T40" fmla="*/ 2147483646 w 123"/>
                <a:gd name="T41" fmla="*/ 2147483646 h 129"/>
                <a:gd name="T42" fmla="*/ 2147483646 w 123"/>
                <a:gd name="T43" fmla="*/ 2147483646 h 129"/>
                <a:gd name="T44" fmla="*/ 2147483646 w 123"/>
                <a:gd name="T45" fmla="*/ 2147483646 h 129"/>
                <a:gd name="T46" fmla="*/ 2147483646 w 123"/>
                <a:gd name="T47" fmla="*/ 2147483646 h 129"/>
                <a:gd name="T48" fmla="*/ 2147483646 w 123"/>
                <a:gd name="T49" fmla="*/ 2147483646 h 129"/>
                <a:gd name="T50" fmla="*/ 2147483646 w 123"/>
                <a:gd name="T51" fmla="*/ 2147483646 h 129"/>
                <a:gd name="T52" fmla="*/ 2147483646 w 123"/>
                <a:gd name="T53" fmla="*/ 2147483646 h 129"/>
                <a:gd name="T54" fmla="*/ 2147483646 w 123"/>
                <a:gd name="T55" fmla="*/ 2147483646 h 129"/>
                <a:gd name="T56" fmla="*/ 2147483646 w 123"/>
                <a:gd name="T57" fmla="*/ 2147483646 h 129"/>
                <a:gd name="T58" fmla="*/ 2147483646 w 123"/>
                <a:gd name="T59" fmla="*/ 2147483646 h 1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29"/>
                <a:gd name="T92" fmla="*/ 123 w 123"/>
                <a:gd name="T93" fmla="*/ 129 h 1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6894" name="文本框 121"/>
            <p:cNvSpPr>
              <a:spLocks noChangeArrowheads="1"/>
            </p:cNvSpPr>
            <p:nvPr/>
          </p:nvSpPr>
          <p:spPr bwMode="auto">
            <a:xfrm>
              <a:off x="121860" y="1442827"/>
              <a:ext cx="2088001" cy="35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8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6906" name="Group 42"/>
          <p:cNvGrpSpPr>
            <a:grpSpLocks/>
          </p:cNvGrpSpPr>
          <p:nvPr/>
        </p:nvGrpSpPr>
        <p:grpSpPr bwMode="auto">
          <a:xfrm>
            <a:off x="6256338" y="1892300"/>
            <a:ext cx="2195512" cy="2076450"/>
            <a:chOff x="0" y="0"/>
            <a:chExt cx="2331720" cy="1920240"/>
          </a:xfrm>
        </p:grpSpPr>
        <p:sp>
          <p:nvSpPr>
            <p:cNvPr id="36890" name="矩形 123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91" name="文本框 124"/>
            <p:cNvSpPr>
              <a:spLocks noChangeArrowheads="1"/>
            </p:cNvSpPr>
            <p:nvPr/>
          </p:nvSpPr>
          <p:spPr bwMode="auto">
            <a:xfrm>
              <a:off x="106620" y="1442826"/>
              <a:ext cx="2088001" cy="35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8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6909" name="Group 45"/>
          <p:cNvGrpSpPr>
            <a:grpSpLocks/>
          </p:cNvGrpSpPr>
          <p:nvPr/>
        </p:nvGrpSpPr>
        <p:grpSpPr bwMode="auto">
          <a:xfrm>
            <a:off x="8656638" y="1892300"/>
            <a:ext cx="2195512" cy="2076450"/>
            <a:chOff x="0" y="0"/>
            <a:chExt cx="2331720" cy="1920240"/>
          </a:xfrm>
        </p:grpSpPr>
        <p:sp>
          <p:nvSpPr>
            <p:cNvPr id="36887" name="矩形 126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F3F3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Freeform 145"/>
            <p:cNvSpPr>
              <a:spLocks noEditPoints="1" noChangeArrowheads="1"/>
            </p:cNvSpPr>
            <p:nvPr/>
          </p:nvSpPr>
          <p:spPr bwMode="auto">
            <a:xfrm>
              <a:off x="686559" y="373833"/>
              <a:ext cx="958600" cy="826785"/>
            </a:xfrm>
            <a:custGeom>
              <a:avLst/>
              <a:gdLst>
                <a:gd name="T0" fmla="*/ 2147483646 w 111"/>
                <a:gd name="T1" fmla="*/ 2147483646 h 111"/>
                <a:gd name="T2" fmla="*/ 2147483646 w 111"/>
                <a:gd name="T3" fmla="*/ 2147483646 h 111"/>
                <a:gd name="T4" fmla="*/ 2147483646 w 111"/>
                <a:gd name="T5" fmla="*/ 2147483646 h 111"/>
                <a:gd name="T6" fmla="*/ 2147483646 w 111"/>
                <a:gd name="T7" fmla="*/ 2147483646 h 111"/>
                <a:gd name="T8" fmla="*/ 2147483646 w 111"/>
                <a:gd name="T9" fmla="*/ 2147483646 h 111"/>
                <a:gd name="T10" fmla="*/ 2147483646 w 111"/>
                <a:gd name="T11" fmla="*/ 2147483646 h 111"/>
                <a:gd name="T12" fmla="*/ 2147483646 w 111"/>
                <a:gd name="T13" fmla="*/ 2147483646 h 111"/>
                <a:gd name="T14" fmla="*/ 2147483646 w 111"/>
                <a:gd name="T15" fmla="*/ 2147483646 h 111"/>
                <a:gd name="T16" fmla="*/ 2147483646 w 111"/>
                <a:gd name="T17" fmla="*/ 2147483646 h 111"/>
                <a:gd name="T18" fmla="*/ 2147483646 w 111"/>
                <a:gd name="T19" fmla="*/ 2147483646 h 111"/>
                <a:gd name="T20" fmla="*/ 2147483646 w 111"/>
                <a:gd name="T21" fmla="*/ 2147483646 h 111"/>
                <a:gd name="T22" fmla="*/ 2147483646 w 111"/>
                <a:gd name="T23" fmla="*/ 2147483646 h 111"/>
                <a:gd name="T24" fmla="*/ 2147483646 w 111"/>
                <a:gd name="T25" fmla="*/ 2147483646 h 111"/>
                <a:gd name="T26" fmla="*/ 2147483646 w 111"/>
                <a:gd name="T27" fmla="*/ 2147483646 h 111"/>
                <a:gd name="T28" fmla="*/ 2147483646 w 111"/>
                <a:gd name="T29" fmla="*/ 2147483646 h 111"/>
                <a:gd name="T30" fmla="*/ 2147483646 w 111"/>
                <a:gd name="T31" fmla="*/ 2147483646 h 111"/>
                <a:gd name="T32" fmla="*/ 2147483646 w 111"/>
                <a:gd name="T33" fmla="*/ 2147483646 h 111"/>
                <a:gd name="T34" fmla="*/ 2147483646 w 111"/>
                <a:gd name="T35" fmla="*/ 2147483646 h 111"/>
                <a:gd name="T36" fmla="*/ 2147483646 w 111"/>
                <a:gd name="T37" fmla="*/ 2147483646 h 111"/>
                <a:gd name="T38" fmla="*/ 2147483646 w 111"/>
                <a:gd name="T39" fmla="*/ 2147483646 h 111"/>
                <a:gd name="T40" fmla="*/ 2147483646 w 111"/>
                <a:gd name="T41" fmla="*/ 2147483646 h 111"/>
                <a:gd name="T42" fmla="*/ 2147483646 w 111"/>
                <a:gd name="T43" fmla="*/ 2147483646 h 111"/>
                <a:gd name="T44" fmla="*/ 2147483646 w 111"/>
                <a:gd name="T45" fmla="*/ 2147483646 h 111"/>
                <a:gd name="T46" fmla="*/ 2147483646 w 111"/>
                <a:gd name="T47" fmla="*/ 2147483646 h 111"/>
                <a:gd name="T48" fmla="*/ 2147483646 w 111"/>
                <a:gd name="T49" fmla="*/ 2147483646 h 111"/>
                <a:gd name="T50" fmla="*/ 2147483646 w 111"/>
                <a:gd name="T51" fmla="*/ 2147483646 h 111"/>
                <a:gd name="T52" fmla="*/ 2147483646 w 111"/>
                <a:gd name="T53" fmla="*/ 2147483646 h 111"/>
                <a:gd name="T54" fmla="*/ 2147483646 w 111"/>
                <a:gd name="T55" fmla="*/ 2147483646 h 111"/>
                <a:gd name="T56" fmla="*/ 2147483646 w 111"/>
                <a:gd name="T57" fmla="*/ 2147483646 h 111"/>
                <a:gd name="T58" fmla="*/ 2147483646 w 111"/>
                <a:gd name="T59" fmla="*/ 2147483646 h 111"/>
                <a:gd name="T60" fmla="*/ 2147483646 w 111"/>
                <a:gd name="T61" fmla="*/ 2147483646 h 111"/>
                <a:gd name="T62" fmla="*/ 2147483646 w 111"/>
                <a:gd name="T63" fmla="*/ 2147483646 h 111"/>
                <a:gd name="T64" fmla="*/ 2147483646 w 111"/>
                <a:gd name="T65" fmla="*/ 2147483646 h 111"/>
                <a:gd name="T66" fmla="*/ 2147483646 w 111"/>
                <a:gd name="T67" fmla="*/ 2147483646 h 111"/>
                <a:gd name="T68" fmla="*/ 2147483646 w 111"/>
                <a:gd name="T69" fmla="*/ 2147483646 h 111"/>
                <a:gd name="T70" fmla="*/ 2147483646 w 111"/>
                <a:gd name="T71" fmla="*/ 2147483646 h 111"/>
                <a:gd name="T72" fmla="*/ 2147483646 w 111"/>
                <a:gd name="T73" fmla="*/ 2147483646 h 111"/>
                <a:gd name="T74" fmla="*/ 2147483646 w 111"/>
                <a:gd name="T75" fmla="*/ 2147483646 h 111"/>
                <a:gd name="T76" fmla="*/ 2147483646 w 111"/>
                <a:gd name="T77" fmla="*/ 2147483646 h 111"/>
                <a:gd name="T78" fmla="*/ 2147483646 w 111"/>
                <a:gd name="T79" fmla="*/ 2147483646 h 111"/>
                <a:gd name="T80" fmla="*/ 2147483646 w 111"/>
                <a:gd name="T81" fmla="*/ 2147483646 h 111"/>
                <a:gd name="T82" fmla="*/ 2147483646 w 111"/>
                <a:gd name="T83" fmla="*/ 2147483646 h 111"/>
                <a:gd name="T84" fmla="*/ 2147483646 w 111"/>
                <a:gd name="T85" fmla="*/ 2147483646 h 111"/>
                <a:gd name="T86" fmla="*/ 2147483646 w 111"/>
                <a:gd name="T87" fmla="*/ 2147483646 h 111"/>
                <a:gd name="T88" fmla="*/ 2147483646 w 111"/>
                <a:gd name="T89" fmla="*/ 2147483646 h 111"/>
                <a:gd name="T90" fmla="*/ 2147483646 w 111"/>
                <a:gd name="T91" fmla="*/ 2147483646 h 111"/>
                <a:gd name="T92" fmla="*/ 2147483646 w 111"/>
                <a:gd name="T93" fmla="*/ 2147483646 h 111"/>
                <a:gd name="T94" fmla="*/ 2147483646 w 111"/>
                <a:gd name="T95" fmla="*/ 2147483646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1"/>
                <a:gd name="T145" fmla="*/ 0 h 111"/>
                <a:gd name="T146" fmla="*/ 111 w 11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6889" name="文本框 128"/>
            <p:cNvSpPr>
              <a:spLocks noChangeArrowheads="1"/>
            </p:cNvSpPr>
            <p:nvPr/>
          </p:nvSpPr>
          <p:spPr bwMode="auto">
            <a:xfrm>
              <a:off x="114240" y="1442826"/>
              <a:ext cx="2088001" cy="35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8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6913" name="Freeform 123"/>
          <p:cNvSpPr>
            <a:spLocks noEditPoints="1" noChangeArrowheads="1"/>
          </p:cNvSpPr>
          <p:nvPr/>
        </p:nvSpPr>
        <p:spPr bwMode="auto">
          <a:xfrm>
            <a:off x="6950075" y="2476500"/>
            <a:ext cx="806450" cy="569913"/>
          </a:xfrm>
          <a:custGeom>
            <a:avLst/>
            <a:gdLst>
              <a:gd name="T0" fmla="*/ 0 w 61"/>
              <a:gd name="T1" fmla="*/ 2147483646 h 40"/>
              <a:gd name="T2" fmla="*/ 0 w 61"/>
              <a:gd name="T3" fmla="*/ 2147483646 h 40"/>
              <a:gd name="T4" fmla="*/ 0 w 61"/>
              <a:gd name="T5" fmla="*/ 2147483646 h 40"/>
              <a:gd name="T6" fmla="*/ 0 w 61"/>
              <a:gd name="T7" fmla="*/ 2147483646 h 40"/>
              <a:gd name="T8" fmla="*/ 2147483646 w 61"/>
              <a:gd name="T9" fmla="*/ 2147483646 h 40"/>
              <a:gd name="T10" fmla="*/ 0 w 61"/>
              <a:gd name="T11" fmla="*/ 2147483646 h 40"/>
              <a:gd name="T12" fmla="*/ 2147483646 w 61"/>
              <a:gd name="T13" fmla="*/ 2147483646 h 40"/>
              <a:gd name="T14" fmla="*/ 2147483646 w 61"/>
              <a:gd name="T15" fmla="*/ 2147483646 h 40"/>
              <a:gd name="T16" fmla="*/ 2147483646 w 61"/>
              <a:gd name="T17" fmla="*/ 2147483646 h 40"/>
              <a:gd name="T18" fmla="*/ 2147483646 w 61"/>
              <a:gd name="T19" fmla="*/ 2147483646 h 40"/>
              <a:gd name="T20" fmla="*/ 2147483646 w 61"/>
              <a:gd name="T21" fmla="*/ 2147483646 h 40"/>
              <a:gd name="T22" fmla="*/ 2147483646 w 61"/>
              <a:gd name="T23" fmla="*/ 2147483646 h 40"/>
              <a:gd name="T24" fmla="*/ 2147483646 w 61"/>
              <a:gd name="T25" fmla="*/ 2147483646 h 40"/>
              <a:gd name="T26" fmla="*/ 2147483646 w 61"/>
              <a:gd name="T27" fmla="*/ 2147483646 h 40"/>
              <a:gd name="T28" fmla="*/ 2147483646 w 61"/>
              <a:gd name="T29" fmla="*/ 0 h 40"/>
              <a:gd name="T30" fmla="*/ 2147483646 w 61"/>
              <a:gd name="T31" fmla="*/ 0 h 40"/>
              <a:gd name="T32" fmla="*/ 2147483646 w 61"/>
              <a:gd name="T33" fmla="*/ 2147483646 h 40"/>
              <a:gd name="T34" fmla="*/ 2147483646 w 61"/>
              <a:gd name="T35" fmla="*/ 2147483646 h 40"/>
              <a:gd name="T36" fmla="*/ 2147483646 w 61"/>
              <a:gd name="T37" fmla="*/ 2147483646 h 40"/>
              <a:gd name="T38" fmla="*/ 2147483646 w 61"/>
              <a:gd name="T39" fmla="*/ 2147483646 h 40"/>
              <a:gd name="T40" fmla="*/ 2147483646 w 61"/>
              <a:gd name="T41" fmla="*/ 2147483646 h 40"/>
              <a:gd name="T42" fmla="*/ 2147483646 w 61"/>
              <a:gd name="T43" fmla="*/ 2147483646 h 40"/>
              <a:gd name="T44" fmla="*/ 2147483646 w 61"/>
              <a:gd name="T45" fmla="*/ 2147483646 h 40"/>
              <a:gd name="T46" fmla="*/ 2147483646 w 61"/>
              <a:gd name="T47" fmla="*/ 2147483646 h 40"/>
              <a:gd name="T48" fmla="*/ 2147483646 w 61"/>
              <a:gd name="T49" fmla="*/ 2147483646 h 40"/>
              <a:gd name="T50" fmla="*/ 2147483646 w 61"/>
              <a:gd name="T51" fmla="*/ 2147483646 h 40"/>
              <a:gd name="T52" fmla="*/ 2147483646 w 61"/>
              <a:gd name="T53" fmla="*/ 2147483646 h 40"/>
              <a:gd name="T54" fmla="*/ 2147483646 w 61"/>
              <a:gd name="T55" fmla="*/ 2147483646 h 40"/>
              <a:gd name="T56" fmla="*/ 2147483646 w 61"/>
              <a:gd name="T57" fmla="*/ 2147483646 h 40"/>
              <a:gd name="T58" fmla="*/ 2147483646 w 61"/>
              <a:gd name="T59" fmla="*/ 2147483646 h 40"/>
              <a:gd name="T60" fmla="*/ 2147483646 w 61"/>
              <a:gd name="T61" fmla="*/ 2147483646 h 40"/>
              <a:gd name="T62" fmla="*/ 2147483646 w 61"/>
              <a:gd name="T63" fmla="*/ 2147483646 h 40"/>
              <a:gd name="T64" fmla="*/ 2147483646 w 61"/>
              <a:gd name="T65" fmla="*/ 2147483646 h 40"/>
              <a:gd name="T66" fmla="*/ 2147483646 w 61"/>
              <a:gd name="T67" fmla="*/ 2147483646 h 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"/>
              <a:gd name="T103" fmla="*/ 0 h 40"/>
              <a:gd name="T104" fmla="*/ 61 w 61"/>
              <a:gd name="T105" fmla="*/ 40 h 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5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869" grpId="0" animBg="1"/>
      <p:bldP spid="36870" grpId="0" bldLvl="0" autoUpdateAnimBg="0"/>
      <p:bldP spid="36871" grpId="0" bldLvl="0" autoUpdateAnimBg="0"/>
      <p:bldP spid="36872" grpId="0" bldLvl="0" autoUpdateAnimBg="0"/>
      <p:bldP spid="36873" grpId="0" bldLvl="0" autoUpdateAnimBg="0"/>
      <p:bldP spid="36874" grpId="0" bldLvl="0" autoUpdateAnimBg="0"/>
      <p:bldP spid="36875" grpId="0" bldLvl="0" autoUpdateAnimBg="0"/>
      <p:bldP spid="36876" grpId="0" bldLvl="0" autoUpdateAnimBg="0"/>
      <p:bldP spid="36877" grpId="0" bldLvl="0" autoUpdateAnimBg="0"/>
      <p:bldP spid="369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71093-2628-4050-B428-5035FB75B9EB}" type="slidenum">
              <a:rPr lang="zh-CN" altLang="en-US"/>
              <a:pPr>
                <a:defRPr/>
              </a:pPr>
              <a:t>35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789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五边形 3"/>
          <p:cNvSpPr>
            <a:spLocks noChangeArrowheads="1"/>
          </p:cNvSpPr>
          <p:nvPr/>
        </p:nvSpPr>
        <p:spPr bwMode="auto">
          <a:xfrm>
            <a:off x="-61913" y="3270250"/>
            <a:ext cx="7100888" cy="1166813"/>
          </a:xfrm>
          <a:prstGeom prst="homePlate">
            <a:avLst>
              <a:gd name="adj" fmla="val 47925"/>
            </a:avLst>
          </a:prstGeom>
          <a:noFill/>
          <a:ln w="12700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3" name="燕尾形 2"/>
          <p:cNvSpPr>
            <a:spLocks noChangeArrowheads="1"/>
          </p:cNvSpPr>
          <p:nvPr/>
        </p:nvSpPr>
        <p:spPr bwMode="auto">
          <a:xfrm>
            <a:off x="95726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4" name="燕尾形 4"/>
          <p:cNvSpPr>
            <a:spLocks noChangeArrowheads="1"/>
          </p:cNvSpPr>
          <p:nvPr/>
        </p:nvSpPr>
        <p:spPr bwMode="auto">
          <a:xfrm>
            <a:off x="170021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5" name="燕尾形 5"/>
          <p:cNvSpPr>
            <a:spLocks noChangeArrowheads="1"/>
          </p:cNvSpPr>
          <p:nvPr/>
        </p:nvSpPr>
        <p:spPr bwMode="auto">
          <a:xfrm>
            <a:off x="244316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6" name="燕尾形 6"/>
          <p:cNvSpPr>
            <a:spLocks noChangeArrowheads="1"/>
          </p:cNvSpPr>
          <p:nvPr/>
        </p:nvSpPr>
        <p:spPr bwMode="auto">
          <a:xfrm>
            <a:off x="3186113" y="3279775"/>
            <a:ext cx="1065212" cy="1157288"/>
          </a:xfrm>
          <a:prstGeom prst="chevron">
            <a:avLst>
              <a:gd name="adj" fmla="val 54426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4210050" y="2894013"/>
            <a:ext cx="2370138" cy="2260600"/>
            <a:chOff x="0" y="0"/>
            <a:chExt cx="533400" cy="487363"/>
          </a:xfrm>
        </p:grpSpPr>
        <p:sp>
          <p:nvSpPr>
            <p:cNvPr id="37924" name="Oval 312"/>
            <p:cNvSpPr>
              <a:spLocks noChangeArrowheads="1"/>
            </p:cNvSpPr>
            <p:nvPr/>
          </p:nvSpPr>
          <p:spPr bwMode="auto">
            <a:xfrm>
              <a:off x="371475" y="0"/>
              <a:ext cx="93663" cy="889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925" name="Freeform 313"/>
            <p:cNvSpPr>
              <a:spLocks noChangeArrowheads="1"/>
            </p:cNvSpPr>
            <p:nvPr/>
          </p:nvSpPr>
          <p:spPr bwMode="auto">
            <a:xfrm>
              <a:off x="0" y="55563"/>
              <a:ext cx="533400" cy="431800"/>
            </a:xfrm>
            <a:custGeom>
              <a:avLst/>
              <a:gdLst>
                <a:gd name="T0" fmla="*/ 2147483646 w 142"/>
                <a:gd name="T1" fmla="*/ 2147483646 h 115"/>
                <a:gd name="T2" fmla="*/ 2147483646 w 142"/>
                <a:gd name="T3" fmla="*/ 2147483646 h 115"/>
                <a:gd name="T4" fmla="*/ 2147483646 w 142"/>
                <a:gd name="T5" fmla="*/ 2147483646 h 115"/>
                <a:gd name="T6" fmla="*/ 2147483646 w 142"/>
                <a:gd name="T7" fmla="*/ 2147483646 h 115"/>
                <a:gd name="T8" fmla="*/ 2147483646 w 142"/>
                <a:gd name="T9" fmla="*/ 2147483646 h 115"/>
                <a:gd name="T10" fmla="*/ 2147483646 w 142"/>
                <a:gd name="T11" fmla="*/ 2147483646 h 115"/>
                <a:gd name="T12" fmla="*/ 2147483646 w 142"/>
                <a:gd name="T13" fmla="*/ 2147483646 h 115"/>
                <a:gd name="T14" fmla="*/ 2147483646 w 142"/>
                <a:gd name="T15" fmla="*/ 2147483646 h 115"/>
                <a:gd name="T16" fmla="*/ 2147483646 w 142"/>
                <a:gd name="T17" fmla="*/ 2147483646 h 115"/>
                <a:gd name="T18" fmla="*/ 2147483646 w 142"/>
                <a:gd name="T19" fmla="*/ 2147483646 h 115"/>
                <a:gd name="T20" fmla="*/ 2147483646 w 142"/>
                <a:gd name="T21" fmla="*/ 0 h 115"/>
                <a:gd name="T22" fmla="*/ 2147483646 w 142"/>
                <a:gd name="T23" fmla="*/ 0 h 115"/>
                <a:gd name="T24" fmla="*/ 2147483646 w 142"/>
                <a:gd name="T25" fmla="*/ 2147483646 h 115"/>
                <a:gd name="T26" fmla="*/ 2147483646 w 142"/>
                <a:gd name="T27" fmla="*/ 2147483646 h 115"/>
                <a:gd name="T28" fmla="*/ 2147483646 w 142"/>
                <a:gd name="T29" fmla="*/ 2147483646 h 115"/>
                <a:gd name="T30" fmla="*/ 2147483646 w 142"/>
                <a:gd name="T31" fmla="*/ 2147483646 h 115"/>
                <a:gd name="T32" fmla="*/ 2147483646 w 142"/>
                <a:gd name="T33" fmla="*/ 2147483646 h 115"/>
                <a:gd name="T34" fmla="*/ 2147483646 w 142"/>
                <a:gd name="T35" fmla="*/ 2147483646 h 115"/>
                <a:gd name="T36" fmla="*/ 2147483646 w 142"/>
                <a:gd name="T37" fmla="*/ 2147483646 h 115"/>
                <a:gd name="T38" fmla="*/ 2147483646 w 142"/>
                <a:gd name="T39" fmla="*/ 2147483646 h 115"/>
                <a:gd name="T40" fmla="*/ 2147483646 w 142"/>
                <a:gd name="T41" fmla="*/ 2147483646 h 115"/>
                <a:gd name="T42" fmla="*/ 2147483646 w 142"/>
                <a:gd name="T43" fmla="*/ 2147483646 h 115"/>
                <a:gd name="T44" fmla="*/ 2147483646 w 142"/>
                <a:gd name="T45" fmla="*/ 2147483646 h 115"/>
                <a:gd name="T46" fmla="*/ 2147483646 w 142"/>
                <a:gd name="T47" fmla="*/ 2147483646 h 115"/>
                <a:gd name="T48" fmla="*/ 2147483646 w 142"/>
                <a:gd name="T49" fmla="*/ 2147483646 h 115"/>
                <a:gd name="T50" fmla="*/ 2147483646 w 142"/>
                <a:gd name="T51" fmla="*/ 2147483646 h 115"/>
                <a:gd name="T52" fmla="*/ 2147483646 w 142"/>
                <a:gd name="T53" fmla="*/ 2147483646 h 115"/>
                <a:gd name="T54" fmla="*/ 2147483646 w 142"/>
                <a:gd name="T55" fmla="*/ 2147483646 h 115"/>
                <a:gd name="T56" fmla="*/ 2147483646 w 142"/>
                <a:gd name="T57" fmla="*/ 2147483646 h 115"/>
                <a:gd name="T58" fmla="*/ 2147483646 w 142"/>
                <a:gd name="T59" fmla="*/ 2147483646 h 115"/>
                <a:gd name="T60" fmla="*/ 2147483646 w 142"/>
                <a:gd name="T61" fmla="*/ 2147483646 h 115"/>
                <a:gd name="T62" fmla="*/ 2147483646 w 142"/>
                <a:gd name="T63" fmla="*/ 2147483646 h 115"/>
                <a:gd name="T64" fmla="*/ 2147483646 w 142"/>
                <a:gd name="T65" fmla="*/ 2147483646 h 115"/>
                <a:gd name="T66" fmla="*/ 2147483646 w 142"/>
                <a:gd name="T67" fmla="*/ 2147483646 h 115"/>
                <a:gd name="T68" fmla="*/ 2147483646 w 142"/>
                <a:gd name="T69" fmla="*/ 2147483646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"/>
                <a:gd name="T106" fmla="*/ 0 h 115"/>
                <a:gd name="T107" fmla="*/ 142 w 14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7900" name="直接连接符 31"/>
          <p:cNvSpPr>
            <a:spLocks noChangeShapeType="1"/>
          </p:cNvSpPr>
          <p:nvPr/>
        </p:nvSpPr>
        <p:spPr bwMode="auto">
          <a:xfrm rot="5400000">
            <a:off x="5377657" y="3829844"/>
            <a:ext cx="4248150" cy="1587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1" name="直接连接符 24"/>
          <p:cNvSpPr>
            <a:spLocks noChangeShapeType="1"/>
          </p:cNvSpPr>
          <p:nvPr/>
        </p:nvSpPr>
        <p:spPr bwMode="auto">
          <a:xfrm rot="5400000">
            <a:off x="2067719" y="2893219"/>
            <a:ext cx="757238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2" name="直接连接符 32"/>
          <p:cNvSpPr>
            <a:spLocks noChangeShapeType="1"/>
          </p:cNvSpPr>
          <p:nvPr/>
        </p:nvSpPr>
        <p:spPr bwMode="auto">
          <a:xfrm rot="5400000">
            <a:off x="584994" y="2894806"/>
            <a:ext cx="755650" cy="1588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3" name="直接连接符 34"/>
          <p:cNvSpPr>
            <a:spLocks noChangeShapeType="1"/>
          </p:cNvSpPr>
          <p:nvPr/>
        </p:nvSpPr>
        <p:spPr bwMode="auto">
          <a:xfrm rot="16200000" flipV="1">
            <a:off x="2808288" y="4838700"/>
            <a:ext cx="755650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4" name="直接连接符 33"/>
          <p:cNvSpPr>
            <a:spLocks noChangeShapeType="1"/>
          </p:cNvSpPr>
          <p:nvPr/>
        </p:nvSpPr>
        <p:spPr bwMode="auto">
          <a:xfrm rot="16200000" flipV="1">
            <a:off x="1323182" y="4837906"/>
            <a:ext cx="755650" cy="1587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5" name="直接连接符 9"/>
          <p:cNvSpPr>
            <a:spLocks noChangeShapeType="1"/>
          </p:cNvSpPr>
          <p:nvPr/>
        </p:nvSpPr>
        <p:spPr bwMode="auto">
          <a:xfrm>
            <a:off x="7842250" y="2635250"/>
            <a:ext cx="2557463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6" name="直接连接符 20"/>
          <p:cNvSpPr>
            <a:spLocks noChangeShapeType="1"/>
          </p:cNvSpPr>
          <p:nvPr/>
        </p:nvSpPr>
        <p:spPr bwMode="auto">
          <a:xfrm>
            <a:off x="7842250" y="3952875"/>
            <a:ext cx="2557463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7" name="直接连接符 42"/>
          <p:cNvSpPr>
            <a:spLocks noChangeShapeType="1"/>
          </p:cNvSpPr>
          <p:nvPr/>
        </p:nvSpPr>
        <p:spPr bwMode="auto">
          <a:xfrm>
            <a:off x="7842250" y="5032375"/>
            <a:ext cx="2557463" cy="0"/>
          </a:xfrm>
          <a:prstGeom prst="line">
            <a:avLst/>
          </a:prstGeom>
          <a:noFill/>
          <a:ln w="1270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8" name="矩形 43"/>
          <p:cNvSpPr>
            <a:spLocks noChangeArrowheads="1"/>
          </p:cNvSpPr>
          <p:nvPr/>
        </p:nvSpPr>
        <p:spPr bwMode="auto">
          <a:xfrm>
            <a:off x="7788275" y="167322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添加标题一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7909" name="矩形 47"/>
          <p:cNvSpPr>
            <a:spLocks noChangeArrowheads="1"/>
          </p:cNvSpPr>
          <p:nvPr/>
        </p:nvSpPr>
        <p:spPr bwMode="auto">
          <a:xfrm>
            <a:off x="7788275" y="1998663"/>
            <a:ext cx="31527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0" name="矩形 45"/>
          <p:cNvSpPr>
            <a:spLocks noChangeArrowheads="1"/>
          </p:cNvSpPr>
          <p:nvPr/>
        </p:nvSpPr>
        <p:spPr bwMode="auto">
          <a:xfrm>
            <a:off x="7788275" y="514985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添加标题四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7911" name="矩形 47"/>
          <p:cNvSpPr>
            <a:spLocks noChangeArrowheads="1"/>
          </p:cNvSpPr>
          <p:nvPr/>
        </p:nvSpPr>
        <p:spPr bwMode="auto">
          <a:xfrm>
            <a:off x="7788275" y="5476875"/>
            <a:ext cx="31527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2" name="矩形 47"/>
          <p:cNvSpPr>
            <a:spLocks noChangeArrowheads="1"/>
          </p:cNvSpPr>
          <p:nvPr/>
        </p:nvSpPr>
        <p:spPr bwMode="auto">
          <a:xfrm>
            <a:off x="7788275" y="275272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添加标题二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7913" name="矩形 47"/>
          <p:cNvSpPr>
            <a:spLocks noChangeArrowheads="1"/>
          </p:cNvSpPr>
          <p:nvPr/>
        </p:nvSpPr>
        <p:spPr bwMode="auto">
          <a:xfrm>
            <a:off x="7788275" y="3079750"/>
            <a:ext cx="31527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4" name="矩形 51"/>
          <p:cNvSpPr>
            <a:spLocks noChangeArrowheads="1"/>
          </p:cNvSpPr>
          <p:nvPr/>
        </p:nvSpPr>
        <p:spPr bwMode="auto">
          <a:xfrm>
            <a:off x="7788275" y="407035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添加标题三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7915" name="矩形 47"/>
          <p:cNvSpPr>
            <a:spLocks noChangeArrowheads="1"/>
          </p:cNvSpPr>
          <p:nvPr/>
        </p:nvSpPr>
        <p:spPr bwMode="auto">
          <a:xfrm>
            <a:off x="7788275" y="4395788"/>
            <a:ext cx="31527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6" name="矩形 53"/>
          <p:cNvSpPr>
            <a:spLocks noChangeArrowheads="1"/>
          </p:cNvSpPr>
          <p:nvPr/>
        </p:nvSpPr>
        <p:spPr bwMode="auto">
          <a:xfrm>
            <a:off x="850900" y="2130425"/>
            <a:ext cx="120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D8D8D8"/>
                </a:solidFill>
                <a:sym typeface="方正兰亭黑_GBK" panose="02000000000000000000" pitchFamily="2" charset="-122"/>
              </a:rPr>
              <a:t>添加标题一</a:t>
            </a:r>
            <a:endParaRPr lang="en-US" sz="1600">
              <a:solidFill>
                <a:srgbClr val="D8D8D8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7917" name="矩形 54"/>
          <p:cNvSpPr>
            <a:spLocks noChangeArrowheads="1"/>
          </p:cNvSpPr>
          <p:nvPr/>
        </p:nvSpPr>
        <p:spPr bwMode="auto">
          <a:xfrm>
            <a:off x="2319338" y="2130425"/>
            <a:ext cx="120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D8D8D8"/>
                </a:solidFill>
                <a:sym typeface="方正兰亭黑_GBK" panose="02000000000000000000" pitchFamily="2" charset="-122"/>
              </a:rPr>
              <a:t>添加标题三</a:t>
            </a:r>
            <a:endParaRPr lang="en-US" sz="1600">
              <a:solidFill>
                <a:srgbClr val="D8D8D8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7918" name="矩形 55"/>
          <p:cNvSpPr>
            <a:spLocks noChangeArrowheads="1"/>
          </p:cNvSpPr>
          <p:nvPr/>
        </p:nvSpPr>
        <p:spPr bwMode="auto">
          <a:xfrm>
            <a:off x="1568450" y="52705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D8D8D8"/>
                </a:solidFill>
                <a:sym typeface="方正兰亭黑_GBK" panose="02000000000000000000" pitchFamily="2" charset="-122"/>
              </a:rPr>
              <a:t>添加标题二</a:t>
            </a:r>
            <a:endParaRPr lang="en-US" sz="1600">
              <a:solidFill>
                <a:srgbClr val="D8D8D8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7919" name="矩形 56"/>
          <p:cNvSpPr>
            <a:spLocks noChangeArrowheads="1"/>
          </p:cNvSpPr>
          <p:nvPr/>
        </p:nvSpPr>
        <p:spPr bwMode="auto">
          <a:xfrm>
            <a:off x="3036888" y="527050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D8D8D8"/>
                </a:solidFill>
                <a:sym typeface="方正兰亭黑_GBK" panose="02000000000000000000" pitchFamily="2" charset="-122"/>
              </a:rPr>
              <a:t>添加标题四</a:t>
            </a:r>
            <a:endParaRPr lang="en-US" sz="1600">
              <a:solidFill>
                <a:srgbClr val="D8D8D8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7920" name="矩形 3"/>
          <p:cNvSpPr>
            <a:spLocks noChangeArrowheads="1"/>
          </p:cNvSpPr>
          <p:nvPr/>
        </p:nvSpPr>
        <p:spPr bwMode="auto">
          <a:xfrm>
            <a:off x="4814888" y="56356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服务流程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7921" name="文本框 37"/>
          <p:cNvSpPr>
            <a:spLocks noChangeArrowheads="1"/>
          </p:cNvSpPr>
          <p:nvPr/>
        </p:nvSpPr>
        <p:spPr bwMode="auto">
          <a:xfrm>
            <a:off x="67024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Service Process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7922" name="Group 34"/>
          <p:cNvGrpSpPr>
            <a:grpSpLocks/>
          </p:cNvGrpSpPr>
          <p:nvPr/>
        </p:nvGrpSpPr>
        <p:grpSpPr bwMode="auto">
          <a:xfrm>
            <a:off x="4268788" y="619125"/>
            <a:ext cx="263525" cy="393700"/>
            <a:chOff x="0" y="0"/>
            <a:chExt cx="213756" cy="427512"/>
          </a:xfrm>
        </p:grpSpPr>
        <p:sp>
          <p:nvSpPr>
            <p:cNvPr id="3" name="直接连接符 50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3" name="直接连接符 57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4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4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4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4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4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4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4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4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4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4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4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4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4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4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4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4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4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4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4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0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7893" grpId="0" bldLvl="0" animBg="1" autoUpdateAnimBg="0"/>
      <p:bldP spid="37894" grpId="0" bldLvl="0" animBg="1" autoUpdateAnimBg="0"/>
      <p:bldP spid="37895" grpId="0" bldLvl="0" animBg="1" autoUpdateAnimBg="0"/>
      <p:bldP spid="37896" grpId="0" bldLvl="0" animBg="1" autoUpdateAnimBg="0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37908" grpId="0" bldLvl="0" autoUpdateAnimBg="0"/>
      <p:bldP spid="37909" grpId="0" bldLvl="0" autoUpdateAnimBg="0"/>
      <p:bldP spid="37910" grpId="0" bldLvl="0" autoUpdateAnimBg="0"/>
      <p:bldP spid="37911" grpId="0" bldLvl="0" autoUpdateAnimBg="0"/>
      <p:bldP spid="37912" grpId="0" bldLvl="0" autoUpdateAnimBg="0"/>
      <p:bldP spid="37913" grpId="0" bldLvl="0" autoUpdateAnimBg="0"/>
      <p:bldP spid="37914" grpId="0" bldLvl="0" autoUpdateAnimBg="0"/>
      <p:bldP spid="37915" grpId="0" bldLvl="0" autoUpdateAnimBg="0"/>
      <p:bldP spid="37916" grpId="0" bldLvl="0" autoUpdateAnimBg="0"/>
      <p:bldP spid="37917" grpId="0" bldLvl="0" autoUpdateAnimBg="0"/>
      <p:bldP spid="37918" grpId="0" bldLvl="0" autoUpdateAnimBg="0"/>
      <p:bldP spid="37919" grpId="0" bldLvl="0" autoUpdateAnimBg="0"/>
      <p:bldP spid="37920" grpId="0" bldLvl="0" autoUpdateAnimBg="0"/>
      <p:bldP spid="37921" grpId="0" bldLvl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81DEE-E0F0-473F-93DE-D8075A09387A}" type="slidenum">
              <a:rPr lang="zh-CN" altLang="en-US"/>
              <a:pPr>
                <a:defRPr/>
              </a:pPr>
              <a:t>36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8916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55800" y="3798888"/>
            <a:ext cx="1270000" cy="1271587"/>
            <a:chOff x="0" y="0"/>
            <a:chExt cx="1080120" cy="108012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38955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FFFFFF"/>
                  </a:solidFill>
                  <a:sym typeface="方正兰亭黑_GBK" panose="02000000000000000000" pitchFamily="2" charset="-122"/>
                </a:endParaRPr>
              </a:p>
            </p:txBody>
          </p:sp>
          <p:sp>
            <p:nvSpPr>
              <p:cNvPr id="38956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FFFFF">
                  <a:alpha val="29803"/>
                </a:srgb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FFFFFF"/>
                  </a:solidFill>
                  <a:sym typeface="方正兰亭黑_GBK" panose="02000000000000000000" pitchFamily="2" charset="-122"/>
                </a:endParaRPr>
              </a:p>
            </p:txBody>
          </p:sp>
        </p:grpSp>
        <p:sp>
          <p:nvSpPr>
            <p:cNvPr id="38954" name="文本框 10"/>
            <p:cNvSpPr>
              <a:spLocks noChangeArrowheads="1"/>
            </p:cNvSpPr>
            <p:nvPr/>
          </p:nvSpPr>
          <p:spPr bwMode="auto">
            <a:xfrm>
              <a:off x="153829" y="365759"/>
              <a:ext cx="766822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sym typeface="方正兰亭黑_GBK" panose="02000000000000000000" pitchFamily="2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3267075" y="2108200"/>
            <a:ext cx="1741488" cy="1741488"/>
            <a:chOff x="0" y="0"/>
            <a:chExt cx="1080120" cy="1080120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FFFFFF"/>
                  </a:solidFill>
                  <a:sym typeface="方正兰亭黑_GBK" panose="02000000000000000000" pitchFamily="2" charset="-122"/>
                </a:endParaRPr>
              </a:p>
            </p:txBody>
          </p:sp>
          <p:sp>
            <p:nvSpPr>
              <p:cNvPr id="6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803"/>
                </a:srgb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FFFFFF"/>
                  </a:solidFill>
                  <a:sym typeface="方正兰亭黑_GBK" panose="02000000000000000000" pitchFamily="2" charset="-122"/>
                </a:endParaRPr>
              </a:p>
            </p:txBody>
          </p:sp>
        </p:grpSp>
        <p:sp>
          <p:nvSpPr>
            <p:cNvPr id="7" name="文本框 26"/>
            <p:cNvSpPr>
              <a:spLocks noChangeArrowheads="1"/>
            </p:cNvSpPr>
            <p:nvPr/>
          </p:nvSpPr>
          <p:spPr bwMode="auto">
            <a:xfrm>
              <a:off x="227815" y="400115"/>
              <a:ext cx="624495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rgbClr val="F2F2F2"/>
                  </a:solidFill>
                  <a:sym typeface="方正兰亭黑_GBK" panose="02000000000000000000" pitchFamily="2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926" name="Group 14"/>
          <p:cNvGrpSpPr>
            <a:grpSpLocks/>
          </p:cNvGrpSpPr>
          <p:nvPr/>
        </p:nvGrpSpPr>
        <p:grpSpPr bwMode="auto">
          <a:xfrm>
            <a:off x="5572125" y="3798888"/>
            <a:ext cx="1560513" cy="1560512"/>
            <a:chOff x="0" y="0"/>
            <a:chExt cx="1080120" cy="1080120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9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FFFFFF"/>
                  </a:solidFill>
                  <a:sym typeface="方正兰亭黑_GBK" panose="02000000000000000000" pitchFamily="2" charset="-122"/>
                </a:endParaRPr>
              </a:p>
            </p:txBody>
          </p:sp>
          <p:sp>
            <p:nvSpPr>
              <p:cNvPr id="10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803"/>
                </a:srgb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FFFFFF"/>
                  </a:solidFill>
                  <a:sym typeface="方正兰亭黑_GBK" panose="02000000000000000000" pitchFamily="2" charset="-122"/>
                </a:endParaRPr>
              </a:p>
            </p:txBody>
          </p:sp>
        </p:grpSp>
        <p:sp>
          <p:nvSpPr>
            <p:cNvPr id="11" name="文本框 31"/>
            <p:cNvSpPr>
              <a:spLocks noChangeArrowheads="1"/>
            </p:cNvSpPr>
            <p:nvPr/>
          </p:nvSpPr>
          <p:spPr bwMode="auto">
            <a:xfrm>
              <a:off x="191584" y="398075"/>
              <a:ext cx="696954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sym typeface="方正兰亭黑_GBK" panose="02000000000000000000" pitchFamily="2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7399338" y="1346200"/>
            <a:ext cx="2287587" cy="2286000"/>
            <a:chOff x="0" y="0"/>
            <a:chExt cx="1080120" cy="1080120"/>
          </a:xfrm>
        </p:grpSpPr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13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FBFB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FFFFFF"/>
                  </a:solidFill>
                  <a:sym typeface="方正兰亭黑_GBK" panose="02000000000000000000" pitchFamily="2" charset="-122"/>
                </a:endParaRPr>
              </a:p>
            </p:txBody>
          </p:sp>
          <p:sp>
            <p:nvSpPr>
              <p:cNvPr id="14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2F2F2">
                  <a:alpha val="29803"/>
                </a:srgb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FFFFFF"/>
                  </a:solidFill>
                  <a:sym typeface="方正兰亭黑_GBK" panose="02000000000000000000" pitchFamily="2" charset="-122"/>
                </a:endParaRPr>
              </a:p>
            </p:txBody>
          </p:sp>
        </p:grpSp>
        <p:sp>
          <p:nvSpPr>
            <p:cNvPr id="15" name="文本框 37"/>
            <p:cNvSpPr>
              <a:spLocks noChangeArrowheads="1"/>
            </p:cNvSpPr>
            <p:nvPr/>
          </p:nvSpPr>
          <p:spPr bwMode="auto">
            <a:xfrm>
              <a:off x="254541" y="414093"/>
              <a:ext cx="571036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600">
                  <a:solidFill>
                    <a:schemeClr val="bg1"/>
                  </a:solidFill>
                  <a:sym typeface="方正兰亭黑_GBK" panose="02000000000000000000" pitchFamily="2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8936" name="直接连接符 13"/>
          <p:cNvCxnSpPr>
            <a:cxnSpLocks noChangeShapeType="1"/>
            <a:stCxn id="38955" idx="7"/>
          </p:cNvCxnSpPr>
          <p:nvPr/>
        </p:nvCxnSpPr>
        <p:spPr bwMode="auto">
          <a:xfrm flipV="1">
            <a:off x="3040063" y="3594100"/>
            <a:ext cx="481012" cy="390525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7" name="直接连接符 17"/>
          <p:cNvSpPr>
            <a:spLocks noChangeShapeType="1"/>
          </p:cNvSpPr>
          <p:nvPr/>
        </p:nvSpPr>
        <p:spPr bwMode="auto">
          <a:xfrm>
            <a:off x="4892675" y="3373438"/>
            <a:ext cx="908050" cy="654050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8938" name="直接连接符 20"/>
          <p:cNvCxnSpPr>
            <a:cxnSpLocks noChangeShapeType="1"/>
          </p:cNvCxnSpPr>
          <p:nvPr/>
        </p:nvCxnSpPr>
        <p:spPr bwMode="auto">
          <a:xfrm flipV="1">
            <a:off x="6902450" y="3297238"/>
            <a:ext cx="831850" cy="731837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9" name="直接连接符 23"/>
          <p:cNvCxnSpPr>
            <a:cxnSpLocks noChangeShapeType="1"/>
            <a:stCxn id="38948" idx="5"/>
            <a:endCxn id="38955" idx="1"/>
          </p:cNvCxnSpPr>
          <p:nvPr/>
        </p:nvCxnSpPr>
        <p:spPr bwMode="auto">
          <a:xfrm>
            <a:off x="1743075" y="3700463"/>
            <a:ext cx="398463" cy="284162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0" name="直接连接符 43"/>
          <p:cNvCxnSpPr>
            <a:cxnSpLocks noChangeShapeType="1"/>
            <a:stCxn id="38949" idx="7"/>
          </p:cNvCxnSpPr>
          <p:nvPr/>
        </p:nvCxnSpPr>
        <p:spPr bwMode="auto">
          <a:xfrm flipV="1">
            <a:off x="5399088" y="5130800"/>
            <a:ext cx="401637" cy="371475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1" name="直接连接符 72"/>
          <p:cNvCxnSpPr>
            <a:cxnSpLocks noChangeShapeType="1"/>
            <a:endCxn id="38950" idx="1"/>
          </p:cNvCxnSpPr>
          <p:nvPr/>
        </p:nvCxnSpPr>
        <p:spPr bwMode="auto">
          <a:xfrm>
            <a:off x="9686925" y="2489200"/>
            <a:ext cx="557213" cy="374650"/>
          </a:xfrm>
          <a:prstGeom prst="line">
            <a:avLst/>
          </a:prstGeom>
          <a:noFill/>
          <a:ln w="2857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2" name="矩形 76"/>
          <p:cNvSpPr>
            <a:spLocks noChangeArrowheads="1"/>
          </p:cNvSpPr>
          <p:nvPr/>
        </p:nvSpPr>
        <p:spPr bwMode="auto">
          <a:xfrm>
            <a:off x="1628775" y="5081588"/>
            <a:ext cx="1820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75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点击添加描述总结</a:t>
            </a:r>
            <a:r>
              <a:rPr 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 </a:t>
            </a:r>
            <a:endParaRPr lang="zh-CN" altLang="en-US" sz="13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8943" name="矩形 80"/>
          <p:cNvSpPr>
            <a:spLocks noChangeArrowheads="1"/>
          </p:cNvSpPr>
          <p:nvPr/>
        </p:nvSpPr>
        <p:spPr bwMode="auto">
          <a:xfrm>
            <a:off x="3209925" y="3884613"/>
            <a:ext cx="1820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75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点击添加描述总结</a:t>
            </a:r>
            <a:r>
              <a:rPr 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 </a:t>
            </a:r>
            <a:endParaRPr lang="zh-CN" altLang="en-US" sz="13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8944" name="矩形 81"/>
          <p:cNvSpPr>
            <a:spLocks noChangeArrowheads="1"/>
          </p:cNvSpPr>
          <p:nvPr/>
        </p:nvSpPr>
        <p:spPr bwMode="auto">
          <a:xfrm>
            <a:off x="5465763" y="5407025"/>
            <a:ext cx="18208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75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点击添加描述总结</a:t>
            </a:r>
            <a:r>
              <a:rPr 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 </a:t>
            </a:r>
            <a:endParaRPr lang="zh-CN" altLang="en-US" sz="13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8945" name="矩形 82"/>
          <p:cNvSpPr>
            <a:spLocks noChangeArrowheads="1"/>
          </p:cNvSpPr>
          <p:nvPr/>
        </p:nvSpPr>
        <p:spPr bwMode="auto">
          <a:xfrm>
            <a:off x="7659688" y="3662363"/>
            <a:ext cx="182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75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点击添加描述总结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46" name="矩形 85"/>
          <p:cNvSpPr>
            <a:spLocks noChangeArrowheads="1"/>
          </p:cNvSpPr>
          <p:nvPr/>
        </p:nvSpPr>
        <p:spPr bwMode="auto">
          <a:xfrm>
            <a:off x="7918450" y="4441825"/>
            <a:ext cx="3098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添加主要观点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8947" name="文本框 13"/>
          <p:cNvSpPr>
            <a:spLocks noChangeArrowheads="1"/>
          </p:cNvSpPr>
          <p:nvPr/>
        </p:nvSpPr>
        <p:spPr bwMode="auto">
          <a:xfrm>
            <a:off x="7410450" y="4916488"/>
            <a:ext cx="36544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48" name="椭圆 56"/>
          <p:cNvSpPr>
            <a:spLocks noChangeArrowheads="1"/>
          </p:cNvSpPr>
          <p:nvPr/>
        </p:nvSpPr>
        <p:spPr bwMode="auto">
          <a:xfrm rot="-580840">
            <a:off x="1277938" y="3297238"/>
            <a:ext cx="512762" cy="511175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527" tIns="53764" rIns="107527" bIns="5376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8949" name="椭圆 58"/>
          <p:cNvSpPr>
            <a:spLocks noChangeArrowheads="1"/>
          </p:cNvSpPr>
          <p:nvPr/>
        </p:nvSpPr>
        <p:spPr bwMode="auto">
          <a:xfrm>
            <a:off x="4837113" y="5405438"/>
            <a:ext cx="657225" cy="658812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527" tIns="53764" rIns="107527" bIns="5376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8950" name="椭圆 70"/>
          <p:cNvSpPr>
            <a:spLocks noChangeArrowheads="1"/>
          </p:cNvSpPr>
          <p:nvPr/>
        </p:nvSpPr>
        <p:spPr bwMode="auto">
          <a:xfrm>
            <a:off x="10133013" y="2752725"/>
            <a:ext cx="760412" cy="760413"/>
          </a:xfrm>
          <a:prstGeom prst="ellipse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527" tIns="53764" rIns="107527" bIns="5376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8951" name="矩形 3"/>
          <p:cNvSpPr>
            <a:spLocks noChangeArrowheads="1"/>
          </p:cNvSpPr>
          <p:nvPr/>
        </p:nvSpPr>
        <p:spPr bwMode="auto">
          <a:xfrm>
            <a:off x="4533900" y="563563"/>
            <a:ext cx="223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我们的优势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8952" name="文本框 37"/>
          <p:cNvSpPr>
            <a:spLocks noChangeArrowheads="1"/>
          </p:cNvSpPr>
          <p:nvPr/>
        </p:nvSpPr>
        <p:spPr bwMode="auto">
          <a:xfrm>
            <a:off x="690245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Advantage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8953" name="Group 41"/>
          <p:cNvGrpSpPr>
            <a:grpSpLocks/>
          </p:cNvGrpSpPr>
          <p:nvPr/>
        </p:nvGrpSpPr>
        <p:grpSpPr bwMode="auto">
          <a:xfrm>
            <a:off x="3989388" y="619125"/>
            <a:ext cx="263525" cy="393700"/>
            <a:chOff x="0" y="0"/>
            <a:chExt cx="213756" cy="427512"/>
          </a:xfrm>
        </p:grpSpPr>
        <p:sp>
          <p:nvSpPr>
            <p:cNvPr id="16" name="直接连接符 6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6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8D8D8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35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6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4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35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75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45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65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4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45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4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75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4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35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83" dur="500" tmFilter="0, 0; .2, .5; .8, .5; 1, 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89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86" dur="500" tmFilter="0, 0; .2, .5; .8, .5; 1, 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89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>
                                      <p:cBhvr>
                                        <p:cTn id="89" dur="500" tmFilter="0, 0; .2, .5; .8, .5; 1, 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89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75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 animBg="1"/>
      <p:bldP spid="38942" grpId="0" bldLvl="0" autoUpdateAnimBg="0"/>
      <p:bldP spid="38943" grpId="0" bldLvl="0" autoUpdateAnimBg="0"/>
      <p:bldP spid="38944" grpId="0" bldLvl="0" autoUpdateAnimBg="0"/>
      <p:bldP spid="38945" grpId="0" bldLvl="0" autoUpdateAnimBg="0"/>
      <p:bldP spid="38946" grpId="0" bldLvl="0" autoUpdateAnimBg="0"/>
      <p:bldP spid="38947" grpId="0" bldLvl="0" autoUpdateAnimBg="0"/>
      <p:bldP spid="38948" grpId="0" bldLvl="0" animBg="1" autoUpdateAnimBg="0"/>
      <p:bldP spid="38949" grpId="0" bldLvl="0" animBg="1" autoUpdateAnimBg="0"/>
      <p:bldP spid="38950" grpId="0" bldLvl="0" animBg="1" autoUpdateAnimBg="0"/>
      <p:bldP spid="38951" grpId="0" bldLvl="0" autoUpdateAnimBg="0"/>
      <p:bldP spid="38952" grpId="0" bldLvl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EED63-F589-4CE3-BCA3-A1C05F6E32A4}" type="slidenum">
              <a:rPr lang="zh-CN" altLang="en-US"/>
              <a:pPr>
                <a:defRPr/>
              </a:pPr>
              <a:t>37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994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9525" y="1397000"/>
            <a:ext cx="2501900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490788" y="3530600"/>
            <a:ext cx="2389187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879975" y="1397000"/>
            <a:ext cx="2390775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7270750" y="3530600"/>
            <a:ext cx="2389188" cy="2133600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9659938" y="1397000"/>
            <a:ext cx="2554287" cy="2128838"/>
          </a:xfrm>
          <a:prstGeom prst="rect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5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战略合作伙伴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946" name="文本框 37"/>
          <p:cNvSpPr>
            <a:spLocks noChangeArrowheads="1"/>
          </p:cNvSpPr>
          <p:nvPr/>
        </p:nvSpPr>
        <p:spPr bwMode="auto">
          <a:xfrm>
            <a:off x="712470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Strategic partner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9947" name="Group 11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3" name="直接连接符 2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2" name="直接连接符 2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50" name="Rectangle 3"/>
          <p:cNvSpPr>
            <a:spLocks noChangeArrowheads="1"/>
          </p:cNvSpPr>
          <p:nvPr/>
        </p:nvSpPr>
        <p:spPr bwMode="auto">
          <a:xfrm>
            <a:off x="-9525" y="3525838"/>
            <a:ext cx="2501900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51" name="Rectangle 4"/>
          <p:cNvSpPr>
            <a:spLocks noChangeArrowheads="1"/>
          </p:cNvSpPr>
          <p:nvPr/>
        </p:nvSpPr>
        <p:spPr bwMode="auto">
          <a:xfrm>
            <a:off x="2490788" y="1397000"/>
            <a:ext cx="2389187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52" name="Rectangle 7"/>
          <p:cNvSpPr>
            <a:spLocks noChangeArrowheads="1"/>
          </p:cNvSpPr>
          <p:nvPr/>
        </p:nvSpPr>
        <p:spPr bwMode="auto">
          <a:xfrm>
            <a:off x="4879975" y="3525838"/>
            <a:ext cx="2390775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53" name="Rectangle 8"/>
          <p:cNvSpPr>
            <a:spLocks noChangeArrowheads="1"/>
          </p:cNvSpPr>
          <p:nvPr/>
        </p:nvSpPr>
        <p:spPr bwMode="auto">
          <a:xfrm>
            <a:off x="7270750" y="1397000"/>
            <a:ext cx="2389188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54" name="Rectangle 11"/>
          <p:cNvSpPr>
            <a:spLocks noChangeArrowheads="1"/>
          </p:cNvSpPr>
          <p:nvPr/>
        </p:nvSpPr>
        <p:spPr bwMode="auto">
          <a:xfrm>
            <a:off x="9659938" y="3521075"/>
            <a:ext cx="2554287" cy="2133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55" name="矩形 47"/>
          <p:cNvSpPr>
            <a:spLocks noChangeArrowheads="1"/>
          </p:cNvSpPr>
          <p:nvPr/>
        </p:nvSpPr>
        <p:spPr bwMode="auto">
          <a:xfrm>
            <a:off x="1379538" y="5773738"/>
            <a:ext cx="9477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综合描述说明，在此录入上述图表的综合描述说明。</a:t>
            </a:r>
          </a:p>
        </p:txBody>
      </p:sp>
      <p:pic>
        <p:nvPicPr>
          <p:cNvPr id="39956" name="Picture 4" descr="C:\Users\Jonahs\Dropbox\Projects SCOTT\MEET Windows Azure\source\Background\tile-icon-cach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1924050"/>
            <a:ext cx="107473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5" descr="C:\Users\Jonahs\Dropbox\Projects SCOTT\MEET Windows Azure\source\Background\tile-icon-CD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060825"/>
            <a:ext cx="1073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8" name="矩形 85"/>
          <p:cNvSpPr>
            <a:spLocks noChangeArrowheads="1"/>
          </p:cNvSpPr>
          <p:nvPr/>
        </p:nvSpPr>
        <p:spPr bwMode="auto">
          <a:xfrm>
            <a:off x="111125" y="3844925"/>
            <a:ext cx="3097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3F3F3F"/>
                </a:solidFill>
                <a:sym typeface="方正兰亭黑_GBK" panose="02000000000000000000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959" name="文本框 13"/>
          <p:cNvSpPr>
            <a:spLocks noChangeArrowheads="1"/>
          </p:cNvSpPr>
          <p:nvPr/>
        </p:nvSpPr>
        <p:spPr bwMode="auto">
          <a:xfrm>
            <a:off x="123825" y="4264025"/>
            <a:ext cx="22256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rgbClr val="3F3F3F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rgbClr val="3F3F3F"/>
                </a:solidFill>
                <a:sym typeface="方正兰亭黑_GBK" panose="02000000000000000000" pitchFamily="2" charset="-122"/>
              </a:rPr>
              <a:t>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95250" y="1839913"/>
            <a:ext cx="2289175" cy="1522412"/>
            <a:chOff x="0" y="0"/>
            <a:chExt cx="2288830" cy="1522888"/>
          </a:xfrm>
        </p:grpSpPr>
        <p:pic>
          <p:nvPicPr>
            <p:cNvPr id="4" name="Picture 3" descr="C:\Users\Jonahs\Dropbox\Projects SCOTT\MEET Windows Azure\source\Background\tile-icon-bigda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69" y="0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85"/>
            <p:cNvSpPr>
              <a:spLocks noChangeArrowheads="1"/>
            </p:cNvSpPr>
            <p:nvPr/>
          </p:nvSpPr>
          <p:spPr bwMode="auto">
            <a:xfrm>
              <a:off x="0" y="1160336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08" tIns="57603" rIns="115208" bIns="576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2F2F2"/>
                  </a:solidFill>
                  <a:sym typeface="方正兰亭黑_GBK" panose="02000000000000000000" pitchFamily="2" charset="-122"/>
                </a:rPr>
                <a:t>有家公司有限公司</a:t>
              </a:r>
              <a:endParaRPr lang="zh-CN" altLang="en-US" sz="160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963" name="Group 27"/>
          <p:cNvGrpSpPr>
            <a:grpSpLocks/>
          </p:cNvGrpSpPr>
          <p:nvPr/>
        </p:nvGrpSpPr>
        <p:grpSpPr bwMode="auto">
          <a:xfrm>
            <a:off x="4930775" y="1809750"/>
            <a:ext cx="2289175" cy="1552575"/>
            <a:chOff x="0" y="0"/>
            <a:chExt cx="2288830" cy="15519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69" y="0"/>
              <a:ext cx="1074493" cy="107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85"/>
            <p:cNvSpPr>
              <a:spLocks noChangeArrowheads="1"/>
            </p:cNvSpPr>
            <p:nvPr/>
          </p:nvSpPr>
          <p:spPr bwMode="auto">
            <a:xfrm>
              <a:off x="0" y="1189364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08" tIns="57603" rIns="115208" bIns="576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2F2F2"/>
                  </a:solidFill>
                  <a:sym typeface="方正兰亭黑_GBK" panose="02000000000000000000" pitchFamily="2" charset="-122"/>
                </a:rPr>
                <a:t>有家企业</a:t>
              </a:r>
              <a:endParaRPr lang="zh-CN" altLang="en-US" sz="160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966" name="Group 30"/>
          <p:cNvGrpSpPr>
            <a:grpSpLocks/>
          </p:cNvGrpSpPr>
          <p:nvPr/>
        </p:nvGrpSpPr>
        <p:grpSpPr bwMode="auto">
          <a:xfrm>
            <a:off x="7321550" y="3743325"/>
            <a:ext cx="2287588" cy="1809750"/>
            <a:chOff x="0" y="0"/>
            <a:chExt cx="2288830" cy="1810732"/>
          </a:xfrm>
        </p:grpSpPr>
        <p:pic>
          <p:nvPicPr>
            <p:cNvPr id="8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47" y="0"/>
              <a:ext cx="1389736" cy="138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5"/>
            <p:cNvSpPr>
              <a:spLocks noChangeArrowheads="1"/>
            </p:cNvSpPr>
            <p:nvPr/>
          </p:nvSpPr>
          <p:spPr bwMode="auto">
            <a:xfrm>
              <a:off x="0" y="1448180"/>
              <a:ext cx="2288830" cy="3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08" tIns="57603" rIns="115208" bIns="576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2F2F2"/>
                  </a:solidFill>
                  <a:sym typeface="方正兰亭黑_GBK" panose="02000000000000000000" pitchFamily="2" charset="-122"/>
                </a:rPr>
                <a:t>有家企业有限公司</a:t>
              </a:r>
              <a:endParaRPr lang="zh-CN" altLang="en-US" sz="160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969" name="矩形 85"/>
          <p:cNvSpPr>
            <a:spLocks noChangeArrowheads="1"/>
          </p:cNvSpPr>
          <p:nvPr/>
        </p:nvSpPr>
        <p:spPr bwMode="auto">
          <a:xfrm>
            <a:off x="2576513" y="1527175"/>
            <a:ext cx="30972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3F3F3F"/>
                </a:solidFill>
                <a:sym typeface="方正兰亭黑_GBK" panose="02000000000000000000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970" name="文本框 13"/>
          <p:cNvSpPr>
            <a:spLocks noChangeArrowheads="1"/>
          </p:cNvSpPr>
          <p:nvPr/>
        </p:nvSpPr>
        <p:spPr bwMode="auto">
          <a:xfrm>
            <a:off x="2589213" y="1946275"/>
            <a:ext cx="22256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rgbClr val="3F3F3F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rgbClr val="3F3F3F"/>
                </a:solidFill>
                <a:sym typeface="方正兰亭黑_GBK" panose="02000000000000000000" pitchFamily="2" charset="-122"/>
              </a:rPr>
              <a:t>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71" name="矩形 85"/>
          <p:cNvSpPr>
            <a:spLocks noChangeArrowheads="1"/>
          </p:cNvSpPr>
          <p:nvPr/>
        </p:nvSpPr>
        <p:spPr bwMode="auto">
          <a:xfrm>
            <a:off x="4987925" y="3844925"/>
            <a:ext cx="3097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3F3F3F"/>
                </a:solidFill>
                <a:sym typeface="方正兰亭黑_GBK" panose="02000000000000000000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972" name="文本框 13"/>
          <p:cNvSpPr>
            <a:spLocks noChangeArrowheads="1"/>
          </p:cNvSpPr>
          <p:nvPr/>
        </p:nvSpPr>
        <p:spPr bwMode="auto">
          <a:xfrm>
            <a:off x="5000625" y="4264025"/>
            <a:ext cx="22256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rgbClr val="3F3F3F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rgbClr val="3F3F3F"/>
                </a:solidFill>
                <a:sym typeface="方正兰亭黑_GBK" panose="02000000000000000000" pitchFamily="2" charset="-122"/>
              </a:rPr>
              <a:t>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73" name="矩形 85"/>
          <p:cNvSpPr>
            <a:spLocks noChangeArrowheads="1"/>
          </p:cNvSpPr>
          <p:nvPr/>
        </p:nvSpPr>
        <p:spPr bwMode="auto">
          <a:xfrm>
            <a:off x="9867900" y="3844925"/>
            <a:ext cx="3098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3F3F3F"/>
                </a:solidFill>
                <a:sym typeface="方正兰亭黑_GBK" panose="02000000000000000000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974" name="文本框 13"/>
          <p:cNvSpPr>
            <a:spLocks noChangeArrowheads="1"/>
          </p:cNvSpPr>
          <p:nvPr/>
        </p:nvSpPr>
        <p:spPr bwMode="auto">
          <a:xfrm>
            <a:off x="9882188" y="4264025"/>
            <a:ext cx="22256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rgbClr val="3F3F3F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rgbClr val="3F3F3F"/>
                </a:solidFill>
                <a:sym typeface="方正兰亭黑_GBK" panose="02000000000000000000" pitchFamily="2" charset="-122"/>
              </a:rPr>
              <a:t>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75" name="矩形 85"/>
          <p:cNvSpPr>
            <a:spLocks noChangeArrowheads="1"/>
          </p:cNvSpPr>
          <p:nvPr/>
        </p:nvSpPr>
        <p:spPr bwMode="auto">
          <a:xfrm>
            <a:off x="7370763" y="1527175"/>
            <a:ext cx="30972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3F3F3F"/>
                </a:solidFill>
                <a:sym typeface="方正兰亭黑_GBK" panose="02000000000000000000" pitchFamily="2" charset="-122"/>
              </a:rPr>
              <a:t>添加公司名称</a:t>
            </a:r>
            <a:endParaRPr lang="zh-CN" altLang="en-US" sz="20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976" name="文本框 13"/>
          <p:cNvSpPr>
            <a:spLocks noChangeArrowheads="1"/>
          </p:cNvSpPr>
          <p:nvPr/>
        </p:nvSpPr>
        <p:spPr bwMode="auto">
          <a:xfrm>
            <a:off x="7385050" y="1946275"/>
            <a:ext cx="22256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rgbClr val="3F3F3F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  <a:endParaRPr lang="en-US" sz="1300">
              <a:solidFill>
                <a:srgbClr val="3F3F3F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rgbClr val="3F3F3F"/>
                </a:solidFill>
                <a:sym typeface="方正兰亭黑_GBK" panose="02000000000000000000" pitchFamily="2" charset="-122"/>
              </a:rPr>
              <a:t>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77" name="等腰三角形 15"/>
          <p:cNvSpPr>
            <a:spLocks noChangeArrowheads="1"/>
          </p:cNvSpPr>
          <p:nvPr/>
        </p:nvSpPr>
        <p:spPr bwMode="auto">
          <a:xfrm flipV="1">
            <a:off x="1136650" y="3660775"/>
            <a:ext cx="206375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9978" name="等腰三角形 15"/>
          <p:cNvSpPr>
            <a:spLocks noChangeArrowheads="1"/>
          </p:cNvSpPr>
          <p:nvPr/>
        </p:nvSpPr>
        <p:spPr bwMode="auto">
          <a:xfrm rot="10800000" flipV="1">
            <a:off x="3582988" y="3222625"/>
            <a:ext cx="206375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9979" name="等腰三角形 15"/>
          <p:cNvSpPr>
            <a:spLocks noChangeArrowheads="1"/>
          </p:cNvSpPr>
          <p:nvPr/>
        </p:nvSpPr>
        <p:spPr bwMode="auto">
          <a:xfrm flipV="1">
            <a:off x="5972175" y="3660775"/>
            <a:ext cx="206375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9980" name="等腰三角形 15"/>
          <p:cNvSpPr>
            <a:spLocks noChangeArrowheads="1"/>
          </p:cNvSpPr>
          <p:nvPr/>
        </p:nvSpPr>
        <p:spPr bwMode="auto">
          <a:xfrm rot="10800000" flipV="1">
            <a:off x="8361363" y="3222625"/>
            <a:ext cx="207962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39981" name="等腰三角形 15"/>
          <p:cNvSpPr>
            <a:spLocks noChangeArrowheads="1"/>
          </p:cNvSpPr>
          <p:nvPr/>
        </p:nvSpPr>
        <p:spPr bwMode="auto">
          <a:xfrm flipV="1">
            <a:off x="10833100" y="3660775"/>
            <a:ext cx="207963" cy="13811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25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87" dur="500" tmFilter="0, 0; .2, .5; .8, .5; 1, 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99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75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25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106" dur="500" tmFilter="0, 0; .2, .5; .8, .5; 1, 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9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75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25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125" dur="500" tmFilter="0, 0; .2, .5; .8, .5; 1, 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99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0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75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2" dur="25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144" dur="500" tmFilter="0, 0; .2, .5; .8, .5; 1, 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99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9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2" dur="75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1" dur="25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163" dur="500" tmFilter="0, 0; .2, .5; .8, .5; 1, 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99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8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1" dur="75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5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9941" grpId="0" bldLvl="0" animBg="1" autoUpdateAnimBg="0"/>
      <p:bldP spid="39942" grpId="0" bldLvl="0" animBg="1" autoUpdateAnimBg="0"/>
      <p:bldP spid="39943" grpId="0" bldLvl="0" animBg="1" autoUpdateAnimBg="0"/>
      <p:bldP spid="39944" grpId="0" bldLvl="0" animBg="1" autoUpdateAnimBg="0"/>
      <p:bldP spid="39945" grpId="0" bldLvl="0" autoUpdateAnimBg="0"/>
      <p:bldP spid="39946" grpId="0" bldLvl="0" autoUpdateAnimBg="0"/>
      <p:bldP spid="39950" grpId="0" bldLvl="0" animBg="1" autoUpdateAnimBg="0"/>
      <p:bldP spid="39951" grpId="0" bldLvl="0" animBg="1" autoUpdateAnimBg="0"/>
      <p:bldP spid="39952" grpId="0" bldLvl="0" animBg="1" autoUpdateAnimBg="0"/>
      <p:bldP spid="39953" grpId="0" bldLvl="0" animBg="1" autoUpdateAnimBg="0"/>
      <p:bldP spid="39954" grpId="0" bldLvl="0" animBg="1" autoUpdateAnimBg="0"/>
      <p:bldP spid="39955" grpId="0" bldLvl="0" autoUpdateAnimBg="0"/>
      <p:bldP spid="39958" grpId="0" bldLvl="0" autoUpdateAnimBg="0"/>
      <p:bldP spid="39959" grpId="0" bldLvl="0" autoUpdateAnimBg="0"/>
      <p:bldP spid="39969" grpId="0" bldLvl="0" autoUpdateAnimBg="0"/>
      <p:bldP spid="39970" grpId="0" bldLvl="0" autoUpdateAnimBg="0"/>
      <p:bldP spid="39971" grpId="0" bldLvl="0" autoUpdateAnimBg="0"/>
      <p:bldP spid="39972" grpId="0" bldLvl="0" autoUpdateAnimBg="0"/>
      <p:bldP spid="39973" grpId="0" bldLvl="0" autoUpdateAnimBg="0"/>
      <p:bldP spid="39974" grpId="0" bldLvl="0" autoUpdateAnimBg="0"/>
      <p:bldP spid="39975" grpId="0" bldLvl="0" autoUpdateAnimBg="0"/>
      <p:bldP spid="39976" grpId="0" bldLvl="0" autoUpdateAnimBg="0"/>
      <p:bldP spid="39977" grpId="0" bldLvl="0" animBg="1" autoUpdateAnimBg="0"/>
      <p:bldP spid="39977" grpId="1" bldLvl="0" animBg="1" autoUpdateAnimBg="0"/>
      <p:bldP spid="39978" grpId="0" bldLvl="0" animBg="1" autoUpdateAnimBg="0"/>
      <p:bldP spid="39978" grpId="1" bldLvl="0" animBg="1" autoUpdateAnimBg="0"/>
      <p:bldP spid="39979" grpId="0" bldLvl="0" animBg="1" autoUpdateAnimBg="0"/>
      <p:bldP spid="39979" grpId="1" bldLvl="0" animBg="1" autoUpdateAnimBg="0"/>
      <p:bldP spid="39980" grpId="0" bldLvl="0" animBg="1" autoUpdateAnimBg="0"/>
      <p:bldP spid="39980" grpId="1" bldLvl="0" animBg="1" autoUpdateAnimBg="0"/>
      <p:bldP spid="39981" grpId="0" bldLvl="0" animBg="1" autoUpdateAnimBg="0"/>
      <p:bldP spid="39981" grpId="1" bldLvl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12F8-59BD-4D6E-AEBF-79D501038138}" type="slidenum">
              <a:rPr lang="zh-CN" altLang="en-US"/>
              <a:pPr>
                <a:defRPr/>
              </a:pPr>
              <a:t>38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2" name="任意多边形 27"/>
          <p:cNvSpPr>
            <a:spLocks noChangeArrowheads="1"/>
          </p:cNvSpPr>
          <p:nvPr/>
        </p:nvSpPr>
        <p:spPr bwMode="auto">
          <a:xfrm>
            <a:off x="5334000" y="1549400"/>
            <a:ext cx="1616075" cy="1209675"/>
          </a:xfrm>
          <a:custGeom>
            <a:avLst/>
            <a:gdLst>
              <a:gd name="T0" fmla="*/ 1208242 w 574972"/>
              <a:gd name="T1" fmla="*/ 3659693 h 399845"/>
              <a:gd name="T2" fmla="*/ 483705 w 574972"/>
              <a:gd name="T3" fmla="*/ 3644802 h 399845"/>
              <a:gd name="T4" fmla="*/ 962145 w 574972"/>
              <a:gd name="T5" fmla="*/ 3170420 h 399845"/>
              <a:gd name="T6" fmla="*/ 1164586 w 574972"/>
              <a:gd name="T7" fmla="*/ 3006182 h 399845"/>
              <a:gd name="T8" fmla="*/ 2139973 w 574972"/>
              <a:gd name="T9" fmla="*/ 2010787 h 399845"/>
              <a:gd name="T10" fmla="*/ 1415436 w 574972"/>
              <a:gd name="T11" fmla="*/ 3659702 h 399845"/>
              <a:gd name="T12" fmla="*/ 1465371 w 574972"/>
              <a:gd name="T13" fmla="*/ 2667091 h 399845"/>
              <a:gd name="T14" fmla="*/ 1787441 w 574972"/>
              <a:gd name="T15" fmla="*/ 2372726 h 399845"/>
              <a:gd name="T16" fmla="*/ 2081907 w 574972"/>
              <a:gd name="T17" fmla="*/ 2067728 h 399845"/>
              <a:gd name="T18" fmla="*/ 2347167 w 574972"/>
              <a:gd name="T19" fmla="*/ 1916862 h 399845"/>
              <a:gd name="T20" fmla="*/ 2447101 w 574972"/>
              <a:gd name="T21" fmla="*/ 2044269 h 399845"/>
              <a:gd name="T22" fmla="*/ 2704755 w 574972"/>
              <a:gd name="T23" fmla="*/ 2349268 h 399845"/>
              <a:gd name="T24" fmla="*/ 2925609 w 574972"/>
              <a:gd name="T25" fmla="*/ 2419653 h 399845"/>
              <a:gd name="T26" fmla="*/ 3071704 w 574972"/>
              <a:gd name="T27" fmla="*/ 2278196 h 399845"/>
              <a:gd name="T28" fmla="*/ 2347167 w 574972"/>
              <a:gd name="T29" fmla="*/ 3659693 h 399845"/>
              <a:gd name="T30" fmla="*/ 4003435 w 574972"/>
              <a:gd name="T31" fmla="*/ 1275625 h 399845"/>
              <a:gd name="T32" fmla="*/ 3278898 w 574972"/>
              <a:gd name="T33" fmla="*/ 3659693 h 399845"/>
              <a:gd name="T34" fmla="*/ 3305180 w 574972"/>
              <a:gd name="T35" fmla="*/ 2006137 h 399845"/>
              <a:gd name="T36" fmla="*/ 3622076 w 574972"/>
              <a:gd name="T37" fmla="*/ 1692335 h 399845"/>
              <a:gd name="T38" fmla="*/ 4003435 w 574972"/>
              <a:gd name="T39" fmla="*/ 1275625 h 399845"/>
              <a:gd name="T40" fmla="*/ 4211033 w 574972"/>
              <a:gd name="T41" fmla="*/ 0 h 399845"/>
              <a:gd name="T42" fmla="*/ 4487092 w 574972"/>
              <a:gd name="T43" fmla="*/ 46926 h 399845"/>
              <a:gd name="T44" fmla="*/ 4542305 w 574972"/>
              <a:gd name="T45" fmla="*/ 1079234 h 399845"/>
              <a:gd name="T46" fmla="*/ 4229441 w 574972"/>
              <a:gd name="T47" fmla="*/ 1079234 h 399845"/>
              <a:gd name="T48" fmla="*/ 4211033 w 574972"/>
              <a:gd name="T49" fmla="*/ 633456 h 399845"/>
              <a:gd name="T50" fmla="*/ 3456475 w 574972"/>
              <a:gd name="T51" fmla="*/ 1431149 h 399845"/>
              <a:gd name="T52" fmla="*/ 3033183 w 574972"/>
              <a:gd name="T53" fmla="*/ 1853459 h 399845"/>
              <a:gd name="T54" fmla="*/ 2757124 w 574972"/>
              <a:gd name="T55" fmla="*/ 1900386 h 399845"/>
              <a:gd name="T56" fmla="*/ 2665105 w 574972"/>
              <a:gd name="T57" fmla="*/ 1783074 h 399845"/>
              <a:gd name="T58" fmla="*/ 2315431 w 574972"/>
              <a:gd name="T59" fmla="*/ 1337306 h 399845"/>
              <a:gd name="T60" fmla="*/ 1892139 w 574972"/>
              <a:gd name="T61" fmla="*/ 1759616 h 399845"/>
              <a:gd name="T62" fmla="*/ 1708100 w 574972"/>
              <a:gd name="T63" fmla="*/ 1923844 h 399845"/>
              <a:gd name="T64" fmla="*/ 1100769 w 574972"/>
              <a:gd name="T65" fmla="*/ 2510386 h 399845"/>
              <a:gd name="T66" fmla="*/ 254183 w 574972"/>
              <a:gd name="T67" fmla="*/ 3331547 h 399845"/>
              <a:gd name="T68" fmla="*/ 33338 w 574972"/>
              <a:gd name="T69" fmla="*/ 3284621 h 399845"/>
              <a:gd name="T70" fmla="*/ 143756 w 574972"/>
              <a:gd name="T71" fmla="*/ 2909228 h 399845"/>
              <a:gd name="T72" fmla="*/ 1100769 w 574972"/>
              <a:gd name="T73" fmla="*/ 2017688 h 399845"/>
              <a:gd name="T74" fmla="*/ 1708100 w 574972"/>
              <a:gd name="T75" fmla="*/ 1431149 h 399845"/>
              <a:gd name="T76" fmla="*/ 1892139 w 574972"/>
              <a:gd name="T77" fmla="*/ 1266921 h 399845"/>
              <a:gd name="T78" fmla="*/ 2241813 w 574972"/>
              <a:gd name="T79" fmla="*/ 914996 h 399845"/>
              <a:gd name="T80" fmla="*/ 2481066 w 574972"/>
              <a:gd name="T81" fmla="*/ 985381 h 399845"/>
              <a:gd name="T82" fmla="*/ 2738717 w 574972"/>
              <a:gd name="T83" fmla="*/ 1290379 h 399845"/>
              <a:gd name="T84" fmla="*/ 3033183 w 574972"/>
              <a:gd name="T85" fmla="*/ 1337306 h 399845"/>
              <a:gd name="T86" fmla="*/ 3456475 w 574972"/>
              <a:gd name="T87" fmla="*/ 914996 h 399845"/>
              <a:gd name="T88" fmla="*/ 3934974 w 574972"/>
              <a:gd name="T89" fmla="*/ 398842 h 399845"/>
              <a:gd name="T90" fmla="*/ 3658913 w 574972"/>
              <a:gd name="T91" fmla="*/ 398842 h 399845"/>
              <a:gd name="T92" fmla="*/ 3493281 w 574972"/>
              <a:gd name="T93" fmla="*/ 187687 h 399845"/>
              <a:gd name="T94" fmla="*/ 3603708 w 574972"/>
              <a:gd name="T95" fmla="*/ 23459 h 39984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74972"/>
              <a:gd name="T145" fmla="*/ 0 h 399845"/>
              <a:gd name="T146" fmla="*/ 574972 w 574972"/>
              <a:gd name="T147" fmla="*/ 399845 h 39984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74972" h="399845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lnTo>
                  <a:pt x="152941" y="323694"/>
                </a:ln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lnTo>
                  <a:pt x="270881" y="219691"/>
                </a:ln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lnTo>
                  <a:pt x="297108" y="209429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lnTo>
                  <a:pt x="506761" y="139370"/>
                </a:ln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A5A5A5"/>
                </a:solidFill>
                <a:latin typeface="Arial" panose="020B0604020202020204" pitchFamily="34" charset="0"/>
                <a:ea typeface="Dotum" panose="020B0600000101010101" pitchFamily="34" charset="-127"/>
                <a:sym typeface="Arial" panose="020B0604020202020204" pitchFamily="34" charset="0"/>
              </a:rPr>
              <a:t>PART  04</a:t>
            </a:r>
            <a:endParaRPr lang="zh-CN" altLang="en-US" sz="2400">
              <a:solidFill>
                <a:srgbClr val="A5A5A5"/>
              </a:solidFill>
              <a:latin typeface="Arial" panose="020B0604020202020204" pitchFamily="34" charset="0"/>
              <a:ea typeface="Dotum" panose="020B0600000101010101" pitchFamily="34" charset="-127"/>
              <a:sym typeface="Arial" panose="020B0604020202020204" pitchFamily="34" charset="0"/>
            </a:endParaRPr>
          </a:p>
        </p:txBody>
      </p:sp>
      <p:sp>
        <p:nvSpPr>
          <p:cNvPr id="40964" name="文本框 8"/>
          <p:cNvSpPr>
            <a:spLocks noChangeArrowheads="1"/>
          </p:cNvSpPr>
          <p:nvPr/>
        </p:nvSpPr>
        <p:spPr bwMode="auto">
          <a:xfrm>
            <a:off x="4189413" y="335915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bg1"/>
                </a:solidFill>
                <a:sym typeface="方正兰亭黑_GBK" panose="02000000000000000000" pitchFamily="2" charset="-122"/>
              </a:rPr>
              <a:t>展望未来</a:t>
            </a:r>
            <a:endParaRPr lang="en-US" sz="54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0965" name="矩形 51"/>
          <p:cNvSpPr>
            <a:spLocks noChangeArrowheads="1"/>
          </p:cNvSpPr>
          <p:nvPr/>
        </p:nvSpPr>
        <p:spPr bwMode="auto">
          <a:xfrm>
            <a:off x="4416425" y="4414838"/>
            <a:ext cx="3382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AvantGarde LT Book" pitchFamily="2" charset="0"/>
                <a:sym typeface="Arial" panose="020B0604020202020204" pitchFamily="34" charset="0"/>
              </a:rPr>
              <a:t>Look Ahead</a:t>
            </a:r>
            <a:endParaRPr lang="zh-CN" altLang="en-US">
              <a:solidFill>
                <a:srgbClr val="7F7F7F"/>
              </a:solidFill>
              <a:latin typeface="AvantGarde LT Book" pitchFamily="2" charset="0"/>
              <a:sym typeface="Arial" panose="020B0604020202020204" pitchFamily="34" charset="0"/>
            </a:endParaRPr>
          </a:p>
        </p:txBody>
      </p:sp>
      <p:sp>
        <p:nvSpPr>
          <p:cNvPr id="40966" name="直接连接符 23"/>
          <p:cNvSpPr>
            <a:spLocks noChangeShapeType="1"/>
          </p:cNvSpPr>
          <p:nvPr/>
        </p:nvSpPr>
        <p:spPr bwMode="auto">
          <a:xfrm>
            <a:off x="4786313" y="4362450"/>
            <a:ext cx="2620962" cy="0"/>
          </a:xfrm>
          <a:prstGeom prst="line">
            <a:avLst/>
          </a:prstGeom>
          <a:noFill/>
          <a:ln w="1905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2" grpId="1" animBg="1"/>
      <p:bldP spid="40963" grpId="0" bldLvl="0" autoUpdateAnimBg="0"/>
      <p:bldP spid="40964" grpId="0" bldLvl="0" autoUpdateAnimBg="0"/>
      <p:bldP spid="40965" grpId="0" bldLvl="0" autoUpdateAnimBg="0"/>
      <p:bldP spid="409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C417C-4C33-4729-9DB8-C5711ED92C95}" type="slidenum">
              <a:rPr lang="zh-CN" altLang="en-US"/>
              <a:pPr>
                <a:defRPr/>
              </a:pPr>
              <a:t>39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8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右箭头 6"/>
          <p:cNvSpPr>
            <a:spLocks noChangeArrowheads="1"/>
          </p:cNvSpPr>
          <p:nvPr/>
        </p:nvSpPr>
        <p:spPr bwMode="auto">
          <a:xfrm rot="-5400000">
            <a:off x="53182" y="3593306"/>
            <a:ext cx="3446462" cy="244475"/>
          </a:xfrm>
          <a:prstGeom prst="rightArrow">
            <a:avLst>
              <a:gd name="adj1" fmla="val 28481"/>
              <a:gd name="adj2" fmla="val 87195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1989" name="右箭头 7"/>
          <p:cNvSpPr>
            <a:spLocks noChangeArrowheads="1"/>
          </p:cNvSpPr>
          <p:nvPr/>
        </p:nvSpPr>
        <p:spPr bwMode="auto">
          <a:xfrm>
            <a:off x="1758950" y="5286375"/>
            <a:ext cx="6480175" cy="244475"/>
          </a:xfrm>
          <a:prstGeom prst="rightArrow">
            <a:avLst>
              <a:gd name="adj1" fmla="val 28481"/>
              <a:gd name="adj2" fmla="val 87128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2117725" y="4837113"/>
            <a:ext cx="600075" cy="601662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1991" name="矩形 9"/>
          <p:cNvSpPr>
            <a:spLocks noChangeArrowheads="1"/>
          </p:cNvSpPr>
          <p:nvPr/>
        </p:nvSpPr>
        <p:spPr bwMode="auto">
          <a:xfrm>
            <a:off x="3113088" y="4327525"/>
            <a:ext cx="598487" cy="111125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1992" name="矩形 10"/>
          <p:cNvSpPr>
            <a:spLocks noChangeArrowheads="1"/>
          </p:cNvSpPr>
          <p:nvPr/>
        </p:nvSpPr>
        <p:spPr bwMode="auto">
          <a:xfrm>
            <a:off x="4106863" y="3897313"/>
            <a:ext cx="598487" cy="1541462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1993" name="矩形 11"/>
          <p:cNvSpPr>
            <a:spLocks noChangeArrowheads="1"/>
          </p:cNvSpPr>
          <p:nvPr/>
        </p:nvSpPr>
        <p:spPr bwMode="auto">
          <a:xfrm>
            <a:off x="5102225" y="3767138"/>
            <a:ext cx="598488" cy="167163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1994" name="矩形 12"/>
          <p:cNvSpPr>
            <a:spLocks noChangeArrowheads="1"/>
          </p:cNvSpPr>
          <p:nvPr/>
        </p:nvSpPr>
        <p:spPr bwMode="auto">
          <a:xfrm>
            <a:off x="6096000" y="3525838"/>
            <a:ext cx="600075" cy="191293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1995" name="矩形 13"/>
          <p:cNvSpPr>
            <a:spLocks noChangeArrowheads="1"/>
          </p:cNvSpPr>
          <p:nvPr/>
        </p:nvSpPr>
        <p:spPr bwMode="auto">
          <a:xfrm>
            <a:off x="7091363" y="3140075"/>
            <a:ext cx="598487" cy="229870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1996" name="矩形 14"/>
          <p:cNvSpPr>
            <a:spLocks noChangeArrowheads="1"/>
          </p:cNvSpPr>
          <p:nvPr/>
        </p:nvSpPr>
        <p:spPr bwMode="auto">
          <a:xfrm>
            <a:off x="7091363" y="3140075"/>
            <a:ext cx="598487" cy="2235200"/>
          </a:xfrm>
          <a:prstGeom prst="rect">
            <a:avLst/>
          </a:prstGeom>
          <a:solidFill>
            <a:srgbClr val="F2F2F2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1997" name="右箭头 15"/>
          <p:cNvSpPr>
            <a:spLocks noChangeArrowheads="1"/>
          </p:cNvSpPr>
          <p:nvPr/>
        </p:nvSpPr>
        <p:spPr bwMode="auto">
          <a:xfrm rot="-1109557">
            <a:off x="1984375" y="3071813"/>
            <a:ext cx="5884863" cy="473075"/>
          </a:xfrm>
          <a:prstGeom prst="rightArrow">
            <a:avLst>
              <a:gd name="adj1" fmla="val 52352"/>
              <a:gd name="adj2" fmla="val 115297"/>
            </a:avLst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1998" name="文本框 16"/>
          <p:cNvSpPr>
            <a:spLocks noChangeArrowheads="1"/>
          </p:cNvSpPr>
          <p:nvPr/>
        </p:nvSpPr>
        <p:spPr bwMode="auto">
          <a:xfrm>
            <a:off x="2100263" y="5584825"/>
            <a:ext cx="5849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D8D8D8"/>
                </a:solidFill>
                <a:sym typeface="方正兰亭黑_GBK" panose="02000000000000000000" pitchFamily="2" charset="-122"/>
              </a:rPr>
              <a:t>项目一        项目二         项目三          项目四         项目五          项目六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9" name="文本框 17"/>
          <p:cNvSpPr>
            <a:spLocks noChangeArrowheads="1"/>
          </p:cNvSpPr>
          <p:nvPr/>
        </p:nvSpPr>
        <p:spPr bwMode="auto">
          <a:xfrm>
            <a:off x="1328738" y="2787650"/>
            <a:ext cx="4000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D8D8D8"/>
                </a:solidFill>
                <a:sym typeface="方正兰亭黑_GBK" panose="02000000000000000000" pitchFamily="2" charset="-122"/>
              </a:rPr>
              <a:t>点击输入文字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0" name="文本框 18"/>
          <p:cNvSpPr>
            <a:spLocks noChangeArrowheads="1"/>
          </p:cNvSpPr>
          <p:nvPr/>
        </p:nvSpPr>
        <p:spPr bwMode="auto">
          <a:xfrm>
            <a:off x="7191375" y="3427413"/>
            <a:ext cx="4000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3F3F3F"/>
                </a:solidFill>
                <a:sym typeface="方正兰亭黑_GBK" panose="02000000000000000000" pitchFamily="2" charset="-122"/>
              </a:rPr>
              <a:t>点击输入文字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1" name="矩形 85"/>
          <p:cNvSpPr>
            <a:spLocks noChangeArrowheads="1"/>
          </p:cNvSpPr>
          <p:nvPr/>
        </p:nvSpPr>
        <p:spPr bwMode="auto">
          <a:xfrm>
            <a:off x="8699500" y="2686050"/>
            <a:ext cx="2076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添加主要观点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2002" name="文本框 13"/>
          <p:cNvSpPr>
            <a:spLocks noChangeArrowheads="1"/>
          </p:cNvSpPr>
          <p:nvPr/>
        </p:nvSpPr>
        <p:spPr bwMode="auto">
          <a:xfrm>
            <a:off x="8480425" y="3151188"/>
            <a:ext cx="23241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3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2004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2005" name="Group 21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42007" name="直接连接符 2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8" name="直接连接符 2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41989" grpId="0" bldLvl="0" animBg="1" autoUpdateAnimBg="0"/>
      <p:bldP spid="41990" grpId="0" bldLvl="0" animBg="1" autoUpdateAnimBg="0"/>
      <p:bldP spid="41991" grpId="0" bldLvl="0" animBg="1" autoUpdateAnimBg="0"/>
      <p:bldP spid="41992" grpId="0" bldLvl="0" animBg="1" autoUpdateAnimBg="0"/>
      <p:bldP spid="41993" grpId="0" bldLvl="0" animBg="1" autoUpdateAnimBg="0"/>
      <p:bldP spid="41994" grpId="0" bldLvl="0" animBg="1" autoUpdateAnimBg="0"/>
      <p:bldP spid="41995" grpId="0" bldLvl="0" animBg="1" autoUpdateAnimBg="0"/>
      <p:bldP spid="41996" grpId="0" bldLvl="0" animBg="1" autoUpdateAnimBg="0"/>
      <p:bldP spid="41997" grpId="0" bldLvl="0" animBg="1" autoUpdateAnimBg="0"/>
      <p:bldP spid="41998" grpId="0" bldLvl="0" autoUpdateAnimBg="0"/>
      <p:bldP spid="41999" grpId="0" bldLvl="0" autoUpdateAnimBg="0"/>
      <p:bldP spid="42000" grpId="0" bldLvl="0" autoUpdateAnimBg="0"/>
      <p:bldP spid="42001" grpId="0" bldLvl="0" autoUpdateAnimBg="0"/>
      <p:bldP spid="42002" grpId="0" bldLvl="0" autoUpdateAnimBg="0"/>
      <p:bldP spid="42003" grpId="0" bldLvl="0" autoUpdateAnimBg="0"/>
      <p:bldP spid="42004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87B51-DE63-4709-84E7-A3F46F24B564}" type="slidenum">
              <a:rPr lang="zh-CN" altLang="en-US"/>
              <a:pPr>
                <a:defRPr/>
              </a:pPr>
              <a:t>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5387975" y="1503363"/>
            <a:ext cx="1416050" cy="1363662"/>
            <a:chOff x="0" y="0"/>
            <a:chExt cx="312738" cy="301626"/>
          </a:xfrm>
        </p:grpSpPr>
        <p:sp>
          <p:nvSpPr>
            <p:cNvPr id="2" name="Freeform 252"/>
            <p:cNvSpPr>
              <a:spLocks noChangeArrowheads="1"/>
            </p:cNvSpPr>
            <p:nvPr/>
          </p:nvSpPr>
          <p:spPr bwMode="auto">
            <a:xfrm>
              <a:off x="49213" y="68263"/>
              <a:ext cx="214313" cy="233363"/>
            </a:xfrm>
            <a:custGeom>
              <a:avLst/>
              <a:gdLst>
                <a:gd name="T0" fmla="*/ 0 w 57"/>
                <a:gd name="T1" fmla="*/ 2147483646 h 62"/>
                <a:gd name="T2" fmla="*/ 0 w 57"/>
                <a:gd name="T3" fmla="*/ 2147483646 h 62"/>
                <a:gd name="T4" fmla="*/ 2147483646 w 57"/>
                <a:gd name="T5" fmla="*/ 2147483646 h 62"/>
                <a:gd name="T6" fmla="*/ 2147483646 w 57"/>
                <a:gd name="T7" fmla="*/ 2147483646 h 62"/>
                <a:gd name="T8" fmla="*/ 2147483646 w 57"/>
                <a:gd name="T9" fmla="*/ 2147483646 h 62"/>
                <a:gd name="T10" fmla="*/ 2147483646 w 57"/>
                <a:gd name="T11" fmla="*/ 2147483646 h 62"/>
                <a:gd name="T12" fmla="*/ 2147483646 w 57"/>
                <a:gd name="T13" fmla="*/ 2147483646 h 62"/>
                <a:gd name="T14" fmla="*/ 2147483646 w 57"/>
                <a:gd name="T15" fmla="*/ 2147483646 h 62"/>
                <a:gd name="T16" fmla="*/ 2147483646 w 57"/>
                <a:gd name="T17" fmla="*/ 2147483646 h 62"/>
                <a:gd name="T18" fmla="*/ 2147483646 w 57"/>
                <a:gd name="T19" fmla="*/ 2147483646 h 62"/>
                <a:gd name="T20" fmla="*/ 2147483646 w 57"/>
                <a:gd name="T21" fmla="*/ 2147483646 h 62"/>
                <a:gd name="T22" fmla="*/ 2147483646 w 57"/>
                <a:gd name="T23" fmla="*/ 2147483646 h 62"/>
                <a:gd name="T24" fmla="*/ 2147483646 w 57"/>
                <a:gd name="T25" fmla="*/ 2147483646 h 62"/>
                <a:gd name="T26" fmla="*/ 2147483646 w 57"/>
                <a:gd name="T27" fmla="*/ 2147483646 h 62"/>
                <a:gd name="T28" fmla="*/ 2147483646 w 57"/>
                <a:gd name="T29" fmla="*/ 2147483646 h 62"/>
                <a:gd name="T30" fmla="*/ 2147483646 w 57"/>
                <a:gd name="T31" fmla="*/ 2147483646 h 62"/>
                <a:gd name="T32" fmla="*/ 2147483646 w 57"/>
                <a:gd name="T33" fmla="*/ 0 h 62"/>
                <a:gd name="T34" fmla="*/ 0 w 57"/>
                <a:gd name="T35" fmla="*/ 2147483646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62"/>
                <a:gd name="T56" fmla="*/ 57 w 57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53" name="Freeform 253"/>
            <p:cNvSpPr>
              <a:spLocks noChangeArrowheads="1"/>
            </p:cNvSpPr>
            <p:nvPr/>
          </p:nvSpPr>
          <p:spPr bwMode="auto">
            <a:xfrm>
              <a:off x="0" y="0"/>
              <a:ext cx="312738" cy="169863"/>
            </a:xfrm>
            <a:custGeom>
              <a:avLst/>
              <a:gdLst>
                <a:gd name="T0" fmla="*/ 2147483646 w 83"/>
                <a:gd name="T1" fmla="*/ 2147483646 h 45"/>
                <a:gd name="T2" fmla="*/ 2147483646 w 83"/>
                <a:gd name="T3" fmla="*/ 2147483646 h 45"/>
                <a:gd name="T4" fmla="*/ 2147483646 w 83"/>
                <a:gd name="T5" fmla="*/ 2147483646 h 45"/>
                <a:gd name="T6" fmla="*/ 2147483646 w 83"/>
                <a:gd name="T7" fmla="*/ 2147483646 h 45"/>
                <a:gd name="T8" fmla="*/ 2147483646 w 83"/>
                <a:gd name="T9" fmla="*/ 2147483646 h 45"/>
                <a:gd name="T10" fmla="*/ 2147483646 w 83"/>
                <a:gd name="T11" fmla="*/ 2147483646 h 45"/>
                <a:gd name="T12" fmla="*/ 2147483646 w 83"/>
                <a:gd name="T13" fmla="*/ 2147483646 h 45"/>
                <a:gd name="T14" fmla="*/ 2147483646 w 83"/>
                <a:gd name="T15" fmla="*/ 2147483646 h 45"/>
                <a:gd name="T16" fmla="*/ 2147483646 w 83"/>
                <a:gd name="T17" fmla="*/ 2147483646 h 45"/>
                <a:gd name="T18" fmla="*/ 2147483646 w 83"/>
                <a:gd name="T19" fmla="*/ 2147483646 h 45"/>
                <a:gd name="T20" fmla="*/ 2147483646 w 83"/>
                <a:gd name="T21" fmla="*/ 2147483646 h 45"/>
                <a:gd name="T22" fmla="*/ 2147483646 w 83"/>
                <a:gd name="T23" fmla="*/ 2147483646 h 45"/>
                <a:gd name="T24" fmla="*/ 2147483646 w 83"/>
                <a:gd name="T25" fmla="*/ 2147483646 h 45"/>
                <a:gd name="T26" fmla="*/ 2147483646 w 83"/>
                <a:gd name="T27" fmla="*/ 2147483646 h 45"/>
                <a:gd name="T28" fmla="*/ 2147483646 w 83"/>
                <a:gd name="T29" fmla="*/ 2147483646 h 45"/>
                <a:gd name="T30" fmla="*/ 2147483646 w 83"/>
                <a:gd name="T31" fmla="*/ 2147483646 h 45"/>
                <a:gd name="T32" fmla="*/ 2147483646 w 83"/>
                <a:gd name="T33" fmla="*/ 2147483646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45"/>
                <a:gd name="T53" fmla="*/ 83 w 83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6149" name="TextBox 18"/>
          <p:cNvSpPr>
            <a:spLocks noChangeArrowheads="1"/>
          </p:cNvSpPr>
          <p:nvPr/>
        </p:nvSpPr>
        <p:spPr bwMode="auto">
          <a:xfrm>
            <a:off x="4608513" y="2981325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A5A5A5"/>
                </a:solidFill>
                <a:latin typeface="Arial" panose="020B0604020202020204" pitchFamily="34" charset="0"/>
                <a:ea typeface="Dotum" panose="020B0600000101010101" pitchFamily="34" charset="-127"/>
                <a:sym typeface="Arial" panose="020B0604020202020204" pitchFamily="34" charset="0"/>
              </a:rPr>
              <a:t>PART  01</a:t>
            </a:r>
            <a:endParaRPr lang="zh-CN" altLang="en-US" sz="2400">
              <a:solidFill>
                <a:srgbClr val="A5A5A5"/>
              </a:solidFill>
              <a:latin typeface="Arial" panose="020B0604020202020204" pitchFamily="34" charset="0"/>
              <a:ea typeface="Dotum" panose="020B0600000101010101" pitchFamily="34" charset="-127"/>
              <a:sym typeface="Arial" panose="020B0604020202020204" pitchFamily="34" charset="0"/>
            </a:endParaRPr>
          </a:p>
        </p:txBody>
      </p:sp>
      <p:sp>
        <p:nvSpPr>
          <p:cNvPr id="6150" name="文本框 8"/>
          <p:cNvSpPr>
            <a:spLocks noChangeArrowheads="1"/>
          </p:cNvSpPr>
          <p:nvPr/>
        </p:nvSpPr>
        <p:spPr bwMode="auto">
          <a:xfrm>
            <a:off x="4189413" y="3387725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bg1"/>
                </a:solidFill>
                <a:sym typeface="方正兰亭黑_GBK" panose="02000000000000000000" pitchFamily="2" charset="-122"/>
              </a:rPr>
              <a:t>关于我们</a:t>
            </a:r>
          </a:p>
        </p:txBody>
      </p:sp>
      <p:sp>
        <p:nvSpPr>
          <p:cNvPr id="6151" name="矩形 51"/>
          <p:cNvSpPr>
            <a:spLocks noChangeArrowheads="1"/>
          </p:cNvSpPr>
          <p:nvPr/>
        </p:nvSpPr>
        <p:spPr bwMode="auto">
          <a:xfrm>
            <a:off x="5162550" y="4432300"/>
            <a:ext cx="1865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AvantGarde LT Book" pitchFamily="2" charset="0"/>
                <a:sym typeface="Arial" panose="020B0604020202020204" pitchFamily="34" charset="0"/>
              </a:rPr>
              <a:t>About Us</a:t>
            </a:r>
            <a:endParaRPr lang="zh-CN" altLang="en-US">
              <a:solidFill>
                <a:srgbClr val="7F7F7F"/>
              </a:solidFill>
              <a:latin typeface="AvantGarde LT Book" pitchFamily="2" charset="0"/>
              <a:sym typeface="Arial" panose="020B0604020202020204" pitchFamily="34" charset="0"/>
            </a:endParaRPr>
          </a:p>
        </p:txBody>
      </p:sp>
      <p:sp>
        <p:nvSpPr>
          <p:cNvPr id="6152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2" cy="0"/>
          </a:xfrm>
          <a:prstGeom prst="line">
            <a:avLst/>
          </a:prstGeom>
          <a:noFill/>
          <a:ln w="1905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  <p:bldP spid="6150" grpId="0" bldLvl="0" autoUpdateAnimBg="0"/>
      <p:bldP spid="6151" grpId="0" bldLvl="0" autoUpdateAnimBg="0"/>
      <p:bldP spid="615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3A3E8-565B-4618-B2D1-6EF225663D47}" type="slidenum">
              <a:rPr lang="zh-CN" altLang="en-US"/>
              <a:pPr>
                <a:defRPr/>
              </a:pPr>
              <a:t>40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1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71588" y="1346200"/>
            <a:ext cx="4013200" cy="4965700"/>
            <a:chOff x="0" y="0"/>
            <a:chExt cx="4013321" cy="4966128"/>
          </a:xfrm>
        </p:grpSpPr>
        <p:pic>
          <p:nvPicPr>
            <p:cNvPr id="4303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3" t="8440" r="6203" b="10136"/>
            <a:stretch>
              <a:fillRect/>
            </a:stretch>
          </p:blipFill>
          <p:spPr bwMode="auto">
            <a:xfrm>
              <a:off x="0" y="0"/>
              <a:ext cx="4013321" cy="49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6" name="Rectangle 4"/>
            <p:cNvSpPr>
              <a:spLocks noChangeArrowheads="1"/>
            </p:cNvSpPr>
            <p:nvPr/>
          </p:nvSpPr>
          <p:spPr bwMode="auto">
            <a:xfrm>
              <a:off x="589697" y="589534"/>
              <a:ext cx="2838784" cy="369794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015" name="矩形 22"/>
          <p:cNvSpPr>
            <a:spLocks noChangeArrowheads="1"/>
          </p:cNvSpPr>
          <p:nvPr/>
        </p:nvSpPr>
        <p:spPr bwMode="auto">
          <a:xfrm>
            <a:off x="5764213" y="2092325"/>
            <a:ext cx="3424237" cy="473075"/>
          </a:xfrm>
          <a:prstGeom prst="rect">
            <a:avLst/>
          </a:prstGeom>
          <a:solidFill>
            <a:srgbClr val="D8D8D8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>
              <a:solidFill>
                <a:srgbClr val="F2F2F2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6" name="TextBox 32"/>
          <p:cNvSpPr>
            <a:spLocks noChangeArrowheads="1"/>
          </p:cNvSpPr>
          <p:nvPr/>
        </p:nvSpPr>
        <p:spPr bwMode="auto">
          <a:xfrm>
            <a:off x="5818188" y="2174875"/>
            <a:ext cx="30241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anose="02000000000000000000" pitchFamily="2" charset="-122"/>
              </a:rPr>
              <a:t>在此添加您的描述说明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7" name="矩形 24"/>
          <p:cNvSpPr>
            <a:spLocks noChangeArrowheads="1"/>
          </p:cNvSpPr>
          <p:nvPr/>
        </p:nvSpPr>
        <p:spPr bwMode="auto">
          <a:xfrm>
            <a:off x="5764213" y="2640013"/>
            <a:ext cx="3763962" cy="473075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>
              <a:solidFill>
                <a:srgbClr val="F2F2F2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8" name="TextBox 34"/>
          <p:cNvSpPr>
            <a:spLocks noChangeArrowheads="1"/>
          </p:cNvSpPr>
          <p:nvPr/>
        </p:nvSpPr>
        <p:spPr bwMode="auto">
          <a:xfrm>
            <a:off x="5818188" y="2724150"/>
            <a:ext cx="3167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anose="02000000000000000000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9" name="矩形 26"/>
          <p:cNvSpPr>
            <a:spLocks noChangeArrowheads="1"/>
          </p:cNvSpPr>
          <p:nvPr/>
        </p:nvSpPr>
        <p:spPr bwMode="auto">
          <a:xfrm>
            <a:off x="5764213" y="3187700"/>
            <a:ext cx="3763962" cy="473075"/>
          </a:xfrm>
          <a:prstGeom prst="rect">
            <a:avLst/>
          </a:prstGeom>
          <a:solidFill>
            <a:srgbClr val="D8D8D8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>
              <a:solidFill>
                <a:srgbClr val="F2F2F2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0" name="TextBox 36"/>
          <p:cNvSpPr>
            <a:spLocks noChangeArrowheads="1"/>
          </p:cNvSpPr>
          <p:nvPr/>
        </p:nvSpPr>
        <p:spPr bwMode="auto">
          <a:xfrm>
            <a:off x="5818188" y="3271838"/>
            <a:ext cx="33924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anose="02000000000000000000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1" name="矩形 28"/>
          <p:cNvSpPr>
            <a:spLocks noChangeArrowheads="1"/>
          </p:cNvSpPr>
          <p:nvPr/>
        </p:nvSpPr>
        <p:spPr bwMode="auto">
          <a:xfrm>
            <a:off x="5764213" y="3735388"/>
            <a:ext cx="4321175" cy="473075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>
              <a:solidFill>
                <a:srgbClr val="F2F2F2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2" name="TextBox 38"/>
          <p:cNvSpPr>
            <a:spLocks noChangeArrowheads="1"/>
          </p:cNvSpPr>
          <p:nvPr/>
        </p:nvSpPr>
        <p:spPr bwMode="auto">
          <a:xfrm>
            <a:off x="5818188" y="3819525"/>
            <a:ext cx="3813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anose="02000000000000000000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3" name="矩形 30"/>
          <p:cNvSpPr>
            <a:spLocks noChangeArrowheads="1"/>
          </p:cNvSpPr>
          <p:nvPr/>
        </p:nvSpPr>
        <p:spPr bwMode="auto">
          <a:xfrm>
            <a:off x="5764213" y="1544638"/>
            <a:ext cx="4110037" cy="471487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>
              <a:solidFill>
                <a:srgbClr val="F2F2F2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4" name="TextBox 40"/>
          <p:cNvSpPr>
            <a:spLocks noChangeArrowheads="1"/>
          </p:cNvSpPr>
          <p:nvPr/>
        </p:nvSpPr>
        <p:spPr bwMode="auto">
          <a:xfrm>
            <a:off x="5818188" y="1628775"/>
            <a:ext cx="31035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anose="02000000000000000000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5" name="矩形 32"/>
          <p:cNvSpPr>
            <a:spLocks noChangeArrowheads="1"/>
          </p:cNvSpPr>
          <p:nvPr/>
        </p:nvSpPr>
        <p:spPr bwMode="auto">
          <a:xfrm>
            <a:off x="5764213" y="4283075"/>
            <a:ext cx="2914650" cy="473075"/>
          </a:xfrm>
          <a:prstGeom prst="rect">
            <a:avLst/>
          </a:prstGeom>
          <a:solidFill>
            <a:srgbClr val="D8D8D8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>
              <a:solidFill>
                <a:srgbClr val="F2F2F2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6" name="TextBox 42"/>
          <p:cNvSpPr>
            <a:spLocks noChangeArrowheads="1"/>
          </p:cNvSpPr>
          <p:nvPr/>
        </p:nvSpPr>
        <p:spPr bwMode="auto">
          <a:xfrm>
            <a:off x="5818188" y="4349750"/>
            <a:ext cx="24336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anose="02000000000000000000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7" name="矩形 34"/>
          <p:cNvSpPr>
            <a:spLocks noChangeArrowheads="1"/>
          </p:cNvSpPr>
          <p:nvPr/>
        </p:nvSpPr>
        <p:spPr bwMode="auto">
          <a:xfrm>
            <a:off x="5688013" y="504507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3028" name="矩形 47"/>
          <p:cNvSpPr>
            <a:spLocks noChangeArrowheads="1"/>
          </p:cNvSpPr>
          <p:nvPr/>
        </p:nvSpPr>
        <p:spPr bwMode="auto">
          <a:xfrm>
            <a:off x="5673725" y="5427663"/>
            <a:ext cx="24765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在此录入本图表的综合描述说明，在此录入本图表的综合描述说明。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29" name="矩形 36"/>
          <p:cNvSpPr>
            <a:spLocks noChangeArrowheads="1"/>
          </p:cNvSpPr>
          <p:nvPr/>
        </p:nvSpPr>
        <p:spPr bwMode="auto">
          <a:xfrm>
            <a:off x="8313738" y="504507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3030" name="矩形 37"/>
          <p:cNvSpPr>
            <a:spLocks noChangeArrowheads="1"/>
          </p:cNvSpPr>
          <p:nvPr/>
        </p:nvSpPr>
        <p:spPr bwMode="auto">
          <a:xfrm>
            <a:off x="8299450" y="5427663"/>
            <a:ext cx="24765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在此录入本图表的综合描述说明，在此录入本图表的综合描述说明。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31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3032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3" name="直接连接符 4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4" name="直接连接符 4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35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35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35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35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5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35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9" dur="35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35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35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5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35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5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35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35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6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ldLvl="0" animBg="1" autoUpdateAnimBg="0"/>
      <p:bldP spid="43016" grpId="0" bldLvl="0" autoUpdateAnimBg="0"/>
      <p:bldP spid="43017" grpId="0" bldLvl="0" animBg="1" autoUpdateAnimBg="0"/>
      <p:bldP spid="43018" grpId="0" bldLvl="0" autoUpdateAnimBg="0"/>
      <p:bldP spid="43019" grpId="0" bldLvl="0" animBg="1" autoUpdateAnimBg="0"/>
      <p:bldP spid="43020" grpId="0" bldLvl="0" autoUpdateAnimBg="0"/>
      <p:bldP spid="43021" grpId="0" bldLvl="0" animBg="1" autoUpdateAnimBg="0"/>
      <p:bldP spid="43022" grpId="0" bldLvl="0" autoUpdateAnimBg="0"/>
      <p:bldP spid="43023" grpId="0" bldLvl="0" animBg="1" autoUpdateAnimBg="0"/>
      <p:bldP spid="43024" grpId="0" bldLvl="0" autoUpdateAnimBg="0"/>
      <p:bldP spid="43025" grpId="0" bldLvl="0" animBg="1" autoUpdateAnimBg="0"/>
      <p:bldP spid="43026" grpId="0" bldLvl="0" autoUpdateAnimBg="0"/>
      <p:bldP spid="43027" grpId="0" bldLvl="0" autoUpdateAnimBg="0"/>
      <p:bldP spid="43028" grpId="0" bldLvl="0" autoUpdateAnimBg="0"/>
      <p:bldP spid="43029" grpId="0" bldLvl="0" autoUpdateAnimBg="0"/>
      <p:bldP spid="43030" grpId="0" bldLvl="0" autoUpdateAnimBg="0"/>
      <p:bldP spid="43031" grpId="0" bldLvl="0" autoUpdateAnimBg="0"/>
      <p:bldP spid="43032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AA1A4-9CA7-44DB-8C63-1BF8859F4DC1}" type="slidenum">
              <a:rPr lang="zh-CN" altLang="en-US"/>
              <a:pPr>
                <a:defRPr/>
              </a:pPr>
              <a:t>41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4036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9525" y="1747838"/>
            <a:ext cx="2557463" cy="908050"/>
            <a:chOff x="0" y="0"/>
            <a:chExt cx="2636520" cy="1447800"/>
          </a:xfrm>
        </p:grpSpPr>
        <p:sp>
          <p:nvSpPr>
            <p:cNvPr id="44062" name="任意多边形 5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4063" name="文本框 24"/>
            <p:cNvSpPr>
              <a:spLocks noChangeArrowheads="1"/>
            </p:cNvSpPr>
            <p:nvPr/>
          </p:nvSpPr>
          <p:spPr bwMode="auto">
            <a:xfrm>
              <a:off x="304995" y="404827"/>
              <a:ext cx="2230360" cy="63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1682750" y="1747838"/>
            <a:ext cx="2557463" cy="908050"/>
            <a:chOff x="0" y="0"/>
            <a:chExt cx="2636520" cy="1447800"/>
          </a:xfrm>
        </p:grpSpPr>
        <p:sp>
          <p:nvSpPr>
            <p:cNvPr id="3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4061" name="文本框 25"/>
            <p:cNvSpPr>
              <a:spLocks noChangeArrowheads="1"/>
            </p:cNvSpPr>
            <p:nvPr/>
          </p:nvSpPr>
          <p:spPr bwMode="auto">
            <a:xfrm>
              <a:off x="272839" y="375782"/>
              <a:ext cx="2293960" cy="69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042" name="Group 10"/>
          <p:cNvGrpSpPr>
            <a:grpSpLocks/>
          </p:cNvGrpSpPr>
          <p:nvPr/>
        </p:nvGrpSpPr>
        <p:grpSpPr bwMode="auto">
          <a:xfrm>
            <a:off x="8096250" y="1747838"/>
            <a:ext cx="2555875" cy="908050"/>
            <a:chOff x="0" y="0"/>
            <a:chExt cx="2636520" cy="1447800"/>
          </a:xfrm>
        </p:grpSpPr>
        <p:sp>
          <p:nvSpPr>
            <p:cNvPr id="4" name="任意多边形 7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文本框 26"/>
            <p:cNvSpPr>
              <a:spLocks noChangeArrowheads="1"/>
            </p:cNvSpPr>
            <p:nvPr/>
          </p:nvSpPr>
          <p:spPr bwMode="auto">
            <a:xfrm>
              <a:off x="311563" y="404827"/>
              <a:ext cx="2230360" cy="63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045" name="Group 13"/>
          <p:cNvGrpSpPr>
            <a:grpSpLocks/>
          </p:cNvGrpSpPr>
          <p:nvPr/>
        </p:nvGrpSpPr>
        <p:grpSpPr bwMode="auto">
          <a:xfrm>
            <a:off x="5957888" y="1747838"/>
            <a:ext cx="2557462" cy="908050"/>
            <a:chOff x="0" y="0"/>
            <a:chExt cx="2636520" cy="1447800"/>
          </a:xfrm>
        </p:grpSpPr>
        <p:sp>
          <p:nvSpPr>
            <p:cNvPr id="6" name="任意多边形 6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文本框 27"/>
            <p:cNvSpPr>
              <a:spLocks noChangeArrowheads="1"/>
            </p:cNvSpPr>
            <p:nvPr/>
          </p:nvSpPr>
          <p:spPr bwMode="auto">
            <a:xfrm>
              <a:off x="330619" y="375786"/>
              <a:ext cx="2205655" cy="69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输入内容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4048" name="矩形 47"/>
          <p:cNvSpPr>
            <a:spLocks noChangeArrowheads="1"/>
          </p:cNvSpPr>
          <p:nvPr/>
        </p:nvSpPr>
        <p:spPr bwMode="auto">
          <a:xfrm>
            <a:off x="1266825" y="5060950"/>
            <a:ext cx="9626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49" name="矩形 32"/>
          <p:cNvSpPr>
            <a:spLocks noChangeArrowheads="1"/>
          </p:cNvSpPr>
          <p:nvPr/>
        </p:nvSpPr>
        <p:spPr bwMode="auto">
          <a:xfrm>
            <a:off x="2022475" y="2933700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4050" name="矩形 47"/>
          <p:cNvSpPr>
            <a:spLocks noChangeArrowheads="1"/>
          </p:cNvSpPr>
          <p:nvPr/>
        </p:nvSpPr>
        <p:spPr bwMode="auto">
          <a:xfrm>
            <a:off x="1728788" y="3413125"/>
            <a:ext cx="1908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51" name="矩形 34"/>
          <p:cNvSpPr>
            <a:spLocks noChangeArrowheads="1"/>
          </p:cNvSpPr>
          <p:nvPr/>
        </p:nvSpPr>
        <p:spPr bwMode="auto">
          <a:xfrm>
            <a:off x="4262438" y="2933700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4052" name="矩形 47"/>
          <p:cNvSpPr>
            <a:spLocks noChangeArrowheads="1"/>
          </p:cNvSpPr>
          <p:nvPr/>
        </p:nvSpPr>
        <p:spPr bwMode="auto">
          <a:xfrm>
            <a:off x="4010025" y="3413125"/>
            <a:ext cx="1874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53" name="矩形 36"/>
          <p:cNvSpPr>
            <a:spLocks noChangeArrowheads="1"/>
          </p:cNvSpPr>
          <p:nvPr/>
        </p:nvSpPr>
        <p:spPr bwMode="auto">
          <a:xfrm>
            <a:off x="6499225" y="2933700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4054" name="矩形 47"/>
          <p:cNvSpPr>
            <a:spLocks noChangeArrowheads="1"/>
          </p:cNvSpPr>
          <p:nvPr/>
        </p:nvSpPr>
        <p:spPr bwMode="auto">
          <a:xfrm>
            <a:off x="6257925" y="3413125"/>
            <a:ext cx="1892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55" name="矩形 38"/>
          <p:cNvSpPr>
            <a:spLocks noChangeArrowheads="1"/>
          </p:cNvSpPr>
          <p:nvPr/>
        </p:nvSpPr>
        <p:spPr bwMode="auto">
          <a:xfrm>
            <a:off x="8737600" y="2933700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4056" name="矩形 47"/>
          <p:cNvSpPr>
            <a:spLocks noChangeArrowheads="1"/>
          </p:cNvSpPr>
          <p:nvPr/>
        </p:nvSpPr>
        <p:spPr bwMode="auto">
          <a:xfrm>
            <a:off x="8523288" y="3413125"/>
            <a:ext cx="18748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57" name="直接连接符 8"/>
          <p:cNvSpPr>
            <a:spLocks noChangeShapeType="1"/>
          </p:cNvSpPr>
          <p:nvPr/>
        </p:nvSpPr>
        <p:spPr bwMode="auto">
          <a:xfrm>
            <a:off x="1416050" y="4924425"/>
            <a:ext cx="9359900" cy="1588"/>
          </a:xfrm>
          <a:prstGeom prst="line">
            <a:avLst/>
          </a:prstGeom>
          <a:noFill/>
          <a:ln w="6350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8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4059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4060" name="Group 28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8" name="直接连接符 46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直接连接符 47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4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4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4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4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4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4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4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4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4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4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75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bldLvl="0" autoUpdateAnimBg="0"/>
      <p:bldP spid="44049" grpId="0" bldLvl="0" autoUpdateAnimBg="0"/>
      <p:bldP spid="44050" grpId="0" bldLvl="0" autoUpdateAnimBg="0"/>
      <p:bldP spid="44051" grpId="0" bldLvl="0" autoUpdateAnimBg="0"/>
      <p:bldP spid="44052" grpId="0" bldLvl="0" autoUpdateAnimBg="0"/>
      <p:bldP spid="44053" grpId="0" bldLvl="0" autoUpdateAnimBg="0"/>
      <p:bldP spid="44054" grpId="0" bldLvl="0" autoUpdateAnimBg="0"/>
      <p:bldP spid="44055" grpId="0" bldLvl="0" autoUpdateAnimBg="0"/>
      <p:bldP spid="44056" grpId="0" bldLvl="0" autoUpdateAnimBg="0"/>
      <p:bldP spid="44057" grpId="0" animBg="1"/>
      <p:bldP spid="44058" grpId="0" bldLvl="0" autoUpdateAnimBg="0"/>
      <p:bldP spid="44059" grpId="0" bldLvl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78F6B-86FD-4C4A-97C7-CCEBF0F32FE1}" type="slidenum">
              <a:rPr lang="zh-CN" altLang="en-US"/>
              <a:pPr>
                <a:defRPr/>
              </a:pPr>
              <a:t>42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5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1900" y="2387600"/>
            <a:ext cx="1966913" cy="1966913"/>
            <a:chOff x="0" y="0"/>
            <a:chExt cx="2052000" cy="20520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60270" y="774000"/>
              <a:ext cx="605333" cy="504000"/>
              <a:chOff x="0" y="0"/>
              <a:chExt cx="360363" cy="300038"/>
            </a:xfrm>
          </p:grpSpPr>
          <p:sp>
            <p:nvSpPr>
              <p:cNvPr id="4" name="Freeform 342"/>
              <p:cNvSpPr>
                <a:spLocks noChangeArrowheads="1"/>
              </p:cNvSpPr>
              <p:nvPr/>
            </p:nvSpPr>
            <p:spPr bwMode="auto">
              <a:xfrm>
                <a:off x="53975" y="52388"/>
                <a:ext cx="252413" cy="195263"/>
              </a:xfrm>
              <a:custGeom>
                <a:avLst/>
                <a:gdLst>
                  <a:gd name="T0" fmla="*/ 2147483646 w 159"/>
                  <a:gd name="T1" fmla="*/ 2147483646 h 123"/>
                  <a:gd name="T2" fmla="*/ 2147483646 w 159"/>
                  <a:gd name="T3" fmla="*/ 2147483646 h 123"/>
                  <a:gd name="T4" fmla="*/ 2147483646 w 159"/>
                  <a:gd name="T5" fmla="*/ 2147483646 h 123"/>
                  <a:gd name="T6" fmla="*/ 2147483646 w 159"/>
                  <a:gd name="T7" fmla="*/ 2147483646 h 123"/>
                  <a:gd name="T8" fmla="*/ 2147483646 w 159"/>
                  <a:gd name="T9" fmla="*/ 2147483646 h 123"/>
                  <a:gd name="T10" fmla="*/ 2147483646 w 159"/>
                  <a:gd name="T11" fmla="*/ 2147483646 h 123"/>
                  <a:gd name="T12" fmla="*/ 2147483646 w 159"/>
                  <a:gd name="T13" fmla="*/ 2147483646 h 123"/>
                  <a:gd name="T14" fmla="*/ 2147483646 w 159"/>
                  <a:gd name="T15" fmla="*/ 2147483646 h 123"/>
                  <a:gd name="T16" fmla="*/ 2147483646 w 159"/>
                  <a:gd name="T17" fmla="*/ 2147483646 h 123"/>
                  <a:gd name="T18" fmla="*/ 2147483646 w 159"/>
                  <a:gd name="T19" fmla="*/ 2147483646 h 123"/>
                  <a:gd name="T20" fmla="*/ 2147483646 w 159"/>
                  <a:gd name="T21" fmla="*/ 0 h 123"/>
                  <a:gd name="T22" fmla="*/ 2147483646 w 159"/>
                  <a:gd name="T23" fmla="*/ 2147483646 h 123"/>
                  <a:gd name="T24" fmla="*/ 2147483646 w 159"/>
                  <a:gd name="T25" fmla="*/ 2147483646 h 123"/>
                  <a:gd name="T26" fmla="*/ 0 w 159"/>
                  <a:gd name="T27" fmla="*/ 2147483646 h 123"/>
                  <a:gd name="T28" fmla="*/ 2147483646 w 159"/>
                  <a:gd name="T29" fmla="*/ 2147483646 h 123"/>
                  <a:gd name="T30" fmla="*/ 2147483646 w 159"/>
                  <a:gd name="T31" fmla="*/ 2147483646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9"/>
                  <a:gd name="T49" fmla="*/ 0 h 123"/>
                  <a:gd name="T50" fmla="*/ 159 w 159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5090" name="Freeform 343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2147483646 h 189"/>
                  <a:gd name="T4" fmla="*/ 2147483646 w 227"/>
                  <a:gd name="T5" fmla="*/ 2147483646 h 189"/>
                  <a:gd name="T6" fmla="*/ 2147483646 w 227"/>
                  <a:gd name="T7" fmla="*/ 0 h 189"/>
                  <a:gd name="T8" fmla="*/ 0 w 227"/>
                  <a:gd name="T9" fmla="*/ 0 h 189"/>
                  <a:gd name="T10" fmla="*/ 2147483646 w 227"/>
                  <a:gd name="T11" fmla="*/ 2147483646 h 189"/>
                  <a:gd name="T12" fmla="*/ 2147483646 w 227"/>
                  <a:gd name="T13" fmla="*/ 2147483646 h 189"/>
                  <a:gd name="T14" fmla="*/ 2147483646 w 227"/>
                  <a:gd name="T15" fmla="*/ 2147483646 h 189"/>
                  <a:gd name="T16" fmla="*/ 2147483646 w 227"/>
                  <a:gd name="T17" fmla="*/ 2147483646 h 189"/>
                  <a:gd name="T18" fmla="*/ 2147483646 w 227"/>
                  <a:gd name="T19" fmla="*/ 2147483646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7"/>
                  <a:gd name="T31" fmla="*/ 0 h 189"/>
                  <a:gd name="T32" fmla="*/ 227 w 227"/>
                  <a:gd name="T33" fmla="*/ 189 h 1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45065" name="Group 9"/>
          <p:cNvGrpSpPr>
            <a:grpSpLocks noChangeAspect="1"/>
          </p:cNvGrpSpPr>
          <p:nvPr/>
        </p:nvGrpSpPr>
        <p:grpSpPr bwMode="auto">
          <a:xfrm>
            <a:off x="4229100" y="2387600"/>
            <a:ext cx="1965325" cy="1966913"/>
            <a:chOff x="0" y="0"/>
            <a:chExt cx="2052000" cy="2052000"/>
          </a:xfrm>
        </p:grpSpPr>
        <p:sp>
          <p:nvSpPr>
            <p:cNvPr id="5" name="Freeform 195"/>
            <p:cNvSpPr>
              <a:spLocks noChangeAspect="1" noEditPoints="1" noChangeArrowheads="1"/>
            </p:cNvSpPr>
            <p:nvPr/>
          </p:nvSpPr>
          <p:spPr bwMode="auto">
            <a:xfrm>
              <a:off x="660938" y="756000"/>
              <a:ext cx="667061" cy="540000"/>
            </a:xfrm>
            <a:custGeom>
              <a:avLst/>
              <a:gdLst>
                <a:gd name="T0" fmla="*/ 2147483646 w 252"/>
                <a:gd name="T1" fmla="*/ 2147483646 h 204"/>
                <a:gd name="T2" fmla="*/ 2147483646 w 252"/>
                <a:gd name="T3" fmla="*/ 0 h 204"/>
                <a:gd name="T4" fmla="*/ 0 w 252"/>
                <a:gd name="T5" fmla="*/ 0 h 204"/>
                <a:gd name="T6" fmla="*/ 0 w 252"/>
                <a:gd name="T7" fmla="*/ 2147483646 h 204"/>
                <a:gd name="T8" fmla="*/ 2147483646 w 252"/>
                <a:gd name="T9" fmla="*/ 2147483646 h 204"/>
                <a:gd name="T10" fmla="*/ 2147483646 w 252"/>
                <a:gd name="T11" fmla="*/ 2147483646 h 204"/>
                <a:gd name="T12" fmla="*/ 2147483646 w 252"/>
                <a:gd name="T13" fmla="*/ 2147483646 h 204"/>
                <a:gd name="T14" fmla="*/ 2147483646 w 252"/>
                <a:gd name="T15" fmla="*/ 2147483646 h 204"/>
                <a:gd name="T16" fmla="*/ 2147483646 w 252"/>
                <a:gd name="T17" fmla="*/ 2147483646 h 204"/>
                <a:gd name="T18" fmla="*/ 2147483646 w 252"/>
                <a:gd name="T19" fmla="*/ 2147483646 h 204"/>
                <a:gd name="T20" fmla="*/ 2147483646 w 252"/>
                <a:gd name="T21" fmla="*/ 2147483646 h 204"/>
                <a:gd name="T22" fmla="*/ 2147483646 w 252"/>
                <a:gd name="T23" fmla="*/ 2147483646 h 204"/>
                <a:gd name="T24" fmla="*/ 2147483646 w 252"/>
                <a:gd name="T25" fmla="*/ 2147483646 h 204"/>
                <a:gd name="T26" fmla="*/ 2147483646 w 252"/>
                <a:gd name="T27" fmla="*/ 2147483646 h 204"/>
                <a:gd name="T28" fmla="*/ 2147483646 w 252"/>
                <a:gd name="T29" fmla="*/ 2147483646 h 204"/>
                <a:gd name="T30" fmla="*/ 2147483646 w 252"/>
                <a:gd name="T31" fmla="*/ 2147483646 h 204"/>
                <a:gd name="T32" fmla="*/ 2147483646 w 252"/>
                <a:gd name="T33" fmla="*/ 2147483646 h 204"/>
                <a:gd name="T34" fmla="*/ 2147483646 w 252"/>
                <a:gd name="T35" fmla="*/ 2147483646 h 204"/>
                <a:gd name="T36" fmla="*/ 2147483646 w 252"/>
                <a:gd name="T37" fmla="*/ 2147483646 h 204"/>
                <a:gd name="T38" fmla="*/ 2147483646 w 252"/>
                <a:gd name="T39" fmla="*/ 2147483646 h 204"/>
                <a:gd name="T40" fmla="*/ 2147483646 w 252"/>
                <a:gd name="T41" fmla="*/ 2147483646 h 2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2"/>
                <a:gd name="T64" fmla="*/ 0 h 204"/>
                <a:gd name="T65" fmla="*/ 252 w 252"/>
                <a:gd name="T66" fmla="*/ 204 h 2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6027738" y="2387600"/>
            <a:ext cx="1965325" cy="1966913"/>
            <a:chOff x="0" y="0"/>
            <a:chExt cx="2052000" cy="2052000"/>
          </a:xfrm>
        </p:grpSpPr>
        <p:grpSp>
          <p:nvGrpSpPr>
            <p:cNvPr id="45080" name="Group 14"/>
            <p:cNvGrpSpPr>
              <a:grpSpLocks/>
            </p:cNvGrpSpPr>
            <p:nvPr/>
          </p:nvGrpSpPr>
          <p:grpSpPr bwMode="auto">
            <a:xfrm>
              <a:off x="690001" y="774000"/>
              <a:ext cx="671999" cy="504000"/>
              <a:chOff x="0" y="0"/>
              <a:chExt cx="400050" cy="300038"/>
            </a:xfrm>
          </p:grpSpPr>
          <p:sp>
            <p:nvSpPr>
              <p:cNvPr id="45081" name="Rectangle 426"/>
              <p:cNvSpPr>
                <a:spLocks noChangeArrowheads="1"/>
              </p:cNvSpPr>
              <p:nvPr/>
            </p:nvSpPr>
            <p:spPr bwMode="auto">
              <a:xfrm>
                <a:off x="71437" y="171450"/>
                <a:ext cx="31750" cy="69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82" name="Rectangle 427"/>
              <p:cNvSpPr>
                <a:spLocks noChangeArrowheads="1"/>
              </p:cNvSpPr>
              <p:nvPr/>
            </p:nvSpPr>
            <p:spPr bwMode="auto">
              <a:xfrm>
                <a:off x="127000" y="92075"/>
                <a:ext cx="33338" cy="14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83" name="Rectangle 428"/>
              <p:cNvSpPr>
                <a:spLocks noChangeArrowheads="1"/>
              </p:cNvSpPr>
              <p:nvPr/>
            </p:nvSpPr>
            <p:spPr bwMode="auto">
              <a:xfrm>
                <a:off x="182562" y="127000"/>
                <a:ext cx="33338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84" name="Rectangle 429"/>
              <p:cNvSpPr>
                <a:spLocks noChangeArrowheads="1"/>
              </p:cNvSpPr>
              <p:nvPr/>
            </p:nvSpPr>
            <p:spPr bwMode="auto">
              <a:xfrm>
                <a:off x="239712" y="204788"/>
                <a:ext cx="31750" cy="36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85" name="Rectangle 430"/>
              <p:cNvSpPr>
                <a:spLocks noChangeArrowheads="1"/>
              </p:cNvSpPr>
              <p:nvPr/>
            </p:nvSpPr>
            <p:spPr bwMode="auto">
              <a:xfrm>
                <a:off x="295275" y="63500"/>
                <a:ext cx="33338" cy="17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" name="Freeform 43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2147483646 h 189"/>
                  <a:gd name="T4" fmla="*/ 2147483646 w 252"/>
                  <a:gd name="T5" fmla="*/ 2147483646 h 189"/>
                  <a:gd name="T6" fmla="*/ 2147483646 w 252"/>
                  <a:gd name="T7" fmla="*/ 0 h 189"/>
                  <a:gd name="T8" fmla="*/ 0 w 252"/>
                  <a:gd name="T9" fmla="*/ 0 h 189"/>
                  <a:gd name="T10" fmla="*/ 2147483646 w 252"/>
                  <a:gd name="T11" fmla="*/ 2147483646 h 189"/>
                  <a:gd name="T12" fmla="*/ 2147483646 w 252"/>
                  <a:gd name="T13" fmla="*/ 2147483646 h 189"/>
                  <a:gd name="T14" fmla="*/ 2147483646 w 252"/>
                  <a:gd name="T15" fmla="*/ 2147483646 h 189"/>
                  <a:gd name="T16" fmla="*/ 2147483646 w 252"/>
                  <a:gd name="T17" fmla="*/ 2147483646 h 189"/>
                  <a:gd name="T18" fmla="*/ 2147483646 w 252"/>
                  <a:gd name="T19" fmla="*/ 2147483646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2"/>
                  <a:gd name="T31" fmla="*/ 0 h 189"/>
                  <a:gd name="T32" fmla="*/ 252 w 252"/>
                  <a:gd name="T33" fmla="*/ 189 h 1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7781925" y="2387600"/>
            <a:ext cx="1966913" cy="1966913"/>
            <a:chOff x="0" y="0"/>
            <a:chExt cx="2052000" cy="2052000"/>
          </a:xfrm>
        </p:grpSpPr>
        <p:grpSp>
          <p:nvGrpSpPr>
            <p:cNvPr id="45073" name="Group 23"/>
            <p:cNvGrpSpPr>
              <a:grpSpLocks/>
            </p:cNvGrpSpPr>
            <p:nvPr/>
          </p:nvGrpSpPr>
          <p:grpSpPr bwMode="auto">
            <a:xfrm>
              <a:off x="714705" y="774000"/>
              <a:ext cx="622590" cy="504000"/>
              <a:chOff x="0" y="0"/>
              <a:chExt cx="400050" cy="323850"/>
            </a:xfrm>
          </p:grpSpPr>
          <p:sp>
            <p:nvSpPr>
              <p:cNvPr id="45074" name="Freeform 36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147483646 h 204"/>
                  <a:gd name="T4" fmla="*/ 2147483646 w 252"/>
                  <a:gd name="T5" fmla="*/ 2147483646 h 204"/>
                  <a:gd name="T6" fmla="*/ 2147483646 w 252"/>
                  <a:gd name="T7" fmla="*/ 0 h 204"/>
                  <a:gd name="T8" fmla="*/ 0 w 252"/>
                  <a:gd name="T9" fmla="*/ 0 h 204"/>
                  <a:gd name="T10" fmla="*/ 2147483646 w 252"/>
                  <a:gd name="T11" fmla="*/ 2147483646 h 204"/>
                  <a:gd name="T12" fmla="*/ 2147483646 w 252"/>
                  <a:gd name="T13" fmla="*/ 2147483646 h 204"/>
                  <a:gd name="T14" fmla="*/ 2147483646 w 252"/>
                  <a:gd name="T15" fmla="*/ 2147483646 h 204"/>
                  <a:gd name="T16" fmla="*/ 2147483646 w 252"/>
                  <a:gd name="T17" fmla="*/ 2147483646 h 204"/>
                  <a:gd name="T18" fmla="*/ 2147483646 w 252"/>
                  <a:gd name="T19" fmla="*/ 2147483646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2"/>
                  <a:gd name="T31" fmla="*/ 0 h 204"/>
                  <a:gd name="T32" fmla="*/ 252 w 252"/>
                  <a:gd name="T33" fmla="*/ 204 h 2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5075" name="Oval 368"/>
              <p:cNvSpPr>
                <a:spLocks noChangeArrowheads="1"/>
              </p:cNvSpPr>
              <p:nvPr/>
            </p:nvSpPr>
            <p:spPr bwMode="auto">
              <a:xfrm>
                <a:off x="57150" y="53975"/>
                <a:ext cx="42863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76" name="Oval 369"/>
              <p:cNvSpPr>
                <a:spLocks noChangeArrowheads="1"/>
              </p:cNvSpPr>
              <p:nvPr/>
            </p:nvSpPr>
            <p:spPr bwMode="auto">
              <a:xfrm>
                <a:off x="301625" y="53975"/>
                <a:ext cx="39688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" name="Oval 370"/>
              <p:cNvSpPr>
                <a:spLocks noChangeArrowheads="1"/>
              </p:cNvSpPr>
              <p:nvPr/>
            </p:nvSpPr>
            <p:spPr bwMode="auto">
              <a:xfrm>
                <a:off x="57150" y="227012"/>
                <a:ext cx="42863" cy="41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78" name="Oval 371"/>
              <p:cNvSpPr>
                <a:spLocks noChangeArrowheads="1"/>
              </p:cNvSpPr>
              <p:nvPr/>
            </p:nvSpPr>
            <p:spPr bwMode="auto">
              <a:xfrm>
                <a:off x="301625" y="227012"/>
                <a:ext cx="39688" cy="41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79" name="Freeform 372"/>
              <p:cNvSpPr>
                <a:spLocks noEditPoints="1" noChangeArrowheads="1"/>
              </p:cNvSpPr>
              <p:nvPr/>
            </p:nvSpPr>
            <p:spPr bwMode="auto">
              <a:xfrm>
                <a:off x="146050" y="84137"/>
                <a:ext cx="109538" cy="155575"/>
              </a:xfrm>
              <a:custGeom>
                <a:avLst/>
                <a:gdLst>
                  <a:gd name="T0" fmla="*/ 2147483646 w 69"/>
                  <a:gd name="T1" fmla="*/ 0 h 98"/>
                  <a:gd name="T2" fmla="*/ 0 w 69"/>
                  <a:gd name="T3" fmla="*/ 0 h 98"/>
                  <a:gd name="T4" fmla="*/ 0 w 69"/>
                  <a:gd name="T5" fmla="*/ 2147483646 h 98"/>
                  <a:gd name="T6" fmla="*/ 2147483646 w 69"/>
                  <a:gd name="T7" fmla="*/ 2147483646 h 98"/>
                  <a:gd name="T8" fmla="*/ 2147483646 w 69"/>
                  <a:gd name="T9" fmla="*/ 0 h 98"/>
                  <a:gd name="T10" fmla="*/ 2147483646 w 69"/>
                  <a:gd name="T11" fmla="*/ 2147483646 h 98"/>
                  <a:gd name="T12" fmla="*/ 2147483646 w 69"/>
                  <a:gd name="T13" fmla="*/ 2147483646 h 98"/>
                  <a:gd name="T14" fmla="*/ 2147483646 w 69"/>
                  <a:gd name="T15" fmla="*/ 2147483646 h 98"/>
                  <a:gd name="T16" fmla="*/ 2147483646 w 69"/>
                  <a:gd name="T17" fmla="*/ 2147483646 h 98"/>
                  <a:gd name="T18" fmla="*/ 2147483646 w 69"/>
                  <a:gd name="T19" fmla="*/ 2147483646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98"/>
                  <a:gd name="T32" fmla="*/ 69 w 6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sp>
        <p:nvSpPr>
          <p:cNvPr id="45086" name="矩形 39"/>
          <p:cNvSpPr>
            <a:spLocks noChangeArrowheads="1"/>
          </p:cNvSpPr>
          <p:nvPr/>
        </p:nvSpPr>
        <p:spPr bwMode="auto">
          <a:xfrm>
            <a:off x="4875213" y="4579938"/>
            <a:ext cx="2441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点击添加主要观点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5087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5088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5089" name="Group 33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45071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2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092" name="矩形 47"/>
          <p:cNvSpPr>
            <a:spLocks noChangeArrowheads="1"/>
          </p:cNvSpPr>
          <p:nvPr/>
        </p:nvSpPr>
        <p:spPr bwMode="auto">
          <a:xfrm>
            <a:off x="1503363" y="1425575"/>
            <a:ext cx="91852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93" name="矩形 47"/>
          <p:cNvSpPr>
            <a:spLocks noChangeArrowheads="1"/>
          </p:cNvSpPr>
          <p:nvPr/>
        </p:nvSpPr>
        <p:spPr bwMode="auto">
          <a:xfrm>
            <a:off x="1503363" y="5099050"/>
            <a:ext cx="9185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6" grpId="0" bldLvl="0" autoUpdateAnimBg="0"/>
      <p:bldP spid="45087" grpId="0" bldLvl="0" autoUpdateAnimBg="0"/>
      <p:bldP spid="45088" grpId="0" bldLvl="0" autoUpdateAnimBg="0"/>
      <p:bldP spid="45092" grpId="0" bldLvl="0" autoUpdateAnimBg="0"/>
      <p:bldP spid="45093" grpId="0" bldLvl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7600A-DD7F-483E-BA9E-95F72B2F4BE1}" type="slidenum">
              <a:rPr lang="zh-CN" altLang="en-US"/>
              <a:pPr>
                <a:defRPr/>
              </a:pPr>
              <a:t>43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4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375025"/>
            <a:ext cx="6738938" cy="36830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6085" name="文本框 3"/>
          <p:cNvSpPr>
            <a:spLocks noChangeArrowheads="1"/>
          </p:cNvSpPr>
          <p:nvPr/>
        </p:nvSpPr>
        <p:spPr bwMode="auto">
          <a:xfrm>
            <a:off x="6194425" y="1997075"/>
            <a:ext cx="1219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BFBFBF"/>
                </a:solidFill>
                <a:sym typeface="方正兰亭黑_GBK" panose="02000000000000000000" pitchFamily="2" charset="-122"/>
              </a:rPr>
              <a:t>Step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chemeClr val="bg1"/>
                </a:solidFill>
                <a:sym typeface="方正兰亭黑_GBK" panose="02000000000000000000" pitchFamily="2" charset="-122"/>
              </a:rPr>
              <a:t>01</a:t>
            </a:r>
            <a:endParaRPr lang="zh-CN" altLang="en-US" sz="6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5619750" y="1428750"/>
            <a:ext cx="2312988" cy="2314575"/>
            <a:chOff x="0" y="0"/>
            <a:chExt cx="1970470" cy="1970470"/>
          </a:xfrm>
        </p:grpSpPr>
        <p:sp>
          <p:nvSpPr>
            <p:cNvPr id="46109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110" name="任意多边形 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6089" name="矩形 6"/>
          <p:cNvSpPr>
            <a:spLocks noChangeArrowheads="1"/>
          </p:cNvSpPr>
          <p:nvPr/>
        </p:nvSpPr>
        <p:spPr bwMode="auto">
          <a:xfrm flipV="1">
            <a:off x="0" y="4078288"/>
            <a:ext cx="4595813" cy="36988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6090" name="文本框 16"/>
          <p:cNvSpPr>
            <a:spLocks noChangeArrowheads="1"/>
          </p:cNvSpPr>
          <p:nvPr/>
        </p:nvSpPr>
        <p:spPr bwMode="auto">
          <a:xfrm>
            <a:off x="3997325" y="4629150"/>
            <a:ext cx="1219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BFBFBF"/>
                </a:solidFill>
                <a:sym typeface="方正兰亭黑_GBK" panose="02000000000000000000" pitchFamily="2" charset="-122"/>
              </a:rPr>
              <a:t>Step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chemeClr val="bg1"/>
                </a:solidFill>
                <a:sym typeface="方正兰亭黑_GBK" panose="02000000000000000000" pitchFamily="2" charset="-122"/>
              </a:rPr>
              <a:t>02</a:t>
            </a:r>
            <a:endParaRPr lang="zh-CN" altLang="en-US" sz="6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grpSp>
        <p:nvGrpSpPr>
          <p:cNvPr id="46091" name="Group 11"/>
          <p:cNvGrpSpPr>
            <a:grpSpLocks/>
          </p:cNvGrpSpPr>
          <p:nvPr/>
        </p:nvGrpSpPr>
        <p:grpSpPr bwMode="auto">
          <a:xfrm flipV="1">
            <a:off x="3454400" y="4078288"/>
            <a:ext cx="2314575" cy="2312987"/>
            <a:chOff x="0" y="0"/>
            <a:chExt cx="1970470" cy="1970470"/>
          </a:xfrm>
        </p:grpSpPr>
        <p:sp>
          <p:nvSpPr>
            <p:cNvPr id="3" name="任意多边形 9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108" name="任意多边形 10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6094" name="矩形 11"/>
          <p:cNvSpPr>
            <a:spLocks noChangeArrowheads="1"/>
          </p:cNvSpPr>
          <p:nvPr/>
        </p:nvSpPr>
        <p:spPr bwMode="auto">
          <a:xfrm flipV="1">
            <a:off x="6991350" y="4078288"/>
            <a:ext cx="5200650" cy="369887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6095" name="文本框 24"/>
          <p:cNvSpPr>
            <a:spLocks noChangeArrowheads="1"/>
          </p:cNvSpPr>
          <p:nvPr/>
        </p:nvSpPr>
        <p:spPr bwMode="auto">
          <a:xfrm>
            <a:off x="6489700" y="4645025"/>
            <a:ext cx="1219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BFBFBF"/>
                </a:solidFill>
                <a:sym typeface="方正兰亭黑_GBK" panose="02000000000000000000" pitchFamily="2" charset="-122"/>
              </a:rPr>
              <a:t>Step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chemeClr val="bg1"/>
                </a:solidFill>
                <a:sym typeface="方正兰亭黑_GBK" panose="02000000000000000000" pitchFamily="2" charset="-122"/>
              </a:rPr>
              <a:t>03</a:t>
            </a:r>
            <a:endParaRPr lang="zh-CN" altLang="en-US" sz="6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grpSp>
        <p:nvGrpSpPr>
          <p:cNvPr id="46096" name="Group 16"/>
          <p:cNvGrpSpPr>
            <a:grpSpLocks/>
          </p:cNvGrpSpPr>
          <p:nvPr/>
        </p:nvGrpSpPr>
        <p:grpSpPr bwMode="auto">
          <a:xfrm flipV="1">
            <a:off x="5899150" y="4078288"/>
            <a:ext cx="2312988" cy="2312987"/>
            <a:chOff x="0" y="0"/>
            <a:chExt cx="1970470" cy="1970470"/>
          </a:xfrm>
        </p:grpSpPr>
        <p:sp>
          <p:nvSpPr>
            <p:cNvPr id="4" name="任意多边形 1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任意多边形 1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6099" name="TextBox 59"/>
          <p:cNvSpPr>
            <a:spLocks noChangeArrowheads="1"/>
          </p:cNvSpPr>
          <p:nvPr/>
        </p:nvSpPr>
        <p:spPr bwMode="auto">
          <a:xfrm flipH="1">
            <a:off x="2640013" y="1874838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点击此处输入内容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6100" name="矩形 17"/>
          <p:cNvSpPr>
            <a:spLocks noChangeArrowheads="1"/>
          </p:cNvSpPr>
          <p:nvPr/>
        </p:nvSpPr>
        <p:spPr bwMode="auto">
          <a:xfrm>
            <a:off x="1352550" y="2247900"/>
            <a:ext cx="3968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101" name="TextBox 59"/>
          <p:cNvSpPr>
            <a:spLocks noChangeArrowheads="1"/>
          </p:cNvSpPr>
          <p:nvPr/>
        </p:nvSpPr>
        <p:spPr bwMode="auto">
          <a:xfrm flipH="1">
            <a:off x="8239125" y="4602163"/>
            <a:ext cx="258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点击此处输入内容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6102" name="矩形 17"/>
          <p:cNvSpPr>
            <a:spLocks noChangeArrowheads="1"/>
          </p:cNvSpPr>
          <p:nvPr/>
        </p:nvSpPr>
        <p:spPr bwMode="auto">
          <a:xfrm>
            <a:off x="8439150" y="4987925"/>
            <a:ext cx="25876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103" name="TextBox 59"/>
          <p:cNvSpPr>
            <a:spLocks noChangeArrowheads="1"/>
          </p:cNvSpPr>
          <p:nvPr/>
        </p:nvSpPr>
        <p:spPr bwMode="auto">
          <a:xfrm flipH="1">
            <a:off x="990600" y="4572000"/>
            <a:ext cx="258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点击输入内容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6104" name="矩形 17"/>
          <p:cNvSpPr>
            <a:spLocks noChangeArrowheads="1"/>
          </p:cNvSpPr>
          <p:nvPr/>
        </p:nvSpPr>
        <p:spPr bwMode="auto">
          <a:xfrm>
            <a:off x="1352550" y="4957763"/>
            <a:ext cx="186055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105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6106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6" name="直接连接符 3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3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46085" grpId="0" bldLvl="0" autoUpdateAnimBg="0"/>
      <p:bldP spid="46089" grpId="0" bldLvl="0" animBg="1" autoUpdateAnimBg="0"/>
      <p:bldP spid="46090" grpId="0" bldLvl="0" autoUpdateAnimBg="0"/>
      <p:bldP spid="46094" grpId="0" bldLvl="0" animBg="1" autoUpdateAnimBg="0"/>
      <p:bldP spid="46095" grpId="0" bldLvl="0" autoUpdateAnimBg="0"/>
      <p:bldP spid="46099" grpId="0" bldLvl="0" autoUpdateAnimBg="0"/>
      <p:bldP spid="46100" grpId="0" bldLvl="0" autoUpdateAnimBg="0"/>
      <p:bldP spid="46101" grpId="0" bldLvl="0" autoUpdateAnimBg="0"/>
      <p:bldP spid="46102" grpId="0" bldLvl="0" autoUpdateAnimBg="0"/>
      <p:bldP spid="46103" grpId="0" bldLvl="0" autoUpdateAnimBg="0"/>
      <p:bldP spid="46104" grpId="0" bldLvl="0" autoUpdateAnimBg="0"/>
      <p:bldP spid="46105" grpId="0" bldLvl="0" autoUpdateAnimBg="0"/>
      <p:bldP spid="46106" grpId="0" bldLvl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3171B-B860-45D6-9584-45D12BD143EA}" type="slidenum">
              <a:rPr lang="zh-CN" altLang="en-US"/>
              <a:pPr>
                <a:defRPr/>
              </a:pPr>
              <a:t>44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710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7109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3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76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113" name="Group 9"/>
          <p:cNvGrpSpPr>
            <a:grpSpLocks/>
          </p:cNvGrpSpPr>
          <p:nvPr/>
        </p:nvGrpSpPr>
        <p:grpSpPr bwMode="auto">
          <a:xfrm>
            <a:off x="7267575" y="1789113"/>
            <a:ext cx="1955800" cy="347662"/>
            <a:chOff x="0" y="0"/>
            <a:chExt cx="1957146" cy="347067"/>
          </a:xfrm>
        </p:grpSpPr>
        <p:cxnSp>
          <p:nvCxnSpPr>
            <p:cNvPr id="47173" name="Straight Arrow Connector 25"/>
            <p:cNvCxnSpPr>
              <a:cxnSpLocks noChangeShapeType="1"/>
            </p:cNvCxnSpPr>
            <p:nvPr/>
          </p:nvCxnSpPr>
          <p:spPr bwMode="auto">
            <a:xfrm>
              <a:off x="0" y="173534"/>
              <a:ext cx="1766584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74" name="Oval 27"/>
            <p:cNvSpPr>
              <a:spLocks noChangeArrowheads="1"/>
            </p:cNvSpPr>
            <p:nvPr/>
          </p:nvSpPr>
          <p:spPr bwMode="auto">
            <a:xfrm>
              <a:off x="1612059" y="0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16" name="Group 12"/>
          <p:cNvGrpSpPr>
            <a:grpSpLocks/>
          </p:cNvGrpSpPr>
          <p:nvPr/>
        </p:nvGrpSpPr>
        <p:grpSpPr bwMode="auto">
          <a:xfrm>
            <a:off x="8101013" y="4772025"/>
            <a:ext cx="1122362" cy="847725"/>
            <a:chOff x="0" y="0"/>
            <a:chExt cx="1122813" cy="848625"/>
          </a:xfrm>
        </p:grpSpPr>
        <p:cxnSp>
          <p:nvCxnSpPr>
            <p:cNvPr id="47170" name="Straight Arrow Connector 42"/>
            <p:cNvCxnSpPr>
              <a:cxnSpLocks noChangeShapeType="1"/>
            </p:cNvCxnSpPr>
            <p:nvPr/>
          </p:nvCxnSpPr>
          <p:spPr bwMode="auto">
            <a:xfrm>
              <a:off x="535223" y="675092"/>
              <a:ext cx="394904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71" name="Straight Connector 4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535223" cy="675092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Oval 34"/>
            <p:cNvSpPr>
              <a:spLocks noChangeArrowheads="1"/>
            </p:cNvSpPr>
            <p:nvPr/>
          </p:nvSpPr>
          <p:spPr bwMode="auto">
            <a:xfrm>
              <a:off x="777726" y="501558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7966075" y="2917825"/>
            <a:ext cx="1257300" cy="974725"/>
            <a:chOff x="0" y="0"/>
            <a:chExt cx="1258787" cy="975500"/>
          </a:xfrm>
        </p:grpSpPr>
        <p:cxnSp>
          <p:nvCxnSpPr>
            <p:cNvPr id="47167" name="Straight Arrow Connector 38"/>
            <p:cNvCxnSpPr>
              <a:cxnSpLocks noChangeShapeType="1"/>
            </p:cNvCxnSpPr>
            <p:nvPr/>
          </p:nvCxnSpPr>
          <p:spPr bwMode="auto">
            <a:xfrm>
              <a:off x="494871" y="0"/>
              <a:ext cx="572172" cy="765754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68" name="Straight Connector 41"/>
            <p:cNvSpPr>
              <a:spLocks noChangeShapeType="1"/>
            </p:cNvSpPr>
            <p:nvPr/>
          </p:nvSpPr>
          <p:spPr bwMode="auto">
            <a:xfrm flipH="1">
              <a:off x="0" y="0"/>
              <a:ext cx="494871" cy="1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Oval 36"/>
            <p:cNvSpPr>
              <a:spLocks noChangeArrowheads="1"/>
            </p:cNvSpPr>
            <p:nvPr/>
          </p:nvSpPr>
          <p:spPr bwMode="auto">
            <a:xfrm>
              <a:off x="913700" y="628433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24" name="Group 20"/>
          <p:cNvGrpSpPr>
            <a:grpSpLocks/>
          </p:cNvGrpSpPr>
          <p:nvPr/>
        </p:nvGrpSpPr>
        <p:grpSpPr bwMode="auto">
          <a:xfrm>
            <a:off x="3090863" y="1836738"/>
            <a:ext cx="1390650" cy="444500"/>
            <a:chOff x="0" y="0"/>
            <a:chExt cx="1390391" cy="444014"/>
          </a:xfrm>
        </p:grpSpPr>
        <p:cxnSp>
          <p:nvCxnSpPr>
            <p:cNvPr id="47164" name="Straight Arrow Connector 70"/>
            <p:cNvCxnSpPr>
              <a:cxnSpLocks noChangeShapeType="1"/>
            </p:cNvCxnSpPr>
            <p:nvPr/>
          </p:nvCxnSpPr>
          <p:spPr bwMode="auto">
            <a:xfrm flipH="1">
              <a:off x="89829" y="173534"/>
              <a:ext cx="781837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65" name="Straight Connector 72"/>
            <p:cNvSpPr>
              <a:spLocks noChangeShapeType="1"/>
            </p:cNvSpPr>
            <p:nvPr/>
          </p:nvSpPr>
          <p:spPr bwMode="auto">
            <a:xfrm>
              <a:off x="871666" y="173534"/>
              <a:ext cx="518725" cy="270480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6" name="Oval 48"/>
            <p:cNvSpPr>
              <a:spLocks noChangeArrowheads="1"/>
            </p:cNvSpPr>
            <p:nvPr/>
          </p:nvSpPr>
          <p:spPr bwMode="auto">
            <a:xfrm>
              <a:off x="0" y="0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28" name="Group 24"/>
          <p:cNvGrpSpPr>
            <a:grpSpLocks/>
          </p:cNvGrpSpPr>
          <p:nvPr/>
        </p:nvGrpSpPr>
        <p:grpSpPr bwMode="auto">
          <a:xfrm>
            <a:off x="3090863" y="5045075"/>
            <a:ext cx="1481137" cy="574675"/>
            <a:chOff x="0" y="0"/>
            <a:chExt cx="1481420" cy="575242"/>
          </a:xfrm>
        </p:grpSpPr>
        <p:cxnSp>
          <p:nvCxnSpPr>
            <p:cNvPr id="47161" name="Straight Arrow Connector 57"/>
            <p:cNvCxnSpPr>
              <a:cxnSpLocks noChangeShapeType="1"/>
            </p:cNvCxnSpPr>
            <p:nvPr/>
          </p:nvCxnSpPr>
          <p:spPr bwMode="auto">
            <a:xfrm flipH="1">
              <a:off x="172543" y="401709"/>
              <a:ext cx="1052726" cy="1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62" name="Straight Connector 60"/>
            <p:cNvSpPr>
              <a:spLocks noChangeShapeType="1"/>
            </p:cNvSpPr>
            <p:nvPr/>
          </p:nvSpPr>
          <p:spPr bwMode="auto">
            <a:xfrm flipH="1">
              <a:off x="1225268" y="0"/>
              <a:ext cx="256152" cy="401711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Oval 50"/>
            <p:cNvSpPr>
              <a:spLocks noChangeArrowheads="1"/>
            </p:cNvSpPr>
            <p:nvPr/>
          </p:nvSpPr>
          <p:spPr bwMode="auto">
            <a:xfrm>
              <a:off x="0" y="228175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3090863" y="3013075"/>
            <a:ext cx="2381250" cy="879475"/>
            <a:chOff x="0" y="0"/>
            <a:chExt cx="2382016" cy="879473"/>
          </a:xfrm>
        </p:grpSpPr>
        <p:cxnSp>
          <p:nvCxnSpPr>
            <p:cNvPr id="47158" name="Straight Arrow Connector 62"/>
            <p:cNvCxnSpPr>
              <a:cxnSpLocks noChangeShapeType="1"/>
            </p:cNvCxnSpPr>
            <p:nvPr/>
          </p:nvCxnSpPr>
          <p:spPr bwMode="auto">
            <a:xfrm flipH="1">
              <a:off x="188483" y="0"/>
              <a:ext cx="683241" cy="705113"/>
            </a:xfrm>
            <a:prstGeom prst="straightConnector1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59" name="Straight Connector 64"/>
            <p:cNvSpPr>
              <a:spLocks noChangeShapeType="1"/>
            </p:cNvSpPr>
            <p:nvPr/>
          </p:nvSpPr>
          <p:spPr bwMode="auto">
            <a:xfrm flipH="1">
              <a:off x="871666" y="4152"/>
              <a:ext cx="1510350" cy="1"/>
            </a:xfrm>
            <a:prstGeom prst="lin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Oval 52"/>
            <p:cNvSpPr>
              <a:spLocks noChangeArrowheads="1"/>
            </p:cNvSpPr>
            <p:nvPr/>
          </p:nvSpPr>
          <p:spPr bwMode="auto">
            <a:xfrm>
              <a:off x="0" y="532406"/>
              <a:ext cx="345087" cy="347067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7136" name="TextBox 59"/>
          <p:cNvSpPr>
            <a:spLocks noChangeArrowheads="1"/>
          </p:cNvSpPr>
          <p:nvPr/>
        </p:nvSpPr>
        <p:spPr bwMode="auto">
          <a:xfrm flipH="1">
            <a:off x="304800" y="1730375"/>
            <a:ext cx="258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7137" name="矩形 17"/>
          <p:cNvSpPr>
            <a:spLocks noChangeArrowheads="1"/>
          </p:cNvSpPr>
          <p:nvPr/>
        </p:nvSpPr>
        <p:spPr bwMode="auto">
          <a:xfrm>
            <a:off x="1069975" y="2092325"/>
            <a:ext cx="1822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38" name="TextBox 59"/>
          <p:cNvSpPr>
            <a:spLocks noChangeArrowheads="1"/>
          </p:cNvSpPr>
          <p:nvPr/>
        </p:nvSpPr>
        <p:spPr bwMode="auto">
          <a:xfrm flipH="1">
            <a:off x="304800" y="3457575"/>
            <a:ext cx="258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7139" name="矩形 17"/>
          <p:cNvSpPr>
            <a:spLocks noChangeArrowheads="1"/>
          </p:cNvSpPr>
          <p:nvPr/>
        </p:nvSpPr>
        <p:spPr bwMode="auto">
          <a:xfrm>
            <a:off x="1069975" y="3819525"/>
            <a:ext cx="1822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40" name="TextBox 59"/>
          <p:cNvSpPr>
            <a:spLocks noChangeArrowheads="1"/>
          </p:cNvSpPr>
          <p:nvPr/>
        </p:nvSpPr>
        <p:spPr bwMode="auto">
          <a:xfrm flipH="1">
            <a:off x="304800" y="5191125"/>
            <a:ext cx="258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7141" name="矩形 17"/>
          <p:cNvSpPr>
            <a:spLocks noChangeArrowheads="1"/>
          </p:cNvSpPr>
          <p:nvPr/>
        </p:nvSpPr>
        <p:spPr bwMode="auto">
          <a:xfrm>
            <a:off x="1069975" y="5553075"/>
            <a:ext cx="1822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在此录入上述图表的描述说明，在此录入图表的描述说明。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42" name="TextBox 59"/>
          <p:cNvSpPr>
            <a:spLocks noChangeArrowheads="1"/>
          </p:cNvSpPr>
          <p:nvPr/>
        </p:nvSpPr>
        <p:spPr bwMode="auto">
          <a:xfrm flipH="1">
            <a:off x="9374188" y="1698625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7143" name="矩形 17"/>
          <p:cNvSpPr>
            <a:spLocks noChangeArrowheads="1"/>
          </p:cNvSpPr>
          <p:nvPr/>
        </p:nvSpPr>
        <p:spPr bwMode="auto">
          <a:xfrm>
            <a:off x="9374188" y="2060575"/>
            <a:ext cx="1822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44" name="TextBox 59"/>
          <p:cNvSpPr>
            <a:spLocks noChangeArrowheads="1"/>
          </p:cNvSpPr>
          <p:nvPr/>
        </p:nvSpPr>
        <p:spPr bwMode="auto">
          <a:xfrm flipH="1">
            <a:off x="9374188" y="3465513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7145" name="矩形 17"/>
          <p:cNvSpPr>
            <a:spLocks noChangeArrowheads="1"/>
          </p:cNvSpPr>
          <p:nvPr/>
        </p:nvSpPr>
        <p:spPr bwMode="auto">
          <a:xfrm>
            <a:off x="9374188" y="3827463"/>
            <a:ext cx="1822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46" name="TextBox 59"/>
          <p:cNvSpPr>
            <a:spLocks noChangeArrowheads="1"/>
          </p:cNvSpPr>
          <p:nvPr/>
        </p:nvSpPr>
        <p:spPr bwMode="auto">
          <a:xfrm flipH="1">
            <a:off x="9374188" y="5213350"/>
            <a:ext cx="258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输入内容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7147" name="矩形 17"/>
          <p:cNvSpPr>
            <a:spLocks noChangeArrowheads="1"/>
          </p:cNvSpPr>
          <p:nvPr/>
        </p:nvSpPr>
        <p:spPr bwMode="auto">
          <a:xfrm>
            <a:off x="9374188" y="5575300"/>
            <a:ext cx="1822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在此录入上述图表的综合描述说明，在此录入。</a:t>
            </a:r>
            <a:endParaRPr lang="zh-CN" altLang="en-US" sz="13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7148" name="Group 44"/>
          <p:cNvGrpSpPr>
            <a:grpSpLocks/>
          </p:cNvGrpSpPr>
          <p:nvPr/>
        </p:nvGrpSpPr>
        <p:grpSpPr bwMode="auto">
          <a:xfrm>
            <a:off x="3794125" y="3152775"/>
            <a:ext cx="1993900" cy="1998663"/>
            <a:chOff x="0" y="0"/>
            <a:chExt cx="1993900" cy="1998133"/>
          </a:xfrm>
        </p:grpSpPr>
        <p:sp>
          <p:nvSpPr>
            <p:cNvPr id="47153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993900" cy="1998133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2147483646 h 1090"/>
                <a:gd name="T14" fmla="*/ 2147483646 w 1088"/>
                <a:gd name="T15" fmla="*/ 2147483646 h 1090"/>
                <a:gd name="T16" fmla="*/ 2147483646 w 1088"/>
                <a:gd name="T17" fmla="*/ 2147483646 h 1090"/>
                <a:gd name="T18" fmla="*/ 2147483646 w 1088"/>
                <a:gd name="T19" fmla="*/ 2147483646 h 1090"/>
                <a:gd name="T20" fmla="*/ 2147483646 w 1088"/>
                <a:gd name="T21" fmla="*/ 2147483646 h 1090"/>
                <a:gd name="T22" fmla="*/ 2147483646 w 1088"/>
                <a:gd name="T23" fmla="*/ 2147483646 h 1090"/>
                <a:gd name="T24" fmla="*/ 2147483646 w 1088"/>
                <a:gd name="T25" fmla="*/ 2147483646 h 1090"/>
                <a:gd name="T26" fmla="*/ 2147483646 w 1088"/>
                <a:gd name="T27" fmla="*/ 2147483646 h 1090"/>
                <a:gd name="T28" fmla="*/ 2147483646 w 1088"/>
                <a:gd name="T29" fmla="*/ 2147483646 h 1090"/>
                <a:gd name="T30" fmla="*/ 2147483646 w 1088"/>
                <a:gd name="T31" fmla="*/ 2147483646 h 1090"/>
                <a:gd name="T32" fmla="*/ 2147483646 w 1088"/>
                <a:gd name="T33" fmla="*/ 2147483646 h 1090"/>
                <a:gd name="T34" fmla="*/ 2147483646 w 1088"/>
                <a:gd name="T35" fmla="*/ 2147483646 h 1090"/>
                <a:gd name="T36" fmla="*/ 2147483646 w 1088"/>
                <a:gd name="T37" fmla="*/ 2147483646 h 1090"/>
                <a:gd name="T38" fmla="*/ 2147483646 w 1088"/>
                <a:gd name="T39" fmla="*/ 2147483646 h 1090"/>
                <a:gd name="T40" fmla="*/ 2147483646 w 1088"/>
                <a:gd name="T41" fmla="*/ 2147483646 h 1090"/>
                <a:gd name="T42" fmla="*/ 2147483646 w 1088"/>
                <a:gd name="T43" fmla="*/ 2147483646 h 1090"/>
                <a:gd name="T44" fmla="*/ 2147483646 w 1088"/>
                <a:gd name="T45" fmla="*/ 2147483646 h 1090"/>
                <a:gd name="T46" fmla="*/ 2147483646 w 1088"/>
                <a:gd name="T47" fmla="*/ 2147483646 h 1090"/>
                <a:gd name="T48" fmla="*/ 2147483646 w 1088"/>
                <a:gd name="T49" fmla="*/ 2147483646 h 1090"/>
                <a:gd name="T50" fmla="*/ 2147483646 w 1088"/>
                <a:gd name="T51" fmla="*/ 2147483646 h 1090"/>
                <a:gd name="T52" fmla="*/ 2147483646 w 1088"/>
                <a:gd name="T53" fmla="*/ 2147483646 h 1090"/>
                <a:gd name="T54" fmla="*/ 2147483646 w 1088"/>
                <a:gd name="T55" fmla="*/ 2147483646 h 1090"/>
                <a:gd name="T56" fmla="*/ 2147483646 w 1088"/>
                <a:gd name="T57" fmla="*/ 2147483646 h 1090"/>
                <a:gd name="T58" fmla="*/ 2147483646 w 1088"/>
                <a:gd name="T59" fmla="*/ 2147483646 h 1090"/>
                <a:gd name="T60" fmla="*/ 2147483646 w 1088"/>
                <a:gd name="T61" fmla="*/ 2147483646 h 1090"/>
                <a:gd name="T62" fmla="*/ 2147483646 w 1088"/>
                <a:gd name="T63" fmla="*/ 2147483646 h 1090"/>
                <a:gd name="T64" fmla="*/ 2147483646 w 1088"/>
                <a:gd name="T65" fmla="*/ 2147483646 h 1090"/>
                <a:gd name="T66" fmla="*/ 2147483646 w 1088"/>
                <a:gd name="T67" fmla="*/ 2147483646 h 1090"/>
                <a:gd name="T68" fmla="*/ 2147483646 w 1088"/>
                <a:gd name="T69" fmla="*/ 2147483646 h 1090"/>
                <a:gd name="T70" fmla="*/ 2147483646 w 1088"/>
                <a:gd name="T71" fmla="*/ 2147483646 h 1090"/>
                <a:gd name="T72" fmla="*/ 2147483646 w 1088"/>
                <a:gd name="T73" fmla="*/ 2147483646 h 1090"/>
                <a:gd name="T74" fmla="*/ 2147483646 w 1088"/>
                <a:gd name="T75" fmla="*/ 2147483646 h 1090"/>
                <a:gd name="T76" fmla="*/ 2147483646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601129" y="535046"/>
              <a:ext cx="835377" cy="851864"/>
              <a:chOff x="0" y="0"/>
              <a:chExt cx="379359" cy="386846"/>
            </a:xfrm>
          </p:grpSpPr>
          <p:sp>
            <p:nvSpPr>
              <p:cNvPr id="47155" name="Freeform 36"/>
              <p:cNvSpPr>
                <a:spLocks noEditPoints="1" noChangeArrowheads="1"/>
              </p:cNvSpPr>
              <p:nvPr/>
            </p:nvSpPr>
            <p:spPr bwMode="auto">
              <a:xfrm>
                <a:off x="117301" y="0"/>
                <a:ext cx="262058" cy="262058"/>
              </a:xfrm>
              <a:custGeom>
                <a:avLst/>
                <a:gdLst>
                  <a:gd name="T0" fmla="*/ 2147483646 w 79"/>
                  <a:gd name="T1" fmla="*/ 2147483646 h 79"/>
                  <a:gd name="T2" fmla="*/ 2147483646 w 79"/>
                  <a:gd name="T3" fmla="*/ 2147483646 h 79"/>
                  <a:gd name="T4" fmla="*/ 2147483646 w 79"/>
                  <a:gd name="T5" fmla="*/ 2147483646 h 79"/>
                  <a:gd name="T6" fmla="*/ 2147483646 w 79"/>
                  <a:gd name="T7" fmla="*/ 2147483646 h 79"/>
                  <a:gd name="T8" fmla="*/ 2147483646 w 79"/>
                  <a:gd name="T9" fmla="*/ 2147483646 h 79"/>
                  <a:gd name="T10" fmla="*/ 2147483646 w 79"/>
                  <a:gd name="T11" fmla="*/ 2147483646 h 79"/>
                  <a:gd name="T12" fmla="*/ 2147483646 w 79"/>
                  <a:gd name="T13" fmla="*/ 2147483646 h 79"/>
                  <a:gd name="T14" fmla="*/ 2147483646 w 79"/>
                  <a:gd name="T15" fmla="*/ 2147483646 h 79"/>
                  <a:gd name="T16" fmla="*/ 2147483646 w 79"/>
                  <a:gd name="T17" fmla="*/ 2147483646 h 79"/>
                  <a:gd name="T18" fmla="*/ 2147483646 w 79"/>
                  <a:gd name="T19" fmla="*/ 2147483646 h 79"/>
                  <a:gd name="T20" fmla="*/ 2147483646 w 79"/>
                  <a:gd name="T21" fmla="*/ 2147483646 h 79"/>
                  <a:gd name="T22" fmla="*/ 2147483646 w 79"/>
                  <a:gd name="T23" fmla="*/ 2147483646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79"/>
                  <a:gd name="T38" fmla="*/ 79 w 79"/>
                  <a:gd name="T39" fmla="*/ 79 h 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7156" name="Freeform 37"/>
              <p:cNvSpPr>
                <a:spLocks noChangeArrowheads="1"/>
              </p:cNvSpPr>
              <p:nvPr/>
            </p:nvSpPr>
            <p:spPr bwMode="auto">
              <a:xfrm>
                <a:off x="0" y="222124"/>
                <a:ext cx="159730" cy="164722"/>
              </a:xfrm>
              <a:custGeom>
                <a:avLst/>
                <a:gdLst>
                  <a:gd name="T0" fmla="*/ 0 w 64"/>
                  <a:gd name="T1" fmla="*/ 2147483646 h 66"/>
                  <a:gd name="T2" fmla="*/ 2147483646 w 64"/>
                  <a:gd name="T3" fmla="*/ 2147483646 h 66"/>
                  <a:gd name="T4" fmla="*/ 2147483646 w 64"/>
                  <a:gd name="T5" fmla="*/ 2147483646 h 66"/>
                  <a:gd name="T6" fmla="*/ 2147483646 w 64"/>
                  <a:gd name="T7" fmla="*/ 0 h 66"/>
                  <a:gd name="T8" fmla="*/ 0 w 64"/>
                  <a:gd name="T9" fmla="*/ 2147483646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6"/>
                  <a:gd name="T17" fmla="*/ 64 w 6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47157" name="Freeform 38"/>
              <p:cNvSpPr>
                <a:spLocks noChangeArrowheads="1"/>
              </p:cNvSpPr>
              <p:nvPr/>
            </p:nvSpPr>
            <p:spPr bwMode="auto">
              <a:xfrm>
                <a:off x="252073" y="87352"/>
                <a:ext cx="99831" cy="119797"/>
              </a:xfrm>
              <a:custGeom>
                <a:avLst/>
                <a:gdLst>
                  <a:gd name="T0" fmla="*/ 2147483646 w 30"/>
                  <a:gd name="T1" fmla="*/ 0 h 36"/>
                  <a:gd name="T2" fmla="*/ 0 w 30"/>
                  <a:gd name="T3" fmla="*/ 2147483646 h 36"/>
                  <a:gd name="T4" fmla="*/ 2147483646 w 30"/>
                  <a:gd name="T5" fmla="*/ 2147483646 h 36"/>
                  <a:gd name="T6" fmla="*/ 2147483646 w 30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6"/>
                  <a:gd name="T14" fmla="*/ 30 w 30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47154" name="Group 50"/>
          <p:cNvGrpSpPr>
            <a:grpSpLocks/>
          </p:cNvGrpSpPr>
          <p:nvPr/>
        </p:nvGrpSpPr>
        <p:grpSpPr bwMode="auto">
          <a:xfrm>
            <a:off x="6935788" y="2416175"/>
            <a:ext cx="1074737" cy="1076325"/>
            <a:chOff x="0" y="0"/>
            <a:chExt cx="1073832" cy="1076112"/>
          </a:xfrm>
        </p:grpSpPr>
        <p:sp>
          <p:nvSpPr>
            <p:cNvPr id="9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73832" cy="1076112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2147483646 h 1090"/>
                <a:gd name="T14" fmla="*/ 2147483646 w 1088"/>
                <a:gd name="T15" fmla="*/ 2147483646 h 1090"/>
                <a:gd name="T16" fmla="*/ 2147483646 w 1088"/>
                <a:gd name="T17" fmla="*/ 2147483646 h 1090"/>
                <a:gd name="T18" fmla="*/ 2147483646 w 1088"/>
                <a:gd name="T19" fmla="*/ 2147483646 h 1090"/>
                <a:gd name="T20" fmla="*/ 2147483646 w 1088"/>
                <a:gd name="T21" fmla="*/ 2147483646 h 1090"/>
                <a:gd name="T22" fmla="*/ 2147483646 w 1088"/>
                <a:gd name="T23" fmla="*/ 2147483646 h 1090"/>
                <a:gd name="T24" fmla="*/ 2147483646 w 1088"/>
                <a:gd name="T25" fmla="*/ 2147483646 h 1090"/>
                <a:gd name="T26" fmla="*/ 2147483646 w 1088"/>
                <a:gd name="T27" fmla="*/ 2147483646 h 1090"/>
                <a:gd name="T28" fmla="*/ 2147483646 w 1088"/>
                <a:gd name="T29" fmla="*/ 2147483646 h 1090"/>
                <a:gd name="T30" fmla="*/ 2147483646 w 1088"/>
                <a:gd name="T31" fmla="*/ 2147483646 h 1090"/>
                <a:gd name="T32" fmla="*/ 2147483646 w 1088"/>
                <a:gd name="T33" fmla="*/ 2147483646 h 1090"/>
                <a:gd name="T34" fmla="*/ 2147483646 w 1088"/>
                <a:gd name="T35" fmla="*/ 2147483646 h 1090"/>
                <a:gd name="T36" fmla="*/ 2147483646 w 1088"/>
                <a:gd name="T37" fmla="*/ 2147483646 h 1090"/>
                <a:gd name="T38" fmla="*/ 2147483646 w 1088"/>
                <a:gd name="T39" fmla="*/ 2147483646 h 1090"/>
                <a:gd name="T40" fmla="*/ 2147483646 w 1088"/>
                <a:gd name="T41" fmla="*/ 2147483646 h 1090"/>
                <a:gd name="T42" fmla="*/ 2147483646 w 1088"/>
                <a:gd name="T43" fmla="*/ 2147483646 h 1090"/>
                <a:gd name="T44" fmla="*/ 2147483646 w 1088"/>
                <a:gd name="T45" fmla="*/ 2147483646 h 1090"/>
                <a:gd name="T46" fmla="*/ 2147483646 w 1088"/>
                <a:gd name="T47" fmla="*/ 2147483646 h 1090"/>
                <a:gd name="T48" fmla="*/ 2147483646 w 1088"/>
                <a:gd name="T49" fmla="*/ 2147483646 h 1090"/>
                <a:gd name="T50" fmla="*/ 2147483646 w 1088"/>
                <a:gd name="T51" fmla="*/ 2147483646 h 1090"/>
                <a:gd name="T52" fmla="*/ 2147483646 w 1088"/>
                <a:gd name="T53" fmla="*/ 2147483646 h 1090"/>
                <a:gd name="T54" fmla="*/ 2147483646 w 1088"/>
                <a:gd name="T55" fmla="*/ 2147483646 h 1090"/>
                <a:gd name="T56" fmla="*/ 2147483646 w 1088"/>
                <a:gd name="T57" fmla="*/ 2147483646 h 1090"/>
                <a:gd name="T58" fmla="*/ 2147483646 w 1088"/>
                <a:gd name="T59" fmla="*/ 2147483646 h 1090"/>
                <a:gd name="T60" fmla="*/ 2147483646 w 1088"/>
                <a:gd name="T61" fmla="*/ 2147483646 h 1090"/>
                <a:gd name="T62" fmla="*/ 2147483646 w 1088"/>
                <a:gd name="T63" fmla="*/ 2147483646 h 1090"/>
                <a:gd name="T64" fmla="*/ 2147483646 w 1088"/>
                <a:gd name="T65" fmla="*/ 2147483646 h 1090"/>
                <a:gd name="T66" fmla="*/ 2147483646 w 1088"/>
                <a:gd name="T67" fmla="*/ 2147483646 h 1090"/>
                <a:gd name="T68" fmla="*/ 2147483646 w 1088"/>
                <a:gd name="T69" fmla="*/ 2147483646 h 1090"/>
                <a:gd name="T70" fmla="*/ 2147483646 w 1088"/>
                <a:gd name="T71" fmla="*/ 2147483646 h 1090"/>
                <a:gd name="T72" fmla="*/ 2147483646 w 1088"/>
                <a:gd name="T73" fmla="*/ 2147483646 h 1090"/>
                <a:gd name="T74" fmla="*/ 2147483646 w 1088"/>
                <a:gd name="T75" fmla="*/ 2147483646 h 1090"/>
                <a:gd name="T76" fmla="*/ 2147483646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7149" name="Group 52"/>
            <p:cNvGrpSpPr>
              <a:grpSpLocks/>
            </p:cNvGrpSpPr>
            <p:nvPr/>
          </p:nvGrpSpPr>
          <p:grpSpPr bwMode="auto">
            <a:xfrm>
              <a:off x="264472" y="285377"/>
              <a:ext cx="578264" cy="529199"/>
              <a:chOff x="0" y="0"/>
              <a:chExt cx="411805" cy="376863"/>
            </a:xfrm>
          </p:grpSpPr>
          <p:sp>
            <p:nvSpPr>
              <p:cNvPr id="47150" name="Oval 52"/>
              <p:cNvSpPr>
                <a:spLocks noChangeArrowheads="1"/>
              </p:cNvSpPr>
              <p:nvPr/>
            </p:nvSpPr>
            <p:spPr bwMode="auto">
              <a:xfrm>
                <a:off x="47419" y="299494"/>
                <a:ext cx="44924" cy="4242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151" name="Oval 53"/>
              <p:cNvSpPr>
                <a:spLocks noChangeArrowheads="1"/>
              </p:cNvSpPr>
              <p:nvPr/>
            </p:nvSpPr>
            <p:spPr bwMode="auto">
              <a:xfrm>
                <a:off x="22462" y="349409"/>
                <a:ext cx="24958" cy="2745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152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1805" cy="292007"/>
              </a:xfrm>
              <a:custGeom>
                <a:avLst/>
                <a:gdLst>
                  <a:gd name="T0" fmla="*/ 2147483646 w 124"/>
                  <a:gd name="T1" fmla="*/ 2147483646 h 88"/>
                  <a:gd name="T2" fmla="*/ 2147483646 w 124"/>
                  <a:gd name="T3" fmla="*/ 2147483646 h 88"/>
                  <a:gd name="T4" fmla="*/ 2147483646 w 124"/>
                  <a:gd name="T5" fmla="*/ 2147483646 h 88"/>
                  <a:gd name="T6" fmla="*/ 2147483646 w 124"/>
                  <a:gd name="T7" fmla="*/ 0 h 88"/>
                  <a:gd name="T8" fmla="*/ 2147483646 w 124"/>
                  <a:gd name="T9" fmla="*/ 2147483646 h 88"/>
                  <a:gd name="T10" fmla="*/ 2147483646 w 124"/>
                  <a:gd name="T11" fmla="*/ 0 h 88"/>
                  <a:gd name="T12" fmla="*/ 2147483646 w 124"/>
                  <a:gd name="T13" fmla="*/ 2147483646 h 88"/>
                  <a:gd name="T14" fmla="*/ 2147483646 w 124"/>
                  <a:gd name="T15" fmla="*/ 2147483646 h 88"/>
                  <a:gd name="T16" fmla="*/ 0 w 124"/>
                  <a:gd name="T17" fmla="*/ 2147483646 h 88"/>
                  <a:gd name="T18" fmla="*/ 2147483646 w 124"/>
                  <a:gd name="T19" fmla="*/ 2147483646 h 88"/>
                  <a:gd name="T20" fmla="*/ 0 w 124"/>
                  <a:gd name="T21" fmla="*/ 2147483646 h 88"/>
                  <a:gd name="T22" fmla="*/ 2147483646 w 124"/>
                  <a:gd name="T23" fmla="*/ 2147483646 h 88"/>
                  <a:gd name="T24" fmla="*/ 2147483646 w 124"/>
                  <a:gd name="T25" fmla="*/ 2147483646 h 88"/>
                  <a:gd name="T26" fmla="*/ 2147483646 w 124"/>
                  <a:gd name="T27" fmla="*/ 2147483646 h 88"/>
                  <a:gd name="T28" fmla="*/ 2147483646 w 124"/>
                  <a:gd name="T29" fmla="*/ 2147483646 h 88"/>
                  <a:gd name="T30" fmla="*/ 2147483646 w 124"/>
                  <a:gd name="T31" fmla="*/ 2147483646 h 88"/>
                  <a:gd name="T32" fmla="*/ 2147483646 w 124"/>
                  <a:gd name="T33" fmla="*/ 2147483646 h 88"/>
                  <a:gd name="T34" fmla="*/ 2147483646 w 124"/>
                  <a:gd name="T35" fmla="*/ 2147483646 h 88"/>
                  <a:gd name="T36" fmla="*/ 2147483646 w 124"/>
                  <a:gd name="T37" fmla="*/ 2147483646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88"/>
                  <a:gd name="T59" fmla="*/ 124 w 124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5359400" y="2149475"/>
            <a:ext cx="1535113" cy="1539875"/>
            <a:chOff x="0" y="0"/>
            <a:chExt cx="1535131" cy="1538389"/>
          </a:xfrm>
        </p:grpSpPr>
        <p:sp>
          <p:nvSpPr>
            <p:cNvPr id="10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535131" cy="1538389"/>
            </a:xfrm>
            <a:custGeom>
              <a:avLst/>
              <a:gdLst>
                <a:gd name="T0" fmla="*/ 2147483646 w 1088"/>
                <a:gd name="T1" fmla="*/ 2147483646 h 1090"/>
                <a:gd name="T2" fmla="*/ 2147483646 w 1088"/>
                <a:gd name="T3" fmla="*/ 2147483646 h 1090"/>
                <a:gd name="T4" fmla="*/ 2147483646 w 1088"/>
                <a:gd name="T5" fmla="*/ 2147483646 h 1090"/>
                <a:gd name="T6" fmla="*/ 2147483646 w 1088"/>
                <a:gd name="T7" fmla="*/ 2147483646 h 1090"/>
                <a:gd name="T8" fmla="*/ 2147483646 w 1088"/>
                <a:gd name="T9" fmla="*/ 2147483646 h 1090"/>
                <a:gd name="T10" fmla="*/ 2147483646 w 1088"/>
                <a:gd name="T11" fmla="*/ 2147483646 h 1090"/>
                <a:gd name="T12" fmla="*/ 2147483646 w 1088"/>
                <a:gd name="T13" fmla="*/ 2147483646 h 1090"/>
                <a:gd name="T14" fmla="*/ 2147483646 w 1088"/>
                <a:gd name="T15" fmla="*/ 2147483646 h 1090"/>
                <a:gd name="T16" fmla="*/ 2147483646 w 1088"/>
                <a:gd name="T17" fmla="*/ 2147483646 h 1090"/>
                <a:gd name="T18" fmla="*/ 2147483646 w 1088"/>
                <a:gd name="T19" fmla="*/ 2147483646 h 1090"/>
                <a:gd name="T20" fmla="*/ 2147483646 w 1088"/>
                <a:gd name="T21" fmla="*/ 2147483646 h 1090"/>
                <a:gd name="T22" fmla="*/ 2147483646 w 1088"/>
                <a:gd name="T23" fmla="*/ 2147483646 h 1090"/>
                <a:gd name="T24" fmla="*/ 2147483646 w 1088"/>
                <a:gd name="T25" fmla="*/ 2147483646 h 1090"/>
                <a:gd name="T26" fmla="*/ 2147483646 w 1088"/>
                <a:gd name="T27" fmla="*/ 2147483646 h 1090"/>
                <a:gd name="T28" fmla="*/ 2147483646 w 1088"/>
                <a:gd name="T29" fmla="*/ 2147483646 h 1090"/>
                <a:gd name="T30" fmla="*/ 2147483646 w 1088"/>
                <a:gd name="T31" fmla="*/ 2147483646 h 1090"/>
                <a:gd name="T32" fmla="*/ 2147483646 w 1088"/>
                <a:gd name="T33" fmla="*/ 2147483646 h 1090"/>
                <a:gd name="T34" fmla="*/ 2147483646 w 1088"/>
                <a:gd name="T35" fmla="*/ 2147483646 h 1090"/>
                <a:gd name="T36" fmla="*/ 2147483646 w 1088"/>
                <a:gd name="T37" fmla="*/ 2147483646 h 1090"/>
                <a:gd name="T38" fmla="*/ 2147483646 w 1088"/>
                <a:gd name="T39" fmla="*/ 2147483646 h 1090"/>
                <a:gd name="T40" fmla="*/ 2147483646 w 1088"/>
                <a:gd name="T41" fmla="*/ 2147483646 h 1090"/>
                <a:gd name="T42" fmla="*/ 2147483646 w 1088"/>
                <a:gd name="T43" fmla="*/ 2147483646 h 1090"/>
                <a:gd name="T44" fmla="*/ 2147483646 w 1088"/>
                <a:gd name="T45" fmla="*/ 2147483646 h 1090"/>
                <a:gd name="T46" fmla="*/ 2147483646 w 1088"/>
                <a:gd name="T47" fmla="*/ 2147483646 h 1090"/>
                <a:gd name="T48" fmla="*/ 2147483646 w 1088"/>
                <a:gd name="T49" fmla="*/ 2147483646 h 1090"/>
                <a:gd name="T50" fmla="*/ 2147483646 w 1088"/>
                <a:gd name="T51" fmla="*/ 2147483646 h 1090"/>
                <a:gd name="T52" fmla="*/ 2147483646 w 1088"/>
                <a:gd name="T53" fmla="*/ 2147483646 h 1090"/>
                <a:gd name="T54" fmla="*/ 2147483646 w 1088"/>
                <a:gd name="T55" fmla="*/ 2147483646 h 1090"/>
                <a:gd name="T56" fmla="*/ 2147483646 w 1088"/>
                <a:gd name="T57" fmla="*/ 2147483646 h 1090"/>
                <a:gd name="T58" fmla="*/ 2147483646 w 1088"/>
                <a:gd name="T59" fmla="*/ 2147483646 h 1090"/>
                <a:gd name="T60" fmla="*/ 2147483646 w 1088"/>
                <a:gd name="T61" fmla="*/ 2147483646 h 1090"/>
                <a:gd name="T62" fmla="*/ 2147483646 w 1088"/>
                <a:gd name="T63" fmla="*/ 2147483646 h 1090"/>
                <a:gd name="T64" fmla="*/ 2147483646 w 1088"/>
                <a:gd name="T65" fmla="*/ 2147483646 h 1090"/>
                <a:gd name="T66" fmla="*/ 2147483646 w 1088"/>
                <a:gd name="T67" fmla="*/ 2147483646 h 1090"/>
                <a:gd name="T68" fmla="*/ 2147483646 w 1088"/>
                <a:gd name="T69" fmla="*/ 2147483646 h 1090"/>
                <a:gd name="T70" fmla="*/ 2147483646 w 1088"/>
                <a:gd name="T71" fmla="*/ 2147483646 h 1090"/>
                <a:gd name="T72" fmla="*/ 2147483646 w 1088"/>
                <a:gd name="T73" fmla="*/ 2147483646 h 1090"/>
                <a:gd name="T74" fmla="*/ 2147483646 w 1088"/>
                <a:gd name="T75" fmla="*/ 2147483646 h 1090"/>
                <a:gd name="T76" fmla="*/ 2147483646 w 1088"/>
                <a:gd name="T77" fmla="*/ 2147483646 h 1090"/>
                <a:gd name="T78" fmla="*/ 2147483646 w 1088"/>
                <a:gd name="T79" fmla="*/ 2147483646 h 1090"/>
                <a:gd name="T80" fmla="*/ 2147483646 w 1088"/>
                <a:gd name="T81" fmla="*/ 2147483646 h 1090"/>
                <a:gd name="T82" fmla="*/ 2147483646 w 1088"/>
                <a:gd name="T83" fmla="*/ 2147483646 h 1090"/>
                <a:gd name="T84" fmla="*/ 2147483646 w 1088"/>
                <a:gd name="T85" fmla="*/ 2147483646 h 1090"/>
                <a:gd name="T86" fmla="*/ 2147483646 w 1088"/>
                <a:gd name="T87" fmla="*/ 2147483646 h 1090"/>
                <a:gd name="T88" fmla="*/ 2147483646 w 1088"/>
                <a:gd name="T89" fmla="*/ 2147483646 h 1090"/>
                <a:gd name="T90" fmla="*/ 2147483646 w 1088"/>
                <a:gd name="T91" fmla="*/ 2147483646 h 1090"/>
                <a:gd name="T92" fmla="*/ 2147483646 w 1088"/>
                <a:gd name="T93" fmla="*/ 2147483646 h 1090"/>
                <a:gd name="T94" fmla="*/ 2147483646 w 1088"/>
                <a:gd name="T95" fmla="*/ 2147483646 h 1090"/>
                <a:gd name="T96" fmla="*/ 2147483646 w 1088"/>
                <a:gd name="T97" fmla="*/ 2147483646 h 1090"/>
                <a:gd name="T98" fmla="*/ 2147483646 w 1088"/>
                <a:gd name="T99" fmla="*/ 2147483646 h 1090"/>
                <a:gd name="T100" fmla="*/ 2147483646 w 1088"/>
                <a:gd name="T101" fmla="*/ 2147483646 h 1090"/>
                <a:gd name="T102" fmla="*/ 2147483646 w 1088"/>
                <a:gd name="T103" fmla="*/ 2147483646 h 1090"/>
                <a:gd name="T104" fmla="*/ 2147483646 w 1088"/>
                <a:gd name="T105" fmla="*/ 2147483646 h 1090"/>
                <a:gd name="T106" fmla="*/ 2147483646 w 1088"/>
                <a:gd name="T107" fmla="*/ 2147483646 h 1090"/>
                <a:gd name="T108" fmla="*/ 2147483646 w 1088"/>
                <a:gd name="T109" fmla="*/ 2147483646 h 1090"/>
                <a:gd name="T110" fmla="*/ 2147483646 w 1088"/>
                <a:gd name="T111" fmla="*/ 2147483646 h 1090"/>
                <a:gd name="T112" fmla="*/ 2147483646 w 1088"/>
                <a:gd name="T113" fmla="*/ 2147483646 h 1090"/>
                <a:gd name="T114" fmla="*/ 2147483646 w 1088"/>
                <a:gd name="T115" fmla="*/ 2147483646 h 1090"/>
                <a:gd name="T116" fmla="*/ 2147483646 w 1088"/>
                <a:gd name="T117" fmla="*/ 2147483646 h 1090"/>
                <a:gd name="T118" fmla="*/ 2147483646 w 1088"/>
                <a:gd name="T119" fmla="*/ 2147483646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" name="Freeform 55"/>
            <p:cNvSpPr>
              <a:spLocks noEditPoints="1" noChangeArrowheads="1"/>
            </p:cNvSpPr>
            <p:nvPr/>
          </p:nvSpPr>
          <p:spPr bwMode="auto">
            <a:xfrm>
              <a:off x="440098" y="453779"/>
              <a:ext cx="643516" cy="673448"/>
            </a:xfrm>
            <a:custGeom>
              <a:avLst/>
              <a:gdLst>
                <a:gd name="T0" fmla="*/ 2147483646 w 129"/>
                <a:gd name="T1" fmla="*/ 2147483646 h 135"/>
                <a:gd name="T2" fmla="*/ 2147483646 w 129"/>
                <a:gd name="T3" fmla="*/ 2147483646 h 135"/>
                <a:gd name="T4" fmla="*/ 2147483646 w 129"/>
                <a:gd name="T5" fmla="*/ 2147483646 h 135"/>
                <a:gd name="T6" fmla="*/ 2147483646 w 129"/>
                <a:gd name="T7" fmla="*/ 2147483646 h 135"/>
                <a:gd name="T8" fmla="*/ 2147483646 w 129"/>
                <a:gd name="T9" fmla="*/ 2147483646 h 135"/>
                <a:gd name="T10" fmla="*/ 2147483646 w 129"/>
                <a:gd name="T11" fmla="*/ 2147483646 h 135"/>
                <a:gd name="T12" fmla="*/ 2147483646 w 129"/>
                <a:gd name="T13" fmla="*/ 2147483646 h 135"/>
                <a:gd name="T14" fmla="*/ 2147483646 w 129"/>
                <a:gd name="T15" fmla="*/ 0 h 135"/>
                <a:gd name="T16" fmla="*/ 2147483646 w 129"/>
                <a:gd name="T17" fmla="*/ 0 h 135"/>
                <a:gd name="T18" fmla="*/ 2147483646 w 129"/>
                <a:gd name="T19" fmla="*/ 2147483646 h 135"/>
                <a:gd name="T20" fmla="*/ 2147483646 w 129"/>
                <a:gd name="T21" fmla="*/ 2147483646 h 135"/>
                <a:gd name="T22" fmla="*/ 2147483646 w 129"/>
                <a:gd name="T23" fmla="*/ 2147483646 h 135"/>
                <a:gd name="T24" fmla="*/ 2147483646 w 129"/>
                <a:gd name="T25" fmla="*/ 2147483646 h 135"/>
                <a:gd name="T26" fmla="*/ 2147483646 w 129"/>
                <a:gd name="T27" fmla="*/ 2147483646 h 135"/>
                <a:gd name="T28" fmla="*/ 2147483646 w 129"/>
                <a:gd name="T29" fmla="*/ 2147483646 h 135"/>
                <a:gd name="T30" fmla="*/ 2147483646 w 129"/>
                <a:gd name="T31" fmla="*/ 2147483646 h 135"/>
                <a:gd name="T32" fmla="*/ 2147483646 w 129"/>
                <a:gd name="T33" fmla="*/ 2147483646 h 135"/>
                <a:gd name="T34" fmla="*/ 2147483646 w 129"/>
                <a:gd name="T35" fmla="*/ 2147483646 h 135"/>
                <a:gd name="T36" fmla="*/ 2147483646 w 129"/>
                <a:gd name="T37" fmla="*/ 2147483646 h 135"/>
                <a:gd name="T38" fmla="*/ 2147483646 w 129"/>
                <a:gd name="T39" fmla="*/ 2147483646 h 135"/>
                <a:gd name="T40" fmla="*/ 2147483646 w 129"/>
                <a:gd name="T41" fmla="*/ 2147483646 h 135"/>
                <a:gd name="T42" fmla="*/ 2147483646 w 129"/>
                <a:gd name="T43" fmla="*/ 2147483646 h 135"/>
                <a:gd name="T44" fmla="*/ 2147483646 w 129"/>
                <a:gd name="T45" fmla="*/ 2147483646 h 135"/>
                <a:gd name="T46" fmla="*/ 2147483646 w 129"/>
                <a:gd name="T47" fmla="*/ 2147483646 h 135"/>
                <a:gd name="T48" fmla="*/ 2147483646 w 129"/>
                <a:gd name="T49" fmla="*/ 2147483646 h 135"/>
                <a:gd name="T50" fmla="*/ 2147483646 w 129"/>
                <a:gd name="T51" fmla="*/ 2147483646 h 135"/>
                <a:gd name="T52" fmla="*/ 2147483646 w 129"/>
                <a:gd name="T53" fmla="*/ 2147483646 h 135"/>
                <a:gd name="T54" fmla="*/ 2147483646 w 129"/>
                <a:gd name="T55" fmla="*/ 2147483646 h 135"/>
                <a:gd name="T56" fmla="*/ 2147483646 w 129"/>
                <a:gd name="T57" fmla="*/ 2147483646 h 135"/>
                <a:gd name="T58" fmla="*/ 2147483646 w 129"/>
                <a:gd name="T59" fmla="*/ 2147483646 h 135"/>
                <a:gd name="T60" fmla="*/ 2147483646 w 129"/>
                <a:gd name="T61" fmla="*/ 2147483646 h 135"/>
                <a:gd name="T62" fmla="*/ 2147483646 w 129"/>
                <a:gd name="T63" fmla="*/ 2147483646 h 135"/>
                <a:gd name="T64" fmla="*/ 2147483646 w 129"/>
                <a:gd name="T65" fmla="*/ 2147483646 h 135"/>
                <a:gd name="T66" fmla="*/ 2147483646 w 129"/>
                <a:gd name="T67" fmla="*/ 2147483646 h 135"/>
                <a:gd name="T68" fmla="*/ 2147483646 w 129"/>
                <a:gd name="T69" fmla="*/ 2147483646 h 135"/>
                <a:gd name="T70" fmla="*/ 2147483646 w 129"/>
                <a:gd name="T71" fmla="*/ 2147483646 h 135"/>
                <a:gd name="T72" fmla="*/ 2147483646 w 129"/>
                <a:gd name="T73" fmla="*/ 2147483646 h 135"/>
                <a:gd name="T74" fmla="*/ 2147483646 w 129"/>
                <a:gd name="T75" fmla="*/ 2147483646 h 135"/>
                <a:gd name="T76" fmla="*/ 2147483646 w 129"/>
                <a:gd name="T77" fmla="*/ 2147483646 h 135"/>
                <a:gd name="T78" fmla="*/ 2147483646 w 129"/>
                <a:gd name="T79" fmla="*/ 2147483646 h 135"/>
                <a:gd name="T80" fmla="*/ 2147483646 w 129"/>
                <a:gd name="T81" fmla="*/ 2147483646 h 135"/>
                <a:gd name="T82" fmla="*/ 2147483646 w 129"/>
                <a:gd name="T83" fmla="*/ 2147483646 h 135"/>
                <a:gd name="T84" fmla="*/ 2147483646 w 129"/>
                <a:gd name="T85" fmla="*/ 2147483646 h 135"/>
                <a:gd name="T86" fmla="*/ 2147483646 w 129"/>
                <a:gd name="T87" fmla="*/ 2147483646 h 135"/>
                <a:gd name="T88" fmla="*/ 2147483646 w 129"/>
                <a:gd name="T89" fmla="*/ 2147483646 h 135"/>
                <a:gd name="T90" fmla="*/ 2147483646 w 129"/>
                <a:gd name="T91" fmla="*/ 2147483646 h 135"/>
                <a:gd name="T92" fmla="*/ 2147483646 w 129"/>
                <a:gd name="T93" fmla="*/ 2147483646 h 135"/>
                <a:gd name="T94" fmla="*/ 2147483646 w 129"/>
                <a:gd name="T95" fmla="*/ 2147483646 h 135"/>
                <a:gd name="T96" fmla="*/ 2147483646 w 129"/>
                <a:gd name="T97" fmla="*/ 2147483646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5"/>
                <a:gd name="T149" fmla="*/ 129 w 129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47163" name="Group 59"/>
          <p:cNvGrpSpPr>
            <a:grpSpLocks/>
          </p:cNvGrpSpPr>
          <p:nvPr/>
        </p:nvGrpSpPr>
        <p:grpSpPr bwMode="auto">
          <a:xfrm>
            <a:off x="7070725" y="3492500"/>
            <a:ext cx="1522413" cy="1538288"/>
            <a:chOff x="0" y="0"/>
            <a:chExt cx="1521883" cy="1538389"/>
          </a:xfrm>
        </p:grpSpPr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521883" cy="1538389"/>
            </a:xfrm>
            <a:custGeom>
              <a:avLst/>
              <a:gdLst>
                <a:gd name="T0" fmla="*/ 2147483646 w 1064"/>
                <a:gd name="T1" fmla="*/ 2147483646 h 1077"/>
                <a:gd name="T2" fmla="*/ 2147483646 w 1064"/>
                <a:gd name="T3" fmla="*/ 2147483646 h 1077"/>
                <a:gd name="T4" fmla="*/ 2147483646 w 1064"/>
                <a:gd name="T5" fmla="*/ 2147483646 h 1077"/>
                <a:gd name="T6" fmla="*/ 2147483646 w 1064"/>
                <a:gd name="T7" fmla="*/ 2147483646 h 1077"/>
                <a:gd name="T8" fmla="*/ 2147483646 w 1064"/>
                <a:gd name="T9" fmla="*/ 2147483646 h 1077"/>
                <a:gd name="T10" fmla="*/ 2147483646 w 1064"/>
                <a:gd name="T11" fmla="*/ 2147483646 h 1077"/>
                <a:gd name="T12" fmla="*/ 2147483646 w 1064"/>
                <a:gd name="T13" fmla="*/ 2147483646 h 1077"/>
                <a:gd name="T14" fmla="*/ 2147483646 w 1064"/>
                <a:gd name="T15" fmla="*/ 2147483646 h 1077"/>
                <a:gd name="T16" fmla="*/ 2147483646 w 1064"/>
                <a:gd name="T17" fmla="*/ 2147483646 h 1077"/>
                <a:gd name="T18" fmla="*/ 2147483646 w 1064"/>
                <a:gd name="T19" fmla="*/ 2147483646 h 1077"/>
                <a:gd name="T20" fmla="*/ 2147483646 w 1064"/>
                <a:gd name="T21" fmla="*/ 2147483646 h 1077"/>
                <a:gd name="T22" fmla="*/ 2147483646 w 1064"/>
                <a:gd name="T23" fmla="*/ 2147483646 h 1077"/>
                <a:gd name="T24" fmla="*/ 2147483646 w 1064"/>
                <a:gd name="T25" fmla="*/ 2147483646 h 1077"/>
                <a:gd name="T26" fmla="*/ 2147483646 w 1064"/>
                <a:gd name="T27" fmla="*/ 2147483646 h 1077"/>
                <a:gd name="T28" fmla="*/ 2147483646 w 1064"/>
                <a:gd name="T29" fmla="*/ 2147483646 h 1077"/>
                <a:gd name="T30" fmla="*/ 2147483646 w 1064"/>
                <a:gd name="T31" fmla="*/ 2147483646 h 1077"/>
                <a:gd name="T32" fmla="*/ 2147483646 w 1064"/>
                <a:gd name="T33" fmla="*/ 2147483646 h 1077"/>
                <a:gd name="T34" fmla="*/ 2147483646 w 1064"/>
                <a:gd name="T35" fmla="*/ 2147483646 h 1077"/>
                <a:gd name="T36" fmla="*/ 2147483646 w 1064"/>
                <a:gd name="T37" fmla="*/ 2147483646 h 1077"/>
                <a:gd name="T38" fmla="*/ 2147483646 w 1064"/>
                <a:gd name="T39" fmla="*/ 2147483646 h 1077"/>
                <a:gd name="T40" fmla="*/ 2147483646 w 1064"/>
                <a:gd name="T41" fmla="*/ 2147483646 h 1077"/>
                <a:gd name="T42" fmla="*/ 2147483646 w 1064"/>
                <a:gd name="T43" fmla="*/ 2147483646 h 1077"/>
                <a:gd name="T44" fmla="*/ 2147483646 w 1064"/>
                <a:gd name="T45" fmla="*/ 2147483646 h 1077"/>
                <a:gd name="T46" fmla="*/ 2147483646 w 1064"/>
                <a:gd name="T47" fmla="*/ 2147483646 h 1077"/>
                <a:gd name="T48" fmla="*/ 2147483646 w 1064"/>
                <a:gd name="T49" fmla="*/ 2147483646 h 1077"/>
                <a:gd name="T50" fmla="*/ 2147483646 w 1064"/>
                <a:gd name="T51" fmla="*/ 2147483646 h 1077"/>
                <a:gd name="T52" fmla="*/ 2147483646 w 1064"/>
                <a:gd name="T53" fmla="*/ 2147483646 h 1077"/>
                <a:gd name="T54" fmla="*/ 2147483646 w 1064"/>
                <a:gd name="T55" fmla="*/ 2147483646 h 1077"/>
                <a:gd name="T56" fmla="*/ 2147483646 w 1064"/>
                <a:gd name="T57" fmla="*/ 2147483646 h 1077"/>
                <a:gd name="T58" fmla="*/ 2147483646 w 1064"/>
                <a:gd name="T59" fmla="*/ 2147483646 h 1077"/>
                <a:gd name="T60" fmla="*/ 2147483646 w 1064"/>
                <a:gd name="T61" fmla="*/ 2147483646 h 1077"/>
                <a:gd name="T62" fmla="*/ 2147483646 w 1064"/>
                <a:gd name="T63" fmla="*/ 2147483646 h 1077"/>
                <a:gd name="T64" fmla="*/ 2147483646 w 1064"/>
                <a:gd name="T65" fmla="*/ 2147483646 h 1077"/>
                <a:gd name="T66" fmla="*/ 2147483646 w 1064"/>
                <a:gd name="T67" fmla="*/ 2147483646 h 1077"/>
                <a:gd name="T68" fmla="*/ 2147483646 w 1064"/>
                <a:gd name="T69" fmla="*/ 2147483646 h 1077"/>
                <a:gd name="T70" fmla="*/ 2147483646 w 1064"/>
                <a:gd name="T71" fmla="*/ 2147483646 h 1077"/>
                <a:gd name="T72" fmla="*/ 2147483646 w 1064"/>
                <a:gd name="T73" fmla="*/ 2147483646 h 1077"/>
                <a:gd name="T74" fmla="*/ 2147483646 w 1064"/>
                <a:gd name="T75" fmla="*/ 2147483646 h 1077"/>
                <a:gd name="T76" fmla="*/ 2147483646 w 1064"/>
                <a:gd name="T77" fmla="*/ 2147483646 h 1077"/>
                <a:gd name="T78" fmla="*/ 2147483646 w 1064"/>
                <a:gd name="T79" fmla="*/ 2147483646 h 1077"/>
                <a:gd name="T80" fmla="*/ 2147483646 w 1064"/>
                <a:gd name="T81" fmla="*/ 2147483646 h 1077"/>
                <a:gd name="T82" fmla="*/ 2147483646 w 1064"/>
                <a:gd name="T83" fmla="*/ 2147483646 h 1077"/>
                <a:gd name="T84" fmla="*/ 2147483646 w 1064"/>
                <a:gd name="T85" fmla="*/ 2147483646 h 1077"/>
                <a:gd name="T86" fmla="*/ 2147483646 w 1064"/>
                <a:gd name="T87" fmla="*/ 2147483646 h 1077"/>
                <a:gd name="T88" fmla="*/ 2147483646 w 1064"/>
                <a:gd name="T89" fmla="*/ 2147483646 h 1077"/>
                <a:gd name="T90" fmla="*/ 2147483646 w 1064"/>
                <a:gd name="T91" fmla="*/ 2147483646 h 1077"/>
                <a:gd name="T92" fmla="*/ 2147483646 w 1064"/>
                <a:gd name="T93" fmla="*/ 2147483646 h 1077"/>
                <a:gd name="T94" fmla="*/ 2147483646 w 1064"/>
                <a:gd name="T95" fmla="*/ 2147483646 h 1077"/>
                <a:gd name="T96" fmla="*/ 2147483646 w 1064"/>
                <a:gd name="T97" fmla="*/ 2147483646 h 1077"/>
                <a:gd name="T98" fmla="*/ 2147483646 w 1064"/>
                <a:gd name="T99" fmla="*/ 2147483646 h 1077"/>
                <a:gd name="T100" fmla="*/ 2147483646 w 1064"/>
                <a:gd name="T101" fmla="*/ 2147483646 h 1077"/>
                <a:gd name="T102" fmla="*/ 2147483646 w 1064"/>
                <a:gd name="T103" fmla="*/ 2147483646 h 1077"/>
                <a:gd name="T104" fmla="*/ 2147483646 w 1064"/>
                <a:gd name="T105" fmla="*/ 2147483646 h 1077"/>
                <a:gd name="T106" fmla="*/ 2147483646 w 1064"/>
                <a:gd name="T107" fmla="*/ 2147483646 h 1077"/>
                <a:gd name="T108" fmla="*/ 2147483646 w 1064"/>
                <a:gd name="T109" fmla="*/ 214748364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475315" y="483568"/>
              <a:ext cx="571253" cy="571253"/>
              <a:chOff x="0" y="0"/>
              <a:chExt cx="406813" cy="406813"/>
            </a:xfrm>
          </p:grpSpPr>
          <p:sp>
            <p:nvSpPr>
              <p:cNvPr id="14" name="Freeform 3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6813" cy="406813"/>
              </a:xfrm>
              <a:custGeom>
                <a:avLst/>
                <a:gdLst>
                  <a:gd name="T0" fmla="*/ 2147483646 w 122"/>
                  <a:gd name="T1" fmla="*/ 0 h 122"/>
                  <a:gd name="T2" fmla="*/ 0 w 122"/>
                  <a:gd name="T3" fmla="*/ 2147483646 h 122"/>
                  <a:gd name="T4" fmla="*/ 2147483646 w 122"/>
                  <a:gd name="T5" fmla="*/ 2147483646 h 122"/>
                  <a:gd name="T6" fmla="*/ 2147483646 w 122"/>
                  <a:gd name="T7" fmla="*/ 2147483646 h 122"/>
                  <a:gd name="T8" fmla="*/ 2147483646 w 122"/>
                  <a:gd name="T9" fmla="*/ 0 h 122"/>
                  <a:gd name="T10" fmla="*/ 2147483646 w 122"/>
                  <a:gd name="T11" fmla="*/ 2147483646 h 122"/>
                  <a:gd name="T12" fmla="*/ 2147483646 w 122"/>
                  <a:gd name="T13" fmla="*/ 2147483646 h 122"/>
                  <a:gd name="T14" fmla="*/ 2147483646 w 122"/>
                  <a:gd name="T15" fmla="*/ 2147483646 h 122"/>
                  <a:gd name="T16" fmla="*/ 2147483646 w 122"/>
                  <a:gd name="T17" fmla="*/ 2147483646 h 122"/>
                  <a:gd name="T18" fmla="*/ 2147483646 w 122"/>
                  <a:gd name="T19" fmla="*/ 2147483646 h 122"/>
                  <a:gd name="T20" fmla="*/ 2147483646 w 122"/>
                  <a:gd name="T21" fmla="*/ 2147483646 h 122"/>
                  <a:gd name="T22" fmla="*/ 2147483646 w 122"/>
                  <a:gd name="T23" fmla="*/ 2147483646 h 122"/>
                  <a:gd name="T24" fmla="*/ 2147483646 w 122"/>
                  <a:gd name="T25" fmla="*/ 2147483646 h 122"/>
                  <a:gd name="T26" fmla="*/ 2147483646 w 122"/>
                  <a:gd name="T27" fmla="*/ 2147483646 h 122"/>
                  <a:gd name="T28" fmla="*/ 2147483646 w 122"/>
                  <a:gd name="T29" fmla="*/ 2147483646 h 122"/>
                  <a:gd name="T30" fmla="*/ 2147483646 w 122"/>
                  <a:gd name="T31" fmla="*/ 2147483646 h 122"/>
                  <a:gd name="T32" fmla="*/ 2147483646 w 122"/>
                  <a:gd name="T33" fmla="*/ 2147483646 h 122"/>
                  <a:gd name="T34" fmla="*/ 2147483646 w 122"/>
                  <a:gd name="T35" fmla="*/ 2147483646 h 122"/>
                  <a:gd name="T36" fmla="*/ 2147483646 w 122"/>
                  <a:gd name="T37" fmla="*/ 2147483646 h 122"/>
                  <a:gd name="T38" fmla="*/ 2147483646 w 122"/>
                  <a:gd name="T39" fmla="*/ 2147483646 h 122"/>
                  <a:gd name="T40" fmla="*/ 2147483646 w 122"/>
                  <a:gd name="T41" fmla="*/ 2147483646 h 122"/>
                  <a:gd name="T42" fmla="*/ 2147483646 w 122"/>
                  <a:gd name="T43" fmla="*/ 2147483646 h 122"/>
                  <a:gd name="T44" fmla="*/ 2147483646 w 122"/>
                  <a:gd name="T45" fmla="*/ 2147483646 h 122"/>
                  <a:gd name="T46" fmla="*/ 2147483646 w 122"/>
                  <a:gd name="T47" fmla="*/ 2147483646 h 122"/>
                  <a:gd name="T48" fmla="*/ 2147483646 w 122"/>
                  <a:gd name="T49" fmla="*/ 2147483646 h 122"/>
                  <a:gd name="T50" fmla="*/ 2147483646 w 122"/>
                  <a:gd name="T51" fmla="*/ 2147483646 h 122"/>
                  <a:gd name="T52" fmla="*/ 2147483646 w 122"/>
                  <a:gd name="T53" fmla="*/ 2147483646 h 122"/>
                  <a:gd name="T54" fmla="*/ 2147483646 w 122"/>
                  <a:gd name="T55" fmla="*/ 2147483646 h 122"/>
                  <a:gd name="T56" fmla="*/ 2147483646 w 122"/>
                  <a:gd name="T57" fmla="*/ 2147483646 h 122"/>
                  <a:gd name="T58" fmla="*/ 2147483646 w 122"/>
                  <a:gd name="T59" fmla="*/ 2147483646 h 122"/>
                  <a:gd name="T60" fmla="*/ 2147483646 w 122"/>
                  <a:gd name="T61" fmla="*/ 2147483646 h 122"/>
                  <a:gd name="T62" fmla="*/ 2147483646 w 122"/>
                  <a:gd name="T63" fmla="*/ 2147483646 h 122"/>
                  <a:gd name="T64" fmla="*/ 2147483646 w 122"/>
                  <a:gd name="T65" fmla="*/ 2147483646 h 122"/>
                  <a:gd name="T66" fmla="*/ 2147483646 w 122"/>
                  <a:gd name="T67" fmla="*/ 2147483646 h 122"/>
                  <a:gd name="T68" fmla="*/ 2147483646 w 122"/>
                  <a:gd name="T69" fmla="*/ 2147483646 h 122"/>
                  <a:gd name="T70" fmla="*/ 2147483646 w 122"/>
                  <a:gd name="T71" fmla="*/ 2147483646 h 122"/>
                  <a:gd name="T72" fmla="*/ 2147483646 w 122"/>
                  <a:gd name="T73" fmla="*/ 2147483646 h 122"/>
                  <a:gd name="T74" fmla="*/ 2147483646 w 122"/>
                  <a:gd name="T75" fmla="*/ 2147483646 h 122"/>
                  <a:gd name="T76" fmla="*/ 2147483646 w 122"/>
                  <a:gd name="T77" fmla="*/ 2147483646 h 122"/>
                  <a:gd name="T78" fmla="*/ 2147483646 w 122"/>
                  <a:gd name="T79" fmla="*/ 2147483646 h 122"/>
                  <a:gd name="T80" fmla="*/ 2147483646 w 122"/>
                  <a:gd name="T81" fmla="*/ 2147483646 h 122"/>
                  <a:gd name="T82" fmla="*/ 2147483646 w 122"/>
                  <a:gd name="T83" fmla="*/ 2147483646 h 1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122"/>
                  <a:gd name="T128" fmla="*/ 122 w 122"/>
                  <a:gd name="T129" fmla="*/ 122 h 1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 noChangeArrowheads="1"/>
              </p:cNvSpPr>
              <p:nvPr/>
            </p:nvSpPr>
            <p:spPr bwMode="auto">
              <a:xfrm>
                <a:off x="154739" y="99832"/>
                <a:ext cx="119797" cy="177201"/>
              </a:xfrm>
              <a:custGeom>
                <a:avLst/>
                <a:gdLst>
                  <a:gd name="T0" fmla="*/ 2147483646 w 36"/>
                  <a:gd name="T1" fmla="*/ 2147483646 h 53"/>
                  <a:gd name="T2" fmla="*/ 2147483646 w 36"/>
                  <a:gd name="T3" fmla="*/ 2147483646 h 53"/>
                  <a:gd name="T4" fmla="*/ 0 w 36"/>
                  <a:gd name="T5" fmla="*/ 2147483646 h 53"/>
                  <a:gd name="T6" fmla="*/ 2147483646 w 36"/>
                  <a:gd name="T7" fmla="*/ 2147483646 h 53"/>
                  <a:gd name="T8" fmla="*/ 2147483646 w 36"/>
                  <a:gd name="T9" fmla="*/ 2147483646 h 53"/>
                  <a:gd name="T10" fmla="*/ 2147483646 w 36"/>
                  <a:gd name="T11" fmla="*/ 2147483646 h 53"/>
                  <a:gd name="T12" fmla="*/ 2147483646 w 36"/>
                  <a:gd name="T13" fmla="*/ 0 h 53"/>
                  <a:gd name="T14" fmla="*/ 2147483646 w 36"/>
                  <a:gd name="T15" fmla="*/ 2147483646 h 53"/>
                  <a:gd name="T16" fmla="*/ 2147483646 w 36"/>
                  <a:gd name="T17" fmla="*/ 2147483646 h 53"/>
                  <a:gd name="T18" fmla="*/ 2147483646 w 36"/>
                  <a:gd name="T19" fmla="*/ 2147483646 h 53"/>
                  <a:gd name="T20" fmla="*/ 2147483646 w 36"/>
                  <a:gd name="T21" fmla="*/ 2147483646 h 53"/>
                  <a:gd name="T22" fmla="*/ 2147483646 w 36"/>
                  <a:gd name="T23" fmla="*/ 2147483646 h 53"/>
                  <a:gd name="T24" fmla="*/ 2147483646 w 36"/>
                  <a:gd name="T25" fmla="*/ 2147483646 h 53"/>
                  <a:gd name="T26" fmla="*/ 2147483646 w 36"/>
                  <a:gd name="T27" fmla="*/ 2147483646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53"/>
                  <a:gd name="T44" fmla="*/ 36 w 36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6" name="Oval 41"/>
              <p:cNvSpPr>
                <a:spLocks noChangeArrowheads="1"/>
              </p:cNvSpPr>
              <p:nvPr/>
            </p:nvSpPr>
            <p:spPr bwMode="auto">
              <a:xfrm>
                <a:off x="199663" y="197168"/>
                <a:ext cx="9983" cy="9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7169" name="Group 65"/>
          <p:cNvGrpSpPr>
            <a:grpSpLocks/>
          </p:cNvGrpSpPr>
          <p:nvPr/>
        </p:nvGrpSpPr>
        <p:grpSpPr bwMode="auto">
          <a:xfrm>
            <a:off x="6502400" y="1392238"/>
            <a:ext cx="1014413" cy="1023937"/>
            <a:chOff x="0" y="0"/>
            <a:chExt cx="1013883" cy="1024880"/>
          </a:xfrm>
        </p:grpSpPr>
        <p:sp>
          <p:nvSpPr>
            <p:cNvPr id="17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avLst/>
              <a:gdLst>
                <a:gd name="T0" fmla="*/ 2147483646 w 1064"/>
                <a:gd name="T1" fmla="*/ 2147483646 h 1077"/>
                <a:gd name="T2" fmla="*/ 2147483646 w 1064"/>
                <a:gd name="T3" fmla="*/ 2147483646 h 1077"/>
                <a:gd name="T4" fmla="*/ 2147483646 w 1064"/>
                <a:gd name="T5" fmla="*/ 2147483646 h 1077"/>
                <a:gd name="T6" fmla="*/ 2147483646 w 1064"/>
                <a:gd name="T7" fmla="*/ 2147483646 h 1077"/>
                <a:gd name="T8" fmla="*/ 2147483646 w 1064"/>
                <a:gd name="T9" fmla="*/ 2147483646 h 1077"/>
                <a:gd name="T10" fmla="*/ 2147483646 w 1064"/>
                <a:gd name="T11" fmla="*/ 2147483646 h 1077"/>
                <a:gd name="T12" fmla="*/ 2147483646 w 1064"/>
                <a:gd name="T13" fmla="*/ 2147483646 h 1077"/>
                <a:gd name="T14" fmla="*/ 2147483646 w 1064"/>
                <a:gd name="T15" fmla="*/ 2147483646 h 1077"/>
                <a:gd name="T16" fmla="*/ 2147483646 w 1064"/>
                <a:gd name="T17" fmla="*/ 2147483646 h 1077"/>
                <a:gd name="T18" fmla="*/ 2147483646 w 1064"/>
                <a:gd name="T19" fmla="*/ 2147483646 h 1077"/>
                <a:gd name="T20" fmla="*/ 2147483646 w 1064"/>
                <a:gd name="T21" fmla="*/ 2147483646 h 1077"/>
                <a:gd name="T22" fmla="*/ 2147483646 w 1064"/>
                <a:gd name="T23" fmla="*/ 2147483646 h 1077"/>
                <a:gd name="T24" fmla="*/ 2147483646 w 1064"/>
                <a:gd name="T25" fmla="*/ 2147483646 h 1077"/>
                <a:gd name="T26" fmla="*/ 2147483646 w 1064"/>
                <a:gd name="T27" fmla="*/ 2147483646 h 1077"/>
                <a:gd name="T28" fmla="*/ 2147483646 w 1064"/>
                <a:gd name="T29" fmla="*/ 2147483646 h 1077"/>
                <a:gd name="T30" fmla="*/ 2147483646 w 1064"/>
                <a:gd name="T31" fmla="*/ 2147483646 h 1077"/>
                <a:gd name="T32" fmla="*/ 2147483646 w 1064"/>
                <a:gd name="T33" fmla="*/ 2147483646 h 1077"/>
                <a:gd name="T34" fmla="*/ 2147483646 w 1064"/>
                <a:gd name="T35" fmla="*/ 2147483646 h 1077"/>
                <a:gd name="T36" fmla="*/ 2147483646 w 1064"/>
                <a:gd name="T37" fmla="*/ 2147483646 h 1077"/>
                <a:gd name="T38" fmla="*/ 2147483646 w 1064"/>
                <a:gd name="T39" fmla="*/ 2147483646 h 1077"/>
                <a:gd name="T40" fmla="*/ 2147483646 w 1064"/>
                <a:gd name="T41" fmla="*/ 2147483646 h 1077"/>
                <a:gd name="T42" fmla="*/ 2147483646 w 1064"/>
                <a:gd name="T43" fmla="*/ 2147483646 h 1077"/>
                <a:gd name="T44" fmla="*/ 2147483646 w 1064"/>
                <a:gd name="T45" fmla="*/ 2147483646 h 1077"/>
                <a:gd name="T46" fmla="*/ 2147483646 w 1064"/>
                <a:gd name="T47" fmla="*/ 2147483646 h 1077"/>
                <a:gd name="T48" fmla="*/ 2147483646 w 1064"/>
                <a:gd name="T49" fmla="*/ 2147483646 h 1077"/>
                <a:gd name="T50" fmla="*/ 2147483646 w 1064"/>
                <a:gd name="T51" fmla="*/ 2147483646 h 1077"/>
                <a:gd name="T52" fmla="*/ 2147483646 w 1064"/>
                <a:gd name="T53" fmla="*/ 2147483646 h 1077"/>
                <a:gd name="T54" fmla="*/ 2147483646 w 1064"/>
                <a:gd name="T55" fmla="*/ 2147483646 h 1077"/>
                <a:gd name="T56" fmla="*/ 2147483646 w 1064"/>
                <a:gd name="T57" fmla="*/ 2147483646 h 1077"/>
                <a:gd name="T58" fmla="*/ 2147483646 w 1064"/>
                <a:gd name="T59" fmla="*/ 2147483646 h 1077"/>
                <a:gd name="T60" fmla="*/ 2147483646 w 1064"/>
                <a:gd name="T61" fmla="*/ 2147483646 h 1077"/>
                <a:gd name="T62" fmla="*/ 2147483646 w 1064"/>
                <a:gd name="T63" fmla="*/ 2147483646 h 1077"/>
                <a:gd name="T64" fmla="*/ 2147483646 w 1064"/>
                <a:gd name="T65" fmla="*/ 2147483646 h 1077"/>
                <a:gd name="T66" fmla="*/ 2147483646 w 1064"/>
                <a:gd name="T67" fmla="*/ 2147483646 h 1077"/>
                <a:gd name="T68" fmla="*/ 2147483646 w 1064"/>
                <a:gd name="T69" fmla="*/ 2147483646 h 1077"/>
                <a:gd name="T70" fmla="*/ 2147483646 w 1064"/>
                <a:gd name="T71" fmla="*/ 2147483646 h 1077"/>
                <a:gd name="T72" fmla="*/ 2147483646 w 1064"/>
                <a:gd name="T73" fmla="*/ 2147483646 h 1077"/>
                <a:gd name="T74" fmla="*/ 2147483646 w 1064"/>
                <a:gd name="T75" fmla="*/ 2147483646 h 1077"/>
                <a:gd name="T76" fmla="*/ 2147483646 w 1064"/>
                <a:gd name="T77" fmla="*/ 2147483646 h 1077"/>
                <a:gd name="T78" fmla="*/ 2147483646 w 1064"/>
                <a:gd name="T79" fmla="*/ 2147483646 h 1077"/>
                <a:gd name="T80" fmla="*/ 2147483646 w 1064"/>
                <a:gd name="T81" fmla="*/ 2147483646 h 1077"/>
                <a:gd name="T82" fmla="*/ 2147483646 w 1064"/>
                <a:gd name="T83" fmla="*/ 2147483646 h 1077"/>
                <a:gd name="T84" fmla="*/ 2147483646 w 1064"/>
                <a:gd name="T85" fmla="*/ 2147483646 h 1077"/>
                <a:gd name="T86" fmla="*/ 2147483646 w 1064"/>
                <a:gd name="T87" fmla="*/ 2147483646 h 1077"/>
                <a:gd name="T88" fmla="*/ 2147483646 w 1064"/>
                <a:gd name="T89" fmla="*/ 2147483646 h 1077"/>
                <a:gd name="T90" fmla="*/ 2147483646 w 1064"/>
                <a:gd name="T91" fmla="*/ 2147483646 h 1077"/>
                <a:gd name="T92" fmla="*/ 2147483646 w 1064"/>
                <a:gd name="T93" fmla="*/ 2147483646 h 1077"/>
                <a:gd name="T94" fmla="*/ 2147483646 w 1064"/>
                <a:gd name="T95" fmla="*/ 2147483646 h 1077"/>
                <a:gd name="T96" fmla="*/ 2147483646 w 1064"/>
                <a:gd name="T97" fmla="*/ 2147483646 h 1077"/>
                <a:gd name="T98" fmla="*/ 2147483646 w 1064"/>
                <a:gd name="T99" fmla="*/ 2147483646 h 1077"/>
                <a:gd name="T100" fmla="*/ 2147483646 w 1064"/>
                <a:gd name="T101" fmla="*/ 2147483646 h 1077"/>
                <a:gd name="T102" fmla="*/ 2147483646 w 1064"/>
                <a:gd name="T103" fmla="*/ 2147483646 h 1077"/>
                <a:gd name="T104" fmla="*/ 2147483646 w 1064"/>
                <a:gd name="T105" fmla="*/ 2147483646 h 1077"/>
                <a:gd name="T106" fmla="*/ 2147483646 w 1064"/>
                <a:gd name="T107" fmla="*/ 2147483646 h 1077"/>
                <a:gd name="T108" fmla="*/ 2147483646 w 1064"/>
                <a:gd name="T109" fmla="*/ 214748364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" name="Freeform 62"/>
            <p:cNvSpPr>
              <a:spLocks noEditPoints="1" noChangeArrowheads="1"/>
            </p:cNvSpPr>
            <p:nvPr/>
          </p:nvSpPr>
          <p:spPr bwMode="auto">
            <a:xfrm>
              <a:off x="372489" y="331300"/>
              <a:ext cx="268908" cy="362280"/>
            </a:xfrm>
            <a:custGeom>
              <a:avLst/>
              <a:gdLst>
                <a:gd name="T0" fmla="*/ 2147483646 w 108"/>
                <a:gd name="T1" fmla="*/ 2147483646 h 145"/>
                <a:gd name="T2" fmla="*/ 0 w 108"/>
                <a:gd name="T3" fmla="*/ 2147483646 h 145"/>
                <a:gd name="T4" fmla="*/ 0 w 108"/>
                <a:gd name="T5" fmla="*/ 2147483646 h 145"/>
                <a:gd name="T6" fmla="*/ 2147483646 w 108"/>
                <a:gd name="T7" fmla="*/ 2147483646 h 145"/>
                <a:gd name="T8" fmla="*/ 2147483646 w 108"/>
                <a:gd name="T9" fmla="*/ 2147483646 h 145"/>
                <a:gd name="T10" fmla="*/ 2147483646 w 108"/>
                <a:gd name="T11" fmla="*/ 2147483646 h 145"/>
                <a:gd name="T12" fmla="*/ 2147483646 w 108"/>
                <a:gd name="T13" fmla="*/ 2147483646 h 145"/>
                <a:gd name="T14" fmla="*/ 2147483646 w 108"/>
                <a:gd name="T15" fmla="*/ 2147483646 h 145"/>
                <a:gd name="T16" fmla="*/ 2147483646 w 108"/>
                <a:gd name="T17" fmla="*/ 2147483646 h 145"/>
                <a:gd name="T18" fmla="*/ 2147483646 w 108"/>
                <a:gd name="T19" fmla="*/ 2147483646 h 145"/>
                <a:gd name="T20" fmla="*/ 2147483646 w 108"/>
                <a:gd name="T21" fmla="*/ 2147483646 h 145"/>
                <a:gd name="T22" fmla="*/ 2147483646 w 108"/>
                <a:gd name="T23" fmla="*/ 2147483646 h 145"/>
                <a:gd name="T24" fmla="*/ 2147483646 w 108"/>
                <a:gd name="T25" fmla="*/ 2147483646 h 145"/>
                <a:gd name="T26" fmla="*/ 2147483646 w 108"/>
                <a:gd name="T27" fmla="*/ 2147483646 h 145"/>
                <a:gd name="T28" fmla="*/ 2147483646 w 108"/>
                <a:gd name="T29" fmla="*/ 2147483646 h 145"/>
                <a:gd name="T30" fmla="*/ 2147483646 w 108"/>
                <a:gd name="T31" fmla="*/ 2147483646 h 145"/>
                <a:gd name="T32" fmla="*/ 2147483646 w 108"/>
                <a:gd name="T33" fmla="*/ 2147483646 h 145"/>
                <a:gd name="T34" fmla="*/ 2147483646 w 108"/>
                <a:gd name="T35" fmla="*/ 2147483646 h 145"/>
                <a:gd name="T36" fmla="*/ 2147483646 w 108"/>
                <a:gd name="T37" fmla="*/ 2147483646 h 145"/>
                <a:gd name="T38" fmla="*/ 2147483646 w 108"/>
                <a:gd name="T39" fmla="*/ 2147483646 h 145"/>
                <a:gd name="T40" fmla="*/ 2147483646 w 108"/>
                <a:gd name="T41" fmla="*/ 2147483646 h 145"/>
                <a:gd name="T42" fmla="*/ 2147483646 w 108"/>
                <a:gd name="T43" fmla="*/ 2147483646 h 1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145"/>
                <a:gd name="T68" fmla="*/ 108 w 108"/>
                <a:gd name="T69" fmla="*/ 145 h 1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47172" name="Group 68"/>
          <p:cNvGrpSpPr>
            <a:grpSpLocks/>
          </p:cNvGrpSpPr>
          <p:nvPr/>
        </p:nvGrpSpPr>
        <p:grpSpPr bwMode="auto">
          <a:xfrm>
            <a:off x="4346575" y="1873250"/>
            <a:ext cx="1012825" cy="1025525"/>
            <a:chOff x="0" y="0"/>
            <a:chExt cx="1013883" cy="1024880"/>
          </a:xfrm>
        </p:grpSpPr>
        <p:sp>
          <p:nvSpPr>
            <p:cNvPr id="19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avLst/>
              <a:gdLst>
                <a:gd name="T0" fmla="*/ 2147483646 w 1064"/>
                <a:gd name="T1" fmla="*/ 2147483646 h 1077"/>
                <a:gd name="T2" fmla="*/ 2147483646 w 1064"/>
                <a:gd name="T3" fmla="*/ 2147483646 h 1077"/>
                <a:gd name="T4" fmla="*/ 2147483646 w 1064"/>
                <a:gd name="T5" fmla="*/ 2147483646 h 1077"/>
                <a:gd name="T6" fmla="*/ 2147483646 w 1064"/>
                <a:gd name="T7" fmla="*/ 2147483646 h 1077"/>
                <a:gd name="T8" fmla="*/ 2147483646 w 1064"/>
                <a:gd name="T9" fmla="*/ 2147483646 h 1077"/>
                <a:gd name="T10" fmla="*/ 2147483646 w 1064"/>
                <a:gd name="T11" fmla="*/ 2147483646 h 1077"/>
                <a:gd name="T12" fmla="*/ 2147483646 w 1064"/>
                <a:gd name="T13" fmla="*/ 2147483646 h 1077"/>
                <a:gd name="T14" fmla="*/ 2147483646 w 1064"/>
                <a:gd name="T15" fmla="*/ 2147483646 h 1077"/>
                <a:gd name="T16" fmla="*/ 2147483646 w 1064"/>
                <a:gd name="T17" fmla="*/ 2147483646 h 1077"/>
                <a:gd name="T18" fmla="*/ 2147483646 w 1064"/>
                <a:gd name="T19" fmla="*/ 2147483646 h 1077"/>
                <a:gd name="T20" fmla="*/ 2147483646 w 1064"/>
                <a:gd name="T21" fmla="*/ 2147483646 h 1077"/>
                <a:gd name="T22" fmla="*/ 2147483646 w 1064"/>
                <a:gd name="T23" fmla="*/ 2147483646 h 1077"/>
                <a:gd name="T24" fmla="*/ 2147483646 w 1064"/>
                <a:gd name="T25" fmla="*/ 2147483646 h 1077"/>
                <a:gd name="T26" fmla="*/ 2147483646 w 1064"/>
                <a:gd name="T27" fmla="*/ 2147483646 h 1077"/>
                <a:gd name="T28" fmla="*/ 2147483646 w 1064"/>
                <a:gd name="T29" fmla="*/ 2147483646 h 1077"/>
                <a:gd name="T30" fmla="*/ 2147483646 w 1064"/>
                <a:gd name="T31" fmla="*/ 2147483646 h 1077"/>
                <a:gd name="T32" fmla="*/ 2147483646 w 1064"/>
                <a:gd name="T33" fmla="*/ 2147483646 h 1077"/>
                <a:gd name="T34" fmla="*/ 2147483646 w 1064"/>
                <a:gd name="T35" fmla="*/ 2147483646 h 1077"/>
                <a:gd name="T36" fmla="*/ 2147483646 w 1064"/>
                <a:gd name="T37" fmla="*/ 2147483646 h 1077"/>
                <a:gd name="T38" fmla="*/ 2147483646 w 1064"/>
                <a:gd name="T39" fmla="*/ 2147483646 h 1077"/>
                <a:gd name="T40" fmla="*/ 2147483646 w 1064"/>
                <a:gd name="T41" fmla="*/ 2147483646 h 1077"/>
                <a:gd name="T42" fmla="*/ 2147483646 w 1064"/>
                <a:gd name="T43" fmla="*/ 2147483646 h 1077"/>
                <a:gd name="T44" fmla="*/ 2147483646 w 1064"/>
                <a:gd name="T45" fmla="*/ 2147483646 h 1077"/>
                <a:gd name="T46" fmla="*/ 2147483646 w 1064"/>
                <a:gd name="T47" fmla="*/ 2147483646 h 1077"/>
                <a:gd name="T48" fmla="*/ 2147483646 w 1064"/>
                <a:gd name="T49" fmla="*/ 2147483646 h 1077"/>
                <a:gd name="T50" fmla="*/ 2147483646 w 1064"/>
                <a:gd name="T51" fmla="*/ 2147483646 h 1077"/>
                <a:gd name="T52" fmla="*/ 2147483646 w 1064"/>
                <a:gd name="T53" fmla="*/ 2147483646 h 1077"/>
                <a:gd name="T54" fmla="*/ 2147483646 w 1064"/>
                <a:gd name="T55" fmla="*/ 2147483646 h 1077"/>
                <a:gd name="T56" fmla="*/ 2147483646 w 1064"/>
                <a:gd name="T57" fmla="*/ 2147483646 h 1077"/>
                <a:gd name="T58" fmla="*/ 2147483646 w 1064"/>
                <a:gd name="T59" fmla="*/ 2147483646 h 1077"/>
                <a:gd name="T60" fmla="*/ 2147483646 w 1064"/>
                <a:gd name="T61" fmla="*/ 2147483646 h 1077"/>
                <a:gd name="T62" fmla="*/ 2147483646 w 1064"/>
                <a:gd name="T63" fmla="*/ 2147483646 h 1077"/>
                <a:gd name="T64" fmla="*/ 2147483646 w 1064"/>
                <a:gd name="T65" fmla="*/ 2147483646 h 1077"/>
                <a:gd name="T66" fmla="*/ 2147483646 w 1064"/>
                <a:gd name="T67" fmla="*/ 2147483646 h 1077"/>
                <a:gd name="T68" fmla="*/ 2147483646 w 1064"/>
                <a:gd name="T69" fmla="*/ 2147483646 h 1077"/>
                <a:gd name="T70" fmla="*/ 2147483646 w 1064"/>
                <a:gd name="T71" fmla="*/ 2147483646 h 1077"/>
                <a:gd name="T72" fmla="*/ 2147483646 w 1064"/>
                <a:gd name="T73" fmla="*/ 2147483646 h 1077"/>
                <a:gd name="T74" fmla="*/ 2147483646 w 1064"/>
                <a:gd name="T75" fmla="*/ 2147483646 h 1077"/>
                <a:gd name="T76" fmla="*/ 2147483646 w 1064"/>
                <a:gd name="T77" fmla="*/ 2147483646 h 1077"/>
                <a:gd name="T78" fmla="*/ 2147483646 w 1064"/>
                <a:gd name="T79" fmla="*/ 2147483646 h 1077"/>
                <a:gd name="T80" fmla="*/ 2147483646 w 1064"/>
                <a:gd name="T81" fmla="*/ 2147483646 h 1077"/>
                <a:gd name="T82" fmla="*/ 2147483646 w 1064"/>
                <a:gd name="T83" fmla="*/ 2147483646 h 1077"/>
                <a:gd name="T84" fmla="*/ 2147483646 w 1064"/>
                <a:gd name="T85" fmla="*/ 2147483646 h 1077"/>
                <a:gd name="T86" fmla="*/ 2147483646 w 1064"/>
                <a:gd name="T87" fmla="*/ 2147483646 h 1077"/>
                <a:gd name="T88" fmla="*/ 2147483646 w 1064"/>
                <a:gd name="T89" fmla="*/ 2147483646 h 1077"/>
                <a:gd name="T90" fmla="*/ 2147483646 w 1064"/>
                <a:gd name="T91" fmla="*/ 2147483646 h 1077"/>
                <a:gd name="T92" fmla="*/ 2147483646 w 1064"/>
                <a:gd name="T93" fmla="*/ 2147483646 h 1077"/>
                <a:gd name="T94" fmla="*/ 2147483646 w 1064"/>
                <a:gd name="T95" fmla="*/ 2147483646 h 1077"/>
                <a:gd name="T96" fmla="*/ 2147483646 w 1064"/>
                <a:gd name="T97" fmla="*/ 2147483646 h 1077"/>
                <a:gd name="T98" fmla="*/ 2147483646 w 1064"/>
                <a:gd name="T99" fmla="*/ 2147483646 h 1077"/>
                <a:gd name="T100" fmla="*/ 2147483646 w 1064"/>
                <a:gd name="T101" fmla="*/ 2147483646 h 1077"/>
                <a:gd name="T102" fmla="*/ 2147483646 w 1064"/>
                <a:gd name="T103" fmla="*/ 2147483646 h 1077"/>
                <a:gd name="T104" fmla="*/ 2147483646 w 1064"/>
                <a:gd name="T105" fmla="*/ 2147483646 h 1077"/>
                <a:gd name="T106" fmla="*/ 2147483646 w 1064"/>
                <a:gd name="T107" fmla="*/ 2147483646 h 1077"/>
                <a:gd name="T108" fmla="*/ 2147483646 w 1064"/>
                <a:gd name="T109" fmla="*/ 2147483646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0" name="任意多边形 60"/>
            <p:cNvSpPr>
              <a:spLocks noChangeArrowheads="1"/>
            </p:cNvSpPr>
            <p:nvPr/>
          </p:nvSpPr>
          <p:spPr bwMode="auto">
            <a:xfrm>
              <a:off x="256904" y="256226"/>
              <a:ext cx="500074" cy="485133"/>
            </a:xfrm>
            <a:custGeom>
              <a:avLst/>
              <a:gdLst>
                <a:gd name="T0" fmla="*/ 86847 w 853662"/>
                <a:gd name="T1" fmla="*/ 36865 h 828157"/>
                <a:gd name="T2" fmla="*/ 145319 w 853662"/>
                <a:gd name="T3" fmla="*/ 91219 h 828157"/>
                <a:gd name="T4" fmla="*/ 145319 w 853662"/>
                <a:gd name="T5" fmla="*/ 160206 h 828157"/>
                <a:gd name="T6" fmla="*/ 143231 w 853662"/>
                <a:gd name="T7" fmla="*/ 166478 h 828157"/>
                <a:gd name="T8" fmla="*/ 136966 w 853662"/>
                <a:gd name="T9" fmla="*/ 166478 h 828157"/>
                <a:gd name="T10" fmla="*/ 105642 w 853662"/>
                <a:gd name="T11" fmla="*/ 166478 h 828157"/>
                <a:gd name="T12" fmla="*/ 103553 w 853662"/>
                <a:gd name="T13" fmla="*/ 166478 h 828157"/>
                <a:gd name="T14" fmla="*/ 101465 w 853662"/>
                <a:gd name="T15" fmla="*/ 164387 h 828157"/>
                <a:gd name="T16" fmla="*/ 101465 w 853662"/>
                <a:gd name="T17" fmla="*/ 130939 h 828157"/>
                <a:gd name="T18" fmla="*/ 70141 w 853662"/>
                <a:gd name="T19" fmla="*/ 130939 h 828157"/>
                <a:gd name="T20" fmla="*/ 70141 w 853662"/>
                <a:gd name="T21" fmla="*/ 164387 h 828157"/>
                <a:gd name="T22" fmla="*/ 70141 w 853662"/>
                <a:gd name="T23" fmla="*/ 166478 h 828157"/>
                <a:gd name="T24" fmla="*/ 65964 w 853662"/>
                <a:gd name="T25" fmla="*/ 166478 h 828157"/>
                <a:gd name="T26" fmla="*/ 34640 w 853662"/>
                <a:gd name="T27" fmla="*/ 166478 h 828157"/>
                <a:gd name="T28" fmla="*/ 30464 w 853662"/>
                <a:gd name="T29" fmla="*/ 166478 h 828157"/>
                <a:gd name="T30" fmla="*/ 26287 w 853662"/>
                <a:gd name="T31" fmla="*/ 160206 h 828157"/>
                <a:gd name="T32" fmla="*/ 26287 w 853662"/>
                <a:gd name="T33" fmla="*/ 91219 h 828157"/>
                <a:gd name="T34" fmla="*/ 85803 w 853662"/>
                <a:gd name="T35" fmla="*/ 0 h 828157"/>
                <a:gd name="T36" fmla="*/ 93127 w 853662"/>
                <a:gd name="T37" fmla="*/ 3145 h 828157"/>
                <a:gd name="T38" fmla="*/ 122426 w 853662"/>
                <a:gd name="T39" fmla="*/ 30399 h 828157"/>
                <a:gd name="T40" fmla="*/ 122426 w 853662"/>
                <a:gd name="T41" fmla="*/ 7338 h 828157"/>
                <a:gd name="T42" fmla="*/ 126612 w 853662"/>
                <a:gd name="T43" fmla="*/ 3145 h 828157"/>
                <a:gd name="T44" fmla="*/ 137075 w 853662"/>
                <a:gd name="T45" fmla="*/ 3145 h 828157"/>
                <a:gd name="T46" fmla="*/ 141261 w 853662"/>
                <a:gd name="T47" fmla="*/ 7338 h 828157"/>
                <a:gd name="T48" fmla="*/ 141261 w 853662"/>
                <a:gd name="T49" fmla="*/ 47172 h 828157"/>
                <a:gd name="T50" fmla="*/ 168466 w 853662"/>
                <a:gd name="T51" fmla="*/ 72330 h 828157"/>
                <a:gd name="T52" fmla="*/ 168466 w 853662"/>
                <a:gd name="T53" fmla="*/ 89102 h 828157"/>
                <a:gd name="T54" fmla="*/ 153817 w 853662"/>
                <a:gd name="T55" fmla="*/ 89102 h 828157"/>
                <a:gd name="T56" fmla="*/ 86849 w 853662"/>
                <a:gd name="T57" fmla="*/ 26206 h 828157"/>
                <a:gd name="T58" fmla="*/ 19881 w 853662"/>
                <a:gd name="T59" fmla="*/ 89102 h 828157"/>
                <a:gd name="T60" fmla="*/ 11510 w 853662"/>
                <a:gd name="T61" fmla="*/ 91199 h 828157"/>
                <a:gd name="T62" fmla="*/ 3139 w 853662"/>
                <a:gd name="T63" fmla="*/ 89102 h 828157"/>
                <a:gd name="T64" fmla="*/ 3139 w 853662"/>
                <a:gd name="T65" fmla="*/ 72330 h 828157"/>
                <a:gd name="T66" fmla="*/ 78478 w 853662"/>
                <a:gd name="T67" fmla="*/ 3145 h 828157"/>
                <a:gd name="T68" fmla="*/ 85803 w 853662"/>
                <a:gd name="T69" fmla="*/ 0 h 8281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3662"/>
                <a:gd name="T106" fmla="*/ 0 h 828157"/>
                <a:gd name="T107" fmla="*/ 853662 w 853662"/>
                <a:gd name="T108" fmla="*/ 828157 h 8281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3662" h="828157">
                  <a:moveTo>
                    <a:pt x="432026" y="183391"/>
                  </a:moveTo>
                  <a:cubicBezTo>
                    <a:pt x="432026" y="183391"/>
                    <a:pt x="432026" y="183391"/>
                    <a:pt x="722898" y="453777"/>
                  </a:cubicBezTo>
                  <a:cubicBezTo>
                    <a:pt x="722898" y="453777"/>
                    <a:pt x="722898" y="453777"/>
                    <a:pt x="722898" y="796959"/>
                  </a:cubicBezTo>
                  <a:cubicBezTo>
                    <a:pt x="722898" y="817758"/>
                    <a:pt x="712510" y="828157"/>
                    <a:pt x="712510" y="828157"/>
                  </a:cubicBezTo>
                  <a:cubicBezTo>
                    <a:pt x="702122" y="828157"/>
                    <a:pt x="691733" y="828157"/>
                    <a:pt x="681345" y="828157"/>
                  </a:cubicBezTo>
                  <a:cubicBezTo>
                    <a:pt x="681345" y="828157"/>
                    <a:pt x="681345" y="828157"/>
                    <a:pt x="525521" y="828157"/>
                  </a:cubicBezTo>
                  <a:cubicBezTo>
                    <a:pt x="525521" y="828157"/>
                    <a:pt x="515133" y="828157"/>
                    <a:pt x="515133" y="828157"/>
                  </a:cubicBezTo>
                  <a:cubicBezTo>
                    <a:pt x="515133" y="828157"/>
                    <a:pt x="504744" y="817758"/>
                    <a:pt x="504744" y="817758"/>
                  </a:cubicBezTo>
                  <a:cubicBezTo>
                    <a:pt x="504744" y="817758"/>
                    <a:pt x="504744" y="817758"/>
                    <a:pt x="504744" y="651366"/>
                  </a:cubicBezTo>
                  <a:cubicBezTo>
                    <a:pt x="504744" y="651366"/>
                    <a:pt x="504744" y="651366"/>
                    <a:pt x="348920" y="651366"/>
                  </a:cubicBezTo>
                  <a:cubicBezTo>
                    <a:pt x="348920" y="651366"/>
                    <a:pt x="348920" y="651366"/>
                    <a:pt x="348920" y="817758"/>
                  </a:cubicBezTo>
                  <a:cubicBezTo>
                    <a:pt x="348920" y="817758"/>
                    <a:pt x="348920" y="828157"/>
                    <a:pt x="348920" y="828157"/>
                  </a:cubicBezTo>
                  <a:cubicBezTo>
                    <a:pt x="338532" y="828157"/>
                    <a:pt x="338532" y="828157"/>
                    <a:pt x="328144" y="828157"/>
                  </a:cubicBezTo>
                  <a:cubicBezTo>
                    <a:pt x="328144" y="828157"/>
                    <a:pt x="328144" y="828157"/>
                    <a:pt x="172319" y="828157"/>
                  </a:cubicBezTo>
                  <a:cubicBezTo>
                    <a:pt x="161931" y="828157"/>
                    <a:pt x="161931" y="828157"/>
                    <a:pt x="151543" y="828157"/>
                  </a:cubicBezTo>
                  <a:cubicBezTo>
                    <a:pt x="141155" y="828157"/>
                    <a:pt x="130766" y="817758"/>
                    <a:pt x="130766" y="796959"/>
                  </a:cubicBezTo>
                  <a:cubicBezTo>
                    <a:pt x="130766" y="796959"/>
                    <a:pt x="130766" y="796959"/>
                    <a:pt x="130766" y="453777"/>
                  </a:cubicBezTo>
                  <a:lnTo>
                    <a:pt x="432026" y="183391"/>
                  </a:lnTo>
                  <a:close/>
                  <a:moveTo>
                    <a:pt x="426831" y="0"/>
                  </a:moveTo>
                  <a:cubicBezTo>
                    <a:pt x="439845" y="0"/>
                    <a:pt x="452858" y="5214"/>
                    <a:pt x="463268" y="15644"/>
                  </a:cubicBezTo>
                  <a:cubicBezTo>
                    <a:pt x="463268" y="15644"/>
                    <a:pt x="463268" y="15644"/>
                    <a:pt x="609015" y="151225"/>
                  </a:cubicBezTo>
                  <a:cubicBezTo>
                    <a:pt x="609015" y="151225"/>
                    <a:pt x="609015" y="151225"/>
                    <a:pt x="609015" y="36502"/>
                  </a:cubicBezTo>
                  <a:cubicBezTo>
                    <a:pt x="609015" y="26073"/>
                    <a:pt x="619426" y="15644"/>
                    <a:pt x="629837" y="15644"/>
                  </a:cubicBezTo>
                  <a:cubicBezTo>
                    <a:pt x="629837" y="15644"/>
                    <a:pt x="629837" y="15644"/>
                    <a:pt x="681889" y="15644"/>
                  </a:cubicBezTo>
                  <a:cubicBezTo>
                    <a:pt x="692300" y="15644"/>
                    <a:pt x="702710" y="26073"/>
                    <a:pt x="702710" y="36502"/>
                  </a:cubicBezTo>
                  <a:cubicBezTo>
                    <a:pt x="702710" y="36502"/>
                    <a:pt x="702710" y="36502"/>
                    <a:pt x="702710" y="234660"/>
                  </a:cubicBezTo>
                  <a:cubicBezTo>
                    <a:pt x="702710" y="234660"/>
                    <a:pt x="702710" y="234660"/>
                    <a:pt x="838047" y="359812"/>
                  </a:cubicBezTo>
                  <a:cubicBezTo>
                    <a:pt x="858868" y="380670"/>
                    <a:pt x="858868" y="411958"/>
                    <a:pt x="838047" y="443246"/>
                  </a:cubicBezTo>
                  <a:cubicBezTo>
                    <a:pt x="827637" y="464105"/>
                    <a:pt x="785995" y="464105"/>
                    <a:pt x="765173" y="443246"/>
                  </a:cubicBezTo>
                  <a:cubicBezTo>
                    <a:pt x="765173" y="443246"/>
                    <a:pt x="765173" y="443246"/>
                    <a:pt x="432036" y="130366"/>
                  </a:cubicBezTo>
                  <a:cubicBezTo>
                    <a:pt x="432036" y="130366"/>
                    <a:pt x="432036" y="130366"/>
                    <a:pt x="98899" y="443246"/>
                  </a:cubicBezTo>
                  <a:cubicBezTo>
                    <a:pt x="88489" y="453676"/>
                    <a:pt x="67667" y="453676"/>
                    <a:pt x="57257" y="453676"/>
                  </a:cubicBezTo>
                  <a:cubicBezTo>
                    <a:pt x="46846" y="453676"/>
                    <a:pt x="26025" y="453676"/>
                    <a:pt x="15615" y="443246"/>
                  </a:cubicBezTo>
                  <a:cubicBezTo>
                    <a:pt x="-5206" y="411958"/>
                    <a:pt x="-5206" y="380670"/>
                    <a:pt x="15615" y="359812"/>
                  </a:cubicBezTo>
                  <a:cubicBezTo>
                    <a:pt x="15615" y="359812"/>
                    <a:pt x="15615" y="359812"/>
                    <a:pt x="390394" y="15644"/>
                  </a:cubicBezTo>
                  <a:cubicBezTo>
                    <a:pt x="400805" y="5214"/>
                    <a:pt x="413818" y="0"/>
                    <a:pt x="4268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175" name="Freeform 6"/>
          <p:cNvSpPr>
            <a:spLocks noEditPoints="1" noChangeArrowheads="1"/>
          </p:cNvSpPr>
          <p:nvPr/>
        </p:nvSpPr>
        <p:spPr bwMode="auto">
          <a:xfrm>
            <a:off x="5414963" y="4237038"/>
            <a:ext cx="1881187" cy="2003425"/>
          </a:xfrm>
          <a:custGeom>
            <a:avLst/>
            <a:gdLst>
              <a:gd name="T0" fmla="*/ 2147483646 w 957"/>
              <a:gd name="T1" fmla="*/ 2147483646 h 1020"/>
              <a:gd name="T2" fmla="*/ 2147483646 w 957"/>
              <a:gd name="T3" fmla="*/ 2147483646 h 1020"/>
              <a:gd name="T4" fmla="*/ 2147483646 w 957"/>
              <a:gd name="T5" fmla="*/ 2147483646 h 1020"/>
              <a:gd name="T6" fmla="*/ 2147483646 w 957"/>
              <a:gd name="T7" fmla="*/ 2147483646 h 1020"/>
              <a:gd name="T8" fmla="*/ 2147483646 w 957"/>
              <a:gd name="T9" fmla="*/ 2147483646 h 1020"/>
              <a:gd name="T10" fmla="*/ 2147483646 w 957"/>
              <a:gd name="T11" fmla="*/ 2147483646 h 1020"/>
              <a:gd name="T12" fmla="*/ 2147483646 w 957"/>
              <a:gd name="T13" fmla="*/ 2147483646 h 1020"/>
              <a:gd name="T14" fmla="*/ 2147483646 w 957"/>
              <a:gd name="T15" fmla="*/ 2147483646 h 1020"/>
              <a:gd name="T16" fmla="*/ 2147483646 w 957"/>
              <a:gd name="T17" fmla="*/ 2147483646 h 1020"/>
              <a:gd name="T18" fmla="*/ 2147483646 w 957"/>
              <a:gd name="T19" fmla="*/ 2147483646 h 1020"/>
              <a:gd name="T20" fmla="*/ 2147483646 w 957"/>
              <a:gd name="T21" fmla="*/ 2147483646 h 1020"/>
              <a:gd name="T22" fmla="*/ 2147483646 w 957"/>
              <a:gd name="T23" fmla="*/ 2147483646 h 1020"/>
              <a:gd name="T24" fmla="*/ 2147483646 w 957"/>
              <a:gd name="T25" fmla="*/ 2147483646 h 1020"/>
              <a:gd name="T26" fmla="*/ 2147483646 w 957"/>
              <a:gd name="T27" fmla="*/ 2147483646 h 1020"/>
              <a:gd name="T28" fmla="*/ 2147483646 w 957"/>
              <a:gd name="T29" fmla="*/ 2147483646 h 1020"/>
              <a:gd name="T30" fmla="*/ 2147483646 w 957"/>
              <a:gd name="T31" fmla="*/ 2147483646 h 1020"/>
              <a:gd name="T32" fmla="*/ 2147483646 w 957"/>
              <a:gd name="T33" fmla="*/ 2147483646 h 1020"/>
              <a:gd name="T34" fmla="*/ 2147483646 w 957"/>
              <a:gd name="T35" fmla="*/ 2147483646 h 1020"/>
              <a:gd name="T36" fmla="*/ 2147483646 w 957"/>
              <a:gd name="T37" fmla="*/ 2147483646 h 1020"/>
              <a:gd name="T38" fmla="*/ 2147483646 w 957"/>
              <a:gd name="T39" fmla="*/ 2147483646 h 1020"/>
              <a:gd name="T40" fmla="*/ 2147483646 w 957"/>
              <a:gd name="T41" fmla="*/ 2147483646 h 1020"/>
              <a:gd name="T42" fmla="*/ 2147483646 w 957"/>
              <a:gd name="T43" fmla="*/ 2147483646 h 1020"/>
              <a:gd name="T44" fmla="*/ 2147483646 w 957"/>
              <a:gd name="T45" fmla="*/ 2147483646 h 1020"/>
              <a:gd name="T46" fmla="*/ 2147483646 w 957"/>
              <a:gd name="T47" fmla="*/ 2147483646 h 1020"/>
              <a:gd name="T48" fmla="*/ 2147483646 w 957"/>
              <a:gd name="T49" fmla="*/ 2147483646 h 1020"/>
              <a:gd name="T50" fmla="*/ 2147483646 w 957"/>
              <a:gd name="T51" fmla="*/ 2147483646 h 1020"/>
              <a:gd name="T52" fmla="*/ 2147483646 w 957"/>
              <a:gd name="T53" fmla="*/ 2147483646 h 1020"/>
              <a:gd name="T54" fmla="*/ 2147483646 w 957"/>
              <a:gd name="T55" fmla="*/ 2147483646 h 1020"/>
              <a:gd name="T56" fmla="*/ 2147483646 w 957"/>
              <a:gd name="T57" fmla="*/ 2147483646 h 1020"/>
              <a:gd name="T58" fmla="*/ 2147483646 w 957"/>
              <a:gd name="T59" fmla="*/ 2147483646 h 1020"/>
              <a:gd name="T60" fmla="*/ 2147483646 w 957"/>
              <a:gd name="T61" fmla="*/ 2147483646 h 1020"/>
              <a:gd name="T62" fmla="*/ 2147483646 w 957"/>
              <a:gd name="T63" fmla="*/ 2147483646 h 1020"/>
              <a:gd name="T64" fmla="*/ 2147483646 w 957"/>
              <a:gd name="T65" fmla="*/ 2147483646 h 1020"/>
              <a:gd name="T66" fmla="*/ 2147483646 w 957"/>
              <a:gd name="T67" fmla="*/ 2147483646 h 1020"/>
              <a:gd name="T68" fmla="*/ 2147483646 w 957"/>
              <a:gd name="T69" fmla="*/ 2147483646 h 1020"/>
              <a:gd name="T70" fmla="*/ 2147483646 w 957"/>
              <a:gd name="T71" fmla="*/ 2147483646 h 1020"/>
              <a:gd name="T72" fmla="*/ 2147483646 w 957"/>
              <a:gd name="T73" fmla="*/ 2147483646 h 1020"/>
              <a:gd name="T74" fmla="*/ 2147483646 w 957"/>
              <a:gd name="T75" fmla="*/ 2147483646 h 1020"/>
              <a:gd name="T76" fmla="*/ 2147483646 w 957"/>
              <a:gd name="T77" fmla="*/ 2147483646 h 1020"/>
              <a:gd name="T78" fmla="*/ 2147483646 w 957"/>
              <a:gd name="T79" fmla="*/ 2147483646 h 1020"/>
              <a:gd name="T80" fmla="*/ 2147483646 w 957"/>
              <a:gd name="T81" fmla="*/ 2147483646 h 1020"/>
              <a:gd name="T82" fmla="*/ 2147483646 w 957"/>
              <a:gd name="T83" fmla="*/ 2147483646 h 1020"/>
              <a:gd name="T84" fmla="*/ 2147483646 w 957"/>
              <a:gd name="T85" fmla="*/ 2147483646 h 1020"/>
              <a:gd name="T86" fmla="*/ 2147483646 w 957"/>
              <a:gd name="T87" fmla="*/ 2147483646 h 1020"/>
              <a:gd name="T88" fmla="*/ 2147483646 w 957"/>
              <a:gd name="T89" fmla="*/ 2147483646 h 1020"/>
              <a:gd name="T90" fmla="*/ 2147483646 w 957"/>
              <a:gd name="T91" fmla="*/ 2147483646 h 1020"/>
              <a:gd name="T92" fmla="*/ 2147483646 w 957"/>
              <a:gd name="T93" fmla="*/ 2147483646 h 1020"/>
              <a:gd name="T94" fmla="*/ 2147483646 w 957"/>
              <a:gd name="T95" fmla="*/ 2147483646 h 1020"/>
              <a:gd name="T96" fmla="*/ 2147483646 w 957"/>
              <a:gd name="T97" fmla="*/ 2147483646 h 1020"/>
              <a:gd name="T98" fmla="*/ 2147483646 w 957"/>
              <a:gd name="T99" fmla="*/ 2147483646 h 1020"/>
              <a:gd name="T100" fmla="*/ 2147483646 w 957"/>
              <a:gd name="T101" fmla="*/ 2147483646 h 1020"/>
              <a:gd name="T102" fmla="*/ 2147483646 w 957"/>
              <a:gd name="T103" fmla="*/ 2147483646 h 1020"/>
              <a:gd name="T104" fmla="*/ 2147483646 w 957"/>
              <a:gd name="T105" fmla="*/ 2147483646 h 1020"/>
              <a:gd name="T106" fmla="*/ 2147483646 w 957"/>
              <a:gd name="T107" fmla="*/ 2147483646 h 1020"/>
              <a:gd name="T108" fmla="*/ 2147483646 w 957"/>
              <a:gd name="T109" fmla="*/ 2147483646 h 1020"/>
              <a:gd name="T110" fmla="*/ 2147483646 w 957"/>
              <a:gd name="T111" fmla="*/ 2147483646 h 1020"/>
              <a:gd name="T112" fmla="*/ 2147483646 w 957"/>
              <a:gd name="T113" fmla="*/ 2147483646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5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47109" grpId="0" bldLvl="0" autoUpdateAnimBg="0"/>
      <p:bldP spid="47136" grpId="0" bldLvl="0" autoUpdateAnimBg="0"/>
      <p:bldP spid="47137" grpId="0" bldLvl="0" autoUpdateAnimBg="0"/>
      <p:bldP spid="47138" grpId="0" bldLvl="0" autoUpdateAnimBg="0"/>
      <p:bldP spid="47139" grpId="0" bldLvl="0" autoUpdateAnimBg="0"/>
      <p:bldP spid="47140" grpId="0" bldLvl="0" autoUpdateAnimBg="0"/>
      <p:bldP spid="47141" grpId="0" bldLvl="0" autoUpdateAnimBg="0"/>
      <p:bldP spid="47142" grpId="0" bldLvl="0" autoUpdateAnimBg="0"/>
      <p:bldP spid="47143" grpId="0" bldLvl="0" autoUpdateAnimBg="0"/>
      <p:bldP spid="47144" grpId="0" bldLvl="0" autoUpdateAnimBg="0"/>
      <p:bldP spid="47145" grpId="0" bldLvl="0" autoUpdateAnimBg="0"/>
      <p:bldP spid="47146" grpId="0" bldLvl="0" autoUpdateAnimBg="0"/>
      <p:bldP spid="47147" grpId="0" bldLvl="0" autoUpdateAnimBg="0"/>
      <p:bldP spid="4717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40C08-FB56-49A3-95BC-9DB17495A6BB}" type="slidenum">
              <a:rPr lang="zh-CN" altLang="en-US"/>
              <a:pPr>
                <a:defRPr/>
              </a:pPr>
              <a:t>45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84313" y="3225800"/>
            <a:ext cx="3952875" cy="442913"/>
            <a:chOff x="0" y="0"/>
            <a:chExt cx="3952876" cy="441648"/>
          </a:xfrm>
        </p:grpSpPr>
        <p:sp>
          <p:nvSpPr>
            <p:cNvPr id="3" name="圆角矩形 2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" name="圆角矩形 3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圆角矩形 4"/>
            <p:cNvSpPr>
              <a:spLocks noChangeArrowheads="1"/>
            </p:cNvSpPr>
            <p:nvPr/>
          </p:nvSpPr>
          <p:spPr bwMode="auto">
            <a:xfrm>
              <a:off x="3128963" y="1302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72" name="文本框 34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73" name="文本框 37"/>
            <p:cNvSpPr>
              <a:spLocks noChangeArrowheads="1"/>
            </p:cNvSpPr>
            <p:nvPr/>
          </p:nvSpPr>
          <p:spPr bwMode="auto">
            <a:xfrm>
              <a:off x="3128963" y="43113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solidFill>
                    <a:srgbClr val="323F4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60%</a:t>
              </a:r>
              <a:endParaRPr lang="zh-CN" altLang="en-US" sz="1300" baseline="-30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74" name="文本框 41"/>
            <p:cNvSpPr>
              <a:spLocks noChangeArrowheads="1"/>
            </p:cNvSpPr>
            <p:nvPr/>
          </p:nvSpPr>
          <p:spPr bwMode="auto">
            <a:xfrm>
              <a:off x="0" y="30087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solidFill>
                    <a:srgbClr val="323F4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1300" baseline="-30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1484313" y="3943350"/>
            <a:ext cx="3952875" cy="433388"/>
            <a:chOff x="0" y="0"/>
            <a:chExt cx="3952876" cy="433388"/>
          </a:xfrm>
        </p:grpSpPr>
        <p:sp>
          <p:nvSpPr>
            <p:cNvPr id="6" name="圆角矩形 7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圆角矩形 8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圆角矩形 9"/>
            <p:cNvSpPr>
              <a:spLocks noChangeArrowheads="1"/>
            </p:cNvSpPr>
            <p:nvPr/>
          </p:nvSpPr>
          <p:spPr bwMode="auto">
            <a:xfrm>
              <a:off x="3128963" y="476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文本框 32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文本框 38"/>
            <p:cNvSpPr>
              <a:spLocks noChangeArrowheads="1"/>
            </p:cNvSpPr>
            <p:nvPr/>
          </p:nvSpPr>
          <p:spPr bwMode="auto">
            <a:xfrm>
              <a:off x="3128963" y="34853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solidFill>
                    <a:srgbClr val="323F4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70%</a:t>
              </a:r>
              <a:endParaRPr lang="zh-CN" altLang="en-US" sz="1300" baseline="-30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文本框 42"/>
            <p:cNvSpPr>
              <a:spLocks noChangeArrowheads="1"/>
            </p:cNvSpPr>
            <p:nvPr/>
          </p:nvSpPr>
          <p:spPr bwMode="auto">
            <a:xfrm>
              <a:off x="0" y="30088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solidFill>
                    <a:srgbClr val="323F4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30%</a:t>
              </a:r>
              <a:endParaRPr lang="zh-CN" altLang="en-US" sz="1300" baseline="-30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1484313" y="4651375"/>
            <a:ext cx="3952875" cy="433388"/>
            <a:chOff x="0" y="0"/>
            <a:chExt cx="3952876" cy="433388"/>
          </a:xfrm>
        </p:grpSpPr>
        <p:sp>
          <p:nvSpPr>
            <p:cNvPr id="48157" name="圆角矩形 10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58" name="圆角矩形 11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59" name="圆角矩形 12"/>
            <p:cNvSpPr>
              <a:spLocks noChangeArrowheads="1"/>
            </p:cNvSpPr>
            <p:nvPr/>
          </p:nvSpPr>
          <p:spPr bwMode="auto">
            <a:xfrm>
              <a:off x="3128963" y="476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文本框 33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文本框 39"/>
            <p:cNvSpPr>
              <a:spLocks noChangeArrowheads="1"/>
            </p:cNvSpPr>
            <p:nvPr/>
          </p:nvSpPr>
          <p:spPr bwMode="auto">
            <a:xfrm>
              <a:off x="3128963" y="34853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solidFill>
                    <a:srgbClr val="323F4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20%</a:t>
              </a:r>
              <a:endParaRPr lang="zh-CN" altLang="en-US" sz="1300" baseline="-30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文本框 43"/>
            <p:cNvSpPr>
              <a:spLocks noChangeArrowheads="1"/>
            </p:cNvSpPr>
            <p:nvPr/>
          </p:nvSpPr>
          <p:spPr bwMode="auto">
            <a:xfrm>
              <a:off x="0" y="30091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solidFill>
                    <a:srgbClr val="323F4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80%</a:t>
              </a:r>
              <a:endParaRPr lang="zh-CN" altLang="en-US" sz="1300" baseline="-30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8153" name="Group 25"/>
          <p:cNvGrpSpPr>
            <a:grpSpLocks/>
          </p:cNvGrpSpPr>
          <p:nvPr/>
        </p:nvGrpSpPr>
        <p:grpSpPr bwMode="auto">
          <a:xfrm>
            <a:off x="1484313" y="5359400"/>
            <a:ext cx="3952875" cy="431800"/>
            <a:chOff x="0" y="0"/>
            <a:chExt cx="3952876" cy="431007"/>
          </a:xfrm>
        </p:grpSpPr>
        <p:sp>
          <p:nvSpPr>
            <p:cNvPr id="48151" name="圆角矩形 13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52" name="圆角矩形 14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圆角矩形 15"/>
            <p:cNvSpPr>
              <a:spLocks noChangeArrowheads="1"/>
            </p:cNvSpPr>
            <p:nvPr/>
          </p:nvSpPr>
          <p:spPr bwMode="auto">
            <a:xfrm>
              <a:off x="3128963" y="2382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54" name="文本框 35"/>
            <p:cNvSpPr>
              <a:spLocks noChangeArrowheads="1"/>
            </p:cNvSpPr>
            <p:nvPr/>
          </p:nvSpPr>
          <p:spPr bwMode="auto">
            <a:xfrm>
              <a:off x="1157180" y="45035"/>
              <a:ext cx="1648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55" name="文本框 40"/>
            <p:cNvSpPr>
              <a:spLocks noChangeArrowheads="1"/>
            </p:cNvSpPr>
            <p:nvPr/>
          </p:nvSpPr>
          <p:spPr bwMode="auto">
            <a:xfrm>
              <a:off x="3128963" y="32472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solidFill>
                    <a:srgbClr val="323F4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50%</a:t>
              </a:r>
              <a:endParaRPr lang="zh-CN" altLang="en-US" sz="1300" baseline="-30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56" name="文本框 44"/>
            <p:cNvSpPr>
              <a:spLocks noChangeArrowheads="1"/>
            </p:cNvSpPr>
            <p:nvPr/>
          </p:nvSpPr>
          <p:spPr bwMode="auto">
            <a:xfrm>
              <a:off x="0" y="30088"/>
              <a:ext cx="823913" cy="33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300">
                  <a:solidFill>
                    <a:srgbClr val="323F4F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50%</a:t>
              </a:r>
              <a:endParaRPr lang="zh-CN" altLang="en-US" sz="1300" baseline="-3000">
                <a:solidFill>
                  <a:srgbClr val="323F4F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8160" name="矩形 47"/>
          <p:cNvSpPr>
            <a:spLocks noChangeArrowheads="1"/>
          </p:cNvSpPr>
          <p:nvPr/>
        </p:nvSpPr>
        <p:spPr bwMode="auto">
          <a:xfrm>
            <a:off x="1400175" y="1595438"/>
            <a:ext cx="95091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61" name="矩形 48"/>
          <p:cNvSpPr>
            <a:spLocks noChangeArrowheads="1"/>
          </p:cNvSpPr>
          <p:nvPr/>
        </p:nvSpPr>
        <p:spPr bwMode="auto">
          <a:xfrm>
            <a:off x="5940425" y="3133725"/>
            <a:ext cx="1550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8162" name="矩形 47"/>
          <p:cNvSpPr>
            <a:spLocks noChangeArrowheads="1"/>
          </p:cNvSpPr>
          <p:nvPr/>
        </p:nvSpPr>
        <p:spPr bwMode="auto">
          <a:xfrm>
            <a:off x="5940425" y="3554413"/>
            <a:ext cx="23907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63" name="矩形 50"/>
          <p:cNvSpPr>
            <a:spLocks noChangeArrowheads="1"/>
          </p:cNvSpPr>
          <p:nvPr/>
        </p:nvSpPr>
        <p:spPr bwMode="auto">
          <a:xfrm>
            <a:off x="8483600" y="3133725"/>
            <a:ext cx="1550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8164" name="矩形 47"/>
          <p:cNvSpPr>
            <a:spLocks noChangeArrowheads="1"/>
          </p:cNvSpPr>
          <p:nvPr/>
        </p:nvSpPr>
        <p:spPr bwMode="auto">
          <a:xfrm>
            <a:off x="8483600" y="3554413"/>
            <a:ext cx="23669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65" name="矩形 54"/>
          <p:cNvSpPr>
            <a:spLocks noChangeArrowheads="1"/>
          </p:cNvSpPr>
          <p:nvPr/>
        </p:nvSpPr>
        <p:spPr bwMode="auto">
          <a:xfrm>
            <a:off x="5940425" y="4618038"/>
            <a:ext cx="15509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8166" name="矩形 47"/>
          <p:cNvSpPr>
            <a:spLocks noChangeArrowheads="1"/>
          </p:cNvSpPr>
          <p:nvPr/>
        </p:nvSpPr>
        <p:spPr bwMode="auto">
          <a:xfrm>
            <a:off x="5940425" y="5038725"/>
            <a:ext cx="2390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67" name="矩形 56"/>
          <p:cNvSpPr>
            <a:spLocks noChangeArrowheads="1"/>
          </p:cNvSpPr>
          <p:nvPr/>
        </p:nvSpPr>
        <p:spPr bwMode="auto">
          <a:xfrm>
            <a:off x="8483600" y="4618038"/>
            <a:ext cx="15509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8168" name="矩形 47"/>
          <p:cNvSpPr>
            <a:spLocks noChangeArrowheads="1"/>
          </p:cNvSpPr>
          <p:nvPr/>
        </p:nvSpPr>
        <p:spPr bwMode="auto">
          <a:xfrm>
            <a:off x="8483600" y="5038725"/>
            <a:ext cx="23669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69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8170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8171" name="Group 43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48149" name="直接连接符 6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0" name="直接连接符 6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4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4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4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4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4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4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4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4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0" grpId="0" bldLvl="0" autoUpdateAnimBg="0"/>
      <p:bldP spid="48161" grpId="0" bldLvl="0" autoUpdateAnimBg="0"/>
      <p:bldP spid="48162" grpId="0" bldLvl="0" autoUpdateAnimBg="0"/>
      <p:bldP spid="48163" grpId="0" bldLvl="0" autoUpdateAnimBg="0"/>
      <p:bldP spid="48164" grpId="0" bldLvl="0" autoUpdateAnimBg="0"/>
      <p:bldP spid="48165" grpId="0" bldLvl="0" autoUpdateAnimBg="0"/>
      <p:bldP spid="48166" grpId="0" bldLvl="0" autoUpdateAnimBg="0"/>
      <p:bldP spid="48167" grpId="0" bldLvl="0" autoUpdateAnimBg="0"/>
      <p:bldP spid="48168" grpId="0" bldLvl="0" autoUpdateAnimBg="0"/>
      <p:bldP spid="48169" grpId="0" bldLvl="0" autoUpdateAnimBg="0"/>
      <p:bldP spid="48170" grpId="0" bldLvl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62A5D-9ADA-4D8D-B288-7AE2470A9776}" type="slidenum">
              <a:rPr lang="zh-CN" altLang="en-US"/>
              <a:pPr>
                <a:defRPr/>
              </a:pPr>
              <a:t>46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9156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文本框 7"/>
          <p:cNvSpPr>
            <a:spLocks noChangeArrowheads="1"/>
          </p:cNvSpPr>
          <p:nvPr/>
        </p:nvSpPr>
        <p:spPr bwMode="auto">
          <a:xfrm>
            <a:off x="7940675" y="5130800"/>
            <a:ext cx="2008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157" name="文本框 8"/>
          <p:cNvSpPr>
            <a:spLocks noChangeArrowheads="1"/>
          </p:cNvSpPr>
          <p:nvPr/>
        </p:nvSpPr>
        <p:spPr bwMode="auto">
          <a:xfrm>
            <a:off x="7381875" y="5507038"/>
            <a:ext cx="36242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8" name="文本框 9"/>
          <p:cNvSpPr>
            <a:spLocks noChangeArrowheads="1"/>
          </p:cNvSpPr>
          <p:nvPr/>
        </p:nvSpPr>
        <p:spPr bwMode="auto">
          <a:xfrm>
            <a:off x="7377113" y="5029200"/>
            <a:ext cx="654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4800" baseline="-300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159" name="文本框 12"/>
          <p:cNvSpPr>
            <a:spLocks noChangeArrowheads="1"/>
          </p:cNvSpPr>
          <p:nvPr/>
        </p:nvSpPr>
        <p:spPr bwMode="auto">
          <a:xfrm>
            <a:off x="7993063" y="1828800"/>
            <a:ext cx="214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160" name="文本框 13"/>
          <p:cNvSpPr>
            <a:spLocks noChangeArrowheads="1"/>
          </p:cNvSpPr>
          <p:nvPr/>
        </p:nvSpPr>
        <p:spPr bwMode="auto">
          <a:xfrm>
            <a:off x="7381875" y="2203450"/>
            <a:ext cx="36242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1" name="文本框 14"/>
          <p:cNvSpPr>
            <a:spLocks noChangeArrowheads="1"/>
          </p:cNvSpPr>
          <p:nvPr/>
        </p:nvSpPr>
        <p:spPr bwMode="auto">
          <a:xfrm>
            <a:off x="7377113" y="1727200"/>
            <a:ext cx="65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4800" baseline="-300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162" name="文本框 16"/>
          <p:cNvSpPr>
            <a:spLocks noChangeArrowheads="1"/>
          </p:cNvSpPr>
          <p:nvPr/>
        </p:nvSpPr>
        <p:spPr bwMode="auto">
          <a:xfrm>
            <a:off x="2019300" y="5130800"/>
            <a:ext cx="218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163" name="文本框 17"/>
          <p:cNvSpPr>
            <a:spLocks noChangeArrowheads="1"/>
          </p:cNvSpPr>
          <p:nvPr/>
        </p:nvSpPr>
        <p:spPr bwMode="auto">
          <a:xfrm>
            <a:off x="1168400" y="5502275"/>
            <a:ext cx="3616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4" name="文本框 18"/>
          <p:cNvSpPr>
            <a:spLocks noChangeArrowheads="1"/>
          </p:cNvSpPr>
          <p:nvPr/>
        </p:nvSpPr>
        <p:spPr bwMode="auto">
          <a:xfrm>
            <a:off x="4154488" y="5024438"/>
            <a:ext cx="65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4800" baseline="-300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165" name="文本框 20"/>
          <p:cNvSpPr>
            <a:spLocks noChangeArrowheads="1"/>
          </p:cNvSpPr>
          <p:nvPr/>
        </p:nvSpPr>
        <p:spPr bwMode="auto">
          <a:xfrm>
            <a:off x="2365375" y="1828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  <a:endParaRPr lang="zh-CN" altLang="en-US" sz="2000" baseline="-300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166" name="文本框 21"/>
          <p:cNvSpPr>
            <a:spLocks noChangeArrowheads="1"/>
          </p:cNvSpPr>
          <p:nvPr/>
        </p:nvSpPr>
        <p:spPr bwMode="auto">
          <a:xfrm>
            <a:off x="1168400" y="2198688"/>
            <a:ext cx="3616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在此录入图表的描述说明，在此录入图表的描述说明，在此录入图表的描述说明。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7" name="文本框 22"/>
          <p:cNvSpPr>
            <a:spLocks noChangeArrowheads="1"/>
          </p:cNvSpPr>
          <p:nvPr/>
        </p:nvSpPr>
        <p:spPr bwMode="auto">
          <a:xfrm>
            <a:off x="4135438" y="1720850"/>
            <a:ext cx="65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4800" baseline="-300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9168" name="Group 16"/>
          <p:cNvGrpSpPr>
            <a:grpSpLocks/>
          </p:cNvGrpSpPr>
          <p:nvPr/>
        </p:nvGrpSpPr>
        <p:grpSpPr bwMode="auto">
          <a:xfrm>
            <a:off x="5138738" y="1495425"/>
            <a:ext cx="1897062" cy="1898650"/>
            <a:chOff x="0" y="0"/>
            <a:chExt cx="1897870" cy="1897870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780319" y="184226"/>
              <a:ext cx="337232" cy="540000"/>
              <a:chOff x="0" y="0"/>
              <a:chExt cx="250825" cy="401638"/>
            </a:xfrm>
          </p:grpSpPr>
          <p:sp>
            <p:nvSpPr>
              <p:cNvPr id="4" name="Freeform 550"/>
              <p:cNvSpPr>
                <a:spLocks noChangeArrowheads="1"/>
              </p:cNvSpPr>
              <p:nvPr/>
            </p:nvSpPr>
            <p:spPr bwMode="auto">
              <a:xfrm>
                <a:off x="0" y="111125"/>
                <a:ext cx="250825" cy="290513"/>
              </a:xfrm>
              <a:custGeom>
                <a:avLst/>
                <a:gdLst>
                  <a:gd name="T0" fmla="*/ 2147483646 w 180"/>
                  <a:gd name="T1" fmla="*/ 2147483646 h 209"/>
                  <a:gd name="T2" fmla="*/ 2147483646 w 180"/>
                  <a:gd name="T3" fmla="*/ 2147483646 h 209"/>
                  <a:gd name="T4" fmla="*/ 2147483646 w 180"/>
                  <a:gd name="T5" fmla="*/ 2147483646 h 209"/>
                  <a:gd name="T6" fmla="*/ 2147483646 w 180"/>
                  <a:gd name="T7" fmla="*/ 2147483646 h 209"/>
                  <a:gd name="T8" fmla="*/ 2147483646 w 180"/>
                  <a:gd name="T9" fmla="*/ 2147483646 h 209"/>
                  <a:gd name="T10" fmla="*/ 2147483646 w 180"/>
                  <a:gd name="T11" fmla="*/ 2147483646 h 209"/>
                  <a:gd name="T12" fmla="*/ 2147483646 w 180"/>
                  <a:gd name="T13" fmla="*/ 2147483646 h 209"/>
                  <a:gd name="T14" fmla="*/ 2147483646 w 180"/>
                  <a:gd name="T15" fmla="*/ 2147483646 h 209"/>
                  <a:gd name="T16" fmla="*/ 2147483646 w 180"/>
                  <a:gd name="T17" fmla="*/ 2147483646 h 209"/>
                  <a:gd name="T18" fmla="*/ 2147483646 w 180"/>
                  <a:gd name="T19" fmla="*/ 2147483646 h 209"/>
                  <a:gd name="T20" fmla="*/ 2147483646 w 180"/>
                  <a:gd name="T21" fmla="*/ 2147483646 h 209"/>
                  <a:gd name="T22" fmla="*/ 0 w 180"/>
                  <a:gd name="T23" fmla="*/ 2147483646 h 209"/>
                  <a:gd name="T24" fmla="*/ 0 w 180"/>
                  <a:gd name="T25" fmla="*/ 2147483646 h 209"/>
                  <a:gd name="T26" fmla="*/ 2147483646 w 180"/>
                  <a:gd name="T27" fmla="*/ 2147483646 h 209"/>
                  <a:gd name="T28" fmla="*/ 2147483646 w 180"/>
                  <a:gd name="T29" fmla="*/ 2147483646 h 209"/>
                  <a:gd name="T30" fmla="*/ 2147483646 w 180"/>
                  <a:gd name="T31" fmla="*/ 2147483646 h 209"/>
                  <a:gd name="T32" fmla="*/ 2147483646 w 180"/>
                  <a:gd name="T33" fmla="*/ 2147483646 h 209"/>
                  <a:gd name="T34" fmla="*/ 2147483646 w 180"/>
                  <a:gd name="T35" fmla="*/ 2147483646 h 209"/>
                  <a:gd name="T36" fmla="*/ 2147483646 w 180"/>
                  <a:gd name="T37" fmla="*/ 2147483646 h 209"/>
                  <a:gd name="T38" fmla="*/ 2147483646 w 180"/>
                  <a:gd name="T39" fmla="*/ 2147483646 h 2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0"/>
                  <a:gd name="T61" fmla="*/ 0 h 209"/>
                  <a:gd name="T62" fmla="*/ 180 w 180"/>
                  <a:gd name="T63" fmla="*/ 209 h 20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" name="Freeform 551"/>
              <p:cNvSpPr>
                <a:spLocks noChangeArrowheads="1"/>
              </p:cNvSpPr>
              <p:nvPr/>
            </p:nvSpPr>
            <p:spPr bwMode="auto">
              <a:xfrm>
                <a:off x="65087" y="0"/>
                <a:ext cx="120650" cy="263525"/>
              </a:xfrm>
              <a:custGeom>
                <a:avLst/>
                <a:gdLst>
                  <a:gd name="T0" fmla="*/ 2147483646 w 87"/>
                  <a:gd name="T1" fmla="*/ 2147483646 h 190"/>
                  <a:gd name="T2" fmla="*/ 2147483646 w 87"/>
                  <a:gd name="T3" fmla="*/ 2147483646 h 190"/>
                  <a:gd name="T4" fmla="*/ 2147483646 w 87"/>
                  <a:gd name="T5" fmla="*/ 2147483646 h 190"/>
                  <a:gd name="T6" fmla="*/ 2147483646 w 87"/>
                  <a:gd name="T7" fmla="*/ 2147483646 h 190"/>
                  <a:gd name="T8" fmla="*/ 2147483646 w 87"/>
                  <a:gd name="T9" fmla="*/ 2147483646 h 190"/>
                  <a:gd name="T10" fmla="*/ 2147483646 w 87"/>
                  <a:gd name="T11" fmla="*/ 0 h 190"/>
                  <a:gd name="T12" fmla="*/ 2147483646 w 87"/>
                  <a:gd name="T13" fmla="*/ 0 h 190"/>
                  <a:gd name="T14" fmla="*/ 2147483646 w 87"/>
                  <a:gd name="T15" fmla="*/ 0 h 190"/>
                  <a:gd name="T16" fmla="*/ 0 w 87"/>
                  <a:gd name="T17" fmla="*/ 2147483646 h 190"/>
                  <a:gd name="T18" fmla="*/ 0 w 87"/>
                  <a:gd name="T19" fmla="*/ 2147483646 h 190"/>
                  <a:gd name="T20" fmla="*/ 2147483646 w 87"/>
                  <a:gd name="T21" fmla="*/ 2147483646 h 1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90"/>
                  <a:gd name="T35" fmla="*/ 87 w 87"/>
                  <a:gd name="T36" fmla="*/ 190 h 1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49173" name="Group 21"/>
          <p:cNvGrpSpPr>
            <a:grpSpLocks/>
          </p:cNvGrpSpPr>
          <p:nvPr/>
        </p:nvGrpSpPr>
        <p:grpSpPr bwMode="auto">
          <a:xfrm>
            <a:off x="5138738" y="4332288"/>
            <a:ext cx="1897062" cy="1970087"/>
            <a:chOff x="0" y="0"/>
            <a:chExt cx="1897870" cy="1969070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686435" y="0"/>
              <a:ext cx="525001" cy="540000"/>
              <a:chOff x="0" y="0"/>
              <a:chExt cx="388938" cy="400050"/>
            </a:xfrm>
          </p:grpSpPr>
          <p:sp>
            <p:nvSpPr>
              <p:cNvPr id="7" name="Freeform 405"/>
              <p:cNvSpPr>
                <a:spLocks noChangeArrowheads="1"/>
              </p:cNvSpPr>
              <p:nvPr/>
            </p:nvSpPr>
            <p:spPr bwMode="auto">
              <a:xfrm>
                <a:off x="98425" y="0"/>
                <a:ext cx="127000" cy="125413"/>
              </a:xfrm>
              <a:custGeom>
                <a:avLst/>
                <a:gdLst>
                  <a:gd name="T0" fmla="*/ 2147483646 w 91"/>
                  <a:gd name="T1" fmla="*/ 2147483646 h 91"/>
                  <a:gd name="T2" fmla="*/ 2147483646 w 91"/>
                  <a:gd name="T3" fmla="*/ 2147483646 h 91"/>
                  <a:gd name="T4" fmla="*/ 2147483646 w 91"/>
                  <a:gd name="T5" fmla="*/ 2147483646 h 91"/>
                  <a:gd name="T6" fmla="*/ 2147483646 w 91"/>
                  <a:gd name="T7" fmla="*/ 2147483646 h 91"/>
                  <a:gd name="T8" fmla="*/ 2147483646 w 91"/>
                  <a:gd name="T9" fmla="*/ 2147483646 h 91"/>
                  <a:gd name="T10" fmla="*/ 2147483646 w 91"/>
                  <a:gd name="T11" fmla="*/ 2147483646 h 91"/>
                  <a:gd name="T12" fmla="*/ 2147483646 w 91"/>
                  <a:gd name="T13" fmla="*/ 2147483646 h 91"/>
                  <a:gd name="T14" fmla="*/ 2147483646 w 91"/>
                  <a:gd name="T15" fmla="*/ 2147483646 h 91"/>
                  <a:gd name="T16" fmla="*/ 2147483646 w 91"/>
                  <a:gd name="T17" fmla="*/ 2147483646 h 91"/>
                  <a:gd name="T18" fmla="*/ 2147483646 w 91"/>
                  <a:gd name="T19" fmla="*/ 0 h 91"/>
                  <a:gd name="T20" fmla="*/ 0 w 91"/>
                  <a:gd name="T21" fmla="*/ 2147483646 h 91"/>
                  <a:gd name="T22" fmla="*/ 2147483646 w 91"/>
                  <a:gd name="T23" fmla="*/ 2147483646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91"/>
                  <a:gd name="T38" fmla="*/ 91 w 91"/>
                  <a:gd name="T39" fmla="*/ 91 h 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" name="Freeform 407"/>
              <p:cNvSpPr>
                <a:spLocks noChangeArrowheads="1"/>
              </p:cNvSpPr>
              <p:nvPr/>
            </p:nvSpPr>
            <p:spPr bwMode="auto">
              <a:xfrm>
                <a:off x="161925" y="63500"/>
                <a:ext cx="227013" cy="198438"/>
              </a:xfrm>
              <a:custGeom>
                <a:avLst/>
                <a:gdLst>
                  <a:gd name="T0" fmla="*/ 2147483646 w 163"/>
                  <a:gd name="T1" fmla="*/ 2147483646 h 143"/>
                  <a:gd name="T2" fmla="*/ 2147483646 w 163"/>
                  <a:gd name="T3" fmla="*/ 2147483646 h 143"/>
                  <a:gd name="T4" fmla="*/ 2147483646 w 163"/>
                  <a:gd name="T5" fmla="*/ 2147483646 h 143"/>
                  <a:gd name="T6" fmla="*/ 2147483646 w 163"/>
                  <a:gd name="T7" fmla="*/ 2147483646 h 143"/>
                  <a:gd name="T8" fmla="*/ 2147483646 w 163"/>
                  <a:gd name="T9" fmla="*/ 0 h 143"/>
                  <a:gd name="T10" fmla="*/ 2147483646 w 163"/>
                  <a:gd name="T11" fmla="*/ 2147483646 h 143"/>
                  <a:gd name="T12" fmla="*/ 2147483646 w 163"/>
                  <a:gd name="T13" fmla="*/ 2147483646 h 143"/>
                  <a:gd name="T14" fmla="*/ 2147483646 w 163"/>
                  <a:gd name="T15" fmla="*/ 2147483646 h 143"/>
                  <a:gd name="T16" fmla="*/ 2147483646 w 163"/>
                  <a:gd name="T17" fmla="*/ 2147483646 h 143"/>
                  <a:gd name="T18" fmla="*/ 2147483646 w 163"/>
                  <a:gd name="T19" fmla="*/ 2147483646 h 143"/>
                  <a:gd name="T20" fmla="*/ 2147483646 w 163"/>
                  <a:gd name="T21" fmla="*/ 2147483646 h 143"/>
                  <a:gd name="T22" fmla="*/ 2147483646 w 163"/>
                  <a:gd name="T23" fmla="*/ 2147483646 h 143"/>
                  <a:gd name="T24" fmla="*/ 2147483646 w 163"/>
                  <a:gd name="T25" fmla="*/ 2147483646 h 143"/>
                  <a:gd name="T26" fmla="*/ 2147483646 w 163"/>
                  <a:gd name="T27" fmla="*/ 2147483646 h 143"/>
                  <a:gd name="T28" fmla="*/ 2147483646 w 163"/>
                  <a:gd name="T29" fmla="*/ 2147483646 h 143"/>
                  <a:gd name="T30" fmla="*/ 2147483646 w 163"/>
                  <a:gd name="T31" fmla="*/ 2147483646 h 143"/>
                  <a:gd name="T32" fmla="*/ 2147483646 w 163"/>
                  <a:gd name="T33" fmla="*/ 2147483646 h 143"/>
                  <a:gd name="T34" fmla="*/ 2147483646 w 163"/>
                  <a:gd name="T35" fmla="*/ 2147483646 h 1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3"/>
                  <a:gd name="T55" fmla="*/ 0 h 143"/>
                  <a:gd name="T56" fmla="*/ 163 w 163"/>
                  <a:gd name="T57" fmla="*/ 143 h 1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" name="Freeform 408"/>
              <p:cNvSpPr>
                <a:spLocks noChangeArrowheads="1"/>
              </p:cNvSpPr>
              <p:nvPr/>
            </p:nvSpPr>
            <p:spPr bwMode="auto">
              <a:xfrm>
                <a:off x="0" y="169862"/>
                <a:ext cx="315913" cy="230188"/>
              </a:xfrm>
              <a:custGeom>
                <a:avLst/>
                <a:gdLst>
                  <a:gd name="T0" fmla="*/ 2147483646 w 227"/>
                  <a:gd name="T1" fmla="*/ 2147483646 h 165"/>
                  <a:gd name="T2" fmla="*/ 2147483646 w 227"/>
                  <a:gd name="T3" fmla="*/ 2147483646 h 165"/>
                  <a:gd name="T4" fmla="*/ 2147483646 w 227"/>
                  <a:gd name="T5" fmla="*/ 2147483646 h 165"/>
                  <a:gd name="T6" fmla="*/ 2147483646 w 227"/>
                  <a:gd name="T7" fmla="*/ 0 h 165"/>
                  <a:gd name="T8" fmla="*/ 2147483646 w 227"/>
                  <a:gd name="T9" fmla="*/ 2147483646 h 165"/>
                  <a:gd name="T10" fmla="*/ 2147483646 w 227"/>
                  <a:gd name="T11" fmla="*/ 2147483646 h 165"/>
                  <a:gd name="T12" fmla="*/ 2147483646 w 227"/>
                  <a:gd name="T13" fmla="*/ 2147483646 h 165"/>
                  <a:gd name="T14" fmla="*/ 2147483646 w 227"/>
                  <a:gd name="T15" fmla="*/ 2147483646 h 165"/>
                  <a:gd name="T16" fmla="*/ 0 w 227"/>
                  <a:gd name="T17" fmla="*/ 2147483646 h 165"/>
                  <a:gd name="T18" fmla="*/ 2147483646 w 227"/>
                  <a:gd name="T19" fmla="*/ 2147483646 h 165"/>
                  <a:gd name="T20" fmla="*/ 2147483646 w 227"/>
                  <a:gd name="T21" fmla="*/ 2147483646 h 165"/>
                  <a:gd name="T22" fmla="*/ 2147483646 w 227"/>
                  <a:gd name="T23" fmla="*/ 2147483646 h 165"/>
                  <a:gd name="T24" fmla="*/ 2147483646 w 227"/>
                  <a:gd name="T25" fmla="*/ 2147483646 h 1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7"/>
                  <a:gd name="T40" fmla="*/ 0 h 165"/>
                  <a:gd name="T41" fmla="*/ 227 w 227"/>
                  <a:gd name="T42" fmla="*/ 165 h 1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9179" name="Group 27"/>
          <p:cNvGrpSpPr>
            <a:grpSpLocks/>
          </p:cNvGrpSpPr>
          <p:nvPr/>
        </p:nvGrpSpPr>
        <p:grpSpPr bwMode="auto">
          <a:xfrm>
            <a:off x="6721475" y="2946400"/>
            <a:ext cx="1898650" cy="1897063"/>
            <a:chOff x="0" y="0"/>
            <a:chExt cx="1897870" cy="1897870"/>
          </a:xfrm>
        </p:grpSpPr>
        <p:grpSp>
          <p:nvGrpSpPr>
            <p:cNvPr id="49187" name="Group 29"/>
            <p:cNvGrpSpPr>
              <a:grpSpLocks/>
            </p:cNvGrpSpPr>
            <p:nvPr/>
          </p:nvGrpSpPr>
          <p:grpSpPr bwMode="auto">
            <a:xfrm>
              <a:off x="1401737" y="678935"/>
              <a:ext cx="318025" cy="540000"/>
              <a:chOff x="0" y="0"/>
              <a:chExt cx="236538" cy="401638"/>
            </a:xfrm>
          </p:grpSpPr>
          <p:sp>
            <p:nvSpPr>
              <p:cNvPr id="10" name="Freeform 49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36538" cy="320675"/>
              </a:xfrm>
              <a:custGeom>
                <a:avLst/>
                <a:gdLst>
                  <a:gd name="T0" fmla="*/ 2147483646 w 170"/>
                  <a:gd name="T1" fmla="*/ 0 h 230"/>
                  <a:gd name="T2" fmla="*/ 2147483646 w 170"/>
                  <a:gd name="T3" fmla="*/ 0 h 230"/>
                  <a:gd name="T4" fmla="*/ 2147483646 w 170"/>
                  <a:gd name="T5" fmla="*/ 0 h 230"/>
                  <a:gd name="T6" fmla="*/ 0 w 170"/>
                  <a:gd name="T7" fmla="*/ 2147483646 h 230"/>
                  <a:gd name="T8" fmla="*/ 2147483646 w 170"/>
                  <a:gd name="T9" fmla="*/ 2147483646 h 230"/>
                  <a:gd name="T10" fmla="*/ 2147483646 w 170"/>
                  <a:gd name="T11" fmla="*/ 2147483646 h 230"/>
                  <a:gd name="T12" fmla="*/ 2147483646 w 170"/>
                  <a:gd name="T13" fmla="*/ 2147483646 h 230"/>
                  <a:gd name="T14" fmla="*/ 2147483646 w 170"/>
                  <a:gd name="T15" fmla="*/ 0 h 230"/>
                  <a:gd name="T16" fmla="*/ 2147483646 w 170"/>
                  <a:gd name="T17" fmla="*/ 2147483646 h 230"/>
                  <a:gd name="T18" fmla="*/ 2147483646 w 170"/>
                  <a:gd name="T19" fmla="*/ 2147483646 h 230"/>
                  <a:gd name="T20" fmla="*/ 2147483646 w 170"/>
                  <a:gd name="T21" fmla="*/ 2147483646 h 230"/>
                  <a:gd name="T22" fmla="*/ 2147483646 w 170"/>
                  <a:gd name="T23" fmla="*/ 2147483646 h 230"/>
                  <a:gd name="T24" fmla="*/ 2147483646 w 170"/>
                  <a:gd name="T25" fmla="*/ 2147483646 h 230"/>
                  <a:gd name="T26" fmla="*/ 2147483646 w 170"/>
                  <a:gd name="T27" fmla="*/ 2147483646 h 230"/>
                  <a:gd name="T28" fmla="*/ 2147483646 w 170"/>
                  <a:gd name="T29" fmla="*/ 2147483646 h 230"/>
                  <a:gd name="T30" fmla="*/ 2147483646 w 170"/>
                  <a:gd name="T31" fmla="*/ 2147483646 h 230"/>
                  <a:gd name="T32" fmla="*/ 2147483646 w 170"/>
                  <a:gd name="T33" fmla="*/ 2147483646 h 230"/>
                  <a:gd name="T34" fmla="*/ 2147483646 w 170"/>
                  <a:gd name="T35" fmla="*/ 2147483646 h 230"/>
                  <a:gd name="T36" fmla="*/ 2147483646 w 170"/>
                  <a:gd name="T37" fmla="*/ 2147483646 h 230"/>
                  <a:gd name="T38" fmla="*/ 2147483646 w 170"/>
                  <a:gd name="T39" fmla="*/ 2147483646 h 230"/>
                  <a:gd name="T40" fmla="*/ 2147483646 w 170"/>
                  <a:gd name="T41" fmla="*/ 2147483646 h 230"/>
                  <a:gd name="T42" fmla="*/ 2147483646 w 170"/>
                  <a:gd name="T43" fmla="*/ 2147483646 h 230"/>
                  <a:gd name="T44" fmla="*/ 2147483646 w 170"/>
                  <a:gd name="T45" fmla="*/ 2147483646 h 230"/>
                  <a:gd name="T46" fmla="*/ 2147483646 w 170"/>
                  <a:gd name="T47" fmla="*/ 2147483646 h 230"/>
                  <a:gd name="T48" fmla="*/ 2147483646 w 170"/>
                  <a:gd name="T49" fmla="*/ 2147483646 h 230"/>
                  <a:gd name="T50" fmla="*/ 2147483646 w 170"/>
                  <a:gd name="T51" fmla="*/ 2147483646 h 2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0"/>
                  <a:gd name="T79" fmla="*/ 0 h 230"/>
                  <a:gd name="T80" fmla="*/ 170 w 170"/>
                  <a:gd name="T81" fmla="*/ 230 h 2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1" name="Rectangle 493"/>
              <p:cNvSpPr>
                <a:spLocks noChangeArrowheads="1"/>
              </p:cNvSpPr>
              <p:nvPr/>
            </p:nvSpPr>
            <p:spPr bwMode="auto">
              <a:xfrm>
                <a:off x="69850" y="334962"/>
                <a:ext cx="9842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323F4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Rectangle 494"/>
              <p:cNvSpPr>
                <a:spLocks noChangeArrowheads="1"/>
              </p:cNvSpPr>
              <p:nvPr/>
            </p:nvSpPr>
            <p:spPr bwMode="auto">
              <a:xfrm>
                <a:off x="95250" y="374650"/>
                <a:ext cx="49213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323F4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9185" name="Group 33"/>
          <p:cNvGrpSpPr>
            <a:grpSpLocks/>
          </p:cNvGrpSpPr>
          <p:nvPr/>
        </p:nvGrpSpPr>
        <p:grpSpPr bwMode="auto">
          <a:xfrm>
            <a:off x="3554413" y="2946400"/>
            <a:ext cx="1898650" cy="1897063"/>
            <a:chOff x="0" y="0"/>
            <a:chExt cx="1897870" cy="1897870"/>
          </a:xfrm>
        </p:grpSpPr>
        <p:sp>
          <p:nvSpPr>
            <p:cNvPr id="49186" name="Freeform 169"/>
            <p:cNvSpPr>
              <a:spLocks noChangeAspect="1" noChangeArrowheads="1"/>
            </p:cNvSpPr>
            <p:nvPr/>
          </p:nvSpPr>
          <p:spPr bwMode="auto">
            <a:xfrm>
              <a:off x="211267" y="678935"/>
              <a:ext cx="360000" cy="540000"/>
            </a:xfrm>
            <a:custGeom>
              <a:avLst/>
              <a:gdLst>
                <a:gd name="T0" fmla="*/ 2147483646 w 192"/>
                <a:gd name="T1" fmla="*/ 2147483646 h 288"/>
                <a:gd name="T2" fmla="*/ 2147483646 w 192"/>
                <a:gd name="T3" fmla="*/ 2147483646 h 288"/>
                <a:gd name="T4" fmla="*/ 2147483646 w 192"/>
                <a:gd name="T5" fmla="*/ 2147483646 h 288"/>
                <a:gd name="T6" fmla="*/ 2147483646 w 192"/>
                <a:gd name="T7" fmla="*/ 2147483646 h 288"/>
                <a:gd name="T8" fmla="*/ 2147483646 w 192"/>
                <a:gd name="T9" fmla="*/ 2147483646 h 288"/>
                <a:gd name="T10" fmla="*/ 2147483646 w 192"/>
                <a:gd name="T11" fmla="*/ 2147483646 h 288"/>
                <a:gd name="T12" fmla="*/ 2147483646 w 192"/>
                <a:gd name="T13" fmla="*/ 2147483646 h 288"/>
                <a:gd name="T14" fmla="*/ 2147483646 w 192"/>
                <a:gd name="T15" fmla="*/ 2147483646 h 288"/>
                <a:gd name="T16" fmla="*/ 2147483646 w 192"/>
                <a:gd name="T17" fmla="*/ 2147483646 h 288"/>
                <a:gd name="T18" fmla="*/ 2147483646 w 192"/>
                <a:gd name="T19" fmla="*/ 2147483646 h 288"/>
                <a:gd name="T20" fmla="*/ 2147483646 w 192"/>
                <a:gd name="T21" fmla="*/ 2147483646 h 288"/>
                <a:gd name="T22" fmla="*/ 2147483646 w 192"/>
                <a:gd name="T23" fmla="*/ 2147483646 h 288"/>
                <a:gd name="T24" fmla="*/ 2147483646 w 192"/>
                <a:gd name="T25" fmla="*/ 0 h 288"/>
                <a:gd name="T26" fmla="*/ 2147483646 w 192"/>
                <a:gd name="T27" fmla="*/ 2147483646 h 288"/>
                <a:gd name="T28" fmla="*/ 2147483646 w 192"/>
                <a:gd name="T29" fmla="*/ 2147483646 h 288"/>
                <a:gd name="T30" fmla="*/ 2147483646 w 192"/>
                <a:gd name="T31" fmla="*/ 2147483646 h 288"/>
                <a:gd name="T32" fmla="*/ 2147483646 w 192"/>
                <a:gd name="T33" fmla="*/ 2147483646 h 288"/>
                <a:gd name="T34" fmla="*/ 2147483646 w 192"/>
                <a:gd name="T35" fmla="*/ 2147483646 h 288"/>
                <a:gd name="T36" fmla="*/ 2147483646 w 192"/>
                <a:gd name="T37" fmla="*/ 2147483646 h 288"/>
                <a:gd name="T38" fmla="*/ 0 w 192"/>
                <a:gd name="T39" fmla="*/ 2147483646 h 288"/>
                <a:gd name="T40" fmla="*/ 2147483646 w 192"/>
                <a:gd name="T41" fmla="*/ 2147483646 h 288"/>
                <a:gd name="T42" fmla="*/ 2147483646 w 192"/>
                <a:gd name="T43" fmla="*/ 2147483646 h 288"/>
                <a:gd name="T44" fmla="*/ 2147483646 w 192"/>
                <a:gd name="T45" fmla="*/ 2147483646 h 288"/>
                <a:gd name="T46" fmla="*/ 2147483646 w 192"/>
                <a:gd name="T47" fmla="*/ 2147483646 h 288"/>
                <a:gd name="T48" fmla="*/ 2147483646 w 192"/>
                <a:gd name="T49" fmla="*/ 2147483646 h 288"/>
                <a:gd name="T50" fmla="*/ 2147483646 w 192"/>
                <a:gd name="T51" fmla="*/ 2147483646 h 288"/>
                <a:gd name="T52" fmla="*/ 2147483646 w 192"/>
                <a:gd name="T53" fmla="*/ 2147483646 h 288"/>
                <a:gd name="T54" fmla="*/ 2147483646 w 192"/>
                <a:gd name="T55" fmla="*/ 2147483646 h 288"/>
                <a:gd name="T56" fmla="*/ 2147483646 w 192"/>
                <a:gd name="T57" fmla="*/ 2147483646 h 2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2"/>
                <a:gd name="T88" fmla="*/ 0 h 288"/>
                <a:gd name="T89" fmla="*/ 192 w 192"/>
                <a:gd name="T90" fmla="*/ 288 h 2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9188" name="矩形 56"/>
          <p:cNvSpPr>
            <a:spLocks noChangeArrowheads="1"/>
          </p:cNvSpPr>
          <p:nvPr/>
        </p:nvSpPr>
        <p:spPr bwMode="auto">
          <a:xfrm>
            <a:off x="4124325" y="3359150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9189" name="矩形 47"/>
          <p:cNvSpPr>
            <a:spLocks noChangeArrowheads="1"/>
          </p:cNvSpPr>
          <p:nvPr/>
        </p:nvSpPr>
        <p:spPr bwMode="auto">
          <a:xfrm>
            <a:off x="4138613" y="3708400"/>
            <a:ext cx="14557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在此录入图表的描述说明，在此录入图表的说明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90" name="矩形 58"/>
          <p:cNvSpPr>
            <a:spLocks noChangeArrowheads="1"/>
          </p:cNvSpPr>
          <p:nvPr/>
        </p:nvSpPr>
        <p:spPr bwMode="auto">
          <a:xfrm>
            <a:off x="6780213" y="3359150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9191" name="矩形 47"/>
          <p:cNvSpPr>
            <a:spLocks noChangeArrowheads="1"/>
          </p:cNvSpPr>
          <p:nvPr/>
        </p:nvSpPr>
        <p:spPr bwMode="auto">
          <a:xfrm>
            <a:off x="6638925" y="3708400"/>
            <a:ext cx="14541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在此录入图表的描述说明，在此录入图表的说明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92" name="矩形 62"/>
          <p:cNvSpPr>
            <a:spLocks noChangeArrowheads="1"/>
          </p:cNvSpPr>
          <p:nvPr/>
        </p:nvSpPr>
        <p:spPr bwMode="auto">
          <a:xfrm>
            <a:off x="5430838" y="2216150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9193" name="矩形 47"/>
          <p:cNvSpPr>
            <a:spLocks noChangeArrowheads="1"/>
          </p:cNvSpPr>
          <p:nvPr/>
        </p:nvSpPr>
        <p:spPr bwMode="auto">
          <a:xfrm>
            <a:off x="5408613" y="2566988"/>
            <a:ext cx="1357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在此录入图表的说明，在此录入图表的说明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94" name="矩形 64"/>
          <p:cNvSpPr>
            <a:spLocks noChangeArrowheads="1"/>
          </p:cNvSpPr>
          <p:nvPr/>
        </p:nvSpPr>
        <p:spPr bwMode="auto">
          <a:xfrm>
            <a:off x="5438775" y="4927600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49195" name="矩形 47"/>
          <p:cNvSpPr>
            <a:spLocks noChangeArrowheads="1"/>
          </p:cNvSpPr>
          <p:nvPr/>
        </p:nvSpPr>
        <p:spPr bwMode="auto">
          <a:xfrm>
            <a:off x="5368925" y="5305425"/>
            <a:ext cx="14541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在此录入图表的描述说明，在此录入图表的说明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96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9197" name="文本框 37"/>
          <p:cNvSpPr>
            <a:spLocks noChangeArrowheads="1"/>
          </p:cNvSpPr>
          <p:nvPr/>
        </p:nvSpPr>
        <p:spPr bwMode="auto">
          <a:xfrm>
            <a:off x="7081838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9198" name="Group 46"/>
          <p:cNvGrpSpPr>
            <a:grpSpLocks/>
          </p:cNvGrpSpPr>
          <p:nvPr/>
        </p:nvGrpSpPr>
        <p:grpSpPr bwMode="auto">
          <a:xfrm>
            <a:off x="3846513" y="619125"/>
            <a:ext cx="263525" cy="393700"/>
            <a:chOff x="0" y="0"/>
            <a:chExt cx="213756" cy="427512"/>
          </a:xfrm>
        </p:grpSpPr>
        <p:sp>
          <p:nvSpPr>
            <p:cNvPr id="49184" name="直接连接符 5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6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25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3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35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6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3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75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35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6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25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3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6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3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75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35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49157" grpId="0" bldLvl="0" autoUpdateAnimBg="0"/>
      <p:bldP spid="49158" grpId="0" bldLvl="0" autoUpdateAnimBg="0"/>
      <p:bldP spid="49159" grpId="0" bldLvl="0" autoUpdateAnimBg="0"/>
      <p:bldP spid="49160" grpId="0" bldLvl="0" autoUpdateAnimBg="0"/>
      <p:bldP spid="49161" grpId="0" bldLvl="0" autoUpdateAnimBg="0"/>
      <p:bldP spid="49162" grpId="0" bldLvl="0" autoUpdateAnimBg="0"/>
      <p:bldP spid="49163" grpId="0" bldLvl="0" autoUpdateAnimBg="0"/>
      <p:bldP spid="49164" grpId="0" bldLvl="0" autoUpdateAnimBg="0"/>
      <p:bldP spid="49165" grpId="0" bldLvl="0" autoUpdateAnimBg="0"/>
      <p:bldP spid="49166" grpId="0" bldLvl="0" autoUpdateAnimBg="0"/>
      <p:bldP spid="49167" grpId="0" bldLvl="0" autoUpdateAnimBg="0"/>
      <p:bldP spid="49188" grpId="0" bldLvl="0" autoUpdateAnimBg="0"/>
      <p:bldP spid="49189" grpId="0" bldLvl="0" autoUpdateAnimBg="0"/>
      <p:bldP spid="49190" grpId="0" bldLvl="0" autoUpdateAnimBg="0"/>
      <p:bldP spid="49191" grpId="0" bldLvl="0" autoUpdateAnimBg="0"/>
      <p:bldP spid="49192" grpId="0" bldLvl="0" autoUpdateAnimBg="0"/>
      <p:bldP spid="49193" grpId="0" bldLvl="0" autoUpdateAnimBg="0"/>
      <p:bldP spid="49194" grpId="0" bldLvl="0" autoUpdateAnimBg="0"/>
      <p:bldP spid="49195" grpId="0" bldLvl="0" autoUpdateAnimBg="0"/>
      <p:bldP spid="49196" grpId="0" bldLvl="0" autoUpdateAnimBg="0"/>
      <p:bldP spid="49197" grpId="0" bldLvl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0B4F9-13F2-4532-A06A-9474CA19182A}" type="slidenum">
              <a:rPr lang="zh-CN" altLang="en-US"/>
              <a:pPr>
                <a:defRPr/>
              </a:pPr>
              <a:t>47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7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829050"/>
            <a:ext cx="32289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4960938" y="4067175"/>
            <a:ext cx="2236787" cy="139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5616575" y="2425700"/>
            <a:ext cx="812800" cy="968375"/>
            <a:chOff x="0" y="0"/>
            <a:chExt cx="896832" cy="1067349"/>
          </a:xfrm>
        </p:grpSpPr>
        <p:sp>
          <p:nvSpPr>
            <p:cNvPr id="50367" name="Freeform 9"/>
            <p:cNvSpPr>
              <a:spLocks noChangeArrowheads="1"/>
            </p:cNvSpPr>
            <p:nvPr/>
          </p:nvSpPr>
          <p:spPr bwMode="auto">
            <a:xfrm rot="10213821">
              <a:off x="0" y="0"/>
              <a:ext cx="896832" cy="1067349"/>
            </a:xfrm>
            <a:custGeom>
              <a:avLst/>
              <a:gdLst>
                <a:gd name="T0" fmla="*/ 2147483646 w 596"/>
                <a:gd name="T1" fmla="*/ 2147483646 h 709"/>
                <a:gd name="T2" fmla="*/ 2147483646 w 596"/>
                <a:gd name="T3" fmla="*/ 2147483646 h 709"/>
                <a:gd name="T4" fmla="*/ 2147483646 w 596"/>
                <a:gd name="T5" fmla="*/ 2147483646 h 709"/>
                <a:gd name="T6" fmla="*/ 0 w 596"/>
                <a:gd name="T7" fmla="*/ 2147483646 h 709"/>
                <a:gd name="T8" fmla="*/ 2147483646 w 596"/>
                <a:gd name="T9" fmla="*/ 2147483646 h 709"/>
                <a:gd name="T10" fmla="*/ 2147483646 w 596"/>
                <a:gd name="T11" fmla="*/ 0 h 709"/>
                <a:gd name="T12" fmla="*/ 2147483646 w 596"/>
                <a:gd name="T13" fmla="*/ 2147483646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50368" name="Group 8"/>
            <p:cNvGrpSpPr>
              <a:grpSpLocks/>
            </p:cNvGrpSpPr>
            <p:nvPr/>
          </p:nvGrpSpPr>
          <p:grpSpPr bwMode="auto">
            <a:xfrm>
              <a:off x="218272" y="204573"/>
              <a:ext cx="451304" cy="435920"/>
              <a:chOff x="0" y="0"/>
              <a:chExt cx="439257" cy="424283"/>
            </a:xfrm>
          </p:grpSpPr>
          <p:sp>
            <p:nvSpPr>
              <p:cNvPr id="50369" name="Rectangle 18"/>
              <p:cNvSpPr>
                <a:spLocks noChangeArrowheads="1"/>
              </p:cNvSpPr>
              <p:nvPr/>
            </p:nvSpPr>
            <p:spPr bwMode="auto">
              <a:xfrm>
                <a:off x="157234" y="169713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70" name="Rectangle 19"/>
              <p:cNvSpPr>
                <a:spLocks noChangeArrowheads="1"/>
              </p:cNvSpPr>
              <p:nvPr/>
            </p:nvSpPr>
            <p:spPr bwMode="auto">
              <a:xfrm>
                <a:off x="23210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71" name="Rectangle 20"/>
              <p:cNvSpPr>
                <a:spLocks noChangeArrowheads="1"/>
              </p:cNvSpPr>
              <p:nvPr/>
            </p:nvSpPr>
            <p:spPr bwMode="auto">
              <a:xfrm>
                <a:off x="30947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72" name="Rectangle 21"/>
              <p:cNvSpPr>
                <a:spLocks noChangeArrowheads="1"/>
              </p:cNvSpPr>
              <p:nvPr/>
            </p:nvSpPr>
            <p:spPr bwMode="auto">
              <a:xfrm>
                <a:off x="157234" y="237099"/>
                <a:ext cx="47421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73" name="Rectangle 22"/>
              <p:cNvSpPr>
                <a:spLocks noChangeArrowheads="1"/>
              </p:cNvSpPr>
              <p:nvPr/>
            </p:nvSpPr>
            <p:spPr bwMode="auto">
              <a:xfrm>
                <a:off x="23210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74" name="Rectangle 23"/>
              <p:cNvSpPr>
                <a:spLocks noChangeArrowheads="1"/>
              </p:cNvSpPr>
              <p:nvPr/>
            </p:nvSpPr>
            <p:spPr bwMode="auto">
              <a:xfrm>
                <a:off x="30947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75" name="Rectangle 24"/>
              <p:cNvSpPr>
                <a:spLocks noChangeArrowheads="1"/>
              </p:cNvSpPr>
              <p:nvPr/>
            </p:nvSpPr>
            <p:spPr bwMode="auto">
              <a:xfrm>
                <a:off x="157234" y="309477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76" name="Rectangle 25"/>
              <p:cNvSpPr>
                <a:spLocks noChangeArrowheads="1"/>
              </p:cNvSpPr>
              <p:nvPr/>
            </p:nvSpPr>
            <p:spPr bwMode="auto">
              <a:xfrm>
                <a:off x="79865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77" name="Rectangle 26"/>
              <p:cNvSpPr>
                <a:spLocks noChangeArrowheads="1"/>
              </p:cNvSpPr>
              <p:nvPr/>
            </p:nvSpPr>
            <p:spPr bwMode="auto">
              <a:xfrm>
                <a:off x="79865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78" name="Rectangle 27"/>
              <p:cNvSpPr>
                <a:spLocks noChangeArrowheads="1"/>
              </p:cNvSpPr>
              <p:nvPr/>
            </p:nvSpPr>
            <p:spPr bwMode="auto">
              <a:xfrm>
                <a:off x="23210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79" name="Rectangle 28"/>
              <p:cNvSpPr>
                <a:spLocks noChangeArrowheads="1"/>
              </p:cNvSpPr>
              <p:nvPr/>
            </p:nvSpPr>
            <p:spPr bwMode="auto">
              <a:xfrm>
                <a:off x="30947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80" name="Freeform 29"/>
              <p:cNvSpPr>
                <a:spLocks noEditPoints="1" noChangeArrowheads="1"/>
              </p:cNvSpPr>
              <p:nvPr/>
            </p:nvSpPr>
            <p:spPr bwMode="auto">
              <a:xfrm>
                <a:off x="0" y="29950"/>
                <a:ext cx="439257" cy="394333"/>
              </a:xfrm>
              <a:custGeom>
                <a:avLst/>
                <a:gdLst>
                  <a:gd name="T0" fmla="*/ 2147483646 w 176"/>
                  <a:gd name="T1" fmla="*/ 0 h 158"/>
                  <a:gd name="T2" fmla="*/ 2147483646 w 176"/>
                  <a:gd name="T3" fmla="*/ 0 h 158"/>
                  <a:gd name="T4" fmla="*/ 2147483646 w 176"/>
                  <a:gd name="T5" fmla="*/ 2147483646 h 158"/>
                  <a:gd name="T6" fmla="*/ 2147483646 w 176"/>
                  <a:gd name="T7" fmla="*/ 2147483646 h 158"/>
                  <a:gd name="T8" fmla="*/ 2147483646 w 176"/>
                  <a:gd name="T9" fmla="*/ 0 h 158"/>
                  <a:gd name="T10" fmla="*/ 2147483646 w 176"/>
                  <a:gd name="T11" fmla="*/ 0 h 158"/>
                  <a:gd name="T12" fmla="*/ 2147483646 w 176"/>
                  <a:gd name="T13" fmla="*/ 2147483646 h 158"/>
                  <a:gd name="T14" fmla="*/ 2147483646 w 176"/>
                  <a:gd name="T15" fmla="*/ 2147483646 h 158"/>
                  <a:gd name="T16" fmla="*/ 2147483646 w 176"/>
                  <a:gd name="T17" fmla="*/ 0 h 158"/>
                  <a:gd name="T18" fmla="*/ 0 w 176"/>
                  <a:gd name="T19" fmla="*/ 0 h 158"/>
                  <a:gd name="T20" fmla="*/ 0 w 176"/>
                  <a:gd name="T21" fmla="*/ 2147483646 h 158"/>
                  <a:gd name="T22" fmla="*/ 2147483646 w 176"/>
                  <a:gd name="T23" fmla="*/ 2147483646 h 158"/>
                  <a:gd name="T24" fmla="*/ 2147483646 w 176"/>
                  <a:gd name="T25" fmla="*/ 2147483646 h 158"/>
                  <a:gd name="T26" fmla="*/ 2147483646 w 176"/>
                  <a:gd name="T27" fmla="*/ 2147483646 h 158"/>
                  <a:gd name="T28" fmla="*/ 2147483646 w 176"/>
                  <a:gd name="T29" fmla="*/ 0 h 158"/>
                  <a:gd name="T30" fmla="*/ 2147483646 w 176"/>
                  <a:gd name="T31" fmla="*/ 2147483646 h 158"/>
                  <a:gd name="T32" fmla="*/ 2147483646 w 176"/>
                  <a:gd name="T33" fmla="*/ 2147483646 h 158"/>
                  <a:gd name="T34" fmla="*/ 2147483646 w 176"/>
                  <a:gd name="T35" fmla="*/ 2147483646 h 158"/>
                  <a:gd name="T36" fmla="*/ 2147483646 w 176"/>
                  <a:gd name="T37" fmla="*/ 2147483646 h 158"/>
                  <a:gd name="T38" fmla="*/ 2147483646 w 176"/>
                  <a:gd name="T39" fmla="*/ 2147483646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6"/>
                  <a:gd name="T61" fmla="*/ 0 h 158"/>
                  <a:gd name="T62" fmla="*/ 176 w 176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81" name="Rectangle 30"/>
              <p:cNvSpPr>
                <a:spLocks noChangeArrowheads="1"/>
              </p:cNvSpPr>
              <p:nvPr/>
            </p:nvSpPr>
            <p:spPr bwMode="auto">
              <a:xfrm>
                <a:off x="82360" y="0"/>
                <a:ext cx="37438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82" name="Rectangle 31"/>
              <p:cNvSpPr>
                <a:spLocks noChangeArrowheads="1"/>
              </p:cNvSpPr>
              <p:nvPr/>
            </p:nvSpPr>
            <p:spPr bwMode="auto">
              <a:xfrm>
                <a:off x="329443" y="0"/>
                <a:ext cx="34941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0199" name="Group 23"/>
          <p:cNvGrpSpPr>
            <a:grpSpLocks/>
          </p:cNvGrpSpPr>
          <p:nvPr/>
        </p:nvGrpSpPr>
        <p:grpSpPr bwMode="auto">
          <a:xfrm>
            <a:off x="5092700" y="1458913"/>
            <a:ext cx="1006475" cy="1011237"/>
            <a:chOff x="0" y="0"/>
            <a:chExt cx="1005867" cy="1011639"/>
          </a:xfrm>
        </p:grpSpPr>
        <p:sp>
          <p:nvSpPr>
            <p:cNvPr id="50365" name="Oval 24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366" name="Freeform 35"/>
            <p:cNvSpPr>
              <a:spLocks noEditPoints="1" noChangeArrowheads="1"/>
            </p:cNvSpPr>
            <p:nvPr/>
          </p:nvSpPr>
          <p:spPr bwMode="auto">
            <a:xfrm>
              <a:off x="148518" y="235156"/>
              <a:ext cx="732467" cy="494153"/>
            </a:xfrm>
            <a:custGeom>
              <a:avLst/>
              <a:gdLst>
                <a:gd name="T0" fmla="*/ 2147483646 w 157"/>
                <a:gd name="T1" fmla="*/ 2147483646 h 106"/>
                <a:gd name="T2" fmla="*/ 2147483646 w 157"/>
                <a:gd name="T3" fmla="*/ 2147483646 h 106"/>
                <a:gd name="T4" fmla="*/ 2147483646 w 157"/>
                <a:gd name="T5" fmla="*/ 0 h 106"/>
                <a:gd name="T6" fmla="*/ 2147483646 w 157"/>
                <a:gd name="T7" fmla="*/ 2147483646 h 106"/>
                <a:gd name="T8" fmla="*/ 2147483646 w 157"/>
                <a:gd name="T9" fmla="*/ 2147483646 h 106"/>
                <a:gd name="T10" fmla="*/ 2147483646 w 157"/>
                <a:gd name="T11" fmla="*/ 2147483646 h 106"/>
                <a:gd name="T12" fmla="*/ 2147483646 w 157"/>
                <a:gd name="T13" fmla="*/ 2147483646 h 106"/>
                <a:gd name="T14" fmla="*/ 0 w 157"/>
                <a:gd name="T15" fmla="*/ 2147483646 h 106"/>
                <a:gd name="T16" fmla="*/ 2147483646 w 157"/>
                <a:gd name="T17" fmla="*/ 2147483646 h 106"/>
                <a:gd name="T18" fmla="*/ 2147483646 w 157"/>
                <a:gd name="T19" fmla="*/ 2147483646 h 106"/>
                <a:gd name="T20" fmla="*/ 2147483646 w 157"/>
                <a:gd name="T21" fmla="*/ 2147483646 h 106"/>
                <a:gd name="T22" fmla="*/ 2147483646 w 157"/>
                <a:gd name="T23" fmla="*/ 2147483646 h 106"/>
                <a:gd name="T24" fmla="*/ 2147483646 w 157"/>
                <a:gd name="T25" fmla="*/ 2147483646 h 106"/>
                <a:gd name="T26" fmla="*/ 2147483646 w 157"/>
                <a:gd name="T27" fmla="*/ 2147483646 h 106"/>
                <a:gd name="T28" fmla="*/ 2147483646 w 157"/>
                <a:gd name="T29" fmla="*/ 2147483646 h 106"/>
                <a:gd name="T30" fmla="*/ 2147483646 w 157"/>
                <a:gd name="T31" fmla="*/ 2147483646 h 106"/>
                <a:gd name="T32" fmla="*/ 2147483646 w 157"/>
                <a:gd name="T33" fmla="*/ 2147483646 h 106"/>
                <a:gd name="T34" fmla="*/ 2147483646 w 157"/>
                <a:gd name="T35" fmla="*/ 2147483646 h 106"/>
                <a:gd name="T36" fmla="*/ 2147483646 w 157"/>
                <a:gd name="T37" fmla="*/ 2147483646 h 106"/>
                <a:gd name="T38" fmla="*/ 2147483646 w 157"/>
                <a:gd name="T39" fmla="*/ 2147483646 h 106"/>
                <a:gd name="T40" fmla="*/ 2147483646 w 157"/>
                <a:gd name="T41" fmla="*/ 2147483646 h 106"/>
                <a:gd name="T42" fmla="*/ 2147483646 w 157"/>
                <a:gd name="T43" fmla="*/ 2147483646 h 106"/>
                <a:gd name="T44" fmla="*/ 2147483646 w 157"/>
                <a:gd name="T45" fmla="*/ 2147483646 h 106"/>
                <a:gd name="T46" fmla="*/ 2147483646 w 157"/>
                <a:gd name="T47" fmla="*/ 2147483646 h 106"/>
                <a:gd name="T48" fmla="*/ 2147483646 w 157"/>
                <a:gd name="T49" fmla="*/ 2147483646 h 106"/>
                <a:gd name="T50" fmla="*/ 2147483646 w 157"/>
                <a:gd name="T51" fmla="*/ 2147483646 h 106"/>
                <a:gd name="T52" fmla="*/ 2147483646 w 157"/>
                <a:gd name="T53" fmla="*/ 2147483646 h 106"/>
                <a:gd name="T54" fmla="*/ 2147483646 w 157"/>
                <a:gd name="T55" fmla="*/ 2147483646 h 106"/>
                <a:gd name="T56" fmla="*/ 2147483646 w 157"/>
                <a:gd name="T57" fmla="*/ 2147483646 h 106"/>
                <a:gd name="T58" fmla="*/ 2147483646 w 157"/>
                <a:gd name="T59" fmla="*/ 2147483646 h 106"/>
                <a:gd name="T60" fmla="*/ 2147483646 w 157"/>
                <a:gd name="T61" fmla="*/ 2147483646 h 106"/>
                <a:gd name="T62" fmla="*/ 2147483646 w 157"/>
                <a:gd name="T63" fmla="*/ 2147483646 h 106"/>
                <a:gd name="T64" fmla="*/ 2147483646 w 157"/>
                <a:gd name="T65" fmla="*/ 2147483646 h 106"/>
                <a:gd name="T66" fmla="*/ 2147483646 w 157"/>
                <a:gd name="T67" fmla="*/ 2147483646 h 106"/>
                <a:gd name="T68" fmla="*/ 2147483646 w 157"/>
                <a:gd name="T69" fmla="*/ 2147483646 h 106"/>
                <a:gd name="T70" fmla="*/ 2147483646 w 157"/>
                <a:gd name="T71" fmla="*/ 2147483646 h 106"/>
                <a:gd name="T72" fmla="*/ 2147483646 w 157"/>
                <a:gd name="T73" fmla="*/ 2147483646 h 106"/>
                <a:gd name="T74" fmla="*/ 2147483646 w 157"/>
                <a:gd name="T75" fmla="*/ 2147483646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50202" name="Group 26"/>
          <p:cNvGrpSpPr>
            <a:grpSpLocks/>
          </p:cNvGrpSpPr>
          <p:nvPr/>
        </p:nvGrpSpPr>
        <p:grpSpPr bwMode="auto">
          <a:xfrm>
            <a:off x="8316913" y="2944813"/>
            <a:ext cx="1004887" cy="1011237"/>
            <a:chOff x="0" y="0"/>
            <a:chExt cx="1005867" cy="1011639"/>
          </a:xfrm>
        </p:grpSpPr>
        <p:sp>
          <p:nvSpPr>
            <p:cNvPr id="50360" name="Oval 16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0361" name="Group 28"/>
            <p:cNvGrpSpPr>
              <a:grpSpLocks/>
            </p:cNvGrpSpPr>
            <p:nvPr/>
          </p:nvGrpSpPr>
          <p:grpSpPr bwMode="auto">
            <a:xfrm>
              <a:off x="242434" y="218321"/>
              <a:ext cx="532703" cy="543216"/>
              <a:chOff x="0" y="0"/>
              <a:chExt cx="379359" cy="386846"/>
            </a:xfrm>
          </p:grpSpPr>
          <p:sp>
            <p:nvSpPr>
              <p:cNvPr id="50362" name="Freeform 36"/>
              <p:cNvSpPr>
                <a:spLocks noEditPoints="1" noChangeArrowheads="1"/>
              </p:cNvSpPr>
              <p:nvPr/>
            </p:nvSpPr>
            <p:spPr bwMode="auto">
              <a:xfrm>
                <a:off x="117301" y="0"/>
                <a:ext cx="262058" cy="262058"/>
              </a:xfrm>
              <a:custGeom>
                <a:avLst/>
                <a:gdLst>
                  <a:gd name="T0" fmla="*/ 2147483646 w 79"/>
                  <a:gd name="T1" fmla="*/ 2147483646 h 79"/>
                  <a:gd name="T2" fmla="*/ 2147483646 w 79"/>
                  <a:gd name="T3" fmla="*/ 2147483646 h 79"/>
                  <a:gd name="T4" fmla="*/ 2147483646 w 79"/>
                  <a:gd name="T5" fmla="*/ 2147483646 h 79"/>
                  <a:gd name="T6" fmla="*/ 2147483646 w 79"/>
                  <a:gd name="T7" fmla="*/ 2147483646 h 79"/>
                  <a:gd name="T8" fmla="*/ 2147483646 w 79"/>
                  <a:gd name="T9" fmla="*/ 2147483646 h 79"/>
                  <a:gd name="T10" fmla="*/ 2147483646 w 79"/>
                  <a:gd name="T11" fmla="*/ 2147483646 h 79"/>
                  <a:gd name="T12" fmla="*/ 2147483646 w 79"/>
                  <a:gd name="T13" fmla="*/ 2147483646 h 79"/>
                  <a:gd name="T14" fmla="*/ 2147483646 w 79"/>
                  <a:gd name="T15" fmla="*/ 2147483646 h 79"/>
                  <a:gd name="T16" fmla="*/ 2147483646 w 79"/>
                  <a:gd name="T17" fmla="*/ 2147483646 h 79"/>
                  <a:gd name="T18" fmla="*/ 2147483646 w 79"/>
                  <a:gd name="T19" fmla="*/ 2147483646 h 79"/>
                  <a:gd name="T20" fmla="*/ 2147483646 w 79"/>
                  <a:gd name="T21" fmla="*/ 2147483646 h 79"/>
                  <a:gd name="T22" fmla="*/ 2147483646 w 79"/>
                  <a:gd name="T23" fmla="*/ 2147483646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79"/>
                  <a:gd name="T38" fmla="*/ 79 w 79"/>
                  <a:gd name="T39" fmla="*/ 79 h 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63" name="Freeform 37"/>
              <p:cNvSpPr>
                <a:spLocks noChangeArrowheads="1"/>
              </p:cNvSpPr>
              <p:nvPr/>
            </p:nvSpPr>
            <p:spPr bwMode="auto">
              <a:xfrm>
                <a:off x="0" y="222124"/>
                <a:ext cx="159730" cy="164722"/>
              </a:xfrm>
              <a:custGeom>
                <a:avLst/>
                <a:gdLst>
                  <a:gd name="T0" fmla="*/ 0 w 64"/>
                  <a:gd name="T1" fmla="*/ 2147483646 h 66"/>
                  <a:gd name="T2" fmla="*/ 2147483646 w 64"/>
                  <a:gd name="T3" fmla="*/ 2147483646 h 66"/>
                  <a:gd name="T4" fmla="*/ 2147483646 w 64"/>
                  <a:gd name="T5" fmla="*/ 2147483646 h 66"/>
                  <a:gd name="T6" fmla="*/ 2147483646 w 64"/>
                  <a:gd name="T7" fmla="*/ 0 h 66"/>
                  <a:gd name="T8" fmla="*/ 0 w 64"/>
                  <a:gd name="T9" fmla="*/ 2147483646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6"/>
                  <a:gd name="T17" fmla="*/ 64 w 6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64" name="Freeform 38"/>
              <p:cNvSpPr>
                <a:spLocks noChangeArrowheads="1"/>
              </p:cNvSpPr>
              <p:nvPr/>
            </p:nvSpPr>
            <p:spPr bwMode="auto">
              <a:xfrm>
                <a:off x="252073" y="87352"/>
                <a:ext cx="99831" cy="119797"/>
              </a:xfrm>
              <a:custGeom>
                <a:avLst/>
                <a:gdLst>
                  <a:gd name="T0" fmla="*/ 2147483646 w 30"/>
                  <a:gd name="T1" fmla="*/ 0 h 36"/>
                  <a:gd name="T2" fmla="*/ 0 w 30"/>
                  <a:gd name="T3" fmla="*/ 2147483646 h 36"/>
                  <a:gd name="T4" fmla="*/ 2147483646 w 30"/>
                  <a:gd name="T5" fmla="*/ 2147483646 h 36"/>
                  <a:gd name="T6" fmla="*/ 2147483646 w 30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6"/>
                  <a:gd name="T14" fmla="*/ 30 w 30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08" name="Group 32"/>
          <p:cNvGrpSpPr>
            <a:grpSpLocks/>
          </p:cNvGrpSpPr>
          <p:nvPr/>
        </p:nvGrpSpPr>
        <p:grpSpPr bwMode="auto">
          <a:xfrm>
            <a:off x="6400800" y="2916238"/>
            <a:ext cx="896938" cy="1068387"/>
            <a:chOff x="0" y="0"/>
            <a:chExt cx="896832" cy="1067349"/>
          </a:xfrm>
        </p:grpSpPr>
        <p:sp>
          <p:nvSpPr>
            <p:cNvPr id="50355" name="Freeform 8"/>
            <p:cNvSpPr>
              <a:spLocks noChangeArrowheads="1"/>
            </p:cNvSpPr>
            <p:nvPr/>
          </p:nvSpPr>
          <p:spPr bwMode="auto">
            <a:xfrm rot="-9524416">
              <a:off x="0" y="0"/>
              <a:ext cx="896832" cy="1067349"/>
            </a:xfrm>
            <a:custGeom>
              <a:avLst/>
              <a:gdLst>
                <a:gd name="T0" fmla="*/ 2147483646 w 596"/>
                <a:gd name="T1" fmla="*/ 2147483646 h 709"/>
                <a:gd name="T2" fmla="*/ 2147483646 w 596"/>
                <a:gd name="T3" fmla="*/ 2147483646 h 709"/>
                <a:gd name="T4" fmla="*/ 2147483646 w 596"/>
                <a:gd name="T5" fmla="*/ 2147483646 h 709"/>
                <a:gd name="T6" fmla="*/ 0 w 596"/>
                <a:gd name="T7" fmla="*/ 2147483646 h 709"/>
                <a:gd name="T8" fmla="*/ 2147483646 w 596"/>
                <a:gd name="T9" fmla="*/ 2147483646 h 709"/>
                <a:gd name="T10" fmla="*/ 2147483646 w 596"/>
                <a:gd name="T11" fmla="*/ 0 h 709"/>
                <a:gd name="T12" fmla="*/ 2147483646 w 596"/>
                <a:gd name="T13" fmla="*/ 2147483646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50356" name="Group 34"/>
            <p:cNvGrpSpPr>
              <a:grpSpLocks/>
            </p:cNvGrpSpPr>
            <p:nvPr/>
          </p:nvGrpSpPr>
          <p:grpSpPr bwMode="auto">
            <a:xfrm>
              <a:off x="187542" y="167178"/>
              <a:ext cx="571253" cy="571253"/>
              <a:chOff x="0" y="0"/>
              <a:chExt cx="406813" cy="406813"/>
            </a:xfrm>
          </p:grpSpPr>
          <p:sp>
            <p:nvSpPr>
              <p:cNvPr id="50357" name="Freeform 3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6813" cy="406813"/>
              </a:xfrm>
              <a:custGeom>
                <a:avLst/>
                <a:gdLst>
                  <a:gd name="T0" fmla="*/ 2147483646 w 122"/>
                  <a:gd name="T1" fmla="*/ 0 h 122"/>
                  <a:gd name="T2" fmla="*/ 0 w 122"/>
                  <a:gd name="T3" fmla="*/ 2147483646 h 122"/>
                  <a:gd name="T4" fmla="*/ 2147483646 w 122"/>
                  <a:gd name="T5" fmla="*/ 2147483646 h 122"/>
                  <a:gd name="T6" fmla="*/ 2147483646 w 122"/>
                  <a:gd name="T7" fmla="*/ 2147483646 h 122"/>
                  <a:gd name="T8" fmla="*/ 2147483646 w 122"/>
                  <a:gd name="T9" fmla="*/ 0 h 122"/>
                  <a:gd name="T10" fmla="*/ 2147483646 w 122"/>
                  <a:gd name="T11" fmla="*/ 2147483646 h 122"/>
                  <a:gd name="T12" fmla="*/ 2147483646 w 122"/>
                  <a:gd name="T13" fmla="*/ 2147483646 h 122"/>
                  <a:gd name="T14" fmla="*/ 2147483646 w 122"/>
                  <a:gd name="T15" fmla="*/ 2147483646 h 122"/>
                  <a:gd name="T16" fmla="*/ 2147483646 w 122"/>
                  <a:gd name="T17" fmla="*/ 2147483646 h 122"/>
                  <a:gd name="T18" fmla="*/ 2147483646 w 122"/>
                  <a:gd name="T19" fmla="*/ 2147483646 h 122"/>
                  <a:gd name="T20" fmla="*/ 2147483646 w 122"/>
                  <a:gd name="T21" fmla="*/ 2147483646 h 122"/>
                  <a:gd name="T22" fmla="*/ 2147483646 w 122"/>
                  <a:gd name="T23" fmla="*/ 2147483646 h 122"/>
                  <a:gd name="T24" fmla="*/ 2147483646 w 122"/>
                  <a:gd name="T25" fmla="*/ 2147483646 h 122"/>
                  <a:gd name="T26" fmla="*/ 2147483646 w 122"/>
                  <a:gd name="T27" fmla="*/ 2147483646 h 122"/>
                  <a:gd name="T28" fmla="*/ 2147483646 w 122"/>
                  <a:gd name="T29" fmla="*/ 2147483646 h 122"/>
                  <a:gd name="T30" fmla="*/ 2147483646 w 122"/>
                  <a:gd name="T31" fmla="*/ 2147483646 h 122"/>
                  <a:gd name="T32" fmla="*/ 2147483646 w 122"/>
                  <a:gd name="T33" fmla="*/ 2147483646 h 122"/>
                  <a:gd name="T34" fmla="*/ 2147483646 w 122"/>
                  <a:gd name="T35" fmla="*/ 2147483646 h 122"/>
                  <a:gd name="T36" fmla="*/ 2147483646 w 122"/>
                  <a:gd name="T37" fmla="*/ 2147483646 h 122"/>
                  <a:gd name="T38" fmla="*/ 2147483646 w 122"/>
                  <a:gd name="T39" fmla="*/ 2147483646 h 122"/>
                  <a:gd name="T40" fmla="*/ 2147483646 w 122"/>
                  <a:gd name="T41" fmla="*/ 2147483646 h 122"/>
                  <a:gd name="T42" fmla="*/ 2147483646 w 122"/>
                  <a:gd name="T43" fmla="*/ 2147483646 h 122"/>
                  <a:gd name="T44" fmla="*/ 2147483646 w 122"/>
                  <a:gd name="T45" fmla="*/ 2147483646 h 122"/>
                  <a:gd name="T46" fmla="*/ 2147483646 w 122"/>
                  <a:gd name="T47" fmla="*/ 2147483646 h 122"/>
                  <a:gd name="T48" fmla="*/ 2147483646 w 122"/>
                  <a:gd name="T49" fmla="*/ 2147483646 h 122"/>
                  <a:gd name="T50" fmla="*/ 2147483646 w 122"/>
                  <a:gd name="T51" fmla="*/ 2147483646 h 122"/>
                  <a:gd name="T52" fmla="*/ 2147483646 w 122"/>
                  <a:gd name="T53" fmla="*/ 2147483646 h 122"/>
                  <a:gd name="T54" fmla="*/ 2147483646 w 122"/>
                  <a:gd name="T55" fmla="*/ 2147483646 h 122"/>
                  <a:gd name="T56" fmla="*/ 2147483646 w 122"/>
                  <a:gd name="T57" fmla="*/ 2147483646 h 122"/>
                  <a:gd name="T58" fmla="*/ 2147483646 w 122"/>
                  <a:gd name="T59" fmla="*/ 2147483646 h 122"/>
                  <a:gd name="T60" fmla="*/ 2147483646 w 122"/>
                  <a:gd name="T61" fmla="*/ 2147483646 h 122"/>
                  <a:gd name="T62" fmla="*/ 2147483646 w 122"/>
                  <a:gd name="T63" fmla="*/ 2147483646 h 122"/>
                  <a:gd name="T64" fmla="*/ 2147483646 w 122"/>
                  <a:gd name="T65" fmla="*/ 2147483646 h 122"/>
                  <a:gd name="T66" fmla="*/ 2147483646 w 122"/>
                  <a:gd name="T67" fmla="*/ 2147483646 h 122"/>
                  <a:gd name="T68" fmla="*/ 2147483646 w 122"/>
                  <a:gd name="T69" fmla="*/ 2147483646 h 122"/>
                  <a:gd name="T70" fmla="*/ 2147483646 w 122"/>
                  <a:gd name="T71" fmla="*/ 2147483646 h 122"/>
                  <a:gd name="T72" fmla="*/ 2147483646 w 122"/>
                  <a:gd name="T73" fmla="*/ 2147483646 h 122"/>
                  <a:gd name="T74" fmla="*/ 2147483646 w 122"/>
                  <a:gd name="T75" fmla="*/ 2147483646 h 122"/>
                  <a:gd name="T76" fmla="*/ 2147483646 w 122"/>
                  <a:gd name="T77" fmla="*/ 2147483646 h 122"/>
                  <a:gd name="T78" fmla="*/ 2147483646 w 122"/>
                  <a:gd name="T79" fmla="*/ 2147483646 h 122"/>
                  <a:gd name="T80" fmla="*/ 2147483646 w 122"/>
                  <a:gd name="T81" fmla="*/ 2147483646 h 122"/>
                  <a:gd name="T82" fmla="*/ 2147483646 w 122"/>
                  <a:gd name="T83" fmla="*/ 2147483646 h 1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122"/>
                  <a:gd name="T128" fmla="*/ 122 w 122"/>
                  <a:gd name="T129" fmla="*/ 122 h 1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58" name="Freeform 40"/>
              <p:cNvSpPr>
                <a:spLocks noEditPoints="1" noChangeArrowheads="1"/>
              </p:cNvSpPr>
              <p:nvPr/>
            </p:nvSpPr>
            <p:spPr bwMode="auto">
              <a:xfrm>
                <a:off x="154739" y="99832"/>
                <a:ext cx="119797" cy="177201"/>
              </a:xfrm>
              <a:custGeom>
                <a:avLst/>
                <a:gdLst>
                  <a:gd name="T0" fmla="*/ 2147483646 w 36"/>
                  <a:gd name="T1" fmla="*/ 2147483646 h 53"/>
                  <a:gd name="T2" fmla="*/ 2147483646 w 36"/>
                  <a:gd name="T3" fmla="*/ 2147483646 h 53"/>
                  <a:gd name="T4" fmla="*/ 0 w 36"/>
                  <a:gd name="T5" fmla="*/ 2147483646 h 53"/>
                  <a:gd name="T6" fmla="*/ 2147483646 w 36"/>
                  <a:gd name="T7" fmla="*/ 2147483646 h 53"/>
                  <a:gd name="T8" fmla="*/ 2147483646 w 36"/>
                  <a:gd name="T9" fmla="*/ 2147483646 h 53"/>
                  <a:gd name="T10" fmla="*/ 2147483646 w 36"/>
                  <a:gd name="T11" fmla="*/ 2147483646 h 53"/>
                  <a:gd name="T12" fmla="*/ 2147483646 w 36"/>
                  <a:gd name="T13" fmla="*/ 0 h 53"/>
                  <a:gd name="T14" fmla="*/ 2147483646 w 36"/>
                  <a:gd name="T15" fmla="*/ 2147483646 h 53"/>
                  <a:gd name="T16" fmla="*/ 2147483646 w 36"/>
                  <a:gd name="T17" fmla="*/ 2147483646 h 53"/>
                  <a:gd name="T18" fmla="*/ 2147483646 w 36"/>
                  <a:gd name="T19" fmla="*/ 2147483646 h 53"/>
                  <a:gd name="T20" fmla="*/ 2147483646 w 36"/>
                  <a:gd name="T21" fmla="*/ 2147483646 h 53"/>
                  <a:gd name="T22" fmla="*/ 2147483646 w 36"/>
                  <a:gd name="T23" fmla="*/ 2147483646 h 53"/>
                  <a:gd name="T24" fmla="*/ 2147483646 w 36"/>
                  <a:gd name="T25" fmla="*/ 2147483646 h 53"/>
                  <a:gd name="T26" fmla="*/ 2147483646 w 36"/>
                  <a:gd name="T27" fmla="*/ 2147483646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53"/>
                  <a:gd name="T44" fmla="*/ 36 w 36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59" name="Oval 41"/>
              <p:cNvSpPr>
                <a:spLocks noChangeArrowheads="1"/>
              </p:cNvSpPr>
              <p:nvPr/>
            </p:nvSpPr>
            <p:spPr bwMode="auto">
              <a:xfrm>
                <a:off x="199663" y="197168"/>
                <a:ext cx="9983" cy="9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0214" name="Group 38"/>
          <p:cNvGrpSpPr>
            <a:grpSpLocks/>
          </p:cNvGrpSpPr>
          <p:nvPr/>
        </p:nvGrpSpPr>
        <p:grpSpPr bwMode="auto">
          <a:xfrm>
            <a:off x="7346950" y="2451100"/>
            <a:ext cx="866775" cy="1031875"/>
            <a:chOff x="0" y="0"/>
            <a:chExt cx="988977" cy="1177016"/>
          </a:xfrm>
        </p:grpSpPr>
        <p:sp>
          <p:nvSpPr>
            <p:cNvPr id="50350" name="Freeform 14"/>
            <p:cNvSpPr>
              <a:spLocks noChangeArrowheads="1"/>
            </p:cNvSpPr>
            <p:nvPr/>
          </p:nvSpPr>
          <p:spPr bwMode="auto">
            <a:xfrm rot="-8655577">
              <a:off x="0" y="0"/>
              <a:ext cx="988977" cy="1177016"/>
            </a:xfrm>
            <a:custGeom>
              <a:avLst/>
              <a:gdLst>
                <a:gd name="T0" fmla="*/ 2147483646 w 596"/>
                <a:gd name="T1" fmla="*/ 2147483646 h 709"/>
                <a:gd name="T2" fmla="*/ 2147483646 w 596"/>
                <a:gd name="T3" fmla="*/ 2147483646 h 709"/>
                <a:gd name="T4" fmla="*/ 2147483646 w 596"/>
                <a:gd name="T5" fmla="*/ 2147483646 h 709"/>
                <a:gd name="T6" fmla="*/ 0 w 596"/>
                <a:gd name="T7" fmla="*/ 2147483646 h 709"/>
                <a:gd name="T8" fmla="*/ 2147483646 w 596"/>
                <a:gd name="T9" fmla="*/ 2147483646 h 709"/>
                <a:gd name="T10" fmla="*/ 2147483646 w 596"/>
                <a:gd name="T11" fmla="*/ 0 h 709"/>
                <a:gd name="T12" fmla="*/ 2147483646 w 596"/>
                <a:gd name="T13" fmla="*/ 2147483646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50351" name="Group 40"/>
            <p:cNvGrpSpPr>
              <a:grpSpLocks/>
            </p:cNvGrpSpPr>
            <p:nvPr/>
          </p:nvGrpSpPr>
          <p:grpSpPr bwMode="auto">
            <a:xfrm>
              <a:off x="292863" y="228650"/>
              <a:ext cx="578264" cy="529199"/>
              <a:chOff x="0" y="0"/>
              <a:chExt cx="411805" cy="376863"/>
            </a:xfrm>
          </p:grpSpPr>
          <p:sp>
            <p:nvSpPr>
              <p:cNvPr id="50352" name="Oval 52"/>
              <p:cNvSpPr>
                <a:spLocks noChangeArrowheads="1"/>
              </p:cNvSpPr>
              <p:nvPr/>
            </p:nvSpPr>
            <p:spPr bwMode="auto">
              <a:xfrm>
                <a:off x="47419" y="299494"/>
                <a:ext cx="44924" cy="424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53" name="Oval 53"/>
              <p:cNvSpPr>
                <a:spLocks noChangeArrowheads="1"/>
              </p:cNvSpPr>
              <p:nvPr/>
            </p:nvSpPr>
            <p:spPr bwMode="auto">
              <a:xfrm>
                <a:off x="22462" y="349409"/>
                <a:ext cx="24958" cy="274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54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1805" cy="292007"/>
              </a:xfrm>
              <a:custGeom>
                <a:avLst/>
                <a:gdLst>
                  <a:gd name="T0" fmla="*/ 2147483646 w 124"/>
                  <a:gd name="T1" fmla="*/ 2147483646 h 88"/>
                  <a:gd name="T2" fmla="*/ 2147483646 w 124"/>
                  <a:gd name="T3" fmla="*/ 2147483646 h 88"/>
                  <a:gd name="T4" fmla="*/ 2147483646 w 124"/>
                  <a:gd name="T5" fmla="*/ 2147483646 h 88"/>
                  <a:gd name="T6" fmla="*/ 2147483646 w 124"/>
                  <a:gd name="T7" fmla="*/ 0 h 88"/>
                  <a:gd name="T8" fmla="*/ 2147483646 w 124"/>
                  <a:gd name="T9" fmla="*/ 2147483646 h 88"/>
                  <a:gd name="T10" fmla="*/ 2147483646 w 124"/>
                  <a:gd name="T11" fmla="*/ 0 h 88"/>
                  <a:gd name="T12" fmla="*/ 2147483646 w 124"/>
                  <a:gd name="T13" fmla="*/ 2147483646 h 88"/>
                  <a:gd name="T14" fmla="*/ 2147483646 w 124"/>
                  <a:gd name="T15" fmla="*/ 2147483646 h 88"/>
                  <a:gd name="T16" fmla="*/ 0 w 124"/>
                  <a:gd name="T17" fmla="*/ 2147483646 h 88"/>
                  <a:gd name="T18" fmla="*/ 2147483646 w 124"/>
                  <a:gd name="T19" fmla="*/ 2147483646 h 88"/>
                  <a:gd name="T20" fmla="*/ 0 w 124"/>
                  <a:gd name="T21" fmla="*/ 2147483646 h 88"/>
                  <a:gd name="T22" fmla="*/ 2147483646 w 124"/>
                  <a:gd name="T23" fmla="*/ 2147483646 h 88"/>
                  <a:gd name="T24" fmla="*/ 2147483646 w 124"/>
                  <a:gd name="T25" fmla="*/ 2147483646 h 88"/>
                  <a:gd name="T26" fmla="*/ 2147483646 w 124"/>
                  <a:gd name="T27" fmla="*/ 2147483646 h 88"/>
                  <a:gd name="T28" fmla="*/ 2147483646 w 124"/>
                  <a:gd name="T29" fmla="*/ 2147483646 h 88"/>
                  <a:gd name="T30" fmla="*/ 2147483646 w 124"/>
                  <a:gd name="T31" fmla="*/ 2147483646 h 88"/>
                  <a:gd name="T32" fmla="*/ 2147483646 w 124"/>
                  <a:gd name="T33" fmla="*/ 2147483646 h 88"/>
                  <a:gd name="T34" fmla="*/ 2147483646 w 124"/>
                  <a:gd name="T35" fmla="*/ 2147483646 h 88"/>
                  <a:gd name="T36" fmla="*/ 2147483646 w 124"/>
                  <a:gd name="T37" fmla="*/ 2147483646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88"/>
                  <a:gd name="T59" fmla="*/ 124 w 124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20" name="Group 44"/>
          <p:cNvGrpSpPr>
            <a:grpSpLocks/>
          </p:cNvGrpSpPr>
          <p:nvPr/>
        </p:nvGrpSpPr>
        <p:grpSpPr bwMode="auto">
          <a:xfrm>
            <a:off x="9661525" y="3162300"/>
            <a:ext cx="906463" cy="911225"/>
            <a:chOff x="0" y="0"/>
            <a:chExt cx="1005867" cy="1011639"/>
          </a:xfrm>
        </p:grpSpPr>
        <p:sp>
          <p:nvSpPr>
            <p:cNvPr id="50348" name="Oval 23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349" name="Freeform 55"/>
            <p:cNvSpPr>
              <a:spLocks noEditPoints="1" noChangeArrowheads="1"/>
            </p:cNvSpPr>
            <p:nvPr/>
          </p:nvSpPr>
          <p:spPr bwMode="auto">
            <a:xfrm>
              <a:off x="207887" y="209410"/>
              <a:ext cx="602795" cy="630832"/>
            </a:xfrm>
            <a:custGeom>
              <a:avLst/>
              <a:gdLst>
                <a:gd name="T0" fmla="*/ 2147483646 w 129"/>
                <a:gd name="T1" fmla="*/ 2147483646 h 135"/>
                <a:gd name="T2" fmla="*/ 2147483646 w 129"/>
                <a:gd name="T3" fmla="*/ 2147483646 h 135"/>
                <a:gd name="T4" fmla="*/ 2147483646 w 129"/>
                <a:gd name="T5" fmla="*/ 2147483646 h 135"/>
                <a:gd name="T6" fmla="*/ 2147483646 w 129"/>
                <a:gd name="T7" fmla="*/ 2147483646 h 135"/>
                <a:gd name="T8" fmla="*/ 2147483646 w 129"/>
                <a:gd name="T9" fmla="*/ 2147483646 h 135"/>
                <a:gd name="T10" fmla="*/ 2147483646 w 129"/>
                <a:gd name="T11" fmla="*/ 2147483646 h 135"/>
                <a:gd name="T12" fmla="*/ 2147483646 w 129"/>
                <a:gd name="T13" fmla="*/ 2147483646 h 135"/>
                <a:gd name="T14" fmla="*/ 2147483646 w 129"/>
                <a:gd name="T15" fmla="*/ 0 h 135"/>
                <a:gd name="T16" fmla="*/ 2147483646 w 129"/>
                <a:gd name="T17" fmla="*/ 0 h 135"/>
                <a:gd name="T18" fmla="*/ 2147483646 w 129"/>
                <a:gd name="T19" fmla="*/ 2147483646 h 135"/>
                <a:gd name="T20" fmla="*/ 2147483646 w 129"/>
                <a:gd name="T21" fmla="*/ 2147483646 h 135"/>
                <a:gd name="T22" fmla="*/ 2147483646 w 129"/>
                <a:gd name="T23" fmla="*/ 2147483646 h 135"/>
                <a:gd name="T24" fmla="*/ 2147483646 w 129"/>
                <a:gd name="T25" fmla="*/ 2147483646 h 135"/>
                <a:gd name="T26" fmla="*/ 2147483646 w 129"/>
                <a:gd name="T27" fmla="*/ 2147483646 h 135"/>
                <a:gd name="T28" fmla="*/ 2147483646 w 129"/>
                <a:gd name="T29" fmla="*/ 2147483646 h 135"/>
                <a:gd name="T30" fmla="*/ 2147483646 w 129"/>
                <a:gd name="T31" fmla="*/ 2147483646 h 135"/>
                <a:gd name="T32" fmla="*/ 2147483646 w 129"/>
                <a:gd name="T33" fmla="*/ 2147483646 h 135"/>
                <a:gd name="T34" fmla="*/ 2147483646 w 129"/>
                <a:gd name="T35" fmla="*/ 2147483646 h 135"/>
                <a:gd name="T36" fmla="*/ 2147483646 w 129"/>
                <a:gd name="T37" fmla="*/ 2147483646 h 135"/>
                <a:gd name="T38" fmla="*/ 2147483646 w 129"/>
                <a:gd name="T39" fmla="*/ 2147483646 h 135"/>
                <a:gd name="T40" fmla="*/ 2147483646 w 129"/>
                <a:gd name="T41" fmla="*/ 2147483646 h 135"/>
                <a:gd name="T42" fmla="*/ 2147483646 w 129"/>
                <a:gd name="T43" fmla="*/ 2147483646 h 135"/>
                <a:gd name="T44" fmla="*/ 2147483646 w 129"/>
                <a:gd name="T45" fmla="*/ 2147483646 h 135"/>
                <a:gd name="T46" fmla="*/ 2147483646 w 129"/>
                <a:gd name="T47" fmla="*/ 2147483646 h 135"/>
                <a:gd name="T48" fmla="*/ 2147483646 w 129"/>
                <a:gd name="T49" fmla="*/ 2147483646 h 135"/>
                <a:gd name="T50" fmla="*/ 2147483646 w 129"/>
                <a:gd name="T51" fmla="*/ 2147483646 h 135"/>
                <a:gd name="T52" fmla="*/ 2147483646 w 129"/>
                <a:gd name="T53" fmla="*/ 2147483646 h 135"/>
                <a:gd name="T54" fmla="*/ 2147483646 w 129"/>
                <a:gd name="T55" fmla="*/ 2147483646 h 135"/>
                <a:gd name="T56" fmla="*/ 2147483646 w 129"/>
                <a:gd name="T57" fmla="*/ 2147483646 h 135"/>
                <a:gd name="T58" fmla="*/ 2147483646 w 129"/>
                <a:gd name="T59" fmla="*/ 2147483646 h 135"/>
                <a:gd name="T60" fmla="*/ 2147483646 w 129"/>
                <a:gd name="T61" fmla="*/ 2147483646 h 135"/>
                <a:gd name="T62" fmla="*/ 2147483646 w 129"/>
                <a:gd name="T63" fmla="*/ 2147483646 h 135"/>
                <a:gd name="T64" fmla="*/ 2147483646 w 129"/>
                <a:gd name="T65" fmla="*/ 2147483646 h 135"/>
                <a:gd name="T66" fmla="*/ 2147483646 w 129"/>
                <a:gd name="T67" fmla="*/ 2147483646 h 135"/>
                <a:gd name="T68" fmla="*/ 2147483646 w 129"/>
                <a:gd name="T69" fmla="*/ 2147483646 h 135"/>
                <a:gd name="T70" fmla="*/ 2147483646 w 129"/>
                <a:gd name="T71" fmla="*/ 2147483646 h 135"/>
                <a:gd name="T72" fmla="*/ 2147483646 w 129"/>
                <a:gd name="T73" fmla="*/ 2147483646 h 135"/>
                <a:gd name="T74" fmla="*/ 2147483646 w 129"/>
                <a:gd name="T75" fmla="*/ 2147483646 h 135"/>
                <a:gd name="T76" fmla="*/ 2147483646 w 129"/>
                <a:gd name="T77" fmla="*/ 2147483646 h 135"/>
                <a:gd name="T78" fmla="*/ 2147483646 w 129"/>
                <a:gd name="T79" fmla="*/ 2147483646 h 135"/>
                <a:gd name="T80" fmla="*/ 2147483646 w 129"/>
                <a:gd name="T81" fmla="*/ 2147483646 h 135"/>
                <a:gd name="T82" fmla="*/ 2147483646 w 129"/>
                <a:gd name="T83" fmla="*/ 2147483646 h 135"/>
                <a:gd name="T84" fmla="*/ 2147483646 w 129"/>
                <a:gd name="T85" fmla="*/ 2147483646 h 135"/>
                <a:gd name="T86" fmla="*/ 2147483646 w 129"/>
                <a:gd name="T87" fmla="*/ 2147483646 h 135"/>
                <a:gd name="T88" fmla="*/ 2147483646 w 129"/>
                <a:gd name="T89" fmla="*/ 2147483646 h 135"/>
                <a:gd name="T90" fmla="*/ 2147483646 w 129"/>
                <a:gd name="T91" fmla="*/ 2147483646 h 135"/>
                <a:gd name="T92" fmla="*/ 2147483646 w 129"/>
                <a:gd name="T93" fmla="*/ 2147483646 h 135"/>
                <a:gd name="T94" fmla="*/ 2147483646 w 129"/>
                <a:gd name="T95" fmla="*/ 2147483646 h 135"/>
                <a:gd name="T96" fmla="*/ 2147483646 w 129"/>
                <a:gd name="T97" fmla="*/ 2147483646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5"/>
                <a:gd name="T149" fmla="*/ 129 w 129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50223" name="Group 47"/>
          <p:cNvGrpSpPr>
            <a:grpSpLocks/>
          </p:cNvGrpSpPr>
          <p:nvPr/>
        </p:nvGrpSpPr>
        <p:grpSpPr bwMode="auto">
          <a:xfrm>
            <a:off x="1524000" y="3579813"/>
            <a:ext cx="1158875" cy="1166812"/>
            <a:chOff x="0" y="0"/>
            <a:chExt cx="1254984" cy="1262184"/>
          </a:xfrm>
        </p:grpSpPr>
        <p:sp>
          <p:nvSpPr>
            <p:cNvPr id="50346" name="Oval 20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Freeform 61"/>
            <p:cNvSpPr>
              <a:spLocks noChangeArrowheads="1"/>
            </p:cNvSpPr>
            <p:nvPr/>
          </p:nvSpPr>
          <p:spPr bwMode="auto">
            <a:xfrm>
              <a:off x="308570" y="318489"/>
              <a:ext cx="637840" cy="662375"/>
            </a:xfrm>
            <a:custGeom>
              <a:avLst/>
              <a:gdLst>
                <a:gd name="T0" fmla="*/ 2147483646 w 137"/>
                <a:gd name="T1" fmla="*/ 2147483646 h 142"/>
                <a:gd name="T2" fmla="*/ 2147483646 w 137"/>
                <a:gd name="T3" fmla="*/ 2147483646 h 142"/>
                <a:gd name="T4" fmla="*/ 2147483646 w 137"/>
                <a:gd name="T5" fmla="*/ 2147483646 h 142"/>
                <a:gd name="T6" fmla="*/ 2147483646 w 137"/>
                <a:gd name="T7" fmla="*/ 0 h 142"/>
                <a:gd name="T8" fmla="*/ 2147483646 w 137"/>
                <a:gd name="T9" fmla="*/ 2147483646 h 142"/>
                <a:gd name="T10" fmla="*/ 0 w 137"/>
                <a:gd name="T11" fmla="*/ 2147483646 h 142"/>
                <a:gd name="T12" fmla="*/ 2147483646 w 137"/>
                <a:gd name="T13" fmla="*/ 2147483646 h 142"/>
                <a:gd name="T14" fmla="*/ 2147483646 w 137"/>
                <a:gd name="T15" fmla="*/ 2147483646 h 142"/>
                <a:gd name="T16" fmla="*/ 2147483646 w 137"/>
                <a:gd name="T17" fmla="*/ 2147483646 h 142"/>
                <a:gd name="T18" fmla="*/ 2147483646 w 137"/>
                <a:gd name="T19" fmla="*/ 2147483646 h 142"/>
                <a:gd name="T20" fmla="*/ 2147483646 w 137"/>
                <a:gd name="T21" fmla="*/ 2147483646 h 142"/>
                <a:gd name="T22" fmla="*/ 2147483646 w 137"/>
                <a:gd name="T23" fmla="*/ 2147483646 h 142"/>
                <a:gd name="T24" fmla="*/ 2147483646 w 137"/>
                <a:gd name="T25" fmla="*/ 2147483646 h 142"/>
                <a:gd name="T26" fmla="*/ 2147483646 w 137"/>
                <a:gd name="T27" fmla="*/ 2147483646 h 142"/>
                <a:gd name="T28" fmla="*/ 2147483646 w 137"/>
                <a:gd name="T29" fmla="*/ 2147483646 h 142"/>
                <a:gd name="T30" fmla="*/ 2147483646 w 137"/>
                <a:gd name="T31" fmla="*/ 2147483646 h 142"/>
                <a:gd name="T32" fmla="*/ 2147483646 w 137"/>
                <a:gd name="T33" fmla="*/ 2147483646 h 142"/>
                <a:gd name="T34" fmla="*/ 2147483646 w 137"/>
                <a:gd name="T35" fmla="*/ 2147483646 h 142"/>
                <a:gd name="T36" fmla="*/ 2147483646 w 137"/>
                <a:gd name="T37" fmla="*/ 2147483646 h 142"/>
                <a:gd name="T38" fmla="*/ 2147483646 w 137"/>
                <a:gd name="T39" fmla="*/ 2147483646 h 142"/>
                <a:gd name="T40" fmla="*/ 2147483646 w 137"/>
                <a:gd name="T41" fmla="*/ 2147483646 h 142"/>
                <a:gd name="T42" fmla="*/ 2147483646 w 137"/>
                <a:gd name="T43" fmla="*/ 2147483646 h 142"/>
                <a:gd name="T44" fmla="*/ 2147483646 w 137"/>
                <a:gd name="T45" fmla="*/ 2147483646 h 142"/>
                <a:gd name="T46" fmla="*/ 2147483646 w 137"/>
                <a:gd name="T47" fmla="*/ 2147483646 h 142"/>
                <a:gd name="T48" fmla="*/ 2147483646 w 137"/>
                <a:gd name="T49" fmla="*/ 2147483646 h 142"/>
                <a:gd name="T50" fmla="*/ 2147483646 w 137"/>
                <a:gd name="T51" fmla="*/ 2147483646 h 142"/>
                <a:gd name="T52" fmla="*/ 2147483646 w 137"/>
                <a:gd name="T53" fmla="*/ 2147483646 h 142"/>
                <a:gd name="T54" fmla="*/ 2147483646 w 137"/>
                <a:gd name="T55" fmla="*/ 2147483646 h 142"/>
                <a:gd name="T56" fmla="*/ 2147483646 w 137"/>
                <a:gd name="T57" fmla="*/ 2147483646 h 142"/>
                <a:gd name="T58" fmla="*/ 2147483646 w 137"/>
                <a:gd name="T59" fmla="*/ 2147483646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7"/>
                <a:gd name="T91" fmla="*/ 0 h 142"/>
                <a:gd name="T92" fmla="*/ 137 w 137"/>
                <a:gd name="T93" fmla="*/ 142 h 1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50226" name="Group 50"/>
          <p:cNvGrpSpPr>
            <a:grpSpLocks/>
          </p:cNvGrpSpPr>
          <p:nvPr/>
        </p:nvGrpSpPr>
        <p:grpSpPr bwMode="auto">
          <a:xfrm>
            <a:off x="8721725" y="3948113"/>
            <a:ext cx="1255713" cy="1262062"/>
            <a:chOff x="0" y="0"/>
            <a:chExt cx="1254984" cy="1262184"/>
          </a:xfrm>
        </p:grpSpPr>
        <p:sp>
          <p:nvSpPr>
            <p:cNvPr id="4" name="Oval 17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345" name="Freeform 62"/>
            <p:cNvSpPr>
              <a:spLocks noEditPoints="1" noChangeArrowheads="1"/>
            </p:cNvSpPr>
            <p:nvPr/>
          </p:nvSpPr>
          <p:spPr bwMode="auto">
            <a:xfrm>
              <a:off x="345028" y="197204"/>
              <a:ext cx="504664" cy="679897"/>
            </a:xfrm>
            <a:custGeom>
              <a:avLst/>
              <a:gdLst>
                <a:gd name="T0" fmla="*/ 2147483646 w 108"/>
                <a:gd name="T1" fmla="*/ 2147483646 h 145"/>
                <a:gd name="T2" fmla="*/ 0 w 108"/>
                <a:gd name="T3" fmla="*/ 2147483646 h 145"/>
                <a:gd name="T4" fmla="*/ 0 w 108"/>
                <a:gd name="T5" fmla="*/ 2147483646 h 145"/>
                <a:gd name="T6" fmla="*/ 2147483646 w 108"/>
                <a:gd name="T7" fmla="*/ 2147483646 h 145"/>
                <a:gd name="T8" fmla="*/ 2147483646 w 108"/>
                <a:gd name="T9" fmla="*/ 2147483646 h 145"/>
                <a:gd name="T10" fmla="*/ 2147483646 w 108"/>
                <a:gd name="T11" fmla="*/ 2147483646 h 145"/>
                <a:gd name="T12" fmla="*/ 2147483646 w 108"/>
                <a:gd name="T13" fmla="*/ 2147483646 h 145"/>
                <a:gd name="T14" fmla="*/ 2147483646 w 108"/>
                <a:gd name="T15" fmla="*/ 2147483646 h 145"/>
                <a:gd name="T16" fmla="*/ 2147483646 w 108"/>
                <a:gd name="T17" fmla="*/ 2147483646 h 145"/>
                <a:gd name="T18" fmla="*/ 2147483646 w 108"/>
                <a:gd name="T19" fmla="*/ 2147483646 h 145"/>
                <a:gd name="T20" fmla="*/ 2147483646 w 108"/>
                <a:gd name="T21" fmla="*/ 2147483646 h 145"/>
                <a:gd name="T22" fmla="*/ 2147483646 w 108"/>
                <a:gd name="T23" fmla="*/ 2147483646 h 145"/>
                <a:gd name="T24" fmla="*/ 2147483646 w 108"/>
                <a:gd name="T25" fmla="*/ 2147483646 h 145"/>
                <a:gd name="T26" fmla="*/ 2147483646 w 108"/>
                <a:gd name="T27" fmla="*/ 2147483646 h 145"/>
                <a:gd name="T28" fmla="*/ 2147483646 w 108"/>
                <a:gd name="T29" fmla="*/ 2147483646 h 145"/>
                <a:gd name="T30" fmla="*/ 2147483646 w 108"/>
                <a:gd name="T31" fmla="*/ 2147483646 h 145"/>
                <a:gd name="T32" fmla="*/ 2147483646 w 108"/>
                <a:gd name="T33" fmla="*/ 2147483646 h 145"/>
                <a:gd name="T34" fmla="*/ 2147483646 w 108"/>
                <a:gd name="T35" fmla="*/ 2147483646 h 145"/>
                <a:gd name="T36" fmla="*/ 2147483646 w 108"/>
                <a:gd name="T37" fmla="*/ 2147483646 h 145"/>
                <a:gd name="T38" fmla="*/ 2147483646 w 108"/>
                <a:gd name="T39" fmla="*/ 2147483646 h 145"/>
                <a:gd name="T40" fmla="*/ 2147483646 w 108"/>
                <a:gd name="T41" fmla="*/ 2147483646 h 145"/>
                <a:gd name="T42" fmla="*/ 2147483646 w 108"/>
                <a:gd name="T43" fmla="*/ 2147483646 h 1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145"/>
                <a:gd name="T68" fmla="*/ 108 w 108"/>
                <a:gd name="T69" fmla="*/ 145 h 1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50229" name="Group 53"/>
          <p:cNvGrpSpPr>
            <a:grpSpLocks/>
          </p:cNvGrpSpPr>
          <p:nvPr/>
        </p:nvGrpSpPr>
        <p:grpSpPr bwMode="auto">
          <a:xfrm>
            <a:off x="6230938" y="1485900"/>
            <a:ext cx="1255712" cy="1262063"/>
            <a:chOff x="0" y="0"/>
            <a:chExt cx="1254984" cy="1262184"/>
          </a:xfrm>
        </p:grpSpPr>
        <p:sp>
          <p:nvSpPr>
            <p:cNvPr id="50340" name="Oval 18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284981" y="365702"/>
              <a:ext cx="665877" cy="494152"/>
              <a:chOff x="0" y="0"/>
              <a:chExt cx="474198" cy="351905"/>
            </a:xfrm>
          </p:grpSpPr>
          <p:sp>
            <p:nvSpPr>
              <p:cNvPr id="6" name="Freeform 66"/>
              <p:cNvSpPr>
                <a:spLocks noEditPoints="1" noChangeArrowheads="1"/>
              </p:cNvSpPr>
              <p:nvPr/>
            </p:nvSpPr>
            <p:spPr bwMode="auto">
              <a:xfrm>
                <a:off x="9984" y="0"/>
                <a:ext cx="459224" cy="279527"/>
              </a:xfrm>
              <a:custGeom>
                <a:avLst/>
                <a:gdLst>
                  <a:gd name="T0" fmla="*/ 2147483646 w 184"/>
                  <a:gd name="T1" fmla="*/ 0 h 112"/>
                  <a:gd name="T2" fmla="*/ 0 w 184"/>
                  <a:gd name="T3" fmla="*/ 0 h 112"/>
                  <a:gd name="T4" fmla="*/ 0 w 184"/>
                  <a:gd name="T5" fmla="*/ 2147483646 h 112"/>
                  <a:gd name="T6" fmla="*/ 2147483646 w 184"/>
                  <a:gd name="T7" fmla="*/ 2147483646 h 112"/>
                  <a:gd name="T8" fmla="*/ 2147483646 w 184"/>
                  <a:gd name="T9" fmla="*/ 0 h 112"/>
                  <a:gd name="T10" fmla="*/ 2147483646 w 184"/>
                  <a:gd name="T11" fmla="*/ 2147483646 h 112"/>
                  <a:gd name="T12" fmla="*/ 2147483646 w 184"/>
                  <a:gd name="T13" fmla="*/ 2147483646 h 112"/>
                  <a:gd name="T14" fmla="*/ 2147483646 w 184"/>
                  <a:gd name="T15" fmla="*/ 2147483646 h 112"/>
                  <a:gd name="T16" fmla="*/ 2147483646 w 184"/>
                  <a:gd name="T17" fmla="*/ 2147483646 h 112"/>
                  <a:gd name="T18" fmla="*/ 2147483646 w 184"/>
                  <a:gd name="T19" fmla="*/ 2147483646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4"/>
                  <a:gd name="T31" fmla="*/ 0 h 112"/>
                  <a:gd name="T32" fmla="*/ 184 w 184"/>
                  <a:gd name="T33" fmla="*/ 112 h 1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7" name="Freeform 67"/>
              <p:cNvSpPr>
                <a:spLocks noChangeArrowheads="1"/>
              </p:cNvSpPr>
              <p:nvPr/>
            </p:nvSpPr>
            <p:spPr bwMode="auto">
              <a:xfrm>
                <a:off x="0" y="292006"/>
                <a:ext cx="474198" cy="59899"/>
              </a:xfrm>
              <a:custGeom>
                <a:avLst/>
                <a:gdLst>
                  <a:gd name="T0" fmla="*/ 2147483646 w 190"/>
                  <a:gd name="T1" fmla="*/ 2147483646 h 24"/>
                  <a:gd name="T2" fmla="*/ 2147483646 w 190"/>
                  <a:gd name="T3" fmla="*/ 0 h 24"/>
                  <a:gd name="T4" fmla="*/ 2147483646 w 190"/>
                  <a:gd name="T5" fmla="*/ 0 h 24"/>
                  <a:gd name="T6" fmla="*/ 0 w 190"/>
                  <a:gd name="T7" fmla="*/ 2147483646 h 24"/>
                  <a:gd name="T8" fmla="*/ 0 w 190"/>
                  <a:gd name="T9" fmla="*/ 2147483646 h 24"/>
                  <a:gd name="T10" fmla="*/ 0 w 190"/>
                  <a:gd name="T11" fmla="*/ 2147483646 h 24"/>
                  <a:gd name="T12" fmla="*/ 2147483646 w 190"/>
                  <a:gd name="T13" fmla="*/ 2147483646 h 24"/>
                  <a:gd name="T14" fmla="*/ 2147483646 w 190"/>
                  <a:gd name="T15" fmla="*/ 2147483646 h 24"/>
                  <a:gd name="T16" fmla="*/ 2147483646 w 190"/>
                  <a:gd name="T17" fmla="*/ 214748364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0"/>
                  <a:gd name="T28" fmla="*/ 0 h 24"/>
                  <a:gd name="T29" fmla="*/ 190 w 190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34" name="Group 58"/>
          <p:cNvGrpSpPr>
            <a:grpSpLocks/>
          </p:cNvGrpSpPr>
          <p:nvPr/>
        </p:nvGrpSpPr>
        <p:grpSpPr bwMode="auto">
          <a:xfrm>
            <a:off x="3786188" y="2808288"/>
            <a:ext cx="889000" cy="747712"/>
            <a:chOff x="0" y="0"/>
            <a:chExt cx="1067349" cy="896832"/>
          </a:xfrm>
        </p:grpSpPr>
        <p:sp>
          <p:nvSpPr>
            <p:cNvPr id="50333" name="Freeform 15"/>
            <p:cNvSpPr>
              <a:spLocks noChangeArrowheads="1"/>
            </p:cNvSpPr>
            <p:nvPr/>
          </p:nvSpPr>
          <p:spPr bwMode="auto">
            <a:xfrm rot="8040980">
              <a:off x="85259" y="-85260"/>
              <a:ext cx="896832" cy="1067349"/>
            </a:xfrm>
            <a:custGeom>
              <a:avLst/>
              <a:gdLst>
                <a:gd name="T0" fmla="*/ 2147483646 w 596"/>
                <a:gd name="T1" fmla="*/ 2147483646 h 709"/>
                <a:gd name="T2" fmla="*/ 2147483646 w 596"/>
                <a:gd name="T3" fmla="*/ 2147483646 h 709"/>
                <a:gd name="T4" fmla="*/ 2147483646 w 596"/>
                <a:gd name="T5" fmla="*/ 2147483646 h 709"/>
                <a:gd name="T6" fmla="*/ 0 w 596"/>
                <a:gd name="T7" fmla="*/ 2147483646 h 709"/>
                <a:gd name="T8" fmla="*/ 2147483646 w 596"/>
                <a:gd name="T9" fmla="*/ 2147483646 h 709"/>
                <a:gd name="T10" fmla="*/ 2147483646 w 596"/>
                <a:gd name="T11" fmla="*/ 0 h 709"/>
                <a:gd name="T12" fmla="*/ 2147483646 w 596"/>
                <a:gd name="T13" fmla="*/ 2147483646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50334" name="Group 60"/>
            <p:cNvGrpSpPr>
              <a:grpSpLocks/>
            </p:cNvGrpSpPr>
            <p:nvPr/>
          </p:nvGrpSpPr>
          <p:grpSpPr bwMode="auto">
            <a:xfrm>
              <a:off x="227516" y="127673"/>
              <a:ext cx="564564" cy="512349"/>
              <a:chOff x="0" y="0"/>
              <a:chExt cx="431771" cy="391838"/>
            </a:xfrm>
          </p:grpSpPr>
          <p:sp>
            <p:nvSpPr>
              <p:cNvPr id="50335" name="Rectangle 72"/>
              <p:cNvSpPr>
                <a:spLocks noChangeArrowheads="1"/>
              </p:cNvSpPr>
              <p:nvPr/>
            </p:nvSpPr>
            <p:spPr bwMode="auto">
              <a:xfrm>
                <a:off x="97335" y="0"/>
                <a:ext cx="242092" cy="69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36" name="Freeform 73"/>
              <p:cNvSpPr>
                <a:spLocks noEditPoints="1" noChangeArrowheads="1"/>
              </p:cNvSpPr>
              <p:nvPr/>
            </p:nvSpPr>
            <p:spPr bwMode="auto">
              <a:xfrm>
                <a:off x="0" y="92344"/>
                <a:ext cx="431771" cy="177201"/>
              </a:xfrm>
              <a:custGeom>
                <a:avLst/>
                <a:gdLst>
                  <a:gd name="T0" fmla="*/ 2147483646 w 130"/>
                  <a:gd name="T1" fmla="*/ 0 h 53"/>
                  <a:gd name="T2" fmla="*/ 2147483646 w 130"/>
                  <a:gd name="T3" fmla="*/ 0 h 53"/>
                  <a:gd name="T4" fmla="*/ 0 w 130"/>
                  <a:gd name="T5" fmla="*/ 2147483646 h 53"/>
                  <a:gd name="T6" fmla="*/ 0 w 130"/>
                  <a:gd name="T7" fmla="*/ 2147483646 h 53"/>
                  <a:gd name="T8" fmla="*/ 2147483646 w 130"/>
                  <a:gd name="T9" fmla="*/ 2147483646 h 53"/>
                  <a:gd name="T10" fmla="*/ 2147483646 w 130"/>
                  <a:gd name="T11" fmla="*/ 2147483646 h 53"/>
                  <a:gd name="T12" fmla="*/ 2147483646 w 130"/>
                  <a:gd name="T13" fmla="*/ 2147483646 h 53"/>
                  <a:gd name="T14" fmla="*/ 2147483646 w 130"/>
                  <a:gd name="T15" fmla="*/ 2147483646 h 53"/>
                  <a:gd name="T16" fmla="*/ 2147483646 w 130"/>
                  <a:gd name="T17" fmla="*/ 2147483646 h 53"/>
                  <a:gd name="T18" fmla="*/ 2147483646 w 130"/>
                  <a:gd name="T19" fmla="*/ 2147483646 h 53"/>
                  <a:gd name="T20" fmla="*/ 2147483646 w 130"/>
                  <a:gd name="T21" fmla="*/ 0 h 53"/>
                  <a:gd name="T22" fmla="*/ 2147483646 w 130"/>
                  <a:gd name="T23" fmla="*/ 2147483646 h 53"/>
                  <a:gd name="T24" fmla="*/ 2147483646 w 130"/>
                  <a:gd name="T25" fmla="*/ 2147483646 h 53"/>
                  <a:gd name="T26" fmla="*/ 2147483646 w 130"/>
                  <a:gd name="T27" fmla="*/ 2147483646 h 53"/>
                  <a:gd name="T28" fmla="*/ 2147483646 w 130"/>
                  <a:gd name="T29" fmla="*/ 2147483646 h 53"/>
                  <a:gd name="T30" fmla="*/ 2147483646 w 130"/>
                  <a:gd name="T31" fmla="*/ 2147483646 h 53"/>
                  <a:gd name="T32" fmla="*/ 2147483646 w 130"/>
                  <a:gd name="T33" fmla="*/ 2147483646 h 53"/>
                  <a:gd name="T34" fmla="*/ 2147483646 w 130"/>
                  <a:gd name="T35" fmla="*/ 2147483646 h 53"/>
                  <a:gd name="T36" fmla="*/ 2147483646 w 130"/>
                  <a:gd name="T37" fmla="*/ 2147483646 h 53"/>
                  <a:gd name="T38" fmla="*/ 2147483646 w 130"/>
                  <a:gd name="T39" fmla="*/ 2147483646 h 53"/>
                  <a:gd name="T40" fmla="*/ 2147483646 w 130"/>
                  <a:gd name="T41" fmla="*/ 2147483646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0"/>
                  <a:gd name="T64" fmla="*/ 0 h 53"/>
                  <a:gd name="T65" fmla="*/ 130 w 130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0" h="53">
                    <a:moveTo>
                      <a:pt x="1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3"/>
                      <a:pt x="127" y="0"/>
                      <a:pt x="124" y="0"/>
                    </a:cubicBezTo>
                    <a:close/>
                    <a:moveTo>
                      <a:pt x="18" y="16"/>
                    </a:moveTo>
                    <a:cubicBezTo>
                      <a:pt x="15" y="16"/>
                      <a:pt x="13" y="14"/>
                      <a:pt x="13" y="11"/>
                    </a:cubicBezTo>
                    <a:cubicBezTo>
                      <a:pt x="13" y="8"/>
                      <a:pt x="15" y="6"/>
                      <a:pt x="18" y="6"/>
                    </a:cubicBezTo>
                    <a:cubicBezTo>
                      <a:pt x="21" y="6"/>
                      <a:pt x="23" y="8"/>
                      <a:pt x="23" y="11"/>
                    </a:cubicBezTo>
                    <a:cubicBezTo>
                      <a:pt x="23" y="14"/>
                      <a:pt x="21" y="16"/>
                      <a:pt x="18" y="16"/>
                    </a:cubicBezTo>
                    <a:close/>
                    <a:moveTo>
                      <a:pt x="117" y="13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117" y="7"/>
                      <a:pt x="117" y="7"/>
                      <a:pt x="117" y="7"/>
                    </a:cubicBezTo>
                    <a:lnTo>
                      <a:pt x="117" y="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37" name="Freeform 74"/>
              <p:cNvSpPr>
                <a:spLocks noChangeArrowheads="1"/>
              </p:cNvSpPr>
              <p:nvPr/>
            </p:nvSpPr>
            <p:spPr bwMode="auto">
              <a:xfrm>
                <a:off x="89848" y="202159"/>
                <a:ext cx="252075" cy="189679"/>
              </a:xfrm>
              <a:custGeom>
                <a:avLst/>
                <a:gdLst>
                  <a:gd name="T0" fmla="*/ 2147483646 w 76"/>
                  <a:gd name="T1" fmla="*/ 2147483646 h 57"/>
                  <a:gd name="T2" fmla="*/ 2147483646 w 76"/>
                  <a:gd name="T3" fmla="*/ 2147483646 h 57"/>
                  <a:gd name="T4" fmla="*/ 2147483646 w 76"/>
                  <a:gd name="T5" fmla="*/ 2147483646 h 57"/>
                  <a:gd name="T6" fmla="*/ 2147483646 w 76"/>
                  <a:gd name="T7" fmla="*/ 0 h 57"/>
                  <a:gd name="T8" fmla="*/ 2147483646 w 76"/>
                  <a:gd name="T9" fmla="*/ 0 h 57"/>
                  <a:gd name="T10" fmla="*/ 2147483646 w 76"/>
                  <a:gd name="T11" fmla="*/ 2147483646 h 57"/>
                  <a:gd name="T12" fmla="*/ 2147483646 w 76"/>
                  <a:gd name="T13" fmla="*/ 2147483646 h 57"/>
                  <a:gd name="T14" fmla="*/ 2147483646 w 76"/>
                  <a:gd name="T15" fmla="*/ 2147483646 h 57"/>
                  <a:gd name="T16" fmla="*/ 2147483646 w 76"/>
                  <a:gd name="T17" fmla="*/ 2147483646 h 57"/>
                  <a:gd name="T18" fmla="*/ 2147483646 w 76"/>
                  <a:gd name="T19" fmla="*/ 0 h 57"/>
                  <a:gd name="T20" fmla="*/ 2147483646 w 76"/>
                  <a:gd name="T21" fmla="*/ 0 h 57"/>
                  <a:gd name="T22" fmla="*/ 2147483646 w 76"/>
                  <a:gd name="T23" fmla="*/ 2147483646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"/>
                  <a:gd name="T37" fmla="*/ 0 h 57"/>
                  <a:gd name="T38" fmla="*/ 76 w 76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" h="57">
                    <a:moveTo>
                      <a:pt x="66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0" y="57"/>
                      <a:pt x="8" y="57"/>
                    </a:cubicBezTo>
                    <a:cubicBezTo>
                      <a:pt x="16" y="57"/>
                      <a:pt x="69" y="57"/>
                      <a:pt x="69" y="57"/>
                    </a:cubicBezTo>
                    <a:cubicBezTo>
                      <a:pt x="75" y="57"/>
                      <a:pt x="76" y="53"/>
                      <a:pt x="76" y="4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66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8" name="Rectangle 75"/>
              <p:cNvSpPr>
                <a:spLocks noChangeArrowheads="1"/>
              </p:cNvSpPr>
              <p:nvPr/>
            </p:nvSpPr>
            <p:spPr bwMode="auto">
              <a:xfrm>
                <a:off x="134772" y="244586"/>
                <a:ext cx="157235" cy="27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39" name="Rectangle 76"/>
              <p:cNvSpPr>
                <a:spLocks noChangeArrowheads="1"/>
              </p:cNvSpPr>
              <p:nvPr/>
            </p:nvSpPr>
            <p:spPr bwMode="auto">
              <a:xfrm>
                <a:off x="139764" y="304485"/>
                <a:ext cx="152243" cy="27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0242" name="Group 66"/>
          <p:cNvGrpSpPr>
            <a:grpSpLocks/>
          </p:cNvGrpSpPr>
          <p:nvPr/>
        </p:nvGrpSpPr>
        <p:grpSpPr bwMode="auto">
          <a:xfrm>
            <a:off x="2801938" y="3238500"/>
            <a:ext cx="1177925" cy="987425"/>
            <a:chOff x="0" y="0"/>
            <a:chExt cx="1177016" cy="988977"/>
          </a:xfrm>
        </p:grpSpPr>
        <p:sp>
          <p:nvSpPr>
            <p:cNvPr id="50327" name="Freeform 5"/>
            <p:cNvSpPr>
              <a:spLocks noChangeArrowheads="1"/>
            </p:cNvSpPr>
            <p:nvPr/>
          </p:nvSpPr>
          <p:spPr bwMode="auto">
            <a:xfrm rot="6661043">
              <a:off x="94017" y="-94019"/>
              <a:ext cx="988977" cy="1177016"/>
            </a:xfrm>
            <a:custGeom>
              <a:avLst/>
              <a:gdLst>
                <a:gd name="T0" fmla="*/ 2147483646 w 596"/>
                <a:gd name="T1" fmla="*/ 2147483646 h 709"/>
                <a:gd name="T2" fmla="*/ 2147483646 w 596"/>
                <a:gd name="T3" fmla="*/ 2147483646 h 709"/>
                <a:gd name="T4" fmla="*/ 2147483646 w 596"/>
                <a:gd name="T5" fmla="*/ 2147483646 h 709"/>
                <a:gd name="T6" fmla="*/ 0 w 596"/>
                <a:gd name="T7" fmla="*/ 2147483646 h 709"/>
                <a:gd name="T8" fmla="*/ 2147483646 w 596"/>
                <a:gd name="T9" fmla="*/ 2147483646 h 709"/>
                <a:gd name="T10" fmla="*/ 2147483646 w 596"/>
                <a:gd name="T11" fmla="*/ 0 h 709"/>
                <a:gd name="T12" fmla="*/ 2147483646 w 596"/>
                <a:gd name="T13" fmla="*/ 2147483646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50328" name="Group 68"/>
            <p:cNvGrpSpPr>
              <a:grpSpLocks/>
            </p:cNvGrpSpPr>
            <p:nvPr/>
          </p:nvGrpSpPr>
          <p:grpSpPr bwMode="auto">
            <a:xfrm>
              <a:off x="267767" y="181783"/>
              <a:ext cx="455601" cy="571253"/>
              <a:chOff x="0" y="0"/>
              <a:chExt cx="324452" cy="406813"/>
            </a:xfrm>
          </p:grpSpPr>
          <p:sp>
            <p:nvSpPr>
              <p:cNvPr id="50329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2147483646 w 98"/>
                  <a:gd name="T1" fmla="*/ 2147483646 h 40"/>
                  <a:gd name="T2" fmla="*/ 2147483646 w 98"/>
                  <a:gd name="T3" fmla="*/ 0 h 40"/>
                  <a:gd name="T4" fmla="*/ 0 w 98"/>
                  <a:gd name="T5" fmla="*/ 2147483646 h 40"/>
                  <a:gd name="T6" fmla="*/ 0 w 98"/>
                  <a:gd name="T7" fmla="*/ 2147483646 h 40"/>
                  <a:gd name="T8" fmla="*/ 2147483646 w 98"/>
                  <a:gd name="T9" fmla="*/ 2147483646 h 40"/>
                  <a:gd name="T10" fmla="*/ 2147483646 w 98"/>
                  <a:gd name="T11" fmla="*/ 2147483646 h 40"/>
                  <a:gd name="T12" fmla="*/ 2147483646 w 98"/>
                  <a:gd name="T13" fmla="*/ 2147483646 h 40"/>
                  <a:gd name="T14" fmla="*/ 2147483646 w 98"/>
                  <a:gd name="T15" fmla="*/ 0 h 40"/>
                  <a:gd name="T16" fmla="*/ 2147483646 w 98"/>
                  <a:gd name="T17" fmla="*/ 214748364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30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2147483646 w 98"/>
                  <a:gd name="T1" fmla="*/ 2147483646 h 40"/>
                  <a:gd name="T2" fmla="*/ 2147483646 w 98"/>
                  <a:gd name="T3" fmla="*/ 0 h 40"/>
                  <a:gd name="T4" fmla="*/ 0 w 98"/>
                  <a:gd name="T5" fmla="*/ 2147483646 h 40"/>
                  <a:gd name="T6" fmla="*/ 0 w 98"/>
                  <a:gd name="T7" fmla="*/ 2147483646 h 40"/>
                  <a:gd name="T8" fmla="*/ 2147483646 w 98"/>
                  <a:gd name="T9" fmla="*/ 2147483646 h 40"/>
                  <a:gd name="T10" fmla="*/ 2147483646 w 98"/>
                  <a:gd name="T11" fmla="*/ 2147483646 h 40"/>
                  <a:gd name="T12" fmla="*/ 2147483646 w 98"/>
                  <a:gd name="T13" fmla="*/ 2147483646 h 40"/>
                  <a:gd name="T14" fmla="*/ 2147483646 w 98"/>
                  <a:gd name="T15" fmla="*/ 0 h 40"/>
                  <a:gd name="T16" fmla="*/ 2147483646 w 98"/>
                  <a:gd name="T17" fmla="*/ 214748364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31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2147483646 w 98"/>
                  <a:gd name="T1" fmla="*/ 0 h 41"/>
                  <a:gd name="T2" fmla="*/ 2147483646 w 98"/>
                  <a:gd name="T3" fmla="*/ 2147483646 h 41"/>
                  <a:gd name="T4" fmla="*/ 2147483646 w 98"/>
                  <a:gd name="T5" fmla="*/ 0 h 41"/>
                  <a:gd name="T6" fmla="*/ 0 w 98"/>
                  <a:gd name="T7" fmla="*/ 2147483646 h 41"/>
                  <a:gd name="T8" fmla="*/ 0 w 98"/>
                  <a:gd name="T9" fmla="*/ 2147483646 h 41"/>
                  <a:gd name="T10" fmla="*/ 2147483646 w 98"/>
                  <a:gd name="T11" fmla="*/ 2147483646 h 41"/>
                  <a:gd name="T12" fmla="*/ 2147483646 w 98"/>
                  <a:gd name="T13" fmla="*/ 2147483646 h 41"/>
                  <a:gd name="T14" fmla="*/ 2147483646 w 98"/>
                  <a:gd name="T15" fmla="*/ 2147483646 h 41"/>
                  <a:gd name="T16" fmla="*/ 214748364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9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0249" name="Group 73"/>
          <p:cNvGrpSpPr>
            <a:grpSpLocks/>
          </p:cNvGrpSpPr>
          <p:nvPr/>
        </p:nvGrpSpPr>
        <p:grpSpPr bwMode="auto">
          <a:xfrm>
            <a:off x="3878263" y="1571625"/>
            <a:ext cx="1114425" cy="1120775"/>
            <a:chOff x="0" y="0"/>
            <a:chExt cx="1254984" cy="1262184"/>
          </a:xfrm>
        </p:grpSpPr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0" y="0"/>
              <a:ext cx="1254984" cy="1262184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0321" name="Group 75"/>
            <p:cNvGrpSpPr>
              <a:grpSpLocks/>
            </p:cNvGrpSpPr>
            <p:nvPr/>
          </p:nvGrpSpPr>
          <p:grpSpPr bwMode="auto">
            <a:xfrm>
              <a:off x="297664" y="307752"/>
              <a:ext cx="732467" cy="644851"/>
              <a:chOff x="0" y="0"/>
              <a:chExt cx="521619" cy="459224"/>
            </a:xfrm>
          </p:grpSpPr>
          <p:sp>
            <p:nvSpPr>
              <p:cNvPr id="50322" name="Freeform 84"/>
              <p:cNvSpPr>
                <a:spLocks noChangeArrowheads="1"/>
              </p:cNvSpPr>
              <p:nvPr/>
            </p:nvSpPr>
            <p:spPr bwMode="auto">
              <a:xfrm>
                <a:off x="47420" y="19966"/>
                <a:ext cx="194671" cy="419291"/>
              </a:xfrm>
              <a:custGeom>
                <a:avLst/>
                <a:gdLst>
                  <a:gd name="T0" fmla="*/ 2147483646 w 59"/>
                  <a:gd name="T1" fmla="*/ 2147483646 h 126"/>
                  <a:gd name="T2" fmla="*/ 2147483646 w 59"/>
                  <a:gd name="T3" fmla="*/ 2147483646 h 126"/>
                  <a:gd name="T4" fmla="*/ 0 w 59"/>
                  <a:gd name="T5" fmla="*/ 2147483646 h 126"/>
                  <a:gd name="T6" fmla="*/ 0 w 59"/>
                  <a:gd name="T7" fmla="*/ 2147483646 h 126"/>
                  <a:gd name="T8" fmla="*/ 2147483646 w 59"/>
                  <a:gd name="T9" fmla="*/ 2147483646 h 126"/>
                  <a:gd name="T10" fmla="*/ 2147483646 w 59"/>
                  <a:gd name="T11" fmla="*/ 2147483646 h 126"/>
                  <a:gd name="T12" fmla="*/ 2147483646 w 59"/>
                  <a:gd name="T13" fmla="*/ 2147483646 h 126"/>
                  <a:gd name="T14" fmla="*/ 2147483646 w 59"/>
                  <a:gd name="T15" fmla="*/ 2147483646 h 126"/>
                  <a:gd name="T16" fmla="*/ 2147483646 w 59"/>
                  <a:gd name="T17" fmla="*/ 2147483646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26"/>
                  <a:gd name="T29" fmla="*/ 59 w 59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23" name="Freeform 85"/>
              <p:cNvSpPr>
                <a:spLocks noChangeArrowheads="1"/>
              </p:cNvSpPr>
              <p:nvPr/>
            </p:nvSpPr>
            <p:spPr bwMode="auto">
              <a:xfrm>
                <a:off x="0" y="157235"/>
                <a:ext cx="27454" cy="147252"/>
              </a:xfrm>
              <a:custGeom>
                <a:avLst/>
                <a:gdLst>
                  <a:gd name="T0" fmla="*/ 0 w 8"/>
                  <a:gd name="T1" fmla="*/ 2147483646 h 44"/>
                  <a:gd name="T2" fmla="*/ 0 w 8"/>
                  <a:gd name="T3" fmla="*/ 2147483646 h 44"/>
                  <a:gd name="T4" fmla="*/ 2147483646 w 8"/>
                  <a:gd name="T5" fmla="*/ 2147483646 h 44"/>
                  <a:gd name="T6" fmla="*/ 2147483646 w 8"/>
                  <a:gd name="T7" fmla="*/ 0 h 44"/>
                  <a:gd name="T8" fmla="*/ 0 w 8"/>
                  <a:gd name="T9" fmla="*/ 2147483646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4"/>
                  <a:gd name="T17" fmla="*/ 8 w 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24" name="Freeform 86"/>
              <p:cNvSpPr>
                <a:spLocks noChangeArrowheads="1"/>
              </p:cNvSpPr>
              <p:nvPr/>
            </p:nvSpPr>
            <p:spPr bwMode="auto">
              <a:xfrm>
                <a:off x="289510" y="114806"/>
                <a:ext cx="77370" cy="229612"/>
              </a:xfrm>
              <a:custGeom>
                <a:avLst/>
                <a:gdLst>
                  <a:gd name="T0" fmla="*/ 2147483646 w 23"/>
                  <a:gd name="T1" fmla="*/ 2147483646 h 69"/>
                  <a:gd name="T2" fmla="*/ 2147483646 w 23"/>
                  <a:gd name="T3" fmla="*/ 2147483646 h 69"/>
                  <a:gd name="T4" fmla="*/ 2147483646 w 23"/>
                  <a:gd name="T5" fmla="*/ 2147483646 h 69"/>
                  <a:gd name="T6" fmla="*/ 2147483646 w 23"/>
                  <a:gd name="T7" fmla="*/ 2147483646 h 69"/>
                  <a:gd name="T8" fmla="*/ 2147483646 w 23"/>
                  <a:gd name="T9" fmla="*/ 2147483646 h 69"/>
                  <a:gd name="T10" fmla="*/ 2147483646 w 23"/>
                  <a:gd name="T11" fmla="*/ 2147483646 h 69"/>
                  <a:gd name="T12" fmla="*/ 2147483646 w 23"/>
                  <a:gd name="T13" fmla="*/ 2147483646 h 69"/>
                  <a:gd name="T14" fmla="*/ 2147483646 w 23"/>
                  <a:gd name="T15" fmla="*/ 2147483646 h 69"/>
                  <a:gd name="T16" fmla="*/ 2147483646 w 23"/>
                  <a:gd name="T17" fmla="*/ 2147483646 h 69"/>
                  <a:gd name="T18" fmla="*/ 2147483646 w 23"/>
                  <a:gd name="T19" fmla="*/ 214748364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1" name="Freeform 87"/>
              <p:cNvSpPr>
                <a:spLocks noChangeArrowheads="1"/>
              </p:cNvSpPr>
              <p:nvPr/>
            </p:nvSpPr>
            <p:spPr bwMode="auto">
              <a:xfrm>
                <a:off x="336931" y="57403"/>
                <a:ext cx="102328" cy="341923"/>
              </a:xfrm>
              <a:custGeom>
                <a:avLst/>
                <a:gdLst>
                  <a:gd name="T0" fmla="*/ 2147483646 w 31"/>
                  <a:gd name="T1" fmla="*/ 2147483646 h 103"/>
                  <a:gd name="T2" fmla="*/ 2147483646 w 31"/>
                  <a:gd name="T3" fmla="*/ 2147483646 h 103"/>
                  <a:gd name="T4" fmla="*/ 2147483646 w 31"/>
                  <a:gd name="T5" fmla="*/ 2147483646 h 103"/>
                  <a:gd name="T6" fmla="*/ 2147483646 w 31"/>
                  <a:gd name="T7" fmla="*/ 2147483646 h 103"/>
                  <a:gd name="T8" fmla="*/ 2147483646 w 31"/>
                  <a:gd name="T9" fmla="*/ 2147483646 h 103"/>
                  <a:gd name="T10" fmla="*/ 2147483646 w 31"/>
                  <a:gd name="T11" fmla="*/ 2147483646 h 103"/>
                  <a:gd name="T12" fmla="*/ 2147483646 w 31"/>
                  <a:gd name="T13" fmla="*/ 2147483646 h 103"/>
                  <a:gd name="T14" fmla="*/ 2147483646 w 31"/>
                  <a:gd name="T15" fmla="*/ 2147483646 h 103"/>
                  <a:gd name="T16" fmla="*/ 2147483646 w 31"/>
                  <a:gd name="T17" fmla="*/ 2147483646 h 103"/>
                  <a:gd name="T18" fmla="*/ 2147483646 w 31"/>
                  <a:gd name="T19" fmla="*/ 2147483646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103"/>
                  <a:gd name="T32" fmla="*/ 31 w 31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26" name="Freeform 88"/>
              <p:cNvSpPr>
                <a:spLocks noChangeArrowheads="1"/>
              </p:cNvSpPr>
              <p:nvPr/>
            </p:nvSpPr>
            <p:spPr bwMode="auto">
              <a:xfrm>
                <a:off x="396830" y="0"/>
                <a:ext cx="124789" cy="459224"/>
              </a:xfrm>
              <a:custGeom>
                <a:avLst/>
                <a:gdLst>
                  <a:gd name="T0" fmla="*/ 2147483646 w 38"/>
                  <a:gd name="T1" fmla="*/ 2147483646 h 138"/>
                  <a:gd name="T2" fmla="*/ 2147483646 w 38"/>
                  <a:gd name="T3" fmla="*/ 2147483646 h 138"/>
                  <a:gd name="T4" fmla="*/ 2147483646 w 38"/>
                  <a:gd name="T5" fmla="*/ 2147483646 h 138"/>
                  <a:gd name="T6" fmla="*/ 2147483646 w 38"/>
                  <a:gd name="T7" fmla="*/ 2147483646 h 138"/>
                  <a:gd name="T8" fmla="*/ 2147483646 w 38"/>
                  <a:gd name="T9" fmla="*/ 2147483646 h 138"/>
                  <a:gd name="T10" fmla="*/ 2147483646 w 38"/>
                  <a:gd name="T11" fmla="*/ 2147483646 h 138"/>
                  <a:gd name="T12" fmla="*/ 2147483646 w 38"/>
                  <a:gd name="T13" fmla="*/ 2147483646 h 138"/>
                  <a:gd name="T14" fmla="*/ 2147483646 w 38"/>
                  <a:gd name="T15" fmla="*/ 2147483646 h 138"/>
                  <a:gd name="T16" fmla="*/ 2147483646 w 38"/>
                  <a:gd name="T17" fmla="*/ 2147483646 h 138"/>
                  <a:gd name="T18" fmla="*/ 2147483646 w 38"/>
                  <a:gd name="T19" fmla="*/ 2147483646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38"/>
                  <a:gd name="T32" fmla="*/ 38 w 38"/>
                  <a:gd name="T33" fmla="*/ 138 h 1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57" name="Group 81"/>
          <p:cNvGrpSpPr>
            <a:grpSpLocks/>
          </p:cNvGrpSpPr>
          <p:nvPr/>
        </p:nvGrpSpPr>
        <p:grpSpPr bwMode="auto">
          <a:xfrm>
            <a:off x="7358063" y="4349750"/>
            <a:ext cx="1177925" cy="989013"/>
            <a:chOff x="0" y="0"/>
            <a:chExt cx="1177016" cy="988977"/>
          </a:xfrm>
        </p:grpSpPr>
        <p:sp>
          <p:nvSpPr>
            <p:cNvPr id="50315" name="Freeform 5"/>
            <p:cNvSpPr>
              <a:spLocks noChangeArrowheads="1"/>
            </p:cNvSpPr>
            <p:nvPr/>
          </p:nvSpPr>
          <p:spPr bwMode="auto">
            <a:xfrm rot="-6829096">
              <a:off x="94017" y="-94019"/>
              <a:ext cx="988977" cy="1177016"/>
            </a:xfrm>
            <a:custGeom>
              <a:avLst/>
              <a:gdLst>
                <a:gd name="T0" fmla="*/ 2147483646 w 596"/>
                <a:gd name="T1" fmla="*/ 2147483646 h 709"/>
                <a:gd name="T2" fmla="*/ 2147483646 w 596"/>
                <a:gd name="T3" fmla="*/ 2147483646 h 709"/>
                <a:gd name="T4" fmla="*/ 2147483646 w 596"/>
                <a:gd name="T5" fmla="*/ 2147483646 h 709"/>
                <a:gd name="T6" fmla="*/ 0 w 596"/>
                <a:gd name="T7" fmla="*/ 2147483646 h 709"/>
                <a:gd name="T8" fmla="*/ 2147483646 w 596"/>
                <a:gd name="T9" fmla="*/ 2147483646 h 709"/>
                <a:gd name="T10" fmla="*/ 2147483646 w 596"/>
                <a:gd name="T11" fmla="*/ 0 h 709"/>
                <a:gd name="T12" fmla="*/ 2147483646 w 596"/>
                <a:gd name="T13" fmla="*/ 2147483646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50316" name="Group 83"/>
            <p:cNvGrpSpPr>
              <a:grpSpLocks/>
            </p:cNvGrpSpPr>
            <p:nvPr/>
          </p:nvGrpSpPr>
          <p:grpSpPr bwMode="auto">
            <a:xfrm>
              <a:off x="460964" y="221129"/>
              <a:ext cx="429933" cy="465763"/>
              <a:chOff x="0" y="0"/>
              <a:chExt cx="359392" cy="389342"/>
            </a:xfrm>
          </p:grpSpPr>
          <p:sp>
            <p:nvSpPr>
              <p:cNvPr id="12" name="Freeform 132"/>
              <p:cNvSpPr>
                <a:spLocks noChangeArrowheads="1"/>
              </p:cNvSpPr>
              <p:nvPr/>
            </p:nvSpPr>
            <p:spPr bwMode="auto">
              <a:xfrm>
                <a:off x="77368" y="92343"/>
                <a:ext cx="204654" cy="207151"/>
              </a:xfrm>
              <a:custGeom>
                <a:avLst/>
                <a:gdLst>
                  <a:gd name="T0" fmla="*/ 0 w 82"/>
                  <a:gd name="T1" fmla="*/ 2147483646 h 83"/>
                  <a:gd name="T2" fmla="*/ 2147483646 w 82"/>
                  <a:gd name="T3" fmla="*/ 2147483646 h 83"/>
                  <a:gd name="T4" fmla="*/ 2147483646 w 82"/>
                  <a:gd name="T5" fmla="*/ 2147483646 h 83"/>
                  <a:gd name="T6" fmla="*/ 2147483646 w 82"/>
                  <a:gd name="T7" fmla="*/ 2147483646 h 83"/>
                  <a:gd name="T8" fmla="*/ 2147483646 w 82"/>
                  <a:gd name="T9" fmla="*/ 0 h 83"/>
                  <a:gd name="T10" fmla="*/ 0 w 82"/>
                  <a:gd name="T11" fmla="*/ 0 h 83"/>
                  <a:gd name="T12" fmla="*/ 0 w 82"/>
                  <a:gd name="T13" fmla="*/ 2147483646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83"/>
                  <a:gd name="T23" fmla="*/ 82 w 8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83">
                    <a:moveTo>
                      <a:pt x="0" y="29"/>
                    </a:moveTo>
                    <a:lnTo>
                      <a:pt x="58" y="29"/>
                    </a:lnTo>
                    <a:lnTo>
                      <a:pt x="58" y="83"/>
                    </a:lnTo>
                    <a:lnTo>
                      <a:pt x="82" y="83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18" name="Freeform 133"/>
              <p:cNvSpPr>
                <a:spLocks noChangeArrowheads="1"/>
              </p:cNvSpPr>
              <p:nvPr/>
            </p:nvSpPr>
            <p:spPr bwMode="auto">
              <a:xfrm>
                <a:off x="152241" y="0"/>
                <a:ext cx="207151" cy="204654"/>
              </a:xfrm>
              <a:custGeom>
                <a:avLst/>
                <a:gdLst>
                  <a:gd name="T0" fmla="*/ 0 w 83"/>
                  <a:gd name="T1" fmla="*/ 0 h 82"/>
                  <a:gd name="T2" fmla="*/ 0 w 83"/>
                  <a:gd name="T3" fmla="*/ 2147483646 h 82"/>
                  <a:gd name="T4" fmla="*/ 2147483646 w 83"/>
                  <a:gd name="T5" fmla="*/ 2147483646 h 82"/>
                  <a:gd name="T6" fmla="*/ 2147483646 w 83"/>
                  <a:gd name="T7" fmla="*/ 2147483646 h 82"/>
                  <a:gd name="T8" fmla="*/ 2147483646 w 83"/>
                  <a:gd name="T9" fmla="*/ 2147483646 h 82"/>
                  <a:gd name="T10" fmla="*/ 2147483646 w 83"/>
                  <a:gd name="T11" fmla="*/ 0 h 82"/>
                  <a:gd name="T12" fmla="*/ 0 w 83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82"/>
                  <a:gd name="T23" fmla="*/ 83 w 83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82">
                    <a:moveTo>
                      <a:pt x="0" y="0"/>
                    </a:moveTo>
                    <a:lnTo>
                      <a:pt x="0" y="29"/>
                    </a:lnTo>
                    <a:lnTo>
                      <a:pt x="59" y="29"/>
                    </a:lnTo>
                    <a:lnTo>
                      <a:pt x="59" y="82"/>
                    </a:lnTo>
                    <a:lnTo>
                      <a:pt x="83" y="82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19" name="Rectangle 134"/>
              <p:cNvSpPr>
                <a:spLocks noChangeArrowheads="1"/>
              </p:cNvSpPr>
              <p:nvPr/>
            </p:nvSpPr>
            <p:spPr bwMode="auto">
              <a:xfrm>
                <a:off x="0" y="182191"/>
                <a:ext cx="207151" cy="207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0263" name="Group 87"/>
          <p:cNvGrpSpPr>
            <a:grpSpLocks/>
          </p:cNvGrpSpPr>
          <p:nvPr/>
        </p:nvGrpSpPr>
        <p:grpSpPr bwMode="auto">
          <a:xfrm>
            <a:off x="2882900" y="2181225"/>
            <a:ext cx="898525" cy="904875"/>
            <a:chOff x="0" y="0"/>
            <a:chExt cx="1005867" cy="1011639"/>
          </a:xfrm>
        </p:grpSpPr>
        <p:sp>
          <p:nvSpPr>
            <p:cNvPr id="50310" name="Oval 22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0311" name="Group 89"/>
            <p:cNvGrpSpPr>
              <a:grpSpLocks/>
            </p:cNvGrpSpPr>
            <p:nvPr/>
          </p:nvGrpSpPr>
          <p:grpSpPr bwMode="auto">
            <a:xfrm>
              <a:off x="254790" y="236996"/>
              <a:ext cx="498231" cy="561960"/>
              <a:chOff x="0" y="0"/>
              <a:chExt cx="429274" cy="484183"/>
            </a:xfrm>
          </p:grpSpPr>
          <p:sp>
            <p:nvSpPr>
              <p:cNvPr id="50312" name="Freeform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274" cy="87353"/>
              </a:xfrm>
              <a:custGeom>
                <a:avLst/>
                <a:gdLst>
                  <a:gd name="T0" fmla="*/ 2147483646 w 129"/>
                  <a:gd name="T1" fmla="*/ 2147483646 h 26"/>
                  <a:gd name="T2" fmla="*/ 2147483646 w 129"/>
                  <a:gd name="T3" fmla="*/ 2147483646 h 26"/>
                  <a:gd name="T4" fmla="*/ 2147483646 w 129"/>
                  <a:gd name="T5" fmla="*/ 0 h 26"/>
                  <a:gd name="T6" fmla="*/ 2147483646 w 129"/>
                  <a:gd name="T7" fmla="*/ 2147483646 h 26"/>
                  <a:gd name="T8" fmla="*/ 2147483646 w 129"/>
                  <a:gd name="T9" fmla="*/ 2147483646 h 26"/>
                  <a:gd name="T10" fmla="*/ 0 w 129"/>
                  <a:gd name="T11" fmla="*/ 2147483646 h 26"/>
                  <a:gd name="T12" fmla="*/ 0 w 129"/>
                  <a:gd name="T13" fmla="*/ 2147483646 h 26"/>
                  <a:gd name="T14" fmla="*/ 2147483646 w 129"/>
                  <a:gd name="T15" fmla="*/ 2147483646 h 26"/>
                  <a:gd name="T16" fmla="*/ 2147483646 w 129"/>
                  <a:gd name="T17" fmla="*/ 2147483646 h 26"/>
                  <a:gd name="T18" fmla="*/ 2147483646 w 129"/>
                  <a:gd name="T19" fmla="*/ 214748364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26"/>
                  <a:gd name="T32" fmla="*/ 129 w 129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13" name="Freeform 148"/>
              <p:cNvSpPr>
                <a:spLocks noEditPoints="1" noChangeArrowheads="1"/>
              </p:cNvSpPr>
              <p:nvPr/>
            </p:nvSpPr>
            <p:spPr bwMode="auto">
              <a:xfrm>
                <a:off x="37436" y="107319"/>
                <a:ext cx="356897" cy="376864"/>
              </a:xfrm>
              <a:custGeom>
                <a:avLst/>
                <a:gdLst>
                  <a:gd name="T0" fmla="*/ 2147483646 w 143"/>
                  <a:gd name="T1" fmla="*/ 2147483646 h 151"/>
                  <a:gd name="T2" fmla="*/ 2147483646 w 143"/>
                  <a:gd name="T3" fmla="*/ 0 h 151"/>
                  <a:gd name="T4" fmla="*/ 0 w 143"/>
                  <a:gd name="T5" fmla="*/ 0 h 151"/>
                  <a:gd name="T6" fmla="*/ 0 w 143"/>
                  <a:gd name="T7" fmla="*/ 2147483646 h 151"/>
                  <a:gd name="T8" fmla="*/ 2147483646 w 143"/>
                  <a:gd name="T9" fmla="*/ 2147483646 h 151"/>
                  <a:gd name="T10" fmla="*/ 2147483646 w 143"/>
                  <a:gd name="T11" fmla="*/ 2147483646 h 151"/>
                  <a:gd name="T12" fmla="*/ 2147483646 w 143"/>
                  <a:gd name="T13" fmla="*/ 2147483646 h 151"/>
                  <a:gd name="T14" fmla="*/ 2147483646 w 143"/>
                  <a:gd name="T15" fmla="*/ 2147483646 h 151"/>
                  <a:gd name="T16" fmla="*/ 2147483646 w 143"/>
                  <a:gd name="T17" fmla="*/ 2147483646 h 151"/>
                  <a:gd name="T18" fmla="*/ 2147483646 w 143"/>
                  <a:gd name="T19" fmla="*/ 2147483646 h 151"/>
                  <a:gd name="T20" fmla="*/ 2147483646 w 143"/>
                  <a:gd name="T21" fmla="*/ 2147483646 h 151"/>
                  <a:gd name="T22" fmla="*/ 2147483646 w 143"/>
                  <a:gd name="T23" fmla="*/ 2147483646 h 151"/>
                  <a:gd name="T24" fmla="*/ 2147483646 w 143"/>
                  <a:gd name="T25" fmla="*/ 2147483646 h 151"/>
                  <a:gd name="T26" fmla="*/ 2147483646 w 143"/>
                  <a:gd name="T27" fmla="*/ 2147483646 h 151"/>
                  <a:gd name="T28" fmla="*/ 2147483646 w 143"/>
                  <a:gd name="T29" fmla="*/ 2147483646 h 151"/>
                  <a:gd name="T30" fmla="*/ 2147483646 w 143"/>
                  <a:gd name="T31" fmla="*/ 2147483646 h 151"/>
                  <a:gd name="T32" fmla="*/ 2147483646 w 143"/>
                  <a:gd name="T33" fmla="*/ 2147483646 h 151"/>
                  <a:gd name="T34" fmla="*/ 2147483646 w 143"/>
                  <a:gd name="T35" fmla="*/ 2147483646 h 151"/>
                  <a:gd name="T36" fmla="*/ 2147483646 w 143"/>
                  <a:gd name="T37" fmla="*/ 2147483646 h 151"/>
                  <a:gd name="T38" fmla="*/ 2147483646 w 143"/>
                  <a:gd name="T39" fmla="*/ 2147483646 h 151"/>
                  <a:gd name="T40" fmla="*/ 2147483646 w 143"/>
                  <a:gd name="T41" fmla="*/ 2147483646 h 151"/>
                  <a:gd name="T42" fmla="*/ 2147483646 w 143"/>
                  <a:gd name="T43" fmla="*/ 2147483646 h 151"/>
                  <a:gd name="T44" fmla="*/ 2147483646 w 143"/>
                  <a:gd name="T45" fmla="*/ 2147483646 h 151"/>
                  <a:gd name="T46" fmla="*/ 2147483646 w 143"/>
                  <a:gd name="T47" fmla="*/ 2147483646 h 151"/>
                  <a:gd name="T48" fmla="*/ 2147483646 w 143"/>
                  <a:gd name="T49" fmla="*/ 2147483646 h 151"/>
                  <a:gd name="T50" fmla="*/ 2147483646 w 143"/>
                  <a:gd name="T51" fmla="*/ 2147483646 h 151"/>
                  <a:gd name="T52" fmla="*/ 2147483646 w 143"/>
                  <a:gd name="T53" fmla="*/ 2147483646 h 151"/>
                  <a:gd name="T54" fmla="*/ 2147483646 w 143"/>
                  <a:gd name="T55" fmla="*/ 2147483646 h 151"/>
                  <a:gd name="T56" fmla="*/ 2147483646 w 143"/>
                  <a:gd name="T57" fmla="*/ 2147483646 h 151"/>
                  <a:gd name="T58" fmla="*/ 2147483646 w 143"/>
                  <a:gd name="T59" fmla="*/ 2147483646 h 151"/>
                  <a:gd name="T60" fmla="*/ 2147483646 w 143"/>
                  <a:gd name="T61" fmla="*/ 2147483646 h 151"/>
                  <a:gd name="T62" fmla="*/ 2147483646 w 143"/>
                  <a:gd name="T63" fmla="*/ 2147483646 h 151"/>
                  <a:gd name="T64" fmla="*/ 2147483646 w 143"/>
                  <a:gd name="T65" fmla="*/ 2147483646 h 151"/>
                  <a:gd name="T66" fmla="*/ 2147483646 w 143"/>
                  <a:gd name="T67" fmla="*/ 2147483646 h 151"/>
                  <a:gd name="T68" fmla="*/ 2147483646 w 143"/>
                  <a:gd name="T69" fmla="*/ 2147483646 h 151"/>
                  <a:gd name="T70" fmla="*/ 2147483646 w 143"/>
                  <a:gd name="T71" fmla="*/ 2147483646 h 151"/>
                  <a:gd name="T72" fmla="*/ 2147483646 w 143"/>
                  <a:gd name="T73" fmla="*/ 2147483646 h 151"/>
                  <a:gd name="T74" fmla="*/ 2147483646 w 143"/>
                  <a:gd name="T75" fmla="*/ 2147483646 h 151"/>
                  <a:gd name="T76" fmla="*/ 2147483646 w 143"/>
                  <a:gd name="T77" fmla="*/ 2147483646 h 151"/>
                  <a:gd name="T78" fmla="*/ 2147483646 w 143"/>
                  <a:gd name="T79" fmla="*/ 2147483646 h 151"/>
                  <a:gd name="T80" fmla="*/ 2147483646 w 143"/>
                  <a:gd name="T81" fmla="*/ 2147483646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151"/>
                  <a:gd name="T125" fmla="*/ 143 w 14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14" name="Freeform 149"/>
              <p:cNvSpPr>
                <a:spLocks noChangeArrowheads="1"/>
              </p:cNvSpPr>
              <p:nvPr/>
            </p:nvSpPr>
            <p:spPr bwMode="auto">
              <a:xfrm>
                <a:off x="64890" y="179696"/>
                <a:ext cx="174705" cy="102328"/>
              </a:xfrm>
              <a:custGeom>
                <a:avLst/>
                <a:gdLst>
                  <a:gd name="T0" fmla="*/ 2147483646 w 70"/>
                  <a:gd name="T1" fmla="*/ 2147483646 h 41"/>
                  <a:gd name="T2" fmla="*/ 2147483646 w 70"/>
                  <a:gd name="T3" fmla="*/ 2147483646 h 41"/>
                  <a:gd name="T4" fmla="*/ 2147483646 w 70"/>
                  <a:gd name="T5" fmla="*/ 2147483646 h 41"/>
                  <a:gd name="T6" fmla="*/ 2147483646 w 70"/>
                  <a:gd name="T7" fmla="*/ 2147483646 h 41"/>
                  <a:gd name="T8" fmla="*/ 2147483646 w 70"/>
                  <a:gd name="T9" fmla="*/ 2147483646 h 41"/>
                  <a:gd name="T10" fmla="*/ 2147483646 w 70"/>
                  <a:gd name="T11" fmla="*/ 2147483646 h 41"/>
                  <a:gd name="T12" fmla="*/ 2147483646 w 70"/>
                  <a:gd name="T13" fmla="*/ 2147483646 h 41"/>
                  <a:gd name="T14" fmla="*/ 2147483646 w 70"/>
                  <a:gd name="T15" fmla="*/ 2147483646 h 41"/>
                  <a:gd name="T16" fmla="*/ 2147483646 w 70"/>
                  <a:gd name="T17" fmla="*/ 2147483646 h 41"/>
                  <a:gd name="T18" fmla="*/ 2147483646 w 70"/>
                  <a:gd name="T19" fmla="*/ 2147483646 h 41"/>
                  <a:gd name="T20" fmla="*/ 0 w 70"/>
                  <a:gd name="T21" fmla="*/ 2147483646 h 41"/>
                  <a:gd name="T22" fmla="*/ 2147483646 w 70"/>
                  <a:gd name="T23" fmla="*/ 2147483646 h 41"/>
                  <a:gd name="T24" fmla="*/ 2147483646 w 70"/>
                  <a:gd name="T25" fmla="*/ 2147483646 h 41"/>
                  <a:gd name="T26" fmla="*/ 2147483646 w 70"/>
                  <a:gd name="T27" fmla="*/ 2147483646 h 41"/>
                  <a:gd name="T28" fmla="*/ 2147483646 w 70"/>
                  <a:gd name="T29" fmla="*/ 2147483646 h 41"/>
                  <a:gd name="T30" fmla="*/ 2147483646 w 70"/>
                  <a:gd name="T31" fmla="*/ 2147483646 h 41"/>
                  <a:gd name="T32" fmla="*/ 2147483646 w 70"/>
                  <a:gd name="T33" fmla="*/ 2147483646 h 41"/>
                  <a:gd name="T34" fmla="*/ 2147483646 w 70"/>
                  <a:gd name="T35" fmla="*/ 2147483646 h 41"/>
                  <a:gd name="T36" fmla="*/ 2147483646 w 70"/>
                  <a:gd name="T37" fmla="*/ 2147483646 h 41"/>
                  <a:gd name="T38" fmla="*/ 2147483646 w 70"/>
                  <a:gd name="T39" fmla="*/ 2147483646 h 41"/>
                  <a:gd name="T40" fmla="*/ 2147483646 w 70"/>
                  <a:gd name="T41" fmla="*/ 2147483646 h 41"/>
                  <a:gd name="T42" fmla="*/ 2147483646 w 70"/>
                  <a:gd name="T43" fmla="*/ 2147483646 h 41"/>
                  <a:gd name="T44" fmla="*/ 2147483646 w 70"/>
                  <a:gd name="T45" fmla="*/ 2147483646 h 41"/>
                  <a:gd name="T46" fmla="*/ 2147483646 w 70"/>
                  <a:gd name="T47" fmla="*/ 2147483646 h 41"/>
                  <a:gd name="T48" fmla="*/ 2147483646 w 70"/>
                  <a:gd name="T49" fmla="*/ 2147483646 h 41"/>
                  <a:gd name="T50" fmla="*/ 2147483646 w 70"/>
                  <a:gd name="T51" fmla="*/ 0 h 41"/>
                  <a:gd name="T52" fmla="*/ 2147483646 w 70"/>
                  <a:gd name="T53" fmla="*/ 2147483646 h 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41"/>
                  <a:gd name="T83" fmla="*/ 70 w 70"/>
                  <a:gd name="T84" fmla="*/ 41 h 4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69" name="Group 93"/>
          <p:cNvGrpSpPr>
            <a:grpSpLocks/>
          </p:cNvGrpSpPr>
          <p:nvPr/>
        </p:nvGrpSpPr>
        <p:grpSpPr bwMode="auto">
          <a:xfrm>
            <a:off x="7235825" y="3463925"/>
            <a:ext cx="950913" cy="800100"/>
            <a:chOff x="0" y="0"/>
            <a:chExt cx="1067349" cy="896832"/>
          </a:xfrm>
        </p:grpSpPr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 rot="-7929366">
              <a:off x="85259" y="-85260"/>
              <a:ext cx="896832" cy="1067349"/>
            </a:xfrm>
            <a:custGeom>
              <a:avLst/>
              <a:gdLst>
                <a:gd name="T0" fmla="*/ 2147483646 w 596"/>
                <a:gd name="T1" fmla="*/ 2147483646 h 709"/>
                <a:gd name="T2" fmla="*/ 2147483646 w 596"/>
                <a:gd name="T3" fmla="*/ 2147483646 h 709"/>
                <a:gd name="T4" fmla="*/ 2147483646 w 596"/>
                <a:gd name="T5" fmla="*/ 2147483646 h 709"/>
                <a:gd name="T6" fmla="*/ 0 w 596"/>
                <a:gd name="T7" fmla="*/ 2147483646 h 709"/>
                <a:gd name="T8" fmla="*/ 2147483646 w 596"/>
                <a:gd name="T9" fmla="*/ 2147483646 h 709"/>
                <a:gd name="T10" fmla="*/ 2147483646 w 596"/>
                <a:gd name="T11" fmla="*/ 0 h 709"/>
                <a:gd name="T12" fmla="*/ 2147483646 w 596"/>
                <a:gd name="T13" fmla="*/ 2147483646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50291" name="Group 95"/>
            <p:cNvGrpSpPr>
              <a:grpSpLocks/>
            </p:cNvGrpSpPr>
            <p:nvPr/>
          </p:nvGrpSpPr>
          <p:grpSpPr bwMode="auto">
            <a:xfrm>
              <a:off x="336135" y="122832"/>
              <a:ext cx="532703" cy="529200"/>
              <a:chOff x="0" y="0"/>
              <a:chExt cx="379359" cy="376864"/>
            </a:xfrm>
          </p:grpSpPr>
          <p:sp>
            <p:nvSpPr>
              <p:cNvPr id="50292" name="Freeform 15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79359" cy="376864"/>
              </a:xfrm>
              <a:custGeom>
                <a:avLst/>
                <a:gdLst>
                  <a:gd name="T0" fmla="*/ 2147483646 w 114"/>
                  <a:gd name="T1" fmla="*/ 0 h 114"/>
                  <a:gd name="T2" fmla="*/ 0 w 114"/>
                  <a:gd name="T3" fmla="*/ 2147483646 h 114"/>
                  <a:gd name="T4" fmla="*/ 2147483646 w 114"/>
                  <a:gd name="T5" fmla="*/ 2147483646 h 114"/>
                  <a:gd name="T6" fmla="*/ 2147483646 w 114"/>
                  <a:gd name="T7" fmla="*/ 2147483646 h 114"/>
                  <a:gd name="T8" fmla="*/ 2147483646 w 114"/>
                  <a:gd name="T9" fmla="*/ 0 h 114"/>
                  <a:gd name="T10" fmla="*/ 2147483646 w 114"/>
                  <a:gd name="T11" fmla="*/ 2147483646 h 114"/>
                  <a:gd name="T12" fmla="*/ 2147483646 w 114"/>
                  <a:gd name="T13" fmla="*/ 2147483646 h 114"/>
                  <a:gd name="T14" fmla="*/ 2147483646 w 114"/>
                  <a:gd name="T15" fmla="*/ 2147483646 h 114"/>
                  <a:gd name="T16" fmla="*/ 2147483646 w 114"/>
                  <a:gd name="T17" fmla="*/ 2147483646 h 114"/>
                  <a:gd name="T18" fmla="*/ 2147483646 w 114"/>
                  <a:gd name="T19" fmla="*/ 2147483646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4"/>
                  <a:gd name="T32" fmla="*/ 114 w 114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93" name="Rectangle 151"/>
              <p:cNvSpPr>
                <a:spLocks noChangeArrowheads="1"/>
              </p:cNvSpPr>
              <p:nvPr/>
            </p:nvSpPr>
            <p:spPr bwMode="auto">
              <a:xfrm>
                <a:off x="144756" y="272040"/>
                <a:ext cx="22463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94" name="Rectangle 152"/>
              <p:cNvSpPr>
                <a:spLocks noChangeArrowheads="1"/>
              </p:cNvSpPr>
              <p:nvPr/>
            </p:nvSpPr>
            <p:spPr bwMode="auto">
              <a:xfrm>
                <a:off x="179697" y="272040"/>
                <a:ext cx="19966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Rectangle 153"/>
              <p:cNvSpPr>
                <a:spLocks noChangeArrowheads="1"/>
              </p:cNvSpPr>
              <p:nvPr/>
            </p:nvSpPr>
            <p:spPr bwMode="auto">
              <a:xfrm>
                <a:off x="214638" y="272040"/>
                <a:ext cx="19966" cy="42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96" name="Freeform 154"/>
              <p:cNvSpPr>
                <a:spLocks noChangeArrowheads="1"/>
              </p:cNvSpPr>
              <p:nvPr/>
            </p:nvSpPr>
            <p:spPr bwMode="auto">
              <a:xfrm>
                <a:off x="117303" y="107318"/>
                <a:ext cx="82362" cy="84857"/>
              </a:xfrm>
              <a:custGeom>
                <a:avLst/>
                <a:gdLst>
                  <a:gd name="T0" fmla="*/ 2147483646 w 25"/>
                  <a:gd name="T1" fmla="*/ 2147483646 h 25"/>
                  <a:gd name="T2" fmla="*/ 2147483646 w 25"/>
                  <a:gd name="T3" fmla="*/ 2147483646 h 25"/>
                  <a:gd name="T4" fmla="*/ 2147483646 w 25"/>
                  <a:gd name="T5" fmla="*/ 2147483646 h 25"/>
                  <a:gd name="T6" fmla="*/ 2147483646 w 25"/>
                  <a:gd name="T7" fmla="*/ 2147483646 h 25"/>
                  <a:gd name="T8" fmla="*/ 2147483646 w 25"/>
                  <a:gd name="T9" fmla="*/ 2147483646 h 25"/>
                  <a:gd name="T10" fmla="*/ 0 w 25"/>
                  <a:gd name="T11" fmla="*/ 0 h 25"/>
                  <a:gd name="T12" fmla="*/ 2147483646 w 25"/>
                  <a:gd name="T13" fmla="*/ 2147483646 h 25"/>
                  <a:gd name="T14" fmla="*/ 2147483646 w 25"/>
                  <a:gd name="T15" fmla="*/ 214748364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5"/>
                  <a:gd name="T26" fmla="*/ 25 w 2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97" name="Freeform 155"/>
              <p:cNvSpPr>
                <a:spLocks noChangeArrowheads="1"/>
              </p:cNvSpPr>
              <p:nvPr/>
            </p:nvSpPr>
            <p:spPr bwMode="auto">
              <a:xfrm>
                <a:off x="67387" y="272040"/>
                <a:ext cx="22463" cy="19966"/>
              </a:xfrm>
              <a:custGeom>
                <a:avLst/>
                <a:gdLst>
                  <a:gd name="T0" fmla="*/ 0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0 h 8"/>
                  <a:gd name="T8" fmla="*/ 0 w 9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98" name="Freeform 156"/>
              <p:cNvSpPr>
                <a:spLocks noChangeArrowheads="1"/>
              </p:cNvSpPr>
              <p:nvPr/>
            </p:nvSpPr>
            <p:spPr bwMode="auto">
              <a:xfrm>
                <a:off x="47421" y="227116"/>
                <a:ext cx="27454" cy="14975"/>
              </a:xfrm>
              <a:custGeom>
                <a:avLst/>
                <a:gdLst>
                  <a:gd name="T0" fmla="*/ 2147483646 w 11"/>
                  <a:gd name="T1" fmla="*/ 0 h 6"/>
                  <a:gd name="T2" fmla="*/ 0 w 11"/>
                  <a:gd name="T3" fmla="*/ 2147483646 h 6"/>
                  <a:gd name="T4" fmla="*/ 2147483646 w 11"/>
                  <a:gd name="T5" fmla="*/ 2147483646 h 6"/>
                  <a:gd name="T6" fmla="*/ 2147483646 w 11"/>
                  <a:gd name="T7" fmla="*/ 2147483646 h 6"/>
                  <a:gd name="T8" fmla="*/ 2147483646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99" name="Freeform 157"/>
              <p:cNvSpPr>
                <a:spLocks noChangeArrowheads="1"/>
              </p:cNvSpPr>
              <p:nvPr/>
            </p:nvSpPr>
            <p:spPr bwMode="auto">
              <a:xfrm>
                <a:off x="79865" y="74874"/>
                <a:ext cx="19966" cy="22463"/>
              </a:xfrm>
              <a:custGeom>
                <a:avLst/>
                <a:gdLst>
                  <a:gd name="T0" fmla="*/ 0 w 8"/>
                  <a:gd name="T1" fmla="*/ 2147483646 h 9"/>
                  <a:gd name="T2" fmla="*/ 2147483646 w 8"/>
                  <a:gd name="T3" fmla="*/ 2147483646 h 9"/>
                  <a:gd name="T4" fmla="*/ 2147483646 w 8"/>
                  <a:gd name="T5" fmla="*/ 2147483646 h 9"/>
                  <a:gd name="T6" fmla="*/ 2147483646 w 8"/>
                  <a:gd name="T7" fmla="*/ 0 h 9"/>
                  <a:gd name="T8" fmla="*/ 0 w 8"/>
                  <a:gd name="T9" fmla="*/ 214748364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00" name="Freeform 158"/>
              <p:cNvSpPr>
                <a:spLocks noChangeArrowheads="1"/>
              </p:cNvSpPr>
              <p:nvPr/>
            </p:nvSpPr>
            <p:spPr bwMode="auto">
              <a:xfrm>
                <a:off x="49916" y="124789"/>
                <a:ext cx="27454" cy="12480"/>
              </a:xfrm>
              <a:custGeom>
                <a:avLst/>
                <a:gdLst>
                  <a:gd name="T0" fmla="*/ 2147483646 w 11"/>
                  <a:gd name="T1" fmla="*/ 2147483646 h 5"/>
                  <a:gd name="T2" fmla="*/ 2147483646 w 11"/>
                  <a:gd name="T3" fmla="*/ 0 h 5"/>
                  <a:gd name="T4" fmla="*/ 0 w 11"/>
                  <a:gd name="T5" fmla="*/ 2147483646 h 5"/>
                  <a:gd name="T6" fmla="*/ 2147483646 w 11"/>
                  <a:gd name="T7" fmla="*/ 2147483646 h 5"/>
                  <a:gd name="T8" fmla="*/ 2147483646 w 11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5" name="Rectangle 159"/>
              <p:cNvSpPr>
                <a:spLocks noChangeArrowheads="1"/>
              </p:cNvSpPr>
              <p:nvPr/>
            </p:nvSpPr>
            <p:spPr bwMode="auto">
              <a:xfrm>
                <a:off x="187185" y="34941"/>
                <a:ext cx="7488" cy="22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02" name="Freeform 160"/>
              <p:cNvSpPr>
                <a:spLocks noChangeArrowheads="1"/>
              </p:cNvSpPr>
              <p:nvPr/>
            </p:nvSpPr>
            <p:spPr bwMode="auto">
              <a:xfrm>
                <a:off x="119798" y="44924"/>
                <a:ext cx="17471" cy="22463"/>
              </a:xfrm>
              <a:custGeom>
                <a:avLst/>
                <a:gdLst>
                  <a:gd name="T0" fmla="*/ 2147483646 w 7"/>
                  <a:gd name="T1" fmla="*/ 2147483646 h 9"/>
                  <a:gd name="T2" fmla="*/ 2147483646 w 7"/>
                  <a:gd name="T3" fmla="*/ 0 h 9"/>
                  <a:gd name="T4" fmla="*/ 0 w 7"/>
                  <a:gd name="T5" fmla="*/ 2147483646 h 9"/>
                  <a:gd name="T6" fmla="*/ 2147483646 w 7"/>
                  <a:gd name="T7" fmla="*/ 2147483646 h 9"/>
                  <a:gd name="T8" fmla="*/ 2147483646 w 7"/>
                  <a:gd name="T9" fmla="*/ 214748364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03" name="Freeform 161"/>
              <p:cNvSpPr>
                <a:spLocks noChangeArrowheads="1"/>
              </p:cNvSpPr>
              <p:nvPr/>
            </p:nvSpPr>
            <p:spPr bwMode="auto">
              <a:xfrm>
                <a:off x="234604" y="44924"/>
                <a:ext cx="12480" cy="27454"/>
              </a:xfrm>
              <a:custGeom>
                <a:avLst/>
                <a:gdLst>
                  <a:gd name="T0" fmla="*/ 0 w 5"/>
                  <a:gd name="T1" fmla="*/ 2147483646 h 11"/>
                  <a:gd name="T2" fmla="*/ 2147483646 w 5"/>
                  <a:gd name="T3" fmla="*/ 2147483646 h 11"/>
                  <a:gd name="T4" fmla="*/ 2147483646 w 5"/>
                  <a:gd name="T5" fmla="*/ 2147483646 h 11"/>
                  <a:gd name="T6" fmla="*/ 2147483646 w 5"/>
                  <a:gd name="T7" fmla="*/ 0 h 11"/>
                  <a:gd name="T8" fmla="*/ 0 w 5"/>
                  <a:gd name="T9" fmla="*/ 214748364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04" name="Freeform 162"/>
              <p:cNvSpPr>
                <a:spLocks noChangeArrowheads="1"/>
              </p:cNvSpPr>
              <p:nvPr/>
            </p:nvSpPr>
            <p:spPr bwMode="auto">
              <a:xfrm>
                <a:off x="277033" y="272040"/>
                <a:ext cx="22463" cy="19966"/>
              </a:xfrm>
              <a:custGeom>
                <a:avLst/>
                <a:gdLst>
                  <a:gd name="T0" fmla="*/ 0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0 h 8"/>
                  <a:gd name="T8" fmla="*/ 0 w 9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05" name="Freeform 163"/>
              <p:cNvSpPr>
                <a:spLocks noChangeArrowheads="1"/>
              </p:cNvSpPr>
              <p:nvPr/>
            </p:nvSpPr>
            <p:spPr bwMode="auto">
              <a:xfrm>
                <a:off x="304486" y="227116"/>
                <a:ext cx="24958" cy="14975"/>
              </a:xfrm>
              <a:custGeom>
                <a:avLst/>
                <a:gdLst>
                  <a:gd name="T0" fmla="*/ 0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0 h 6"/>
                  <a:gd name="T8" fmla="*/ 0 w 10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06" name="Freeform 164"/>
              <p:cNvSpPr>
                <a:spLocks noChangeArrowheads="1"/>
              </p:cNvSpPr>
              <p:nvPr/>
            </p:nvSpPr>
            <p:spPr bwMode="auto">
              <a:xfrm>
                <a:off x="274536" y="74874"/>
                <a:ext cx="22463" cy="22463"/>
              </a:xfrm>
              <a:custGeom>
                <a:avLst/>
                <a:gdLst>
                  <a:gd name="T0" fmla="*/ 2147483646 w 9"/>
                  <a:gd name="T1" fmla="*/ 2147483646 h 9"/>
                  <a:gd name="T2" fmla="*/ 2147483646 w 9"/>
                  <a:gd name="T3" fmla="*/ 0 h 9"/>
                  <a:gd name="T4" fmla="*/ 0 w 9"/>
                  <a:gd name="T5" fmla="*/ 2147483646 h 9"/>
                  <a:gd name="T6" fmla="*/ 2147483646 w 9"/>
                  <a:gd name="T7" fmla="*/ 2147483646 h 9"/>
                  <a:gd name="T8" fmla="*/ 2147483646 w 9"/>
                  <a:gd name="T9" fmla="*/ 214748364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307" name="Freeform 165"/>
              <p:cNvSpPr>
                <a:spLocks noChangeArrowheads="1"/>
              </p:cNvSpPr>
              <p:nvPr/>
            </p:nvSpPr>
            <p:spPr bwMode="auto">
              <a:xfrm>
                <a:off x="299494" y="124789"/>
                <a:ext cx="27454" cy="12480"/>
              </a:xfrm>
              <a:custGeom>
                <a:avLst/>
                <a:gdLst>
                  <a:gd name="T0" fmla="*/ 2147483646 w 11"/>
                  <a:gd name="T1" fmla="*/ 0 h 5"/>
                  <a:gd name="T2" fmla="*/ 0 w 11"/>
                  <a:gd name="T3" fmla="*/ 2147483646 h 5"/>
                  <a:gd name="T4" fmla="*/ 2147483646 w 11"/>
                  <a:gd name="T5" fmla="*/ 2147483646 h 5"/>
                  <a:gd name="T6" fmla="*/ 2147483646 w 11"/>
                  <a:gd name="T7" fmla="*/ 2147483646 h 5"/>
                  <a:gd name="T8" fmla="*/ 2147483646 w 1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16" name="Rectangle 166"/>
              <p:cNvSpPr>
                <a:spLocks noChangeArrowheads="1"/>
              </p:cNvSpPr>
              <p:nvPr/>
            </p:nvSpPr>
            <p:spPr bwMode="auto">
              <a:xfrm>
                <a:off x="39933" y="174705"/>
                <a:ext cx="24958" cy="7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09" name="Rectangle 167"/>
              <p:cNvSpPr>
                <a:spLocks noChangeArrowheads="1"/>
              </p:cNvSpPr>
              <p:nvPr/>
            </p:nvSpPr>
            <p:spPr bwMode="auto">
              <a:xfrm>
                <a:off x="316965" y="177200"/>
                <a:ext cx="27454" cy="7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0290" name="Group 114"/>
          <p:cNvGrpSpPr>
            <a:grpSpLocks/>
          </p:cNvGrpSpPr>
          <p:nvPr/>
        </p:nvGrpSpPr>
        <p:grpSpPr bwMode="auto">
          <a:xfrm>
            <a:off x="2606675" y="4397375"/>
            <a:ext cx="1006475" cy="1011238"/>
            <a:chOff x="0" y="0"/>
            <a:chExt cx="1005867" cy="1011639"/>
          </a:xfrm>
        </p:grpSpPr>
        <p:sp>
          <p:nvSpPr>
            <p:cNvPr id="50286" name="Oval 21"/>
            <p:cNvSpPr>
              <a:spLocks noChangeArrowheads="1"/>
            </p:cNvSpPr>
            <p:nvPr/>
          </p:nvSpPr>
          <p:spPr bwMode="auto">
            <a:xfrm>
              <a:off x="0" y="0"/>
              <a:ext cx="1005867" cy="1011639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0287" name="Group 116"/>
            <p:cNvGrpSpPr>
              <a:grpSpLocks/>
            </p:cNvGrpSpPr>
            <p:nvPr/>
          </p:nvGrpSpPr>
          <p:grpSpPr bwMode="auto">
            <a:xfrm>
              <a:off x="282845" y="272862"/>
              <a:ext cx="420556" cy="546721"/>
              <a:chOff x="0" y="0"/>
              <a:chExt cx="299494" cy="389342"/>
            </a:xfrm>
          </p:grpSpPr>
          <p:sp>
            <p:nvSpPr>
              <p:cNvPr id="50288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avLst/>
                <a:gdLst>
                  <a:gd name="T0" fmla="*/ 2147483646 w 90"/>
                  <a:gd name="T1" fmla="*/ 2147483646 h 83"/>
                  <a:gd name="T2" fmla="*/ 2147483646 w 90"/>
                  <a:gd name="T3" fmla="*/ 0 h 83"/>
                  <a:gd name="T4" fmla="*/ 0 w 90"/>
                  <a:gd name="T5" fmla="*/ 0 h 83"/>
                  <a:gd name="T6" fmla="*/ 2147483646 w 90"/>
                  <a:gd name="T7" fmla="*/ 2147483646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89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avLst/>
                <a:gdLst>
                  <a:gd name="T0" fmla="*/ 2147483646 w 90"/>
                  <a:gd name="T1" fmla="*/ 0 h 29"/>
                  <a:gd name="T2" fmla="*/ 2147483646 w 90"/>
                  <a:gd name="T3" fmla="*/ 2147483646 h 29"/>
                  <a:gd name="T4" fmla="*/ 2147483646 w 90"/>
                  <a:gd name="T5" fmla="*/ 0 h 29"/>
                  <a:gd name="T6" fmla="*/ 2147483646 w 90"/>
                  <a:gd name="T7" fmla="*/ 0 h 29"/>
                  <a:gd name="T8" fmla="*/ 2147483646 w 90"/>
                  <a:gd name="T9" fmla="*/ 2147483646 h 29"/>
                  <a:gd name="T10" fmla="*/ 2147483646 w 90"/>
                  <a:gd name="T11" fmla="*/ 0 h 29"/>
                  <a:gd name="T12" fmla="*/ 0 w 90"/>
                  <a:gd name="T13" fmla="*/ 0 h 29"/>
                  <a:gd name="T14" fmla="*/ 0 w 90"/>
                  <a:gd name="T15" fmla="*/ 2147483646 h 29"/>
                  <a:gd name="T16" fmla="*/ 2147483646 w 90"/>
                  <a:gd name="T17" fmla="*/ 2147483646 h 29"/>
                  <a:gd name="T18" fmla="*/ 2147483646 w 90"/>
                  <a:gd name="T19" fmla="*/ 0 h 29"/>
                  <a:gd name="T20" fmla="*/ 2147483646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295" name="Group 119"/>
          <p:cNvGrpSpPr>
            <a:grpSpLocks/>
          </p:cNvGrpSpPr>
          <p:nvPr/>
        </p:nvGrpSpPr>
        <p:grpSpPr bwMode="auto">
          <a:xfrm>
            <a:off x="9382125" y="2436813"/>
            <a:ext cx="714375" cy="720725"/>
            <a:chOff x="0" y="0"/>
            <a:chExt cx="715716" cy="719823"/>
          </a:xfrm>
        </p:grpSpPr>
        <p:sp>
          <p:nvSpPr>
            <p:cNvPr id="50281" name="Oval 30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0282" name="Group 121"/>
            <p:cNvGrpSpPr>
              <a:grpSpLocks/>
            </p:cNvGrpSpPr>
            <p:nvPr/>
          </p:nvGrpSpPr>
          <p:grpSpPr bwMode="auto">
            <a:xfrm>
              <a:off x="91285" y="141746"/>
              <a:ext cx="536205" cy="436325"/>
              <a:chOff x="0" y="0"/>
              <a:chExt cx="509139" cy="414300"/>
            </a:xfrm>
          </p:grpSpPr>
          <p:sp>
            <p:nvSpPr>
              <p:cNvPr id="50283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2147483646 w 153"/>
                  <a:gd name="T1" fmla="*/ 0 h 125"/>
                  <a:gd name="T2" fmla="*/ 0 w 153"/>
                  <a:gd name="T3" fmla="*/ 2147483646 h 125"/>
                  <a:gd name="T4" fmla="*/ 2147483646 w 153"/>
                  <a:gd name="T5" fmla="*/ 2147483646 h 125"/>
                  <a:gd name="T6" fmla="*/ 2147483646 w 153"/>
                  <a:gd name="T7" fmla="*/ 2147483646 h 125"/>
                  <a:gd name="T8" fmla="*/ 2147483646 w 153"/>
                  <a:gd name="T9" fmla="*/ 2147483646 h 125"/>
                  <a:gd name="T10" fmla="*/ 2147483646 w 153"/>
                  <a:gd name="T11" fmla="*/ 2147483646 h 125"/>
                  <a:gd name="T12" fmla="*/ 2147483646 w 153"/>
                  <a:gd name="T13" fmla="*/ 2147483646 h 125"/>
                  <a:gd name="T14" fmla="*/ 2147483646 w 153"/>
                  <a:gd name="T15" fmla="*/ 2147483646 h 125"/>
                  <a:gd name="T16" fmla="*/ 2147483646 w 153"/>
                  <a:gd name="T17" fmla="*/ 2147483646 h 125"/>
                  <a:gd name="T18" fmla="*/ 2147483646 w 153"/>
                  <a:gd name="T19" fmla="*/ 2147483646 h 125"/>
                  <a:gd name="T20" fmla="*/ 2147483646 w 153"/>
                  <a:gd name="T21" fmla="*/ 2147483646 h 125"/>
                  <a:gd name="T22" fmla="*/ 2147483646 w 153"/>
                  <a:gd name="T23" fmla="*/ 2147483646 h 125"/>
                  <a:gd name="T24" fmla="*/ 2147483646 w 153"/>
                  <a:gd name="T25" fmla="*/ 2147483646 h 125"/>
                  <a:gd name="T26" fmla="*/ 2147483646 w 153"/>
                  <a:gd name="T27" fmla="*/ 2147483646 h 125"/>
                  <a:gd name="T28" fmla="*/ 2147483646 w 153"/>
                  <a:gd name="T29" fmla="*/ 2147483646 h 125"/>
                  <a:gd name="T30" fmla="*/ 2147483646 w 153"/>
                  <a:gd name="T31" fmla="*/ 2147483646 h 125"/>
                  <a:gd name="T32" fmla="*/ 2147483646 w 153"/>
                  <a:gd name="T33" fmla="*/ 2147483646 h 125"/>
                  <a:gd name="T34" fmla="*/ 2147483646 w 153"/>
                  <a:gd name="T35" fmla="*/ 0 h 125"/>
                  <a:gd name="T36" fmla="*/ 2147483646 w 153"/>
                  <a:gd name="T37" fmla="*/ 2147483646 h 125"/>
                  <a:gd name="T38" fmla="*/ 2147483646 w 153"/>
                  <a:gd name="T39" fmla="*/ 2147483646 h 125"/>
                  <a:gd name="T40" fmla="*/ 2147483646 w 153"/>
                  <a:gd name="T41" fmla="*/ 2147483646 h 125"/>
                  <a:gd name="T42" fmla="*/ 2147483646 w 153"/>
                  <a:gd name="T43" fmla="*/ 2147483646 h 125"/>
                  <a:gd name="T44" fmla="*/ 2147483646 w 153"/>
                  <a:gd name="T45" fmla="*/ 214748364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84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2147483646 w 20"/>
                  <a:gd name="T1" fmla="*/ 2147483646 h 41"/>
                  <a:gd name="T2" fmla="*/ 2147483646 w 20"/>
                  <a:gd name="T3" fmla="*/ 0 h 41"/>
                  <a:gd name="T4" fmla="*/ 0 w 20"/>
                  <a:gd name="T5" fmla="*/ 0 h 41"/>
                  <a:gd name="T6" fmla="*/ 0 w 20"/>
                  <a:gd name="T7" fmla="*/ 2147483646 h 41"/>
                  <a:gd name="T8" fmla="*/ 2147483646 w 20"/>
                  <a:gd name="T9" fmla="*/ 21474836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85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0301" name="Group 125"/>
          <p:cNvGrpSpPr>
            <a:grpSpLocks/>
          </p:cNvGrpSpPr>
          <p:nvPr/>
        </p:nvGrpSpPr>
        <p:grpSpPr bwMode="auto">
          <a:xfrm>
            <a:off x="8518525" y="2157413"/>
            <a:ext cx="715963" cy="720725"/>
            <a:chOff x="0" y="0"/>
            <a:chExt cx="715716" cy="719823"/>
          </a:xfrm>
        </p:grpSpPr>
        <p:sp>
          <p:nvSpPr>
            <p:cNvPr id="50275" name="Oval 29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0276" name="Group 127"/>
            <p:cNvGrpSpPr>
              <a:grpSpLocks/>
            </p:cNvGrpSpPr>
            <p:nvPr/>
          </p:nvGrpSpPr>
          <p:grpSpPr bwMode="auto">
            <a:xfrm>
              <a:off x="174157" y="175316"/>
              <a:ext cx="396023" cy="393745"/>
              <a:chOff x="0" y="0"/>
              <a:chExt cx="434268" cy="431771"/>
            </a:xfrm>
          </p:grpSpPr>
          <p:sp>
            <p:nvSpPr>
              <p:cNvPr id="50277" name="Freeform 8"/>
              <p:cNvSpPr>
                <a:spLocks noChangeArrowheads="1"/>
              </p:cNvSpPr>
              <p:nvPr/>
            </p:nvSpPr>
            <p:spPr bwMode="auto">
              <a:xfrm>
                <a:off x="0" y="316965"/>
                <a:ext cx="114806" cy="114806"/>
              </a:xfrm>
              <a:custGeom>
                <a:avLst/>
                <a:gdLst>
                  <a:gd name="T0" fmla="*/ 2147483646 w 46"/>
                  <a:gd name="T1" fmla="*/ 0 h 46"/>
                  <a:gd name="T2" fmla="*/ 0 w 46"/>
                  <a:gd name="T3" fmla="*/ 2147483646 h 46"/>
                  <a:gd name="T4" fmla="*/ 2147483646 w 46"/>
                  <a:gd name="T5" fmla="*/ 2147483646 h 46"/>
                  <a:gd name="T6" fmla="*/ 2147483646 w 46"/>
                  <a:gd name="T7" fmla="*/ 2147483646 h 46"/>
                  <a:gd name="T8" fmla="*/ 2147483646 w 46"/>
                  <a:gd name="T9" fmla="*/ 0 h 46"/>
                  <a:gd name="T10" fmla="*/ 2147483646 w 46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6"/>
                  <a:gd name="T20" fmla="*/ 46 w 46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6">
                    <a:moveTo>
                      <a:pt x="21" y="0"/>
                    </a:moveTo>
                    <a:lnTo>
                      <a:pt x="0" y="46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78" name="Freeform 9"/>
              <p:cNvSpPr>
                <a:spLocks noChangeArrowheads="1"/>
              </p:cNvSpPr>
              <p:nvPr/>
            </p:nvSpPr>
            <p:spPr bwMode="auto">
              <a:xfrm>
                <a:off x="64891" y="37437"/>
                <a:ext cx="289511" cy="292007"/>
              </a:xfrm>
              <a:custGeom>
                <a:avLst/>
                <a:gdLst>
                  <a:gd name="T0" fmla="*/ 2147483646 w 116"/>
                  <a:gd name="T1" fmla="*/ 0 h 117"/>
                  <a:gd name="T2" fmla="*/ 0 w 116"/>
                  <a:gd name="T3" fmla="*/ 2147483646 h 117"/>
                  <a:gd name="T4" fmla="*/ 2147483646 w 116"/>
                  <a:gd name="T5" fmla="*/ 2147483646 h 117"/>
                  <a:gd name="T6" fmla="*/ 2147483646 w 116"/>
                  <a:gd name="T7" fmla="*/ 2147483646 h 117"/>
                  <a:gd name="T8" fmla="*/ 2147483646 w 116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17"/>
                  <a:gd name="T17" fmla="*/ 116 w 116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17">
                    <a:moveTo>
                      <a:pt x="105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79" name="Freeform 10"/>
              <p:cNvSpPr>
                <a:spLocks noChangeArrowheads="1"/>
              </p:cNvSpPr>
              <p:nvPr/>
            </p:nvSpPr>
            <p:spPr bwMode="auto">
              <a:xfrm>
                <a:off x="104823" y="77370"/>
                <a:ext cx="289511" cy="292007"/>
              </a:xfrm>
              <a:custGeom>
                <a:avLst/>
                <a:gdLst>
                  <a:gd name="T0" fmla="*/ 2147483646 w 116"/>
                  <a:gd name="T1" fmla="*/ 0 h 117"/>
                  <a:gd name="T2" fmla="*/ 0 w 116"/>
                  <a:gd name="T3" fmla="*/ 2147483646 h 117"/>
                  <a:gd name="T4" fmla="*/ 2147483646 w 116"/>
                  <a:gd name="T5" fmla="*/ 2147483646 h 117"/>
                  <a:gd name="T6" fmla="*/ 2147483646 w 116"/>
                  <a:gd name="T7" fmla="*/ 2147483646 h 117"/>
                  <a:gd name="T8" fmla="*/ 2147483646 w 116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17"/>
                  <a:gd name="T17" fmla="*/ 116 w 116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17">
                    <a:moveTo>
                      <a:pt x="107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80" name="Freeform 11"/>
              <p:cNvSpPr>
                <a:spLocks noChangeArrowheads="1"/>
              </p:cNvSpPr>
              <p:nvPr/>
            </p:nvSpPr>
            <p:spPr bwMode="auto">
              <a:xfrm>
                <a:off x="346915" y="0"/>
                <a:ext cx="87353" cy="87353"/>
              </a:xfrm>
              <a:custGeom>
                <a:avLst/>
                <a:gdLst>
                  <a:gd name="T0" fmla="*/ 2147483646 w 26"/>
                  <a:gd name="T1" fmla="*/ 2147483646 h 26"/>
                  <a:gd name="T2" fmla="*/ 0 w 26"/>
                  <a:gd name="T3" fmla="*/ 2147483646 h 26"/>
                  <a:gd name="T4" fmla="*/ 2147483646 w 26"/>
                  <a:gd name="T5" fmla="*/ 2147483646 h 26"/>
                  <a:gd name="T6" fmla="*/ 2147483646 w 26"/>
                  <a:gd name="T7" fmla="*/ 2147483646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7" y="8"/>
                    </a:moveTo>
                    <a:cubicBezTo>
                      <a:pt x="9" y="0"/>
                      <a:pt x="0" y="7"/>
                      <a:pt x="0" y="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6" y="17"/>
                      <a:pt x="1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308" name="Group 132"/>
          <p:cNvGrpSpPr>
            <a:grpSpLocks/>
          </p:cNvGrpSpPr>
          <p:nvPr/>
        </p:nvGrpSpPr>
        <p:grpSpPr bwMode="auto">
          <a:xfrm>
            <a:off x="4762500" y="2601913"/>
            <a:ext cx="593725" cy="598487"/>
            <a:chOff x="0" y="0"/>
            <a:chExt cx="715716" cy="719823"/>
          </a:xfrm>
        </p:grpSpPr>
        <p:sp>
          <p:nvSpPr>
            <p:cNvPr id="50267" name="Oval 25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0268" name="Group 134"/>
            <p:cNvGrpSpPr>
              <a:grpSpLocks/>
            </p:cNvGrpSpPr>
            <p:nvPr/>
          </p:nvGrpSpPr>
          <p:grpSpPr bwMode="auto">
            <a:xfrm>
              <a:off x="194054" y="202028"/>
              <a:ext cx="354901" cy="301399"/>
              <a:chOff x="0" y="0"/>
              <a:chExt cx="496661" cy="421788"/>
            </a:xfrm>
          </p:grpSpPr>
          <p:sp>
            <p:nvSpPr>
              <p:cNvPr id="17" name="Freeform 12"/>
              <p:cNvSpPr>
                <a:spLocks noChangeArrowheads="1"/>
              </p:cNvSpPr>
              <p:nvPr/>
            </p:nvSpPr>
            <p:spPr bwMode="auto">
              <a:xfrm>
                <a:off x="157235" y="244586"/>
                <a:ext cx="89848" cy="89848"/>
              </a:xfrm>
              <a:custGeom>
                <a:avLst/>
                <a:gdLst>
                  <a:gd name="T0" fmla="*/ 2147483646 w 36"/>
                  <a:gd name="T1" fmla="*/ 2147483646 h 36"/>
                  <a:gd name="T2" fmla="*/ 2147483646 w 36"/>
                  <a:gd name="T3" fmla="*/ 0 h 36"/>
                  <a:gd name="T4" fmla="*/ 2147483646 w 36"/>
                  <a:gd name="T5" fmla="*/ 0 h 36"/>
                  <a:gd name="T6" fmla="*/ 0 w 36"/>
                  <a:gd name="T7" fmla="*/ 2147483646 h 36"/>
                  <a:gd name="T8" fmla="*/ 2147483646 w 36"/>
                  <a:gd name="T9" fmla="*/ 214748364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70" name="Rectangle 13"/>
              <p:cNvSpPr>
                <a:spLocks noChangeArrowheads="1"/>
              </p:cNvSpPr>
              <p:nvPr/>
            </p:nvSpPr>
            <p:spPr bwMode="auto">
              <a:xfrm>
                <a:off x="247083" y="294502"/>
                <a:ext cx="2497" cy="2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71" name="Freeform 14"/>
              <p:cNvSpPr>
                <a:spLocks noChangeArrowheads="1"/>
              </p:cNvSpPr>
              <p:nvPr/>
            </p:nvSpPr>
            <p:spPr bwMode="auto">
              <a:xfrm>
                <a:off x="209645" y="29949"/>
                <a:ext cx="227117" cy="222125"/>
              </a:xfrm>
              <a:custGeom>
                <a:avLst/>
                <a:gdLst>
                  <a:gd name="T0" fmla="*/ 2147483646 w 91"/>
                  <a:gd name="T1" fmla="*/ 0 h 89"/>
                  <a:gd name="T2" fmla="*/ 0 w 91"/>
                  <a:gd name="T3" fmla="*/ 2147483646 h 89"/>
                  <a:gd name="T4" fmla="*/ 2147483646 w 91"/>
                  <a:gd name="T5" fmla="*/ 2147483646 h 89"/>
                  <a:gd name="T6" fmla="*/ 2147483646 w 91"/>
                  <a:gd name="T7" fmla="*/ 2147483646 h 89"/>
                  <a:gd name="T8" fmla="*/ 2147483646 w 91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9"/>
                  <a:gd name="T17" fmla="*/ 91 w 91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72" name="Freeform 15"/>
              <p:cNvSpPr>
                <a:spLocks noChangeArrowheads="1"/>
              </p:cNvSpPr>
              <p:nvPr/>
            </p:nvSpPr>
            <p:spPr bwMode="auto">
              <a:xfrm>
                <a:off x="239595" y="59899"/>
                <a:ext cx="227117" cy="224620"/>
              </a:xfrm>
              <a:custGeom>
                <a:avLst/>
                <a:gdLst>
                  <a:gd name="T0" fmla="*/ 0 w 91"/>
                  <a:gd name="T1" fmla="*/ 2147483646 h 90"/>
                  <a:gd name="T2" fmla="*/ 2147483646 w 91"/>
                  <a:gd name="T3" fmla="*/ 2147483646 h 90"/>
                  <a:gd name="T4" fmla="*/ 2147483646 w 91"/>
                  <a:gd name="T5" fmla="*/ 2147483646 h 90"/>
                  <a:gd name="T6" fmla="*/ 2147483646 w 91"/>
                  <a:gd name="T7" fmla="*/ 0 h 90"/>
                  <a:gd name="T8" fmla="*/ 0 w 91"/>
                  <a:gd name="T9" fmla="*/ 2147483646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90"/>
                  <a:gd name="T17" fmla="*/ 91 w 9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73" name="Freeform 16"/>
              <p:cNvSpPr>
                <a:spLocks noChangeArrowheads="1"/>
              </p:cNvSpPr>
              <p:nvPr/>
            </p:nvSpPr>
            <p:spPr bwMode="auto">
              <a:xfrm>
                <a:off x="426779" y="0"/>
                <a:ext cx="69882" cy="64890"/>
              </a:xfrm>
              <a:custGeom>
                <a:avLst/>
                <a:gdLst>
                  <a:gd name="T0" fmla="*/ 2147483646 w 21"/>
                  <a:gd name="T1" fmla="*/ 2147483646 h 20"/>
                  <a:gd name="T2" fmla="*/ 0 w 21"/>
                  <a:gd name="T3" fmla="*/ 2147483646 h 20"/>
                  <a:gd name="T4" fmla="*/ 2147483646 w 21"/>
                  <a:gd name="T5" fmla="*/ 2147483646 h 20"/>
                  <a:gd name="T6" fmla="*/ 2147483646 w 21"/>
                  <a:gd name="T7" fmla="*/ 2147483646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0"/>
                  <a:gd name="T14" fmla="*/ 21 w 21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74" name="Freeform 17"/>
              <p:cNvSpPr>
                <a:spLocks noChangeArrowheads="1"/>
              </p:cNvSpPr>
              <p:nvPr/>
            </p:nvSpPr>
            <p:spPr bwMode="auto">
              <a:xfrm>
                <a:off x="0" y="9983"/>
                <a:ext cx="416796" cy="411805"/>
              </a:xfrm>
              <a:custGeom>
                <a:avLst/>
                <a:gdLst>
                  <a:gd name="T0" fmla="*/ 2147483646 w 167"/>
                  <a:gd name="T1" fmla="*/ 2147483646 h 165"/>
                  <a:gd name="T2" fmla="*/ 2147483646 w 167"/>
                  <a:gd name="T3" fmla="*/ 2147483646 h 165"/>
                  <a:gd name="T4" fmla="*/ 2147483646 w 167"/>
                  <a:gd name="T5" fmla="*/ 2147483646 h 165"/>
                  <a:gd name="T6" fmla="*/ 2147483646 w 167"/>
                  <a:gd name="T7" fmla="*/ 2147483646 h 165"/>
                  <a:gd name="T8" fmla="*/ 2147483646 w 167"/>
                  <a:gd name="T9" fmla="*/ 0 h 165"/>
                  <a:gd name="T10" fmla="*/ 0 w 167"/>
                  <a:gd name="T11" fmla="*/ 0 h 165"/>
                  <a:gd name="T12" fmla="*/ 0 w 167"/>
                  <a:gd name="T13" fmla="*/ 2147483646 h 165"/>
                  <a:gd name="T14" fmla="*/ 2147483646 w 167"/>
                  <a:gd name="T15" fmla="*/ 2147483646 h 165"/>
                  <a:gd name="T16" fmla="*/ 2147483646 w 167"/>
                  <a:gd name="T17" fmla="*/ 2147483646 h 165"/>
                  <a:gd name="T18" fmla="*/ 2147483646 w 167"/>
                  <a:gd name="T19" fmla="*/ 2147483646 h 165"/>
                  <a:gd name="T20" fmla="*/ 2147483646 w 167"/>
                  <a:gd name="T21" fmla="*/ 2147483646 h 1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7"/>
                  <a:gd name="T34" fmla="*/ 0 h 165"/>
                  <a:gd name="T35" fmla="*/ 167 w 167"/>
                  <a:gd name="T36" fmla="*/ 165 h 1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317" name="Group 141"/>
          <p:cNvGrpSpPr>
            <a:grpSpLocks/>
          </p:cNvGrpSpPr>
          <p:nvPr/>
        </p:nvGrpSpPr>
        <p:grpSpPr bwMode="auto">
          <a:xfrm>
            <a:off x="5122863" y="3113088"/>
            <a:ext cx="752475" cy="893762"/>
            <a:chOff x="0" y="0"/>
            <a:chExt cx="751904" cy="894867"/>
          </a:xfrm>
        </p:grpSpPr>
        <p:sp>
          <p:nvSpPr>
            <p:cNvPr id="50265" name="Freeform 6"/>
            <p:cNvSpPr>
              <a:spLocks noChangeArrowheads="1"/>
            </p:cNvSpPr>
            <p:nvPr/>
          </p:nvSpPr>
          <p:spPr bwMode="auto">
            <a:xfrm rot="8673252">
              <a:off x="0" y="0"/>
              <a:ext cx="751904" cy="894867"/>
            </a:xfrm>
            <a:custGeom>
              <a:avLst/>
              <a:gdLst>
                <a:gd name="T0" fmla="*/ 2147483646 w 596"/>
                <a:gd name="T1" fmla="*/ 2147483646 h 709"/>
                <a:gd name="T2" fmla="*/ 2147483646 w 596"/>
                <a:gd name="T3" fmla="*/ 2147483646 h 709"/>
                <a:gd name="T4" fmla="*/ 2147483646 w 596"/>
                <a:gd name="T5" fmla="*/ 2147483646 h 709"/>
                <a:gd name="T6" fmla="*/ 0 w 596"/>
                <a:gd name="T7" fmla="*/ 2147483646 h 709"/>
                <a:gd name="T8" fmla="*/ 2147483646 w 596"/>
                <a:gd name="T9" fmla="*/ 2147483646 h 709"/>
                <a:gd name="T10" fmla="*/ 2147483646 w 596"/>
                <a:gd name="T11" fmla="*/ 0 h 709"/>
                <a:gd name="T12" fmla="*/ 2147483646 w 596"/>
                <a:gd name="T13" fmla="*/ 2147483646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50266" name="Freeform 45"/>
            <p:cNvSpPr>
              <a:spLocks noEditPoints="1" noChangeArrowheads="1"/>
            </p:cNvSpPr>
            <p:nvPr/>
          </p:nvSpPr>
          <p:spPr bwMode="auto">
            <a:xfrm>
              <a:off x="174459" y="168860"/>
              <a:ext cx="337257" cy="434947"/>
            </a:xfrm>
            <a:custGeom>
              <a:avLst/>
              <a:gdLst>
                <a:gd name="T0" fmla="*/ 2147483646 w 109"/>
                <a:gd name="T1" fmla="*/ 2147483646 h 141"/>
                <a:gd name="T2" fmla="*/ 2147483646 w 109"/>
                <a:gd name="T3" fmla="*/ 2147483646 h 141"/>
                <a:gd name="T4" fmla="*/ 2147483646 w 109"/>
                <a:gd name="T5" fmla="*/ 2147483646 h 141"/>
                <a:gd name="T6" fmla="*/ 2147483646 w 109"/>
                <a:gd name="T7" fmla="*/ 2147483646 h 141"/>
                <a:gd name="T8" fmla="*/ 2147483646 w 109"/>
                <a:gd name="T9" fmla="*/ 0 h 141"/>
                <a:gd name="T10" fmla="*/ 2147483646 w 109"/>
                <a:gd name="T11" fmla="*/ 2147483646 h 141"/>
                <a:gd name="T12" fmla="*/ 2147483646 w 109"/>
                <a:gd name="T13" fmla="*/ 2147483646 h 141"/>
                <a:gd name="T14" fmla="*/ 2147483646 w 109"/>
                <a:gd name="T15" fmla="*/ 2147483646 h 141"/>
                <a:gd name="T16" fmla="*/ 2147483646 w 109"/>
                <a:gd name="T17" fmla="*/ 2147483646 h 141"/>
                <a:gd name="T18" fmla="*/ 0 w 109"/>
                <a:gd name="T19" fmla="*/ 2147483646 h 141"/>
                <a:gd name="T20" fmla="*/ 0 w 109"/>
                <a:gd name="T21" fmla="*/ 2147483646 h 141"/>
                <a:gd name="T22" fmla="*/ 2147483646 w 109"/>
                <a:gd name="T23" fmla="*/ 2147483646 h 141"/>
                <a:gd name="T24" fmla="*/ 2147483646 w 109"/>
                <a:gd name="T25" fmla="*/ 2147483646 h 141"/>
                <a:gd name="T26" fmla="*/ 2147483646 w 109"/>
                <a:gd name="T27" fmla="*/ 2147483646 h 141"/>
                <a:gd name="T28" fmla="*/ 2147483646 w 109"/>
                <a:gd name="T29" fmla="*/ 2147483646 h 141"/>
                <a:gd name="T30" fmla="*/ 2147483646 w 109"/>
                <a:gd name="T31" fmla="*/ 2147483646 h 141"/>
                <a:gd name="T32" fmla="*/ 2147483646 w 109"/>
                <a:gd name="T33" fmla="*/ 2147483646 h 141"/>
                <a:gd name="T34" fmla="*/ 2147483646 w 109"/>
                <a:gd name="T35" fmla="*/ 2147483646 h 141"/>
                <a:gd name="T36" fmla="*/ 2147483646 w 109"/>
                <a:gd name="T37" fmla="*/ 2147483646 h 141"/>
                <a:gd name="T38" fmla="*/ 2147483646 w 109"/>
                <a:gd name="T39" fmla="*/ 2147483646 h 141"/>
                <a:gd name="T40" fmla="*/ 2147483646 w 109"/>
                <a:gd name="T41" fmla="*/ 2147483646 h 141"/>
                <a:gd name="T42" fmla="*/ 2147483646 w 109"/>
                <a:gd name="T43" fmla="*/ 2147483646 h 141"/>
                <a:gd name="T44" fmla="*/ 2147483646 w 109"/>
                <a:gd name="T45" fmla="*/ 2147483646 h 141"/>
                <a:gd name="T46" fmla="*/ 2147483646 w 109"/>
                <a:gd name="T47" fmla="*/ 2147483646 h 141"/>
                <a:gd name="T48" fmla="*/ 2147483646 w 109"/>
                <a:gd name="T49" fmla="*/ 2147483646 h 141"/>
                <a:gd name="T50" fmla="*/ 2147483646 w 109"/>
                <a:gd name="T51" fmla="*/ 2147483646 h 141"/>
                <a:gd name="T52" fmla="*/ 2147483646 w 109"/>
                <a:gd name="T53" fmla="*/ 2147483646 h 141"/>
                <a:gd name="T54" fmla="*/ 2147483646 w 109"/>
                <a:gd name="T55" fmla="*/ 2147483646 h 141"/>
                <a:gd name="T56" fmla="*/ 2147483646 w 109"/>
                <a:gd name="T57" fmla="*/ 2147483646 h 141"/>
                <a:gd name="T58" fmla="*/ 2147483646 w 109"/>
                <a:gd name="T59" fmla="*/ 2147483646 h 141"/>
                <a:gd name="T60" fmla="*/ 2147483646 w 109"/>
                <a:gd name="T61" fmla="*/ 2147483646 h 1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9"/>
                <a:gd name="T94" fmla="*/ 0 h 141"/>
                <a:gd name="T95" fmla="*/ 109 w 109"/>
                <a:gd name="T96" fmla="*/ 141 h 1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9" h="141">
                  <a:moveTo>
                    <a:pt x="104" y="67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5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8" y="21"/>
                    <a:pt x="13" y="32"/>
                    <a:pt x="13" y="44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70"/>
                    <a:pt x="0" y="7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1"/>
                    <a:pt x="6" y="141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107" y="141"/>
                    <a:pt x="109" y="139"/>
                    <a:pt x="109" y="136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7" y="67"/>
                    <a:pt x="104" y="67"/>
                  </a:cubicBezTo>
                  <a:close/>
                  <a:moveTo>
                    <a:pt x="67" y="124"/>
                  </a:moveTo>
                  <a:cubicBezTo>
                    <a:pt x="67" y="130"/>
                    <a:pt x="61" y="136"/>
                    <a:pt x="55" y="136"/>
                  </a:cubicBezTo>
                  <a:cubicBezTo>
                    <a:pt x="48" y="136"/>
                    <a:pt x="43" y="130"/>
                    <a:pt x="43" y="124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95"/>
                    <a:pt x="48" y="90"/>
                    <a:pt x="55" y="90"/>
                  </a:cubicBezTo>
                  <a:cubicBezTo>
                    <a:pt x="61" y="90"/>
                    <a:pt x="67" y="95"/>
                    <a:pt x="67" y="102"/>
                  </a:cubicBezTo>
                  <a:lnTo>
                    <a:pt x="67" y="124"/>
                  </a:lnTo>
                  <a:close/>
                  <a:moveTo>
                    <a:pt x="77" y="67"/>
                  </a:moveTo>
                  <a:cubicBezTo>
                    <a:pt x="33" y="67"/>
                    <a:pt x="33" y="67"/>
                    <a:pt x="33" y="6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37"/>
                    <a:pt x="35" y="31"/>
                    <a:pt x="39" y="26"/>
                  </a:cubicBezTo>
                  <a:cubicBezTo>
                    <a:pt x="44" y="22"/>
                    <a:pt x="49" y="19"/>
                    <a:pt x="55" y="19"/>
                  </a:cubicBezTo>
                  <a:cubicBezTo>
                    <a:pt x="61" y="19"/>
                    <a:pt x="66" y="22"/>
                    <a:pt x="70" y="26"/>
                  </a:cubicBezTo>
                  <a:cubicBezTo>
                    <a:pt x="74" y="31"/>
                    <a:pt x="77" y="37"/>
                    <a:pt x="77" y="44"/>
                  </a:cubicBezTo>
                  <a:lnTo>
                    <a:pt x="77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50320" name="Group 144"/>
          <p:cNvGrpSpPr>
            <a:grpSpLocks/>
          </p:cNvGrpSpPr>
          <p:nvPr/>
        </p:nvGrpSpPr>
        <p:grpSpPr bwMode="auto">
          <a:xfrm>
            <a:off x="2005013" y="2784475"/>
            <a:ext cx="715962" cy="719138"/>
            <a:chOff x="0" y="0"/>
            <a:chExt cx="715716" cy="719823"/>
          </a:xfrm>
        </p:grpSpPr>
        <p:sp>
          <p:nvSpPr>
            <p:cNvPr id="50261" name="Oval 28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0262" name="Group 146"/>
            <p:cNvGrpSpPr>
              <a:grpSpLocks/>
            </p:cNvGrpSpPr>
            <p:nvPr/>
          </p:nvGrpSpPr>
          <p:grpSpPr bwMode="auto">
            <a:xfrm>
              <a:off x="134765" y="136292"/>
              <a:ext cx="453185" cy="445993"/>
              <a:chOff x="0" y="0"/>
              <a:chExt cx="314468" cy="309477"/>
            </a:xfrm>
          </p:grpSpPr>
          <p:sp>
            <p:nvSpPr>
              <p:cNvPr id="18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avLst/>
                <a:gdLst>
                  <a:gd name="T0" fmla="*/ 2147483646 w 95"/>
                  <a:gd name="T1" fmla="*/ 2147483646 h 93"/>
                  <a:gd name="T2" fmla="*/ 2147483646 w 95"/>
                  <a:gd name="T3" fmla="*/ 2147483646 h 93"/>
                  <a:gd name="T4" fmla="*/ 2147483646 w 95"/>
                  <a:gd name="T5" fmla="*/ 2147483646 h 93"/>
                  <a:gd name="T6" fmla="*/ 2147483646 w 95"/>
                  <a:gd name="T7" fmla="*/ 2147483646 h 93"/>
                  <a:gd name="T8" fmla="*/ 2147483646 w 95"/>
                  <a:gd name="T9" fmla="*/ 2147483646 h 93"/>
                  <a:gd name="T10" fmla="*/ 2147483646 w 95"/>
                  <a:gd name="T11" fmla="*/ 2147483646 h 93"/>
                  <a:gd name="T12" fmla="*/ 2147483646 w 95"/>
                  <a:gd name="T13" fmla="*/ 2147483646 h 93"/>
                  <a:gd name="T14" fmla="*/ 2147483646 w 95"/>
                  <a:gd name="T15" fmla="*/ 2147483646 h 93"/>
                  <a:gd name="T16" fmla="*/ 2147483646 w 95"/>
                  <a:gd name="T17" fmla="*/ 2147483646 h 93"/>
                  <a:gd name="T18" fmla="*/ 2147483646 w 95"/>
                  <a:gd name="T19" fmla="*/ 0 h 93"/>
                  <a:gd name="T20" fmla="*/ 2147483646 w 95"/>
                  <a:gd name="T21" fmla="*/ 0 h 93"/>
                  <a:gd name="T22" fmla="*/ 2147483646 w 95"/>
                  <a:gd name="T23" fmla="*/ 2147483646 h 93"/>
                  <a:gd name="T24" fmla="*/ 2147483646 w 95"/>
                  <a:gd name="T25" fmla="*/ 2147483646 h 93"/>
                  <a:gd name="T26" fmla="*/ 2147483646 w 95"/>
                  <a:gd name="T27" fmla="*/ 2147483646 h 93"/>
                  <a:gd name="T28" fmla="*/ 2147483646 w 95"/>
                  <a:gd name="T29" fmla="*/ 2147483646 h 93"/>
                  <a:gd name="T30" fmla="*/ 2147483646 w 95"/>
                  <a:gd name="T31" fmla="*/ 2147483646 h 93"/>
                  <a:gd name="T32" fmla="*/ 2147483646 w 95"/>
                  <a:gd name="T33" fmla="*/ 2147483646 h 93"/>
                  <a:gd name="T34" fmla="*/ 0 w 95"/>
                  <a:gd name="T35" fmla="*/ 2147483646 h 93"/>
                  <a:gd name="T36" fmla="*/ 0 w 95"/>
                  <a:gd name="T37" fmla="*/ 2147483646 h 93"/>
                  <a:gd name="T38" fmla="*/ 2147483646 w 95"/>
                  <a:gd name="T39" fmla="*/ 2147483646 h 93"/>
                  <a:gd name="T40" fmla="*/ 2147483646 w 95"/>
                  <a:gd name="T41" fmla="*/ 2147483646 h 93"/>
                  <a:gd name="T42" fmla="*/ 2147483646 w 95"/>
                  <a:gd name="T43" fmla="*/ 2147483646 h 93"/>
                  <a:gd name="T44" fmla="*/ 2147483646 w 95"/>
                  <a:gd name="T45" fmla="*/ 2147483646 h 93"/>
                  <a:gd name="T46" fmla="*/ 2147483646 w 95"/>
                  <a:gd name="T47" fmla="*/ 2147483646 h 93"/>
                  <a:gd name="T48" fmla="*/ 2147483646 w 95"/>
                  <a:gd name="T49" fmla="*/ 2147483646 h 93"/>
                  <a:gd name="T50" fmla="*/ 2147483646 w 95"/>
                  <a:gd name="T51" fmla="*/ 2147483646 h 93"/>
                  <a:gd name="T52" fmla="*/ 2147483646 w 95"/>
                  <a:gd name="T53" fmla="*/ 2147483646 h 93"/>
                  <a:gd name="T54" fmla="*/ 2147483646 w 95"/>
                  <a:gd name="T55" fmla="*/ 2147483646 h 93"/>
                  <a:gd name="T56" fmla="*/ 2147483646 w 95"/>
                  <a:gd name="T57" fmla="*/ 2147483646 h 93"/>
                  <a:gd name="T58" fmla="*/ 2147483646 w 95"/>
                  <a:gd name="T59" fmla="*/ 2147483646 h 93"/>
                  <a:gd name="T60" fmla="*/ 2147483646 w 95"/>
                  <a:gd name="T61" fmla="*/ 2147483646 h 93"/>
                  <a:gd name="T62" fmla="*/ 2147483646 w 95"/>
                  <a:gd name="T63" fmla="*/ 2147483646 h 93"/>
                  <a:gd name="T64" fmla="*/ 2147483646 w 95"/>
                  <a:gd name="T65" fmla="*/ 2147483646 h 93"/>
                  <a:gd name="T66" fmla="*/ 2147483646 w 95"/>
                  <a:gd name="T67" fmla="*/ 2147483646 h 93"/>
                  <a:gd name="T68" fmla="*/ 2147483646 w 95"/>
                  <a:gd name="T69" fmla="*/ 2147483646 h 93"/>
                  <a:gd name="T70" fmla="*/ 2147483646 w 95"/>
                  <a:gd name="T71" fmla="*/ 2147483646 h 93"/>
                  <a:gd name="T72" fmla="*/ 2147483646 w 95"/>
                  <a:gd name="T73" fmla="*/ 2147483646 h 93"/>
                  <a:gd name="T74" fmla="*/ 2147483646 w 95"/>
                  <a:gd name="T75" fmla="*/ 2147483646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64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32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0325" name="Group 149"/>
          <p:cNvGrpSpPr>
            <a:grpSpLocks/>
          </p:cNvGrpSpPr>
          <p:nvPr/>
        </p:nvGrpSpPr>
        <p:grpSpPr bwMode="auto">
          <a:xfrm>
            <a:off x="7667625" y="1666875"/>
            <a:ext cx="715963" cy="719138"/>
            <a:chOff x="0" y="0"/>
            <a:chExt cx="715716" cy="719823"/>
          </a:xfrm>
        </p:grpSpPr>
        <p:sp>
          <p:nvSpPr>
            <p:cNvPr id="50255" name="Oval 27"/>
            <p:cNvSpPr>
              <a:spLocks noChangeArrowheads="1"/>
            </p:cNvSpPr>
            <p:nvPr/>
          </p:nvSpPr>
          <p:spPr bwMode="auto">
            <a:xfrm>
              <a:off x="0" y="0"/>
              <a:ext cx="715716" cy="719823"/>
            </a:xfrm>
            <a:prstGeom prst="ellipse">
              <a:avLst/>
            </a:prstGeom>
            <a:solidFill>
              <a:srgbClr val="F2F2F2">
                <a:alpha val="5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7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0256" name="Group 151"/>
            <p:cNvGrpSpPr>
              <a:grpSpLocks/>
            </p:cNvGrpSpPr>
            <p:nvPr/>
          </p:nvGrpSpPr>
          <p:grpSpPr bwMode="auto">
            <a:xfrm>
              <a:off x="200786" y="189892"/>
              <a:ext cx="314140" cy="357472"/>
              <a:chOff x="0" y="0"/>
              <a:chExt cx="361887" cy="411804"/>
            </a:xfrm>
          </p:grpSpPr>
          <p:sp>
            <p:nvSpPr>
              <p:cNvPr id="19" name="Freeform 6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64722" cy="299494"/>
              </a:xfrm>
              <a:custGeom>
                <a:avLst/>
                <a:gdLst>
                  <a:gd name="T0" fmla="*/ 2147483646 w 50"/>
                  <a:gd name="T1" fmla="*/ 2147483646 h 90"/>
                  <a:gd name="T2" fmla="*/ 2147483646 w 50"/>
                  <a:gd name="T3" fmla="*/ 2147483646 h 90"/>
                  <a:gd name="T4" fmla="*/ 2147483646 w 50"/>
                  <a:gd name="T5" fmla="*/ 0 h 90"/>
                  <a:gd name="T6" fmla="*/ 2147483646 w 50"/>
                  <a:gd name="T7" fmla="*/ 0 h 90"/>
                  <a:gd name="T8" fmla="*/ 0 w 50"/>
                  <a:gd name="T9" fmla="*/ 2147483646 h 90"/>
                  <a:gd name="T10" fmla="*/ 0 w 50"/>
                  <a:gd name="T11" fmla="*/ 2147483646 h 90"/>
                  <a:gd name="T12" fmla="*/ 2147483646 w 50"/>
                  <a:gd name="T13" fmla="*/ 2147483646 h 90"/>
                  <a:gd name="T14" fmla="*/ 2147483646 w 50"/>
                  <a:gd name="T15" fmla="*/ 2147483646 h 90"/>
                  <a:gd name="T16" fmla="*/ 2147483646 w 50"/>
                  <a:gd name="T17" fmla="*/ 2147483646 h 90"/>
                  <a:gd name="T18" fmla="*/ 2147483646 w 50"/>
                  <a:gd name="T19" fmla="*/ 2147483646 h 90"/>
                  <a:gd name="T20" fmla="*/ 2147483646 w 50"/>
                  <a:gd name="T21" fmla="*/ 2147483646 h 90"/>
                  <a:gd name="T22" fmla="*/ 2147483646 w 50"/>
                  <a:gd name="T23" fmla="*/ 2147483646 h 90"/>
                  <a:gd name="T24" fmla="*/ 2147483646 w 50"/>
                  <a:gd name="T25" fmla="*/ 2147483646 h 90"/>
                  <a:gd name="T26" fmla="*/ 2147483646 w 50"/>
                  <a:gd name="T27" fmla="*/ 2147483646 h 90"/>
                  <a:gd name="T28" fmla="*/ 2147483646 w 50"/>
                  <a:gd name="T29" fmla="*/ 2147483646 h 90"/>
                  <a:gd name="T30" fmla="*/ 2147483646 w 50"/>
                  <a:gd name="T31" fmla="*/ 2147483646 h 90"/>
                  <a:gd name="T32" fmla="*/ 2147483646 w 50"/>
                  <a:gd name="T33" fmla="*/ 2147483646 h 90"/>
                  <a:gd name="T34" fmla="*/ 2147483646 w 50"/>
                  <a:gd name="T35" fmla="*/ 2147483646 h 90"/>
                  <a:gd name="T36" fmla="*/ 2147483646 w 50"/>
                  <a:gd name="T37" fmla="*/ 2147483646 h 90"/>
                  <a:gd name="T38" fmla="*/ 2147483646 w 50"/>
                  <a:gd name="T39" fmla="*/ 2147483646 h 90"/>
                  <a:gd name="T40" fmla="*/ 2147483646 w 50"/>
                  <a:gd name="T41" fmla="*/ 2147483646 h 90"/>
                  <a:gd name="T42" fmla="*/ 2147483646 w 50"/>
                  <a:gd name="T43" fmla="*/ 2147483646 h 90"/>
                  <a:gd name="T44" fmla="*/ 2147483646 w 50"/>
                  <a:gd name="T45" fmla="*/ 2147483646 h 90"/>
                  <a:gd name="T46" fmla="*/ 2147483646 w 50"/>
                  <a:gd name="T47" fmla="*/ 2147483646 h 90"/>
                  <a:gd name="T48" fmla="*/ 2147483646 w 50"/>
                  <a:gd name="T49" fmla="*/ 2147483646 h 90"/>
                  <a:gd name="T50" fmla="*/ 2147483646 w 50"/>
                  <a:gd name="T51" fmla="*/ 2147483646 h 90"/>
                  <a:gd name="T52" fmla="*/ 2147483646 w 50"/>
                  <a:gd name="T53" fmla="*/ 2147483646 h 90"/>
                  <a:gd name="T54" fmla="*/ 2147483646 w 50"/>
                  <a:gd name="T55" fmla="*/ 2147483646 h 90"/>
                  <a:gd name="T56" fmla="*/ 2147483646 w 50"/>
                  <a:gd name="T57" fmla="*/ 2147483646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0"/>
                  <a:gd name="T88" fmla="*/ 0 h 90"/>
                  <a:gd name="T89" fmla="*/ 50 w 50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58" name="Freeform 69"/>
              <p:cNvSpPr>
                <a:spLocks noEditPoints="1" noChangeArrowheads="1"/>
              </p:cNvSpPr>
              <p:nvPr/>
            </p:nvSpPr>
            <p:spPr bwMode="auto">
              <a:xfrm>
                <a:off x="192174" y="112310"/>
                <a:ext cx="169713" cy="299494"/>
              </a:xfrm>
              <a:custGeom>
                <a:avLst/>
                <a:gdLst>
                  <a:gd name="T0" fmla="*/ 2147483646 w 51"/>
                  <a:gd name="T1" fmla="*/ 0 h 90"/>
                  <a:gd name="T2" fmla="*/ 2147483646 w 51"/>
                  <a:gd name="T3" fmla="*/ 0 h 90"/>
                  <a:gd name="T4" fmla="*/ 0 w 51"/>
                  <a:gd name="T5" fmla="*/ 2147483646 h 90"/>
                  <a:gd name="T6" fmla="*/ 0 w 51"/>
                  <a:gd name="T7" fmla="*/ 2147483646 h 90"/>
                  <a:gd name="T8" fmla="*/ 2147483646 w 51"/>
                  <a:gd name="T9" fmla="*/ 2147483646 h 90"/>
                  <a:gd name="T10" fmla="*/ 2147483646 w 51"/>
                  <a:gd name="T11" fmla="*/ 2147483646 h 90"/>
                  <a:gd name="T12" fmla="*/ 2147483646 w 51"/>
                  <a:gd name="T13" fmla="*/ 2147483646 h 90"/>
                  <a:gd name="T14" fmla="*/ 2147483646 w 51"/>
                  <a:gd name="T15" fmla="*/ 2147483646 h 90"/>
                  <a:gd name="T16" fmla="*/ 2147483646 w 51"/>
                  <a:gd name="T17" fmla="*/ 0 h 90"/>
                  <a:gd name="T18" fmla="*/ 2147483646 w 51"/>
                  <a:gd name="T19" fmla="*/ 2147483646 h 90"/>
                  <a:gd name="T20" fmla="*/ 2147483646 w 51"/>
                  <a:gd name="T21" fmla="*/ 2147483646 h 90"/>
                  <a:gd name="T22" fmla="*/ 2147483646 w 51"/>
                  <a:gd name="T23" fmla="*/ 2147483646 h 90"/>
                  <a:gd name="T24" fmla="*/ 2147483646 w 51"/>
                  <a:gd name="T25" fmla="*/ 2147483646 h 90"/>
                  <a:gd name="T26" fmla="*/ 2147483646 w 51"/>
                  <a:gd name="T27" fmla="*/ 2147483646 h 90"/>
                  <a:gd name="T28" fmla="*/ 2147483646 w 51"/>
                  <a:gd name="T29" fmla="*/ 2147483646 h 90"/>
                  <a:gd name="T30" fmla="*/ 2147483646 w 51"/>
                  <a:gd name="T31" fmla="*/ 2147483646 h 90"/>
                  <a:gd name="T32" fmla="*/ 2147483646 w 51"/>
                  <a:gd name="T33" fmla="*/ 2147483646 h 90"/>
                  <a:gd name="T34" fmla="*/ 2147483646 w 51"/>
                  <a:gd name="T35" fmla="*/ 2147483646 h 90"/>
                  <a:gd name="T36" fmla="*/ 2147483646 w 51"/>
                  <a:gd name="T37" fmla="*/ 2147483646 h 90"/>
                  <a:gd name="T38" fmla="*/ 2147483646 w 51"/>
                  <a:gd name="T39" fmla="*/ 2147483646 h 90"/>
                  <a:gd name="T40" fmla="*/ 2147483646 w 51"/>
                  <a:gd name="T41" fmla="*/ 2147483646 h 90"/>
                  <a:gd name="T42" fmla="*/ 2147483646 w 51"/>
                  <a:gd name="T43" fmla="*/ 2147483646 h 90"/>
                  <a:gd name="T44" fmla="*/ 2147483646 w 51"/>
                  <a:gd name="T45" fmla="*/ 2147483646 h 90"/>
                  <a:gd name="T46" fmla="*/ 2147483646 w 51"/>
                  <a:gd name="T47" fmla="*/ 2147483646 h 90"/>
                  <a:gd name="T48" fmla="*/ 2147483646 w 51"/>
                  <a:gd name="T49" fmla="*/ 2147483646 h 90"/>
                  <a:gd name="T50" fmla="*/ 2147483646 w 51"/>
                  <a:gd name="T51" fmla="*/ 2147483646 h 90"/>
                  <a:gd name="T52" fmla="*/ 2147483646 w 51"/>
                  <a:gd name="T53" fmla="*/ 2147483646 h 90"/>
                  <a:gd name="T54" fmla="*/ 2147483646 w 51"/>
                  <a:gd name="T55" fmla="*/ 2147483646 h 90"/>
                  <a:gd name="T56" fmla="*/ 2147483646 w 51"/>
                  <a:gd name="T57" fmla="*/ 2147483646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"/>
                  <a:gd name="T88" fmla="*/ 0 h 90"/>
                  <a:gd name="T89" fmla="*/ 51 w 51"/>
                  <a:gd name="T90" fmla="*/ 90 h 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59" name="Freeform 70"/>
              <p:cNvSpPr>
                <a:spLocks noChangeArrowheads="1"/>
              </p:cNvSpPr>
              <p:nvPr/>
            </p:nvSpPr>
            <p:spPr bwMode="auto">
              <a:xfrm>
                <a:off x="179696" y="17470"/>
                <a:ext cx="99831" cy="82362"/>
              </a:xfrm>
              <a:custGeom>
                <a:avLst/>
                <a:gdLst>
                  <a:gd name="T0" fmla="*/ 2147483646 w 40"/>
                  <a:gd name="T1" fmla="*/ 2147483646 h 33"/>
                  <a:gd name="T2" fmla="*/ 2147483646 w 40"/>
                  <a:gd name="T3" fmla="*/ 2147483646 h 33"/>
                  <a:gd name="T4" fmla="*/ 2147483646 w 40"/>
                  <a:gd name="T5" fmla="*/ 2147483646 h 33"/>
                  <a:gd name="T6" fmla="*/ 2147483646 w 40"/>
                  <a:gd name="T7" fmla="*/ 0 h 33"/>
                  <a:gd name="T8" fmla="*/ 2147483646 w 40"/>
                  <a:gd name="T9" fmla="*/ 0 h 33"/>
                  <a:gd name="T10" fmla="*/ 0 w 40"/>
                  <a:gd name="T11" fmla="*/ 0 h 33"/>
                  <a:gd name="T12" fmla="*/ 0 w 40"/>
                  <a:gd name="T13" fmla="*/ 2147483646 h 33"/>
                  <a:gd name="T14" fmla="*/ 2147483646 w 40"/>
                  <a:gd name="T15" fmla="*/ 2147483646 h 33"/>
                  <a:gd name="T16" fmla="*/ 2147483646 w 40"/>
                  <a:gd name="T17" fmla="*/ 2147483646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33"/>
                  <a:gd name="T29" fmla="*/ 40 w 40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60" name="Freeform 71"/>
              <p:cNvSpPr>
                <a:spLocks noChangeArrowheads="1"/>
              </p:cNvSpPr>
              <p:nvPr/>
            </p:nvSpPr>
            <p:spPr bwMode="auto">
              <a:xfrm>
                <a:off x="89848" y="316964"/>
                <a:ext cx="82362" cy="82362"/>
              </a:xfrm>
              <a:custGeom>
                <a:avLst/>
                <a:gdLst>
                  <a:gd name="T0" fmla="*/ 2147483646 w 33"/>
                  <a:gd name="T1" fmla="*/ 0 h 33"/>
                  <a:gd name="T2" fmla="*/ 0 w 33"/>
                  <a:gd name="T3" fmla="*/ 0 h 33"/>
                  <a:gd name="T4" fmla="*/ 0 w 33"/>
                  <a:gd name="T5" fmla="*/ 2147483646 h 33"/>
                  <a:gd name="T6" fmla="*/ 0 w 33"/>
                  <a:gd name="T7" fmla="*/ 2147483646 h 33"/>
                  <a:gd name="T8" fmla="*/ 2147483646 w 33"/>
                  <a:gd name="T9" fmla="*/ 2147483646 h 33"/>
                  <a:gd name="T10" fmla="*/ 2147483646 w 33"/>
                  <a:gd name="T11" fmla="*/ 2147483646 h 33"/>
                  <a:gd name="T12" fmla="*/ 2147483646 w 33"/>
                  <a:gd name="T13" fmla="*/ 2147483646 h 33"/>
                  <a:gd name="T14" fmla="*/ 2147483646 w 33"/>
                  <a:gd name="T15" fmla="*/ 2147483646 h 33"/>
                  <a:gd name="T16" fmla="*/ 2147483646 w 33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3"/>
                  <a:gd name="T29" fmla="*/ 33 w 3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332" name="Group 156"/>
          <p:cNvGrpSpPr>
            <a:grpSpLocks/>
          </p:cNvGrpSpPr>
          <p:nvPr/>
        </p:nvGrpSpPr>
        <p:grpSpPr bwMode="auto">
          <a:xfrm>
            <a:off x="3751263" y="4433888"/>
            <a:ext cx="969962" cy="814387"/>
            <a:chOff x="0" y="0"/>
            <a:chExt cx="970215" cy="815215"/>
          </a:xfrm>
        </p:grpSpPr>
        <p:sp>
          <p:nvSpPr>
            <p:cNvPr id="50250" name="Freeform 5"/>
            <p:cNvSpPr>
              <a:spLocks noChangeArrowheads="1"/>
            </p:cNvSpPr>
            <p:nvPr/>
          </p:nvSpPr>
          <p:spPr bwMode="auto">
            <a:xfrm rot="5400000">
              <a:off x="77500" y="-77500"/>
              <a:ext cx="815215" cy="970215"/>
            </a:xfrm>
            <a:custGeom>
              <a:avLst/>
              <a:gdLst>
                <a:gd name="T0" fmla="*/ 2147483646 w 596"/>
                <a:gd name="T1" fmla="*/ 2147483646 h 709"/>
                <a:gd name="T2" fmla="*/ 2147483646 w 596"/>
                <a:gd name="T3" fmla="*/ 2147483646 h 709"/>
                <a:gd name="T4" fmla="*/ 2147483646 w 596"/>
                <a:gd name="T5" fmla="*/ 2147483646 h 709"/>
                <a:gd name="T6" fmla="*/ 0 w 596"/>
                <a:gd name="T7" fmla="*/ 2147483646 h 709"/>
                <a:gd name="T8" fmla="*/ 2147483646 w 596"/>
                <a:gd name="T9" fmla="*/ 2147483646 h 709"/>
                <a:gd name="T10" fmla="*/ 2147483646 w 596"/>
                <a:gd name="T11" fmla="*/ 0 h 709"/>
                <a:gd name="T12" fmla="*/ 2147483646 w 596"/>
                <a:gd name="T13" fmla="*/ 2147483646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50251" name="Group 158"/>
            <p:cNvGrpSpPr>
              <a:grpSpLocks/>
            </p:cNvGrpSpPr>
            <p:nvPr/>
          </p:nvGrpSpPr>
          <p:grpSpPr bwMode="auto">
            <a:xfrm>
              <a:off x="141240" y="183891"/>
              <a:ext cx="546661" cy="403784"/>
              <a:chOff x="0" y="0"/>
              <a:chExt cx="439257" cy="324452"/>
            </a:xfrm>
          </p:grpSpPr>
          <p:sp>
            <p:nvSpPr>
              <p:cNvPr id="50252" name="Freeform 92"/>
              <p:cNvSpPr>
                <a:spLocks noChangeArrowheads="1"/>
              </p:cNvSpPr>
              <p:nvPr/>
            </p:nvSpPr>
            <p:spPr bwMode="auto">
              <a:xfrm>
                <a:off x="157233" y="224621"/>
                <a:ext cx="127286" cy="99831"/>
              </a:xfrm>
              <a:custGeom>
                <a:avLst/>
                <a:gdLst>
                  <a:gd name="T0" fmla="*/ 2147483646 w 38"/>
                  <a:gd name="T1" fmla="*/ 2147483646 h 30"/>
                  <a:gd name="T2" fmla="*/ 2147483646 w 38"/>
                  <a:gd name="T3" fmla="*/ 2147483646 h 30"/>
                  <a:gd name="T4" fmla="*/ 2147483646 w 38"/>
                  <a:gd name="T5" fmla="*/ 2147483646 h 30"/>
                  <a:gd name="T6" fmla="*/ 2147483646 w 38"/>
                  <a:gd name="T7" fmla="*/ 2147483646 h 30"/>
                  <a:gd name="T8" fmla="*/ 2147483646 w 38"/>
                  <a:gd name="T9" fmla="*/ 2147483646 h 30"/>
                  <a:gd name="T10" fmla="*/ 2147483646 w 38"/>
                  <a:gd name="T11" fmla="*/ 2147483646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0"/>
                  <a:gd name="T20" fmla="*/ 38 w 38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53" name="Freeform 93"/>
              <p:cNvSpPr>
                <a:spLocks noChangeArrowheads="1"/>
              </p:cNvSpPr>
              <p:nvPr/>
            </p:nvSpPr>
            <p:spPr bwMode="auto">
              <a:xfrm>
                <a:off x="74873" y="112311"/>
                <a:ext cx="292007" cy="129781"/>
              </a:xfrm>
              <a:custGeom>
                <a:avLst/>
                <a:gdLst>
                  <a:gd name="T0" fmla="*/ 2147483646 w 88"/>
                  <a:gd name="T1" fmla="*/ 2147483646 h 39"/>
                  <a:gd name="T2" fmla="*/ 0 w 88"/>
                  <a:gd name="T3" fmla="*/ 2147483646 h 39"/>
                  <a:gd name="T4" fmla="*/ 0 w 88"/>
                  <a:gd name="T5" fmla="*/ 2147483646 h 39"/>
                  <a:gd name="T6" fmla="*/ 2147483646 w 88"/>
                  <a:gd name="T7" fmla="*/ 2147483646 h 39"/>
                  <a:gd name="T8" fmla="*/ 2147483646 w 88"/>
                  <a:gd name="T9" fmla="*/ 2147483646 h 39"/>
                  <a:gd name="T10" fmla="*/ 2147483646 w 88"/>
                  <a:gd name="T11" fmla="*/ 2147483646 h 39"/>
                  <a:gd name="T12" fmla="*/ 2147483646 w 88"/>
                  <a:gd name="T13" fmla="*/ 2147483646 h 39"/>
                  <a:gd name="T14" fmla="*/ 2147483646 w 88"/>
                  <a:gd name="T15" fmla="*/ 2147483646 h 39"/>
                  <a:gd name="T16" fmla="*/ 2147483646 w 88"/>
                  <a:gd name="T17" fmla="*/ 2147483646 h 39"/>
                  <a:gd name="T18" fmla="*/ 2147483646 w 88"/>
                  <a:gd name="T19" fmla="*/ 2147483646 h 39"/>
                  <a:gd name="T20" fmla="*/ 2147483646 w 88"/>
                  <a:gd name="T21" fmla="*/ 2147483646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39"/>
                  <a:gd name="T35" fmla="*/ 88 w 88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  <p:sp>
            <p:nvSpPr>
              <p:cNvPr id="50254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9257" cy="169713"/>
              </a:xfrm>
              <a:custGeom>
                <a:avLst/>
                <a:gdLst>
                  <a:gd name="T0" fmla="*/ 2147483646 w 132"/>
                  <a:gd name="T1" fmla="*/ 2147483646 h 51"/>
                  <a:gd name="T2" fmla="*/ 2147483646 w 132"/>
                  <a:gd name="T3" fmla="*/ 2147483646 h 51"/>
                  <a:gd name="T4" fmla="*/ 2147483646 w 132"/>
                  <a:gd name="T5" fmla="*/ 2147483646 h 51"/>
                  <a:gd name="T6" fmla="*/ 2147483646 w 132"/>
                  <a:gd name="T7" fmla="*/ 2147483646 h 51"/>
                  <a:gd name="T8" fmla="*/ 2147483646 w 132"/>
                  <a:gd name="T9" fmla="*/ 2147483646 h 51"/>
                  <a:gd name="T10" fmla="*/ 2147483646 w 132"/>
                  <a:gd name="T11" fmla="*/ 2147483646 h 51"/>
                  <a:gd name="T12" fmla="*/ 2147483646 w 132"/>
                  <a:gd name="T13" fmla="*/ 2147483646 h 51"/>
                  <a:gd name="T14" fmla="*/ 2147483646 w 132"/>
                  <a:gd name="T15" fmla="*/ 2147483646 h 51"/>
                  <a:gd name="T16" fmla="*/ 2147483646 w 132"/>
                  <a:gd name="T17" fmla="*/ 2147483646 h 51"/>
                  <a:gd name="T18" fmla="*/ 2147483646 w 132"/>
                  <a:gd name="T19" fmla="*/ 2147483646 h 51"/>
                  <a:gd name="T20" fmla="*/ 2147483646 w 132"/>
                  <a:gd name="T21" fmla="*/ 2147483646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2"/>
                  <a:gd name="T34" fmla="*/ 0 h 51"/>
                  <a:gd name="T35" fmla="*/ 132 w 132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grpSp>
        <p:nvGrpSpPr>
          <p:cNvPr id="50338" name="Group 162"/>
          <p:cNvGrpSpPr>
            <a:grpSpLocks/>
          </p:cNvGrpSpPr>
          <p:nvPr/>
        </p:nvGrpSpPr>
        <p:grpSpPr bwMode="auto">
          <a:xfrm>
            <a:off x="3998913" y="3616325"/>
            <a:ext cx="858837" cy="720725"/>
            <a:chOff x="0" y="0"/>
            <a:chExt cx="894867" cy="751904"/>
          </a:xfrm>
        </p:grpSpPr>
        <p:sp>
          <p:nvSpPr>
            <p:cNvPr id="50248" name="Freeform 7"/>
            <p:cNvSpPr>
              <a:spLocks noChangeArrowheads="1"/>
            </p:cNvSpPr>
            <p:nvPr/>
          </p:nvSpPr>
          <p:spPr bwMode="auto">
            <a:xfrm rot="7869690">
              <a:off x="71482" y="-71483"/>
              <a:ext cx="751904" cy="894867"/>
            </a:xfrm>
            <a:custGeom>
              <a:avLst/>
              <a:gdLst>
                <a:gd name="T0" fmla="*/ 2147483646 w 596"/>
                <a:gd name="T1" fmla="*/ 2147483646 h 709"/>
                <a:gd name="T2" fmla="*/ 2147483646 w 596"/>
                <a:gd name="T3" fmla="*/ 2147483646 h 709"/>
                <a:gd name="T4" fmla="*/ 2147483646 w 596"/>
                <a:gd name="T5" fmla="*/ 2147483646 h 709"/>
                <a:gd name="T6" fmla="*/ 0 w 596"/>
                <a:gd name="T7" fmla="*/ 2147483646 h 709"/>
                <a:gd name="T8" fmla="*/ 2147483646 w 596"/>
                <a:gd name="T9" fmla="*/ 2147483646 h 709"/>
                <a:gd name="T10" fmla="*/ 2147483646 w 596"/>
                <a:gd name="T11" fmla="*/ 0 h 709"/>
                <a:gd name="T12" fmla="*/ 2147483646 w 596"/>
                <a:gd name="T13" fmla="*/ 2147483646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2F2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0" name="Freeform 145"/>
            <p:cNvSpPr>
              <a:spLocks noChangeArrowheads="1"/>
            </p:cNvSpPr>
            <p:nvPr/>
          </p:nvSpPr>
          <p:spPr bwMode="auto">
            <a:xfrm>
              <a:off x="202147" y="146087"/>
              <a:ext cx="434745" cy="341585"/>
            </a:xfrm>
            <a:custGeom>
              <a:avLst/>
              <a:gdLst>
                <a:gd name="T0" fmla="*/ 2147483646 w 147"/>
                <a:gd name="T1" fmla="*/ 2147483646 h 116"/>
                <a:gd name="T2" fmla="*/ 2147483646 w 147"/>
                <a:gd name="T3" fmla="*/ 2147483646 h 116"/>
                <a:gd name="T4" fmla="*/ 2147483646 w 147"/>
                <a:gd name="T5" fmla="*/ 2147483646 h 116"/>
                <a:gd name="T6" fmla="*/ 2147483646 w 147"/>
                <a:gd name="T7" fmla="*/ 2147483646 h 116"/>
                <a:gd name="T8" fmla="*/ 2147483646 w 147"/>
                <a:gd name="T9" fmla="*/ 2147483646 h 116"/>
                <a:gd name="T10" fmla="*/ 2147483646 w 147"/>
                <a:gd name="T11" fmla="*/ 2147483646 h 116"/>
                <a:gd name="T12" fmla="*/ 2147483646 w 147"/>
                <a:gd name="T13" fmla="*/ 2147483646 h 116"/>
                <a:gd name="T14" fmla="*/ 2147483646 w 147"/>
                <a:gd name="T15" fmla="*/ 2147483646 h 116"/>
                <a:gd name="T16" fmla="*/ 2147483646 w 147"/>
                <a:gd name="T17" fmla="*/ 0 h 116"/>
                <a:gd name="T18" fmla="*/ 2147483646 w 147"/>
                <a:gd name="T19" fmla="*/ 0 h 116"/>
                <a:gd name="T20" fmla="*/ 2147483646 w 147"/>
                <a:gd name="T21" fmla="*/ 2147483646 h 116"/>
                <a:gd name="T22" fmla="*/ 2147483646 w 147"/>
                <a:gd name="T23" fmla="*/ 2147483646 h 116"/>
                <a:gd name="T24" fmla="*/ 2147483646 w 147"/>
                <a:gd name="T25" fmla="*/ 2147483646 h 116"/>
                <a:gd name="T26" fmla="*/ 2147483646 w 147"/>
                <a:gd name="T27" fmla="*/ 2147483646 h 116"/>
                <a:gd name="T28" fmla="*/ 2147483646 w 147"/>
                <a:gd name="T29" fmla="*/ 2147483646 h 116"/>
                <a:gd name="T30" fmla="*/ 2147483646 w 147"/>
                <a:gd name="T31" fmla="*/ 2147483646 h 116"/>
                <a:gd name="T32" fmla="*/ 2147483646 w 147"/>
                <a:gd name="T33" fmla="*/ 2147483646 h 116"/>
                <a:gd name="T34" fmla="*/ 2147483646 w 147"/>
                <a:gd name="T35" fmla="*/ 2147483646 h 116"/>
                <a:gd name="T36" fmla="*/ 2147483646 w 147"/>
                <a:gd name="T37" fmla="*/ 2147483646 h 116"/>
                <a:gd name="T38" fmla="*/ 2147483646 w 147"/>
                <a:gd name="T39" fmla="*/ 2147483646 h 116"/>
                <a:gd name="T40" fmla="*/ 2147483646 w 147"/>
                <a:gd name="T41" fmla="*/ 2147483646 h 116"/>
                <a:gd name="T42" fmla="*/ 2147483646 w 147"/>
                <a:gd name="T43" fmla="*/ 2147483646 h 116"/>
                <a:gd name="T44" fmla="*/ 2147483646 w 147"/>
                <a:gd name="T45" fmla="*/ 2147483646 h 116"/>
                <a:gd name="T46" fmla="*/ 2147483646 w 147"/>
                <a:gd name="T47" fmla="*/ 2147483646 h 116"/>
                <a:gd name="T48" fmla="*/ 2147483646 w 147"/>
                <a:gd name="T49" fmla="*/ 2147483646 h 116"/>
                <a:gd name="T50" fmla="*/ 2147483646 w 147"/>
                <a:gd name="T51" fmla="*/ 2147483646 h 116"/>
                <a:gd name="T52" fmla="*/ 2147483646 w 147"/>
                <a:gd name="T53" fmla="*/ 2147483646 h 116"/>
                <a:gd name="T54" fmla="*/ 2147483646 w 147"/>
                <a:gd name="T55" fmla="*/ 2147483646 h 116"/>
                <a:gd name="T56" fmla="*/ 2147483646 w 147"/>
                <a:gd name="T57" fmla="*/ 2147483646 h 116"/>
                <a:gd name="T58" fmla="*/ 2147483646 w 147"/>
                <a:gd name="T59" fmla="*/ 2147483646 h 116"/>
                <a:gd name="T60" fmla="*/ 2147483646 w 147"/>
                <a:gd name="T61" fmla="*/ 2147483646 h 116"/>
                <a:gd name="T62" fmla="*/ 2147483646 w 147"/>
                <a:gd name="T63" fmla="*/ 2147483646 h 116"/>
                <a:gd name="T64" fmla="*/ 2147483646 w 147"/>
                <a:gd name="T65" fmla="*/ 2147483646 h 116"/>
                <a:gd name="T66" fmla="*/ 2147483646 w 147"/>
                <a:gd name="T67" fmla="*/ 2147483646 h 116"/>
                <a:gd name="T68" fmla="*/ 2147483646 w 147"/>
                <a:gd name="T69" fmla="*/ 2147483646 h 116"/>
                <a:gd name="T70" fmla="*/ 2147483646 w 147"/>
                <a:gd name="T71" fmla="*/ 2147483646 h 116"/>
                <a:gd name="T72" fmla="*/ 2147483646 w 147"/>
                <a:gd name="T73" fmla="*/ 2147483646 h 116"/>
                <a:gd name="T74" fmla="*/ 2147483646 w 147"/>
                <a:gd name="T75" fmla="*/ 2147483646 h 116"/>
                <a:gd name="T76" fmla="*/ 2147483646 w 147"/>
                <a:gd name="T77" fmla="*/ 2147483646 h 116"/>
                <a:gd name="T78" fmla="*/ 2147483646 w 147"/>
                <a:gd name="T79" fmla="*/ 2147483646 h 116"/>
                <a:gd name="T80" fmla="*/ 2147483646 w 147"/>
                <a:gd name="T81" fmla="*/ 2147483646 h 116"/>
                <a:gd name="T82" fmla="*/ 2147483646 w 147"/>
                <a:gd name="T83" fmla="*/ 2147483646 h 116"/>
                <a:gd name="T84" fmla="*/ 2147483646 w 147"/>
                <a:gd name="T85" fmla="*/ 2147483646 h 116"/>
                <a:gd name="T86" fmla="*/ 2147483646 w 147"/>
                <a:gd name="T87" fmla="*/ 2147483646 h 116"/>
                <a:gd name="T88" fmla="*/ 2147483646 w 147"/>
                <a:gd name="T89" fmla="*/ 2147483646 h 116"/>
                <a:gd name="T90" fmla="*/ 2147483646 w 147"/>
                <a:gd name="T91" fmla="*/ 2147483646 h 116"/>
                <a:gd name="T92" fmla="*/ 2147483646 w 147"/>
                <a:gd name="T93" fmla="*/ 2147483646 h 116"/>
                <a:gd name="T94" fmla="*/ 2147483646 w 147"/>
                <a:gd name="T95" fmla="*/ 2147483646 h 116"/>
                <a:gd name="T96" fmla="*/ 2147483646 w 147"/>
                <a:gd name="T97" fmla="*/ 2147483646 h 1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116"/>
                <a:gd name="T149" fmla="*/ 147 w 147"/>
                <a:gd name="T150" fmla="*/ 116 h 1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116">
                  <a:moveTo>
                    <a:pt x="145" y="47"/>
                  </a:moveTo>
                  <a:cubicBezTo>
                    <a:pt x="143" y="46"/>
                    <a:pt x="118" y="30"/>
                    <a:pt x="118" y="30"/>
                  </a:cubicBezTo>
                  <a:cubicBezTo>
                    <a:pt x="118" y="30"/>
                    <a:pt x="114" y="28"/>
                    <a:pt x="114" y="31"/>
                  </a:cubicBezTo>
                  <a:cubicBezTo>
                    <a:pt x="114" y="33"/>
                    <a:pt x="114" y="38"/>
                    <a:pt x="114" y="38"/>
                  </a:cubicBezTo>
                  <a:cubicBezTo>
                    <a:pt x="114" y="38"/>
                    <a:pt x="112" y="38"/>
                    <a:pt x="110" y="38"/>
                  </a:cubicBezTo>
                  <a:cubicBezTo>
                    <a:pt x="102" y="38"/>
                    <a:pt x="89" y="38"/>
                    <a:pt x="81" y="3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3" y="10"/>
                    <a:pt x="84" y="8"/>
                    <a:pt x="84" y="6"/>
                  </a:cubicBezTo>
                  <a:cubicBezTo>
                    <a:pt x="84" y="3"/>
                    <a:pt x="82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0"/>
                    <a:pt x="65" y="3"/>
                    <a:pt x="65" y="6"/>
                  </a:cubicBezTo>
                  <a:cubicBezTo>
                    <a:pt x="65" y="8"/>
                    <a:pt x="66" y="10"/>
                    <a:pt x="68" y="11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0" y="17"/>
                    <a:pt x="45" y="17"/>
                    <a:pt x="37" y="17"/>
                  </a:cubicBezTo>
                  <a:cubicBezTo>
                    <a:pt x="34" y="17"/>
                    <a:pt x="32" y="17"/>
                    <a:pt x="32" y="17"/>
                  </a:cubicBezTo>
                  <a:cubicBezTo>
                    <a:pt x="32" y="17"/>
                    <a:pt x="32" y="12"/>
                    <a:pt x="32" y="9"/>
                  </a:cubicBezTo>
                  <a:cubicBezTo>
                    <a:pt x="32" y="7"/>
                    <a:pt x="28" y="9"/>
                    <a:pt x="28" y="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0" y="28"/>
                    <a:pt x="1" y="29"/>
                  </a:cubicBezTo>
                  <a:cubicBezTo>
                    <a:pt x="4" y="31"/>
                    <a:pt x="29" y="47"/>
                    <a:pt x="29" y="47"/>
                  </a:cubicBezTo>
                  <a:cubicBezTo>
                    <a:pt x="29" y="47"/>
                    <a:pt x="32" y="49"/>
                    <a:pt x="32" y="46"/>
                  </a:cubicBezTo>
                  <a:cubicBezTo>
                    <a:pt x="32" y="43"/>
                    <a:pt x="32" y="39"/>
                    <a:pt x="32" y="39"/>
                  </a:cubicBezTo>
                  <a:cubicBezTo>
                    <a:pt x="32" y="39"/>
                    <a:pt x="34" y="39"/>
                    <a:pt x="37" y="39"/>
                  </a:cubicBezTo>
                  <a:cubicBezTo>
                    <a:pt x="45" y="39"/>
                    <a:pt x="60" y="39"/>
                    <a:pt x="68" y="3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8" y="110"/>
                    <a:pt x="68" y="114"/>
                    <a:pt x="68" y="115"/>
                  </a:cubicBezTo>
                  <a:cubicBezTo>
                    <a:pt x="66" y="111"/>
                    <a:pt x="63" y="111"/>
                    <a:pt x="63" y="111"/>
                  </a:cubicBezTo>
                  <a:cubicBezTo>
                    <a:pt x="65" y="113"/>
                    <a:pt x="65" y="116"/>
                    <a:pt x="65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3"/>
                    <a:pt x="88" y="111"/>
                  </a:cubicBezTo>
                  <a:cubicBezTo>
                    <a:pt x="88" y="111"/>
                    <a:pt x="85" y="111"/>
                    <a:pt x="83" y="115"/>
                  </a:cubicBezTo>
                  <a:cubicBezTo>
                    <a:pt x="83" y="114"/>
                    <a:pt x="84" y="110"/>
                    <a:pt x="87" y="108"/>
                  </a:cubicBezTo>
                  <a:cubicBezTo>
                    <a:pt x="87" y="108"/>
                    <a:pt x="84" y="107"/>
                    <a:pt x="81" y="111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9" y="59"/>
                    <a:pt x="102" y="59"/>
                    <a:pt x="110" y="59"/>
                  </a:cubicBezTo>
                  <a:cubicBezTo>
                    <a:pt x="113" y="59"/>
                    <a:pt x="115" y="59"/>
                    <a:pt x="115" y="59"/>
                  </a:cubicBezTo>
                  <a:cubicBezTo>
                    <a:pt x="115" y="59"/>
                    <a:pt x="115" y="65"/>
                    <a:pt x="115" y="68"/>
                  </a:cubicBezTo>
                  <a:cubicBezTo>
                    <a:pt x="115" y="70"/>
                    <a:pt x="118" y="68"/>
                    <a:pt x="118" y="68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50"/>
                    <a:pt x="147" y="49"/>
                    <a:pt x="14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50341" name="矩形 47"/>
          <p:cNvSpPr>
            <a:spLocks noChangeArrowheads="1"/>
          </p:cNvSpPr>
          <p:nvPr/>
        </p:nvSpPr>
        <p:spPr bwMode="auto">
          <a:xfrm>
            <a:off x="1357313" y="5794375"/>
            <a:ext cx="9477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342" name="矩形 3"/>
          <p:cNvSpPr>
            <a:spLocks noChangeArrowheads="1"/>
          </p:cNvSpPr>
          <p:nvPr/>
        </p:nvSpPr>
        <p:spPr bwMode="auto">
          <a:xfrm>
            <a:off x="4784725" y="56356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公司愿景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0343" name="文本框 37"/>
          <p:cNvSpPr>
            <a:spLocks noChangeArrowheads="1"/>
          </p:cNvSpPr>
          <p:nvPr/>
        </p:nvSpPr>
        <p:spPr bwMode="auto">
          <a:xfrm>
            <a:off x="672147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Vision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50344" name="Group 168"/>
          <p:cNvGrpSpPr>
            <a:grpSpLocks/>
          </p:cNvGrpSpPr>
          <p:nvPr/>
        </p:nvGrpSpPr>
        <p:grpSpPr bwMode="auto">
          <a:xfrm>
            <a:off x="4240213" y="619125"/>
            <a:ext cx="263525" cy="393700"/>
            <a:chOff x="0" y="0"/>
            <a:chExt cx="213756" cy="427512"/>
          </a:xfrm>
        </p:grpSpPr>
        <p:sp>
          <p:nvSpPr>
            <p:cNvPr id="50246" name="直接连接符 1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7" name="直接连接符 1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347" name="Group 171"/>
          <p:cNvGrpSpPr>
            <a:grpSpLocks/>
          </p:cNvGrpSpPr>
          <p:nvPr/>
        </p:nvGrpSpPr>
        <p:grpSpPr bwMode="auto">
          <a:xfrm>
            <a:off x="5413375" y="3316288"/>
            <a:ext cx="1403350" cy="1401762"/>
            <a:chOff x="0" y="0"/>
            <a:chExt cx="1407" cy="1407"/>
          </a:xfrm>
        </p:grpSpPr>
        <p:sp>
          <p:nvSpPr>
            <p:cNvPr id="50212" name="Oval 551"/>
            <p:cNvSpPr>
              <a:spLocks noChangeArrowheads="1"/>
            </p:cNvSpPr>
            <p:nvPr/>
          </p:nvSpPr>
          <p:spPr bwMode="auto">
            <a:xfrm>
              <a:off x="0" y="0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DCD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0213" name="Group 173"/>
            <p:cNvGrpSpPr>
              <a:grpSpLocks/>
            </p:cNvGrpSpPr>
            <p:nvPr/>
          </p:nvGrpSpPr>
          <p:grpSpPr bwMode="auto">
            <a:xfrm>
              <a:off x="180" y="182"/>
              <a:ext cx="1056" cy="1055"/>
              <a:chOff x="0" y="0"/>
              <a:chExt cx="2219" cy="2219"/>
            </a:xfrm>
          </p:grpSpPr>
          <p:sp>
            <p:nvSpPr>
              <p:cNvPr id="21" name="Oval 553"/>
              <p:cNvSpPr>
                <a:spLocks noChangeArrowheads="1"/>
              </p:cNvSpPr>
              <p:nvPr/>
            </p:nvSpPr>
            <p:spPr bwMode="auto">
              <a:xfrm>
                <a:off x="3" y="77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5F4F4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50215" name="Group 175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19" cy="2219"/>
                <a:chOff x="0" y="0"/>
                <a:chExt cx="2219" cy="2219"/>
              </a:xfrm>
            </p:grpSpPr>
            <p:grpSp>
              <p:nvGrpSpPr>
                <p:cNvPr id="50216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19" cy="2219"/>
                  <a:chOff x="0" y="0"/>
                  <a:chExt cx="2219" cy="2219"/>
                </a:xfrm>
              </p:grpSpPr>
              <p:grpSp>
                <p:nvGrpSpPr>
                  <p:cNvPr id="50232" name="Group 1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1"/>
                    <a:ext cx="2219" cy="2202"/>
                    <a:chOff x="0" y="0"/>
                    <a:chExt cx="1429" cy="1429"/>
                  </a:xfrm>
                </p:grpSpPr>
                <p:grpSp>
                  <p:nvGrpSpPr>
                    <p:cNvPr id="50240" name="Group 17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86" y="0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50244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245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241" name="Group 18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687" y="-1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22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243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0233" name="Group 184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2" y="9"/>
                    <a:ext cx="2219" cy="2202"/>
                    <a:chOff x="0" y="0"/>
                    <a:chExt cx="1429" cy="1429"/>
                  </a:xfrm>
                </p:grpSpPr>
                <p:grpSp>
                  <p:nvGrpSpPr>
                    <p:cNvPr id="23" name="Group 1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86" y="0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50238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239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235" name="Group 18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687" y="-1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50236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237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0217" name="Group 191"/>
                <p:cNvGrpSpPr>
                  <a:grpSpLocks noChangeAspect="1"/>
                </p:cNvGrpSpPr>
                <p:nvPr/>
              </p:nvGrpSpPr>
              <p:grpSpPr bwMode="auto">
                <a:xfrm rot="1320000">
                  <a:off x="316" y="357"/>
                  <a:ext cx="1555" cy="1554"/>
                  <a:chOff x="0" y="0"/>
                  <a:chExt cx="2219" cy="2219"/>
                </a:xfrm>
              </p:grpSpPr>
              <p:grpSp>
                <p:nvGrpSpPr>
                  <p:cNvPr id="50218" name="Group 1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1"/>
                    <a:ext cx="2219" cy="2202"/>
                    <a:chOff x="0" y="0"/>
                    <a:chExt cx="1429" cy="1429"/>
                  </a:xfrm>
                </p:grpSpPr>
                <p:grpSp>
                  <p:nvGrpSpPr>
                    <p:cNvPr id="24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86" y="0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50230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231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227" name="Group 19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687" y="-1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50228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5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0219" name="Group 199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2" y="9"/>
                    <a:ext cx="2219" cy="2202"/>
                    <a:chOff x="0" y="0"/>
                    <a:chExt cx="1429" cy="1429"/>
                  </a:xfrm>
                </p:grpSpPr>
                <p:grpSp>
                  <p:nvGrpSpPr>
                    <p:cNvPr id="26" name="Group 2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86" y="0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50224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225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221" name="Group 20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687" y="-1"/>
                      <a:ext cx="56" cy="1429"/>
                      <a:chOff x="0" y="0"/>
                      <a:chExt cx="56" cy="1429"/>
                    </a:xfrm>
                  </p:grpSpPr>
                  <p:sp>
                    <p:nvSpPr>
                      <p:cNvPr id="50222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0" y="714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03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1000"/>
                          </a:spcBef>
                          <a:buFont typeface="Arial" panose="020B0604020202020204" pitchFamily="34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ts val="5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方正兰亭黑_GBK" panose="02000000000000000000" pitchFamily="2" charset="-122"/>
                            <a:ea typeface="方正兰亭黑_GBK" panose="02000000000000000000" pitchFamily="2" charset="-122"/>
                            <a:sym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zh-CN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75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5034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250" fill="hold"/>
                                        <p:tgtEl>
                                          <p:spTgt spid="5034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6" dur="2000"/>
                                        <p:tgtEl>
                                          <p:spTgt spid="5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85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5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95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5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5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5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650" fill="hold"/>
                                        <p:tgtEl>
                                          <p:spTgt spid="5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50" fill="hold"/>
                                        <p:tgtEl>
                                          <p:spTgt spid="5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850" fill="hold"/>
                                        <p:tgtEl>
                                          <p:spTgt spid="5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50" fill="hold"/>
                                        <p:tgtEl>
                                          <p:spTgt spid="5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65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5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5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0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50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35" presetID="16" presetClass="entr" presetSubtype="37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7" dur="750"/>
                                        <p:tgtEl>
                                          <p:spTgt spid="5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ldLvl="0" animBg="1" autoUpdateAnimBg="0"/>
      <p:bldP spid="50341" grpId="0" bldLvl="0" autoUpdateAnimBg="0"/>
      <p:bldP spid="50342" grpId="0" bldLvl="0" autoUpdateAnimBg="0"/>
      <p:bldP spid="50343" grpId="0" bldLvl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FEFF6-72F8-4317-9FA4-F1639236CED4}" type="slidenum">
              <a:rPr lang="zh-CN" altLang="en-US"/>
              <a:pPr>
                <a:defRPr/>
              </a:pPr>
              <a:t>48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2" name="Freeform 228"/>
          <p:cNvSpPr>
            <a:spLocks noEditPoints="1" noChangeArrowheads="1"/>
          </p:cNvSpPr>
          <p:nvPr/>
        </p:nvSpPr>
        <p:spPr bwMode="auto">
          <a:xfrm>
            <a:off x="5529263" y="1441450"/>
            <a:ext cx="1071562" cy="1419225"/>
          </a:xfrm>
          <a:custGeom>
            <a:avLst/>
            <a:gdLst>
              <a:gd name="T0" fmla="*/ 2147483646 w 52"/>
              <a:gd name="T1" fmla="*/ 2147483646 h 69"/>
              <a:gd name="T2" fmla="*/ 2147483646 w 52"/>
              <a:gd name="T3" fmla="*/ 2147483646 h 69"/>
              <a:gd name="T4" fmla="*/ 2147483646 w 52"/>
              <a:gd name="T5" fmla="*/ 2147483646 h 69"/>
              <a:gd name="T6" fmla="*/ 2147483646 w 52"/>
              <a:gd name="T7" fmla="*/ 2147483646 h 69"/>
              <a:gd name="T8" fmla="*/ 2147483646 w 52"/>
              <a:gd name="T9" fmla="*/ 2147483646 h 69"/>
              <a:gd name="T10" fmla="*/ 2147483646 w 52"/>
              <a:gd name="T11" fmla="*/ 2147483646 h 69"/>
              <a:gd name="T12" fmla="*/ 2147483646 w 52"/>
              <a:gd name="T13" fmla="*/ 2147483646 h 69"/>
              <a:gd name="T14" fmla="*/ 2147483646 w 52"/>
              <a:gd name="T15" fmla="*/ 2147483646 h 69"/>
              <a:gd name="T16" fmla="*/ 2147483646 w 52"/>
              <a:gd name="T17" fmla="*/ 2147483646 h 69"/>
              <a:gd name="T18" fmla="*/ 2147483646 w 52"/>
              <a:gd name="T19" fmla="*/ 2147483646 h 69"/>
              <a:gd name="T20" fmla="*/ 2147483646 w 52"/>
              <a:gd name="T21" fmla="*/ 2147483646 h 69"/>
              <a:gd name="T22" fmla="*/ 0 w 52"/>
              <a:gd name="T23" fmla="*/ 2147483646 h 69"/>
              <a:gd name="T24" fmla="*/ 2147483646 w 52"/>
              <a:gd name="T25" fmla="*/ 2147483646 h 69"/>
              <a:gd name="T26" fmla="*/ 2147483646 w 52"/>
              <a:gd name="T27" fmla="*/ 2147483646 h 69"/>
              <a:gd name="T28" fmla="*/ 2147483646 w 52"/>
              <a:gd name="T29" fmla="*/ 2147483646 h 69"/>
              <a:gd name="T30" fmla="*/ 2147483646 w 52"/>
              <a:gd name="T31" fmla="*/ 2147483646 h 69"/>
              <a:gd name="T32" fmla="*/ 2147483646 w 52"/>
              <a:gd name="T33" fmla="*/ 2147483646 h 69"/>
              <a:gd name="T34" fmla="*/ 2147483646 w 52"/>
              <a:gd name="T35" fmla="*/ 2147483646 h 69"/>
              <a:gd name="T36" fmla="*/ 2147483646 w 52"/>
              <a:gd name="T37" fmla="*/ 2147483646 h 69"/>
              <a:gd name="T38" fmla="*/ 2147483646 w 52"/>
              <a:gd name="T39" fmla="*/ 2147483646 h 69"/>
              <a:gd name="T40" fmla="*/ 2147483646 w 52"/>
              <a:gd name="T41" fmla="*/ 2147483646 h 69"/>
              <a:gd name="T42" fmla="*/ 2147483646 w 52"/>
              <a:gd name="T43" fmla="*/ 2147483646 h 69"/>
              <a:gd name="T44" fmla="*/ 2147483646 w 52"/>
              <a:gd name="T45" fmla="*/ 2147483646 h 69"/>
              <a:gd name="T46" fmla="*/ 2147483646 w 52"/>
              <a:gd name="T47" fmla="*/ 2147483646 h 69"/>
              <a:gd name="T48" fmla="*/ 2147483646 w 52"/>
              <a:gd name="T49" fmla="*/ 2147483646 h 69"/>
              <a:gd name="T50" fmla="*/ 2147483646 w 52"/>
              <a:gd name="T51" fmla="*/ 2147483646 h 69"/>
              <a:gd name="T52" fmla="*/ 2147483646 w 52"/>
              <a:gd name="T53" fmla="*/ 2147483646 h 69"/>
              <a:gd name="T54" fmla="*/ 2147483646 w 52"/>
              <a:gd name="T55" fmla="*/ 2147483646 h 69"/>
              <a:gd name="T56" fmla="*/ 2147483646 w 52"/>
              <a:gd name="T57" fmla="*/ 2147483646 h 69"/>
              <a:gd name="T58" fmla="*/ 2147483646 w 52"/>
              <a:gd name="T59" fmla="*/ 2147483646 h 69"/>
              <a:gd name="T60" fmla="*/ 2147483646 w 52"/>
              <a:gd name="T61" fmla="*/ 2147483646 h 69"/>
              <a:gd name="T62" fmla="*/ 2147483646 w 52"/>
              <a:gd name="T63" fmla="*/ 2147483646 h 69"/>
              <a:gd name="T64" fmla="*/ 2147483646 w 52"/>
              <a:gd name="T65" fmla="*/ 0 h 69"/>
              <a:gd name="T66" fmla="*/ 2147483646 w 52"/>
              <a:gd name="T67" fmla="*/ 2147483646 h 69"/>
              <a:gd name="T68" fmla="*/ 2147483646 w 52"/>
              <a:gd name="T69" fmla="*/ 2147483646 h 69"/>
              <a:gd name="T70" fmla="*/ 2147483646 w 52"/>
              <a:gd name="T71" fmla="*/ 2147483646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69"/>
              <a:gd name="T110" fmla="*/ 52 w 52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69">
                <a:moveTo>
                  <a:pt x="38" y="53"/>
                </a:moveTo>
                <a:cubicBezTo>
                  <a:pt x="37" y="51"/>
                  <a:pt x="34" y="50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0" y="52"/>
                  <a:pt x="28" y="51"/>
                  <a:pt x="27" y="4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7"/>
                  <a:pt x="14" y="24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8" y="22"/>
                  <a:pt x="19" y="19"/>
                  <a:pt x="18" y="1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4"/>
                  <a:pt x="8" y="4"/>
                  <a:pt x="7" y="6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6"/>
                  <a:pt x="0" y="19"/>
                  <a:pt x="0" y="21"/>
                </a:cubicBezTo>
                <a:cubicBezTo>
                  <a:pt x="0" y="21"/>
                  <a:pt x="1" y="28"/>
                  <a:pt x="11" y="45"/>
                </a:cubicBezTo>
                <a:cubicBezTo>
                  <a:pt x="20" y="61"/>
                  <a:pt x="26" y="66"/>
                  <a:pt x="26" y="66"/>
                </a:cubicBezTo>
                <a:cubicBezTo>
                  <a:pt x="27" y="68"/>
                  <a:pt x="30" y="69"/>
                  <a:pt x="3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4" y="68"/>
                  <a:pt x="45" y="66"/>
                  <a:pt x="44" y="64"/>
                </a:cubicBezTo>
                <a:lnTo>
                  <a:pt x="38" y="53"/>
                </a:lnTo>
                <a:close/>
                <a:moveTo>
                  <a:pt x="52" y="62"/>
                </a:moveTo>
                <a:cubicBezTo>
                  <a:pt x="44" y="49"/>
                  <a:pt x="44" y="49"/>
                  <a:pt x="44" y="49"/>
                </a:cubicBezTo>
                <a:cubicBezTo>
                  <a:pt x="44" y="48"/>
                  <a:pt x="43" y="47"/>
                  <a:pt x="4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9" y="50"/>
                  <a:pt x="39" y="51"/>
                </a:cubicBezTo>
                <a:cubicBezTo>
                  <a:pt x="47" y="64"/>
                  <a:pt x="47" y="64"/>
                  <a:pt x="47" y="64"/>
                </a:cubicBezTo>
                <a:cubicBezTo>
                  <a:pt x="48" y="65"/>
                  <a:pt x="49" y="65"/>
                  <a:pt x="50" y="65"/>
                </a:cubicBezTo>
                <a:cubicBezTo>
                  <a:pt x="51" y="64"/>
                  <a:pt x="51" y="64"/>
                  <a:pt x="51" y="64"/>
                </a:cubicBezTo>
                <a:cubicBezTo>
                  <a:pt x="52" y="64"/>
                  <a:pt x="52" y="62"/>
                  <a:pt x="52" y="62"/>
                </a:cubicBezTo>
                <a:close/>
                <a:moveTo>
                  <a:pt x="20" y="17"/>
                </a:moveTo>
                <a:cubicBezTo>
                  <a:pt x="21" y="18"/>
                  <a:pt x="22" y="18"/>
                  <a:pt x="23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5"/>
                  <a:pt x="25" y="14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2" y="3"/>
                  <a:pt x="13" y="4"/>
                </a:cubicBezTo>
                <a:lnTo>
                  <a:pt x="2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0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A5A5A5"/>
                </a:solidFill>
                <a:latin typeface="Arial" panose="020B0604020202020204" pitchFamily="34" charset="0"/>
                <a:ea typeface="Dotum" panose="020B0600000101010101" pitchFamily="34" charset="-127"/>
                <a:sym typeface="Arial" panose="020B0604020202020204" pitchFamily="34" charset="0"/>
              </a:rPr>
              <a:t>PART  05</a:t>
            </a:r>
            <a:endParaRPr lang="zh-CN" altLang="en-US" sz="2400">
              <a:solidFill>
                <a:srgbClr val="A5A5A5"/>
              </a:solidFill>
              <a:latin typeface="Arial" panose="020B0604020202020204" pitchFamily="34" charset="0"/>
              <a:ea typeface="Dotum" panose="020B0600000101010101" pitchFamily="34" charset="-127"/>
              <a:sym typeface="Arial" panose="020B0604020202020204" pitchFamily="34" charset="0"/>
            </a:endParaRPr>
          </a:p>
        </p:txBody>
      </p:sp>
      <p:sp>
        <p:nvSpPr>
          <p:cNvPr id="51204" name="文本框 8"/>
          <p:cNvSpPr>
            <a:spLocks noChangeArrowheads="1"/>
          </p:cNvSpPr>
          <p:nvPr/>
        </p:nvSpPr>
        <p:spPr bwMode="auto">
          <a:xfrm>
            <a:off x="4189413" y="335915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bg1"/>
                </a:solidFill>
                <a:sym typeface="方正兰亭黑_GBK" panose="02000000000000000000" pitchFamily="2" charset="-122"/>
              </a:rPr>
              <a:t>联系我们</a:t>
            </a:r>
            <a:endParaRPr lang="en-US" sz="54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51205" name="矩形 51"/>
          <p:cNvSpPr>
            <a:spLocks noChangeArrowheads="1"/>
          </p:cNvSpPr>
          <p:nvPr/>
        </p:nvSpPr>
        <p:spPr bwMode="auto">
          <a:xfrm>
            <a:off x="4416425" y="4398963"/>
            <a:ext cx="3382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7F7F7F"/>
                </a:solidFill>
                <a:latin typeface="AvantGarde LT Book" pitchFamily="2" charset="0"/>
                <a:sym typeface="Arial" panose="020B0604020202020204" pitchFamily="34" charset="0"/>
              </a:rPr>
              <a:t>Contact Us</a:t>
            </a:r>
            <a:endParaRPr lang="zh-CN" altLang="en-US">
              <a:solidFill>
                <a:srgbClr val="7F7F7F"/>
              </a:solidFill>
              <a:latin typeface="AvantGarde LT Book" pitchFamily="2" charset="0"/>
              <a:sym typeface="Arial" panose="020B0604020202020204" pitchFamily="34" charset="0"/>
            </a:endParaRPr>
          </a:p>
        </p:txBody>
      </p:sp>
      <p:sp>
        <p:nvSpPr>
          <p:cNvPr id="51206" name="直接连接符 23"/>
          <p:cNvSpPr>
            <a:spLocks noChangeShapeType="1"/>
          </p:cNvSpPr>
          <p:nvPr/>
        </p:nvSpPr>
        <p:spPr bwMode="auto">
          <a:xfrm>
            <a:off x="4786313" y="4362450"/>
            <a:ext cx="2620962" cy="0"/>
          </a:xfrm>
          <a:prstGeom prst="line">
            <a:avLst/>
          </a:prstGeom>
          <a:noFill/>
          <a:ln w="19050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1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2" grpId="1" animBg="1"/>
      <p:bldP spid="51203" grpId="0" bldLvl="0" autoUpdateAnimBg="0"/>
      <p:bldP spid="51204" grpId="0" bldLvl="0" autoUpdateAnimBg="0"/>
      <p:bldP spid="51205" grpId="0" bldLvl="0" autoUpdateAnimBg="0"/>
      <p:bldP spid="5120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9BF22-5A32-4D22-A0CC-40125126583F}" type="slidenum">
              <a:rPr lang="zh-CN" altLang="en-US"/>
              <a:pPr>
                <a:defRPr/>
              </a:pPr>
              <a:t>49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222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4586288" y="3951288"/>
            <a:ext cx="7605712" cy="1022350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2229" name="Text Box 24"/>
          <p:cNvSpPr>
            <a:spLocks noChangeArrowheads="1"/>
          </p:cNvSpPr>
          <p:nvPr/>
        </p:nvSpPr>
        <p:spPr bwMode="auto">
          <a:xfrm>
            <a:off x="4518025" y="2311400"/>
            <a:ext cx="6121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2F2F2"/>
                </a:solidFill>
                <a:sym typeface="方正兰亭黑_GBK" panose="02000000000000000000" pitchFamily="2" charset="-122"/>
              </a:rPr>
              <a:t>地址：在此录入上述图表的描述说明，在此录入上述图表的描述说明</a:t>
            </a:r>
            <a:endParaRPr lang="en-US" sz="1400">
              <a:solidFill>
                <a:srgbClr val="F2F2F2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2F2F2"/>
                </a:solidFill>
                <a:sym typeface="方正兰亭黑_GBK" panose="02000000000000000000" pitchFamily="2" charset="-122"/>
              </a:rPr>
              <a:t>ADD:HOUSE# 01, SUITE A, ROAD# 123, SHANGHAI, CHINA, 200000</a:t>
            </a:r>
            <a:endParaRPr lang="zh-CN" altLang="en-US" sz="1400">
              <a:solidFill>
                <a:srgbClr val="F2F2F2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2F2F2"/>
                </a:solidFill>
                <a:sym typeface="方正兰亭黑_GBK" panose="02000000000000000000" pitchFamily="2" charset="-122"/>
              </a:rPr>
              <a:t>PHONE: +123 456 7890 FAX: +123 456 7890</a:t>
            </a:r>
            <a:endParaRPr lang="zh-CN" altLang="en-US" sz="1400">
              <a:solidFill>
                <a:srgbClr val="F2F2F2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2F2F2"/>
                </a:solidFill>
                <a:sym typeface="方正兰亭黑_GBK" panose="02000000000000000000" pitchFamily="2" charset="-122"/>
              </a:rPr>
              <a:t>EMAIL: EMAILID@DOMAIN.COM </a:t>
            </a:r>
          </a:p>
        </p:txBody>
      </p:sp>
      <p:sp>
        <p:nvSpPr>
          <p:cNvPr id="52230" name="矩形 26"/>
          <p:cNvSpPr>
            <a:spLocks noChangeArrowheads="1"/>
          </p:cNvSpPr>
          <p:nvPr/>
        </p:nvSpPr>
        <p:spPr bwMode="auto">
          <a:xfrm>
            <a:off x="4854575" y="4233863"/>
            <a:ext cx="1552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52231" name="矩形 47"/>
          <p:cNvSpPr>
            <a:spLocks noChangeArrowheads="1"/>
          </p:cNvSpPr>
          <p:nvPr/>
        </p:nvSpPr>
        <p:spPr bwMode="auto">
          <a:xfrm>
            <a:off x="6843713" y="4041775"/>
            <a:ext cx="3959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32" name="矩形 3"/>
          <p:cNvSpPr>
            <a:spLocks noChangeArrowheads="1"/>
          </p:cNvSpPr>
          <p:nvPr/>
        </p:nvSpPr>
        <p:spPr bwMode="auto">
          <a:xfrm>
            <a:off x="4814888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2F2F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联系我们</a:t>
            </a:r>
            <a:endParaRPr lang="zh-CN" altLang="en-US" sz="3200">
              <a:solidFill>
                <a:srgbClr val="F2F2F2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2233" name="文本框 37"/>
          <p:cNvSpPr>
            <a:spLocks noChangeArrowheads="1"/>
          </p:cNvSpPr>
          <p:nvPr/>
        </p:nvSpPr>
        <p:spPr bwMode="auto">
          <a:xfrm>
            <a:off x="67024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Contact Us</a:t>
            </a:r>
            <a:endParaRPr lang="zh-CN" altLang="en-US" sz="1600">
              <a:solidFill>
                <a:srgbClr val="F2F2F2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4268788" y="619125"/>
            <a:ext cx="263525" cy="393700"/>
            <a:chOff x="0" y="0"/>
            <a:chExt cx="213756" cy="427512"/>
          </a:xfrm>
        </p:grpSpPr>
        <p:sp>
          <p:nvSpPr>
            <p:cNvPr id="3" name="直接连接符 2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2F2F2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9" name="直接连接符 3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2F2F2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2237" name="图片 1" descr="C:/Users/lenovo/Pictures/0.jp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335213"/>
            <a:ext cx="270668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Line 13"/>
          <p:cNvSpPr>
            <a:spLocks noChangeShapeType="1"/>
          </p:cNvSpPr>
          <p:nvPr/>
        </p:nvSpPr>
        <p:spPr bwMode="auto">
          <a:xfrm>
            <a:off x="6453188" y="4114800"/>
            <a:ext cx="1587" cy="695325"/>
          </a:xfrm>
          <a:prstGeom prst="line">
            <a:avLst/>
          </a:prstGeom>
          <a:noFill/>
          <a:ln w="6350">
            <a:solidFill>
              <a:srgbClr val="F2F2F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52229" grpId="0" bldLvl="0" autoUpdateAnimBg="0"/>
      <p:bldP spid="52230" grpId="0" bldLvl="0" autoUpdateAnimBg="0"/>
      <p:bldP spid="52231" grpId="0" bldLvl="0" autoUpdateAnimBg="0"/>
      <p:bldP spid="52232" grpId="0" bldLvl="0" autoUpdateAnimBg="0"/>
      <p:bldP spid="52233" grpId="0" bldLvl="0" autoUpdateAnimBg="0"/>
      <p:bldP spid="522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9C84C-16BB-4C1D-8F31-849487512DE0}" type="slidenum">
              <a:rPr lang="zh-CN" altLang="en-US"/>
              <a:pPr>
                <a:defRPr/>
              </a:pPr>
              <a:t>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906963" y="2230438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详细描述</a:t>
            </a:r>
          </a:p>
        </p:txBody>
      </p:sp>
      <p:sp>
        <p:nvSpPr>
          <p:cNvPr id="7173" name="矩形 3"/>
          <p:cNvSpPr>
            <a:spLocks noChangeArrowheads="1"/>
          </p:cNvSpPr>
          <p:nvPr/>
        </p:nvSpPr>
        <p:spPr bwMode="auto">
          <a:xfrm>
            <a:off x="4816475" y="56356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公司概述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4259263" y="619125"/>
            <a:ext cx="263525" cy="393700"/>
            <a:chOff x="0" y="0"/>
            <a:chExt cx="213756" cy="427512"/>
          </a:xfrm>
        </p:grpSpPr>
        <p:sp>
          <p:nvSpPr>
            <p:cNvPr id="3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77" name="矩形 47"/>
          <p:cNvSpPr>
            <a:spLocks noChangeArrowheads="1"/>
          </p:cNvSpPr>
          <p:nvPr/>
        </p:nvSpPr>
        <p:spPr bwMode="auto">
          <a:xfrm>
            <a:off x="1336675" y="1330325"/>
            <a:ext cx="95789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有家（中国）行业有限公司是一家专注于某某产品及服务的综合性公司，在行业内拥有领先地位。在此录入上述图表的综合描述说明，在此录入上述图表的综合描述说明。在此录入上述图表的综合描述说明。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8" name="Rectangle 42"/>
          <p:cNvSpPr>
            <a:spLocks noChangeArrowheads="1"/>
          </p:cNvSpPr>
          <p:nvPr/>
        </p:nvSpPr>
        <p:spPr bwMode="auto">
          <a:xfrm>
            <a:off x="1416050" y="2252663"/>
            <a:ext cx="3136900" cy="3589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9" name="矩形 47"/>
          <p:cNvSpPr>
            <a:spLocks noChangeArrowheads="1"/>
          </p:cNvSpPr>
          <p:nvPr/>
        </p:nvSpPr>
        <p:spPr bwMode="auto">
          <a:xfrm>
            <a:off x="4919663" y="2752725"/>
            <a:ext cx="2071687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右键点击图片选择设置图片格式可直接替换图片。您可以点击文字框输入您的描述说明，或者通过复制粘贴，在此录入您的描述说明。</a:t>
            </a:r>
            <a:endParaRPr lang="en-US" sz="1400">
              <a:solidFill>
                <a:schemeClr val="bg1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7423150" y="4968875"/>
            <a:ext cx="793750" cy="796925"/>
            <a:chOff x="0" y="0"/>
            <a:chExt cx="792885" cy="797434"/>
          </a:xfrm>
        </p:grpSpPr>
        <p:sp>
          <p:nvSpPr>
            <p:cNvPr id="7193" name="Oval 10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88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7194" name="Group 14"/>
            <p:cNvGrpSpPr>
              <a:grpSpLocks/>
            </p:cNvGrpSpPr>
            <p:nvPr/>
          </p:nvGrpSpPr>
          <p:grpSpPr bwMode="auto">
            <a:xfrm>
              <a:off x="219119" y="227439"/>
              <a:ext cx="354646" cy="342557"/>
              <a:chOff x="0" y="0"/>
              <a:chExt cx="439257" cy="424283"/>
            </a:xfrm>
          </p:grpSpPr>
          <p:sp>
            <p:nvSpPr>
              <p:cNvPr id="7195" name="Rectangle 18"/>
              <p:cNvSpPr>
                <a:spLocks noChangeArrowheads="1"/>
              </p:cNvSpPr>
              <p:nvPr/>
            </p:nvSpPr>
            <p:spPr bwMode="auto">
              <a:xfrm>
                <a:off x="157234" y="169713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96" name="Rectangle 19"/>
              <p:cNvSpPr>
                <a:spLocks noChangeArrowheads="1"/>
              </p:cNvSpPr>
              <p:nvPr/>
            </p:nvSpPr>
            <p:spPr bwMode="auto">
              <a:xfrm>
                <a:off x="23210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Rectangle 20"/>
              <p:cNvSpPr>
                <a:spLocks noChangeArrowheads="1"/>
              </p:cNvSpPr>
              <p:nvPr/>
            </p:nvSpPr>
            <p:spPr bwMode="auto">
              <a:xfrm>
                <a:off x="309477" y="169713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98" name="Rectangle 21"/>
              <p:cNvSpPr>
                <a:spLocks noChangeArrowheads="1"/>
              </p:cNvSpPr>
              <p:nvPr/>
            </p:nvSpPr>
            <p:spPr bwMode="auto">
              <a:xfrm>
                <a:off x="157234" y="237099"/>
                <a:ext cx="47421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99" name="Rectangle 22"/>
              <p:cNvSpPr>
                <a:spLocks noChangeArrowheads="1"/>
              </p:cNvSpPr>
              <p:nvPr/>
            </p:nvSpPr>
            <p:spPr bwMode="auto">
              <a:xfrm>
                <a:off x="23210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" name="Rectangle 23"/>
              <p:cNvSpPr>
                <a:spLocks noChangeArrowheads="1"/>
              </p:cNvSpPr>
              <p:nvPr/>
            </p:nvSpPr>
            <p:spPr bwMode="auto">
              <a:xfrm>
                <a:off x="309477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Rectangle 24"/>
              <p:cNvSpPr>
                <a:spLocks noChangeArrowheads="1"/>
              </p:cNvSpPr>
              <p:nvPr/>
            </p:nvSpPr>
            <p:spPr bwMode="auto">
              <a:xfrm>
                <a:off x="157234" y="309477"/>
                <a:ext cx="47421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Rectangle 25"/>
              <p:cNvSpPr>
                <a:spLocks noChangeArrowheads="1"/>
              </p:cNvSpPr>
              <p:nvPr/>
            </p:nvSpPr>
            <p:spPr bwMode="auto">
              <a:xfrm>
                <a:off x="79865" y="237099"/>
                <a:ext cx="49916" cy="47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Rectangle 26"/>
              <p:cNvSpPr>
                <a:spLocks noChangeArrowheads="1"/>
              </p:cNvSpPr>
              <p:nvPr/>
            </p:nvSpPr>
            <p:spPr bwMode="auto">
              <a:xfrm>
                <a:off x="79865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Rectangle 27"/>
              <p:cNvSpPr>
                <a:spLocks noChangeArrowheads="1"/>
              </p:cNvSpPr>
              <p:nvPr/>
            </p:nvSpPr>
            <p:spPr bwMode="auto">
              <a:xfrm>
                <a:off x="23210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Rectangle 28"/>
              <p:cNvSpPr>
                <a:spLocks noChangeArrowheads="1"/>
              </p:cNvSpPr>
              <p:nvPr/>
            </p:nvSpPr>
            <p:spPr bwMode="auto">
              <a:xfrm>
                <a:off x="309477" y="309477"/>
                <a:ext cx="49916" cy="4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Freeform 29"/>
              <p:cNvSpPr>
                <a:spLocks noEditPoints="1" noChangeArrowheads="1"/>
              </p:cNvSpPr>
              <p:nvPr/>
            </p:nvSpPr>
            <p:spPr bwMode="auto">
              <a:xfrm>
                <a:off x="0" y="29950"/>
                <a:ext cx="439257" cy="394333"/>
              </a:xfrm>
              <a:custGeom>
                <a:avLst/>
                <a:gdLst>
                  <a:gd name="T0" fmla="*/ 2147483646 w 176"/>
                  <a:gd name="T1" fmla="*/ 0 h 158"/>
                  <a:gd name="T2" fmla="*/ 2147483646 w 176"/>
                  <a:gd name="T3" fmla="*/ 0 h 158"/>
                  <a:gd name="T4" fmla="*/ 2147483646 w 176"/>
                  <a:gd name="T5" fmla="*/ 2147483646 h 158"/>
                  <a:gd name="T6" fmla="*/ 2147483646 w 176"/>
                  <a:gd name="T7" fmla="*/ 2147483646 h 158"/>
                  <a:gd name="T8" fmla="*/ 2147483646 w 176"/>
                  <a:gd name="T9" fmla="*/ 0 h 158"/>
                  <a:gd name="T10" fmla="*/ 2147483646 w 176"/>
                  <a:gd name="T11" fmla="*/ 0 h 158"/>
                  <a:gd name="T12" fmla="*/ 2147483646 w 176"/>
                  <a:gd name="T13" fmla="*/ 2147483646 h 158"/>
                  <a:gd name="T14" fmla="*/ 2147483646 w 176"/>
                  <a:gd name="T15" fmla="*/ 2147483646 h 158"/>
                  <a:gd name="T16" fmla="*/ 2147483646 w 176"/>
                  <a:gd name="T17" fmla="*/ 0 h 158"/>
                  <a:gd name="T18" fmla="*/ 0 w 176"/>
                  <a:gd name="T19" fmla="*/ 0 h 158"/>
                  <a:gd name="T20" fmla="*/ 0 w 176"/>
                  <a:gd name="T21" fmla="*/ 2147483646 h 158"/>
                  <a:gd name="T22" fmla="*/ 2147483646 w 176"/>
                  <a:gd name="T23" fmla="*/ 2147483646 h 158"/>
                  <a:gd name="T24" fmla="*/ 2147483646 w 176"/>
                  <a:gd name="T25" fmla="*/ 2147483646 h 158"/>
                  <a:gd name="T26" fmla="*/ 2147483646 w 176"/>
                  <a:gd name="T27" fmla="*/ 2147483646 h 158"/>
                  <a:gd name="T28" fmla="*/ 2147483646 w 176"/>
                  <a:gd name="T29" fmla="*/ 0 h 158"/>
                  <a:gd name="T30" fmla="*/ 2147483646 w 176"/>
                  <a:gd name="T31" fmla="*/ 2147483646 h 158"/>
                  <a:gd name="T32" fmla="*/ 2147483646 w 176"/>
                  <a:gd name="T33" fmla="*/ 2147483646 h 158"/>
                  <a:gd name="T34" fmla="*/ 2147483646 w 176"/>
                  <a:gd name="T35" fmla="*/ 2147483646 h 158"/>
                  <a:gd name="T36" fmla="*/ 2147483646 w 176"/>
                  <a:gd name="T37" fmla="*/ 2147483646 h 158"/>
                  <a:gd name="T38" fmla="*/ 2147483646 w 176"/>
                  <a:gd name="T39" fmla="*/ 2147483646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6"/>
                  <a:gd name="T61" fmla="*/ 0 h 158"/>
                  <a:gd name="T62" fmla="*/ 176 w 176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7" name="Rectangle 30"/>
              <p:cNvSpPr>
                <a:spLocks noChangeArrowheads="1"/>
              </p:cNvSpPr>
              <p:nvPr/>
            </p:nvSpPr>
            <p:spPr bwMode="auto">
              <a:xfrm>
                <a:off x="82360" y="0"/>
                <a:ext cx="37438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08" name="Rectangle 31"/>
              <p:cNvSpPr>
                <a:spLocks noChangeArrowheads="1"/>
              </p:cNvSpPr>
              <p:nvPr/>
            </p:nvSpPr>
            <p:spPr bwMode="auto">
              <a:xfrm>
                <a:off x="329443" y="0"/>
                <a:ext cx="34941" cy="59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7197" name="Group 29"/>
          <p:cNvGrpSpPr>
            <a:grpSpLocks/>
          </p:cNvGrpSpPr>
          <p:nvPr/>
        </p:nvGrpSpPr>
        <p:grpSpPr bwMode="auto">
          <a:xfrm>
            <a:off x="7423150" y="2371725"/>
            <a:ext cx="793750" cy="798513"/>
            <a:chOff x="0" y="0"/>
            <a:chExt cx="792885" cy="797434"/>
          </a:xfrm>
        </p:grpSpPr>
        <p:sp>
          <p:nvSpPr>
            <p:cNvPr id="7191" name="Oval 6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88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2" name="Freeform 35"/>
            <p:cNvSpPr>
              <a:spLocks noEditPoints="1" noChangeArrowheads="1"/>
            </p:cNvSpPr>
            <p:nvPr/>
          </p:nvSpPr>
          <p:spPr bwMode="auto">
            <a:xfrm>
              <a:off x="185871" y="256657"/>
              <a:ext cx="421143" cy="284121"/>
            </a:xfrm>
            <a:custGeom>
              <a:avLst/>
              <a:gdLst>
                <a:gd name="T0" fmla="*/ 2147483646 w 157"/>
                <a:gd name="T1" fmla="*/ 2147483646 h 106"/>
                <a:gd name="T2" fmla="*/ 2147483646 w 157"/>
                <a:gd name="T3" fmla="*/ 2147483646 h 106"/>
                <a:gd name="T4" fmla="*/ 2147483646 w 157"/>
                <a:gd name="T5" fmla="*/ 0 h 106"/>
                <a:gd name="T6" fmla="*/ 2147483646 w 157"/>
                <a:gd name="T7" fmla="*/ 2147483646 h 106"/>
                <a:gd name="T8" fmla="*/ 2147483646 w 157"/>
                <a:gd name="T9" fmla="*/ 2147483646 h 106"/>
                <a:gd name="T10" fmla="*/ 2147483646 w 157"/>
                <a:gd name="T11" fmla="*/ 2147483646 h 106"/>
                <a:gd name="T12" fmla="*/ 2147483646 w 157"/>
                <a:gd name="T13" fmla="*/ 2147483646 h 106"/>
                <a:gd name="T14" fmla="*/ 0 w 157"/>
                <a:gd name="T15" fmla="*/ 2147483646 h 106"/>
                <a:gd name="T16" fmla="*/ 2147483646 w 157"/>
                <a:gd name="T17" fmla="*/ 2147483646 h 106"/>
                <a:gd name="T18" fmla="*/ 2147483646 w 157"/>
                <a:gd name="T19" fmla="*/ 2147483646 h 106"/>
                <a:gd name="T20" fmla="*/ 2147483646 w 157"/>
                <a:gd name="T21" fmla="*/ 2147483646 h 106"/>
                <a:gd name="T22" fmla="*/ 2147483646 w 157"/>
                <a:gd name="T23" fmla="*/ 2147483646 h 106"/>
                <a:gd name="T24" fmla="*/ 2147483646 w 157"/>
                <a:gd name="T25" fmla="*/ 2147483646 h 106"/>
                <a:gd name="T26" fmla="*/ 2147483646 w 157"/>
                <a:gd name="T27" fmla="*/ 2147483646 h 106"/>
                <a:gd name="T28" fmla="*/ 2147483646 w 157"/>
                <a:gd name="T29" fmla="*/ 2147483646 h 106"/>
                <a:gd name="T30" fmla="*/ 2147483646 w 157"/>
                <a:gd name="T31" fmla="*/ 2147483646 h 106"/>
                <a:gd name="T32" fmla="*/ 2147483646 w 157"/>
                <a:gd name="T33" fmla="*/ 2147483646 h 106"/>
                <a:gd name="T34" fmla="*/ 2147483646 w 157"/>
                <a:gd name="T35" fmla="*/ 2147483646 h 106"/>
                <a:gd name="T36" fmla="*/ 2147483646 w 157"/>
                <a:gd name="T37" fmla="*/ 2147483646 h 106"/>
                <a:gd name="T38" fmla="*/ 2147483646 w 157"/>
                <a:gd name="T39" fmla="*/ 2147483646 h 106"/>
                <a:gd name="T40" fmla="*/ 2147483646 w 157"/>
                <a:gd name="T41" fmla="*/ 2147483646 h 106"/>
                <a:gd name="T42" fmla="*/ 2147483646 w 157"/>
                <a:gd name="T43" fmla="*/ 2147483646 h 106"/>
                <a:gd name="T44" fmla="*/ 2147483646 w 157"/>
                <a:gd name="T45" fmla="*/ 2147483646 h 106"/>
                <a:gd name="T46" fmla="*/ 2147483646 w 157"/>
                <a:gd name="T47" fmla="*/ 2147483646 h 106"/>
                <a:gd name="T48" fmla="*/ 2147483646 w 157"/>
                <a:gd name="T49" fmla="*/ 2147483646 h 106"/>
                <a:gd name="T50" fmla="*/ 2147483646 w 157"/>
                <a:gd name="T51" fmla="*/ 2147483646 h 106"/>
                <a:gd name="T52" fmla="*/ 2147483646 w 157"/>
                <a:gd name="T53" fmla="*/ 2147483646 h 106"/>
                <a:gd name="T54" fmla="*/ 2147483646 w 157"/>
                <a:gd name="T55" fmla="*/ 2147483646 h 106"/>
                <a:gd name="T56" fmla="*/ 2147483646 w 157"/>
                <a:gd name="T57" fmla="*/ 2147483646 h 106"/>
                <a:gd name="T58" fmla="*/ 2147483646 w 157"/>
                <a:gd name="T59" fmla="*/ 2147483646 h 106"/>
                <a:gd name="T60" fmla="*/ 2147483646 w 157"/>
                <a:gd name="T61" fmla="*/ 2147483646 h 106"/>
                <a:gd name="T62" fmla="*/ 2147483646 w 157"/>
                <a:gd name="T63" fmla="*/ 2147483646 h 106"/>
                <a:gd name="T64" fmla="*/ 2147483646 w 157"/>
                <a:gd name="T65" fmla="*/ 2147483646 h 106"/>
                <a:gd name="T66" fmla="*/ 2147483646 w 157"/>
                <a:gd name="T67" fmla="*/ 2147483646 h 106"/>
                <a:gd name="T68" fmla="*/ 2147483646 w 157"/>
                <a:gd name="T69" fmla="*/ 2147483646 h 106"/>
                <a:gd name="T70" fmla="*/ 2147483646 w 157"/>
                <a:gd name="T71" fmla="*/ 2147483646 h 106"/>
                <a:gd name="T72" fmla="*/ 2147483646 w 157"/>
                <a:gd name="T73" fmla="*/ 2147483646 h 106"/>
                <a:gd name="T74" fmla="*/ 2147483646 w 157"/>
                <a:gd name="T75" fmla="*/ 2147483646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00" name="矩形 67"/>
          <p:cNvSpPr>
            <a:spLocks noChangeArrowheads="1"/>
          </p:cNvSpPr>
          <p:nvPr/>
        </p:nvSpPr>
        <p:spPr bwMode="auto">
          <a:xfrm>
            <a:off x="8278813" y="237172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旗下分支机构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7201" name="矩形 47"/>
          <p:cNvSpPr>
            <a:spLocks noChangeArrowheads="1"/>
          </p:cNvSpPr>
          <p:nvPr/>
        </p:nvSpPr>
        <p:spPr bwMode="auto">
          <a:xfrm>
            <a:off x="8278813" y="2740025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7202" name="矩形 69"/>
          <p:cNvSpPr>
            <a:spLocks noChangeArrowheads="1"/>
          </p:cNvSpPr>
          <p:nvPr/>
        </p:nvSpPr>
        <p:spPr bwMode="auto">
          <a:xfrm>
            <a:off x="8278813" y="366712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拥有员工数量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7203" name="矩形 47"/>
          <p:cNvSpPr>
            <a:spLocks noChangeArrowheads="1"/>
          </p:cNvSpPr>
          <p:nvPr/>
        </p:nvSpPr>
        <p:spPr bwMode="auto">
          <a:xfrm>
            <a:off x="8278813" y="4037013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7204" name="矩形 71"/>
          <p:cNvSpPr>
            <a:spLocks noChangeArrowheads="1"/>
          </p:cNvSpPr>
          <p:nvPr/>
        </p:nvSpPr>
        <p:spPr bwMode="auto">
          <a:xfrm>
            <a:off x="8278813" y="496252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sym typeface="方正兰亭黑_GBK" panose="02000000000000000000" pitchFamily="2" charset="-122"/>
              </a:rPr>
              <a:t>产品总销售额</a:t>
            </a:r>
            <a:endParaRPr lang="en-US" sz="20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7205" name="矩形 47"/>
          <p:cNvSpPr>
            <a:spLocks noChangeArrowheads="1"/>
          </p:cNvSpPr>
          <p:nvPr/>
        </p:nvSpPr>
        <p:spPr bwMode="auto">
          <a:xfrm>
            <a:off x="8278813" y="5318125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在此录入图表的描述说明，在此录入图表的描述说明。</a:t>
            </a:r>
          </a:p>
        </p:txBody>
      </p:sp>
      <p:grpSp>
        <p:nvGrpSpPr>
          <p:cNvPr id="7206" name="Group 38"/>
          <p:cNvGrpSpPr>
            <a:grpSpLocks/>
          </p:cNvGrpSpPr>
          <p:nvPr/>
        </p:nvGrpSpPr>
        <p:grpSpPr bwMode="auto">
          <a:xfrm>
            <a:off x="7423150" y="3670300"/>
            <a:ext cx="793750" cy="796925"/>
            <a:chOff x="0" y="0"/>
            <a:chExt cx="792885" cy="797434"/>
          </a:xfrm>
        </p:grpSpPr>
        <p:sp>
          <p:nvSpPr>
            <p:cNvPr id="7189" name="Oval 8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88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0" name="任意多边形 75"/>
            <p:cNvSpPr>
              <a:spLocks noChangeArrowheads="1"/>
            </p:cNvSpPr>
            <p:nvPr/>
          </p:nvSpPr>
          <p:spPr bwMode="auto">
            <a:xfrm>
              <a:off x="125808" y="205049"/>
              <a:ext cx="541268" cy="387337"/>
            </a:xfrm>
            <a:custGeom>
              <a:avLst/>
              <a:gdLst>
                <a:gd name="T0" fmla="*/ 266708 w 613253"/>
                <a:gd name="T1" fmla="*/ 167530 h 438850"/>
                <a:gd name="T2" fmla="*/ 272240 w 613253"/>
                <a:gd name="T3" fmla="*/ 186436 h 438850"/>
                <a:gd name="T4" fmla="*/ 241829 w 613253"/>
                <a:gd name="T5" fmla="*/ 254148 h 438850"/>
                <a:gd name="T6" fmla="*/ 241401 w 613253"/>
                <a:gd name="T7" fmla="*/ 254148 h 438850"/>
                <a:gd name="T8" fmla="*/ 241701 w 613253"/>
                <a:gd name="T9" fmla="*/ 254433 h 438850"/>
                <a:gd name="T10" fmla="*/ 241401 w 613253"/>
                <a:gd name="T11" fmla="*/ 255100 h 438850"/>
                <a:gd name="T12" fmla="*/ 242404 w 613253"/>
                <a:gd name="T13" fmla="*/ 255100 h 438850"/>
                <a:gd name="T14" fmla="*/ 276456 w 613253"/>
                <a:gd name="T15" fmla="*/ 287463 h 438850"/>
                <a:gd name="T16" fmla="*/ 310508 w 613253"/>
                <a:gd name="T17" fmla="*/ 255100 h 438850"/>
                <a:gd name="T18" fmla="*/ 311510 w 613253"/>
                <a:gd name="T19" fmla="*/ 255100 h 438850"/>
                <a:gd name="T20" fmla="*/ 311211 w 613253"/>
                <a:gd name="T21" fmla="*/ 254432 h 438850"/>
                <a:gd name="T22" fmla="*/ 311510 w 613253"/>
                <a:gd name="T23" fmla="*/ 254148 h 438850"/>
                <a:gd name="T24" fmla="*/ 311083 w 613253"/>
                <a:gd name="T25" fmla="*/ 254148 h 438850"/>
                <a:gd name="T26" fmla="*/ 280672 w 613253"/>
                <a:gd name="T27" fmla="*/ 186435 h 438850"/>
                <a:gd name="T28" fmla="*/ 286204 w 613253"/>
                <a:gd name="T29" fmla="*/ 167530 h 438850"/>
                <a:gd name="T30" fmla="*/ 108227 w 613253"/>
                <a:gd name="T31" fmla="*/ 148719 h 438850"/>
                <a:gd name="T32" fmla="*/ 112711 w 613253"/>
                <a:gd name="T33" fmla="*/ 164039 h 438850"/>
                <a:gd name="T34" fmla="*/ 88070 w 613253"/>
                <a:gd name="T35" fmla="*/ 218903 h 438850"/>
                <a:gd name="T36" fmla="*/ 87722 w 613253"/>
                <a:gd name="T37" fmla="*/ 218903 h 438850"/>
                <a:gd name="T38" fmla="*/ 87965 w 613253"/>
                <a:gd name="T39" fmla="*/ 219135 h 438850"/>
                <a:gd name="T40" fmla="*/ 87723 w 613253"/>
                <a:gd name="T41" fmla="*/ 219675 h 438850"/>
                <a:gd name="T42" fmla="*/ 88535 w 613253"/>
                <a:gd name="T43" fmla="*/ 219675 h 438850"/>
                <a:gd name="T44" fmla="*/ 116127 w 613253"/>
                <a:gd name="T45" fmla="*/ 245898 h 438850"/>
                <a:gd name="T46" fmla="*/ 143718 w 613253"/>
                <a:gd name="T47" fmla="*/ 219675 h 438850"/>
                <a:gd name="T48" fmla="*/ 144531 w 613253"/>
                <a:gd name="T49" fmla="*/ 219675 h 438850"/>
                <a:gd name="T50" fmla="*/ 144288 w 613253"/>
                <a:gd name="T51" fmla="*/ 219135 h 438850"/>
                <a:gd name="T52" fmla="*/ 144530 w 613253"/>
                <a:gd name="T53" fmla="*/ 218903 h 438850"/>
                <a:gd name="T54" fmla="*/ 144184 w 613253"/>
                <a:gd name="T55" fmla="*/ 218903 h 438850"/>
                <a:gd name="T56" fmla="*/ 119543 w 613253"/>
                <a:gd name="T57" fmla="*/ 164037 h 438850"/>
                <a:gd name="T58" fmla="*/ 124025 w 613253"/>
                <a:gd name="T59" fmla="*/ 148719 h 438850"/>
                <a:gd name="T60" fmla="*/ 276830 w 613253"/>
                <a:gd name="T61" fmla="*/ 0 h 438850"/>
                <a:gd name="T62" fmla="*/ 354626 w 613253"/>
                <a:gd name="T63" fmla="*/ 79005 h 438850"/>
                <a:gd name="T64" fmla="*/ 312448 w 613253"/>
                <a:gd name="T65" fmla="*/ 148148 h 438850"/>
                <a:gd name="T66" fmla="*/ 312448 w 613253"/>
                <a:gd name="T67" fmla="*/ 158860 h 438850"/>
                <a:gd name="T68" fmla="*/ 421656 w 613253"/>
                <a:gd name="T69" fmla="*/ 269184 h 438850"/>
                <a:gd name="T70" fmla="*/ 274019 w 613253"/>
                <a:gd name="T71" fmla="*/ 301742 h 438850"/>
                <a:gd name="T72" fmla="*/ 133138 w 613253"/>
                <a:gd name="T73" fmla="*/ 272072 h 438850"/>
                <a:gd name="T74" fmla="*/ 139770 w 613253"/>
                <a:gd name="T75" fmla="*/ 254708 h 438850"/>
                <a:gd name="T76" fmla="*/ 114152 w 613253"/>
                <a:gd name="T77" fmla="*/ 257467 h 438850"/>
                <a:gd name="T78" fmla="*/ 0 w 613253"/>
                <a:gd name="T79" fmla="*/ 233427 h 438850"/>
                <a:gd name="T80" fmla="*/ 86053 w 613253"/>
                <a:gd name="T81" fmla="*/ 142683 h 438850"/>
                <a:gd name="T82" fmla="*/ 86053 w 613253"/>
                <a:gd name="T83" fmla="*/ 131976 h 438850"/>
                <a:gd name="T84" fmla="*/ 53395 w 613253"/>
                <a:gd name="T85" fmla="*/ 76990 h 438850"/>
                <a:gd name="T86" fmla="*/ 116430 w 613253"/>
                <a:gd name="T87" fmla="*/ 12974 h 438850"/>
                <a:gd name="T88" fmla="*/ 179466 w 613253"/>
                <a:gd name="T89" fmla="*/ 76990 h 438850"/>
                <a:gd name="T90" fmla="*/ 145291 w 613253"/>
                <a:gd name="T91" fmla="*/ 133015 h 438850"/>
                <a:gd name="T92" fmla="*/ 145291 w 613253"/>
                <a:gd name="T93" fmla="*/ 141694 h 438850"/>
                <a:gd name="T94" fmla="*/ 201344 w 613253"/>
                <a:gd name="T95" fmla="*/ 173639 h 438850"/>
                <a:gd name="T96" fmla="*/ 202867 w 613253"/>
                <a:gd name="T97" fmla="*/ 175652 h 438850"/>
                <a:gd name="T98" fmla="*/ 239339 w 613253"/>
                <a:gd name="T99" fmla="*/ 160082 h 438850"/>
                <a:gd name="T100" fmla="*/ 239339 w 613253"/>
                <a:gd name="T101" fmla="*/ 146867 h 438850"/>
                <a:gd name="T102" fmla="*/ 199034 w 613253"/>
                <a:gd name="T103" fmla="*/ 79005 h 438850"/>
                <a:gd name="T104" fmla="*/ 276830 w 613253"/>
                <a:gd name="T105" fmla="*/ 0 h 4388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3253"/>
                <a:gd name="T160" fmla="*/ 0 h 438850"/>
                <a:gd name="T161" fmla="*/ 613253 w 613253"/>
                <a:gd name="T162" fmla="*/ 438850 h 4388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lnTo>
                    <a:pt x="387898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lnTo>
                    <a:pt x="157406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7209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Introduction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4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4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4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4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4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4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7173" grpId="0" bldLvl="0" autoUpdateAnimBg="0"/>
      <p:bldP spid="7177" grpId="0" bldLvl="0" autoUpdateAnimBg="0"/>
      <p:bldP spid="7178" grpId="0" bldLvl="0" animBg="1" autoUpdateAnimBg="0"/>
      <p:bldP spid="7179" grpId="0" bldLvl="0" autoUpdateAnimBg="0"/>
      <p:bldP spid="7200" grpId="0" bldLvl="0" autoUpdateAnimBg="0"/>
      <p:bldP spid="7201" grpId="0" bldLvl="0" autoUpdateAnimBg="0"/>
      <p:bldP spid="7202" grpId="0" bldLvl="0" autoUpdateAnimBg="0"/>
      <p:bldP spid="7203" grpId="0" bldLvl="0" autoUpdateAnimBg="0"/>
      <p:bldP spid="7204" grpId="0" bldLvl="0" autoUpdateAnimBg="0"/>
      <p:bldP spid="7205" grpId="0" bldLvl="0" autoUpdateAnimBg="0"/>
      <p:bldP spid="7209" grpId="0" bldLvl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C6EB0-2661-4E2B-9A89-889E082B41B6}" type="slidenum">
              <a:rPr lang="zh-CN" altLang="en-US"/>
              <a:pPr>
                <a:defRPr/>
              </a:pPr>
              <a:t>50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252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4230688" y="2181225"/>
            <a:ext cx="5640387" cy="863600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3253" name="Rectangle 28"/>
          <p:cNvSpPr>
            <a:spLocks noChangeArrowheads="1"/>
          </p:cNvSpPr>
          <p:nvPr/>
        </p:nvSpPr>
        <p:spPr bwMode="auto">
          <a:xfrm>
            <a:off x="4230688" y="3175000"/>
            <a:ext cx="5622925" cy="873125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3254" name="Rectangle 33"/>
          <p:cNvSpPr>
            <a:spLocks noChangeArrowheads="1"/>
          </p:cNvSpPr>
          <p:nvPr/>
        </p:nvSpPr>
        <p:spPr bwMode="auto">
          <a:xfrm>
            <a:off x="4230688" y="4186238"/>
            <a:ext cx="5622925" cy="862012"/>
          </a:xfrm>
          <a:prstGeom prst="rect">
            <a:avLst/>
          </a:prstGeom>
          <a:solidFill>
            <a:srgbClr val="F2F2F2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3255" name="矩形 3"/>
          <p:cNvSpPr>
            <a:spLocks noChangeArrowheads="1"/>
          </p:cNvSpPr>
          <p:nvPr/>
        </p:nvSpPr>
        <p:spPr bwMode="auto">
          <a:xfrm>
            <a:off x="4814888" y="596900"/>
            <a:ext cx="1825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2F2F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关注我们</a:t>
            </a:r>
            <a:endParaRPr lang="zh-CN" altLang="en-US" sz="3200">
              <a:solidFill>
                <a:srgbClr val="F2F2F2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3256" name="文本框 37"/>
          <p:cNvSpPr>
            <a:spLocks noChangeArrowheads="1"/>
          </p:cNvSpPr>
          <p:nvPr/>
        </p:nvSpPr>
        <p:spPr bwMode="auto">
          <a:xfrm>
            <a:off x="6702425" y="844550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Concern</a:t>
            </a:r>
            <a:r>
              <a:rPr lang="zh-CN" altLang="en-US" sz="160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160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Us</a:t>
            </a:r>
            <a:endParaRPr lang="zh-CN" altLang="en-US" sz="1600">
              <a:solidFill>
                <a:srgbClr val="F2F2F2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53257" name="Group 9"/>
          <p:cNvGrpSpPr>
            <a:grpSpLocks/>
          </p:cNvGrpSpPr>
          <p:nvPr/>
        </p:nvGrpSpPr>
        <p:grpSpPr bwMode="auto">
          <a:xfrm>
            <a:off x="4268788" y="619125"/>
            <a:ext cx="263525" cy="393700"/>
            <a:chOff x="0" y="0"/>
            <a:chExt cx="213756" cy="427512"/>
          </a:xfrm>
        </p:grpSpPr>
        <p:sp>
          <p:nvSpPr>
            <p:cNvPr id="53267" name="直接连接符 2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2F2F2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68" name="直接连接符 3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2F2F2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3260" name="Picture 2" descr="E:\lizzy\PPT-by lizzy\icon\mzl.amvyqtl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423545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Text Box 12"/>
          <p:cNvSpPr>
            <a:spLocks noChangeArrowheads="1"/>
          </p:cNvSpPr>
          <p:nvPr/>
        </p:nvSpPr>
        <p:spPr bwMode="auto">
          <a:xfrm>
            <a:off x="4411663" y="3352800"/>
            <a:ext cx="49799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官方公众账号：即派优职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3262" name="Text Box 19"/>
          <p:cNvSpPr>
            <a:spLocks noChangeArrowheads="1"/>
          </p:cNvSpPr>
          <p:nvPr/>
        </p:nvSpPr>
        <p:spPr bwMode="auto">
          <a:xfrm>
            <a:off x="4411663" y="4389438"/>
            <a:ext cx="4498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http://our.weibo.com/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3" name="Text Box 20"/>
          <p:cNvSpPr>
            <a:spLocks noChangeArrowheads="1"/>
          </p:cNvSpPr>
          <p:nvPr/>
        </p:nvSpPr>
        <p:spPr bwMode="auto">
          <a:xfrm>
            <a:off x="4411663" y="2389188"/>
            <a:ext cx="49196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</a:t>
            </a:r>
            <a:r>
              <a:rPr lang="zh-CN" altLang="en-US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geetemp</a:t>
            </a:r>
            <a:r>
              <a:rPr lang="en-US" altLang="zh-CN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.com</a:t>
            </a:r>
          </a:p>
        </p:txBody>
      </p:sp>
      <p:pic>
        <p:nvPicPr>
          <p:cNvPr id="5326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3205163"/>
            <a:ext cx="8143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5" name="Group 17"/>
          <p:cNvGrpSpPr>
            <a:grpSpLocks/>
          </p:cNvGrpSpPr>
          <p:nvPr/>
        </p:nvGrpSpPr>
        <p:grpSpPr bwMode="auto">
          <a:xfrm>
            <a:off x="2720975" y="2181225"/>
            <a:ext cx="812800" cy="808038"/>
            <a:chOff x="0" y="0"/>
            <a:chExt cx="812800" cy="807030"/>
          </a:xfrm>
        </p:grpSpPr>
        <p:sp>
          <p:nvSpPr>
            <p:cNvPr id="3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812800" cy="807029"/>
            </a:xfrm>
            <a:prstGeom prst="roundRect">
              <a:avLst>
                <a:gd name="adj" fmla="val 10208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53266" name="Picture 39" descr="15_Twitt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812800" cy="80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53253" grpId="0" bldLvl="0" animBg="1" autoUpdateAnimBg="0"/>
      <p:bldP spid="53254" grpId="0" bldLvl="0" animBg="1" autoUpdateAnimBg="0"/>
      <p:bldP spid="53255" grpId="0" bldLvl="0" autoUpdateAnimBg="0"/>
      <p:bldP spid="53256" grpId="0" bldLvl="0" autoUpdateAnimBg="0"/>
      <p:bldP spid="53261" grpId="0" bldLvl="0" autoUpdateAnimBg="0"/>
      <p:bldP spid="53262" grpId="0" bldLvl="0" autoUpdateAnimBg="0"/>
      <p:bldP spid="53263" grpId="0" bldLvl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9765E-6F6A-4D5A-A12E-69EFE9A5E949}" type="slidenum">
              <a:rPr lang="zh-CN" altLang="en-US"/>
              <a:pPr>
                <a:defRPr/>
              </a:pPr>
              <a:t>51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74" name="TextBox 37"/>
          <p:cNvSpPr>
            <a:spLocks noChangeArrowheads="1"/>
          </p:cNvSpPr>
          <p:nvPr/>
        </p:nvSpPr>
        <p:spPr bwMode="auto">
          <a:xfrm>
            <a:off x="3182938" y="2057400"/>
            <a:ext cx="58483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8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谢谢欣赏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75" name="文本框 29"/>
          <p:cNvSpPr>
            <a:spLocks noChangeArrowheads="1"/>
          </p:cNvSpPr>
          <p:nvPr/>
        </p:nvSpPr>
        <p:spPr bwMode="auto">
          <a:xfrm>
            <a:off x="5216525" y="1454150"/>
            <a:ext cx="1854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END</a:t>
            </a:r>
            <a:endParaRPr lang="zh-CN" altLang="en-US" sz="3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276" name="椭圆 3"/>
          <p:cNvSpPr>
            <a:spLocks noChangeArrowheads="1"/>
          </p:cNvSpPr>
          <p:nvPr/>
        </p:nvSpPr>
        <p:spPr bwMode="auto">
          <a:xfrm>
            <a:off x="5292725" y="4227513"/>
            <a:ext cx="1606550" cy="1608137"/>
          </a:xfrm>
          <a:prstGeom prst="ellipse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277" name="文本框 4"/>
          <p:cNvSpPr>
            <a:spLocks noChangeArrowheads="1"/>
          </p:cNvSpPr>
          <p:nvPr/>
        </p:nvSpPr>
        <p:spPr bwMode="auto">
          <a:xfrm>
            <a:off x="5557838" y="4738688"/>
            <a:ext cx="1076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2F2F2"/>
                </a:solidFill>
                <a:latin typeface="Impact" panose="020B0806030902050204" pitchFamily="34" charset="0"/>
                <a:ea typeface="宋体" panose="02010600030101010101" pitchFamily="2" charset="-122"/>
                <a:sym typeface="Impact" panose="020B0806030902050204" pitchFamily="34" charset="0"/>
              </a:rPr>
              <a:t>LOGO</a:t>
            </a:r>
            <a:endParaRPr lang="zh-CN" altLang="en-US" sz="3200">
              <a:solidFill>
                <a:srgbClr val="F2F2F2"/>
              </a:solidFill>
              <a:latin typeface="Impact" panose="020B0806030902050204" pitchFamily="34" charset="0"/>
              <a:ea typeface="宋体" panose="02010600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54278" name="TextBox 38"/>
          <p:cNvSpPr>
            <a:spLocks noChangeArrowheads="1"/>
          </p:cNvSpPr>
          <p:nvPr/>
        </p:nvSpPr>
        <p:spPr bwMode="auto">
          <a:xfrm>
            <a:off x="2978150" y="3336925"/>
            <a:ext cx="6235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某家企业有限公司</a:t>
            </a:r>
            <a:r>
              <a:rPr lang="en-US" altLang="zh-CN" sz="1800">
                <a:solidFill>
                  <a:schemeClr val="bg1"/>
                </a:solidFill>
                <a:sym typeface="方正兰亭黑_GBK" panose="02000000000000000000" pitchFamily="2" charset="-122"/>
              </a:rPr>
              <a:t>2020</a:t>
            </a: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企业宣传</a:t>
            </a:r>
            <a:r>
              <a:rPr lang="en-US" altLang="zh-CN" sz="1800">
                <a:solidFill>
                  <a:schemeClr val="bg1"/>
                </a:solidFill>
                <a:sym typeface="方正兰亭黑_GBK" panose="02000000000000000000" pitchFamily="2" charset="-122"/>
              </a:rPr>
              <a:t>/</a:t>
            </a:r>
            <a:r>
              <a:rPr lang="zh-CN" altLang="en-US" sz="1800">
                <a:solidFill>
                  <a:schemeClr val="bg1"/>
                </a:solidFill>
                <a:sym typeface="方正兰亭黑_GBK" panose="02000000000000000000" pitchFamily="2" charset="-122"/>
              </a:rPr>
              <a:t>产品简介</a:t>
            </a:r>
            <a:endParaRPr lang="en-US" sz="18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75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ldLvl="0" autoUpdateAnimBg="0"/>
      <p:bldP spid="54275" grpId="0" bldLvl="0" autoUpdateAnimBg="0"/>
      <p:bldP spid="54276" grpId="0" bldLvl="0" animBg="1" autoUpdateAnimBg="0"/>
      <p:bldP spid="54277" grpId="0" bldLvl="0" autoUpdateAnimBg="0"/>
      <p:bldP spid="54278" grpId="0" bldLvl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52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51PPT</a:t>
            </a:r>
            <a:r>
              <a:rPr lang="zh-CN" altLang="en-US" smtClean="0"/>
              <a:t>模板网   </a:t>
            </a:r>
            <a:r>
              <a:rPr lang="en-US" altLang="zh-CN" smtClean="0">
                <a:hlinkClick r:id="rId2"/>
              </a:rPr>
              <a:t>www.51pptmoban.com</a:t>
            </a:r>
            <a:r>
              <a:rPr lang="en-US" altLang="zh-CN" smtClean="0"/>
              <a:t>   </a:t>
            </a:r>
            <a:r>
              <a:rPr lang="zh-CN" altLang="en-US" smtClean="0"/>
              <a:t>授权发布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029009-A41B-4EEA-8D77-B19BC1A324CD}" type="datetime1">
              <a:rPr lang="zh-CN" altLang="en-US" smtClean="0"/>
              <a:pPr>
                <a:defRPr/>
              </a:pPr>
              <a:t>2016/11/15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E7C1A-7DD0-464C-BD02-40E8616C1687}" type="slidenum">
              <a:rPr lang="zh-CN" altLang="en-US"/>
              <a:pPr>
                <a:defRPr/>
              </a:pPr>
              <a:t>6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6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16475" y="56356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公司概述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259263" y="619125"/>
            <a:ext cx="263525" cy="393700"/>
            <a:chOff x="0" y="0"/>
            <a:chExt cx="213756" cy="427512"/>
          </a:xfrm>
        </p:grpSpPr>
        <p:sp>
          <p:nvSpPr>
            <p:cNvPr id="3" name="直接连接符 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直接连接符 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0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Introduction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8201" name="Freeform 239"/>
          <p:cNvSpPr>
            <a:spLocks noEditPoints="1" noChangeArrowheads="1"/>
          </p:cNvSpPr>
          <p:nvPr/>
        </p:nvSpPr>
        <p:spPr bwMode="auto">
          <a:xfrm>
            <a:off x="1633538" y="2743200"/>
            <a:ext cx="2317750" cy="2317750"/>
          </a:xfrm>
          <a:custGeom>
            <a:avLst/>
            <a:gdLst>
              <a:gd name="T0" fmla="*/ 2147483646 w 2116"/>
              <a:gd name="T1" fmla="*/ 2147483646 h 2116"/>
              <a:gd name="T2" fmla="*/ 2147483646 w 2116"/>
              <a:gd name="T3" fmla="*/ 2147483646 h 2116"/>
              <a:gd name="T4" fmla="*/ 2147483646 w 2116"/>
              <a:gd name="T5" fmla="*/ 2147483646 h 2116"/>
              <a:gd name="T6" fmla="*/ 2147483646 w 2116"/>
              <a:gd name="T7" fmla="*/ 2147483646 h 2116"/>
              <a:gd name="T8" fmla="*/ 2147483646 w 2116"/>
              <a:gd name="T9" fmla="*/ 2147483646 h 2116"/>
              <a:gd name="T10" fmla="*/ 2147483646 w 2116"/>
              <a:gd name="T11" fmla="*/ 2147483646 h 2116"/>
              <a:gd name="T12" fmla="*/ 2147483646 w 2116"/>
              <a:gd name="T13" fmla="*/ 2147483646 h 2116"/>
              <a:gd name="T14" fmla="*/ 2147483646 w 2116"/>
              <a:gd name="T15" fmla="*/ 2147483646 h 2116"/>
              <a:gd name="T16" fmla="*/ 2147483646 w 2116"/>
              <a:gd name="T17" fmla="*/ 0 h 2116"/>
              <a:gd name="T18" fmla="*/ 2147483646 w 2116"/>
              <a:gd name="T19" fmla="*/ 2147483646 h 2116"/>
              <a:gd name="T20" fmla="*/ 2147483646 w 2116"/>
              <a:gd name="T21" fmla="*/ 2147483646 h 2116"/>
              <a:gd name="T22" fmla="*/ 2147483646 w 2116"/>
              <a:gd name="T23" fmla="*/ 2147483646 h 2116"/>
              <a:gd name="T24" fmla="*/ 2147483646 w 2116"/>
              <a:gd name="T25" fmla="*/ 2147483646 h 2116"/>
              <a:gd name="T26" fmla="*/ 2147483646 w 2116"/>
              <a:gd name="T27" fmla="*/ 2147483646 h 2116"/>
              <a:gd name="T28" fmla="*/ 2147483646 w 2116"/>
              <a:gd name="T29" fmla="*/ 2147483646 h 2116"/>
              <a:gd name="T30" fmla="*/ 2147483646 w 2116"/>
              <a:gd name="T31" fmla="*/ 2147483646 h 2116"/>
              <a:gd name="T32" fmla="*/ 0 w 2116"/>
              <a:gd name="T33" fmla="*/ 2147483646 h 2116"/>
              <a:gd name="T34" fmla="*/ 2147483646 w 2116"/>
              <a:gd name="T35" fmla="*/ 2147483646 h 2116"/>
              <a:gd name="T36" fmla="*/ 2147483646 w 2116"/>
              <a:gd name="T37" fmla="*/ 2147483646 h 2116"/>
              <a:gd name="T38" fmla="*/ 2147483646 w 2116"/>
              <a:gd name="T39" fmla="*/ 2147483646 h 2116"/>
              <a:gd name="T40" fmla="*/ 2147483646 w 2116"/>
              <a:gd name="T41" fmla="*/ 2147483646 h 2116"/>
              <a:gd name="T42" fmla="*/ 2147483646 w 2116"/>
              <a:gd name="T43" fmla="*/ 2147483646 h 2116"/>
              <a:gd name="T44" fmla="*/ 2147483646 w 2116"/>
              <a:gd name="T45" fmla="*/ 2147483646 h 2116"/>
              <a:gd name="T46" fmla="*/ 2147483646 w 2116"/>
              <a:gd name="T47" fmla="*/ 2147483646 h 2116"/>
              <a:gd name="T48" fmla="*/ 2147483646 w 2116"/>
              <a:gd name="T49" fmla="*/ 2147483646 h 2116"/>
              <a:gd name="T50" fmla="*/ 2147483646 w 2116"/>
              <a:gd name="T51" fmla="*/ 2147483646 h 2116"/>
              <a:gd name="T52" fmla="*/ 2147483646 w 2116"/>
              <a:gd name="T53" fmla="*/ 2147483646 h 2116"/>
              <a:gd name="T54" fmla="*/ 2147483646 w 2116"/>
              <a:gd name="T55" fmla="*/ 2147483646 h 2116"/>
              <a:gd name="T56" fmla="*/ 2147483646 w 2116"/>
              <a:gd name="T57" fmla="*/ 2147483646 h 2116"/>
              <a:gd name="T58" fmla="*/ 2147483646 w 2116"/>
              <a:gd name="T59" fmla="*/ 2147483646 h 2116"/>
              <a:gd name="T60" fmla="*/ 2147483646 w 2116"/>
              <a:gd name="T61" fmla="*/ 2147483646 h 2116"/>
              <a:gd name="T62" fmla="*/ 2147483646 w 2116"/>
              <a:gd name="T63" fmla="*/ 2147483646 h 2116"/>
              <a:gd name="T64" fmla="*/ 2147483646 w 2116"/>
              <a:gd name="T65" fmla="*/ 2147483646 h 2116"/>
              <a:gd name="T66" fmla="*/ 2147483646 w 2116"/>
              <a:gd name="T67" fmla="*/ 2147483646 h 2116"/>
              <a:gd name="T68" fmla="*/ 2147483646 w 2116"/>
              <a:gd name="T69" fmla="*/ 2147483646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202" name="Freeform 240"/>
          <p:cNvSpPr>
            <a:spLocks noEditPoints="1" noChangeArrowheads="1"/>
          </p:cNvSpPr>
          <p:nvPr/>
        </p:nvSpPr>
        <p:spPr bwMode="auto">
          <a:xfrm>
            <a:off x="-136525" y="1809750"/>
            <a:ext cx="2012950" cy="2014538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203" name="Freeform 241"/>
          <p:cNvSpPr>
            <a:spLocks noEditPoints="1" noChangeArrowheads="1"/>
          </p:cNvSpPr>
          <p:nvPr/>
        </p:nvSpPr>
        <p:spPr bwMode="auto">
          <a:xfrm>
            <a:off x="1825625" y="1231900"/>
            <a:ext cx="1460500" cy="1462088"/>
          </a:xfrm>
          <a:custGeom>
            <a:avLst/>
            <a:gdLst>
              <a:gd name="T0" fmla="*/ 2147483646 w 1335"/>
              <a:gd name="T1" fmla="*/ 2147483646 h 1335"/>
              <a:gd name="T2" fmla="*/ 2147483646 w 1335"/>
              <a:gd name="T3" fmla="*/ 2147483646 h 1335"/>
              <a:gd name="T4" fmla="*/ 2147483646 w 1335"/>
              <a:gd name="T5" fmla="*/ 2147483646 h 1335"/>
              <a:gd name="T6" fmla="*/ 2147483646 w 1335"/>
              <a:gd name="T7" fmla="*/ 2147483646 h 1335"/>
              <a:gd name="T8" fmla="*/ 2147483646 w 1335"/>
              <a:gd name="T9" fmla="*/ 2147483646 h 1335"/>
              <a:gd name="T10" fmla="*/ 2147483646 w 1335"/>
              <a:gd name="T11" fmla="*/ 2147483646 h 1335"/>
              <a:gd name="T12" fmla="*/ 2147483646 w 1335"/>
              <a:gd name="T13" fmla="*/ 2147483646 h 1335"/>
              <a:gd name="T14" fmla="*/ 2147483646 w 1335"/>
              <a:gd name="T15" fmla="*/ 2147483646 h 1335"/>
              <a:gd name="T16" fmla="*/ 2147483646 w 1335"/>
              <a:gd name="T17" fmla="*/ 0 h 1335"/>
              <a:gd name="T18" fmla="*/ 2147483646 w 1335"/>
              <a:gd name="T19" fmla="*/ 2147483646 h 1335"/>
              <a:gd name="T20" fmla="*/ 2147483646 w 1335"/>
              <a:gd name="T21" fmla="*/ 2147483646 h 1335"/>
              <a:gd name="T22" fmla="*/ 2147483646 w 1335"/>
              <a:gd name="T23" fmla="*/ 2147483646 h 1335"/>
              <a:gd name="T24" fmla="*/ 2147483646 w 1335"/>
              <a:gd name="T25" fmla="*/ 2147483646 h 1335"/>
              <a:gd name="T26" fmla="*/ 2147483646 w 1335"/>
              <a:gd name="T27" fmla="*/ 2147483646 h 1335"/>
              <a:gd name="T28" fmla="*/ 2147483646 w 1335"/>
              <a:gd name="T29" fmla="*/ 2147483646 h 1335"/>
              <a:gd name="T30" fmla="*/ 2147483646 w 1335"/>
              <a:gd name="T31" fmla="*/ 2147483646 h 1335"/>
              <a:gd name="T32" fmla="*/ 0 w 1335"/>
              <a:gd name="T33" fmla="*/ 2147483646 h 1335"/>
              <a:gd name="T34" fmla="*/ 2147483646 w 1335"/>
              <a:gd name="T35" fmla="*/ 2147483646 h 1335"/>
              <a:gd name="T36" fmla="*/ 2147483646 w 1335"/>
              <a:gd name="T37" fmla="*/ 2147483646 h 1335"/>
              <a:gd name="T38" fmla="*/ 2147483646 w 1335"/>
              <a:gd name="T39" fmla="*/ 2147483646 h 1335"/>
              <a:gd name="T40" fmla="*/ 2147483646 w 1335"/>
              <a:gd name="T41" fmla="*/ 2147483646 h 1335"/>
              <a:gd name="T42" fmla="*/ 2147483646 w 1335"/>
              <a:gd name="T43" fmla="*/ 2147483646 h 1335"/>
              <a:gd name="T44" fmla="*/ 2147483646 w 1335"/>
              <a:gd name="T45" fmla="*/ 2147483646 h 1335"/>
              <a:gd name="T46" fmla="*/ 2147483646 w 1335"/>
              <a:gd name="T47" fmla="*/ 2147483646 h 1335"/>
              <a:gd name="T48" fmla="*/ 2147483646 w 1335"/>
              <a:gd name="T49" fmla="*/ 2147483646 h 1335"/>
              <a:gd name="T50" fmla="*/ 2147483646 w 1335"/>
              <a:gd name="T51" fmla="*/ 2147483646 h 1335"/>
              <a:gd name="T52" fmla="*/ 2147483646 w 1335"/>
              <a:gd name="T53" fmla="*/ 2147483646 h 1335"/>
              <a:gd name="T54" fmla="*/ 2147483646 w 1335"/>
              <a:gd name="T55" fmla="*/ 2147483646 h 1335"/>
              <a:gd name="T56" fmla="*/ 2147483646 w 1335"/>
              <a:gd name="T57" fmla="*/ 2147483646 h 1335"/>
              <a:gd name="T58" fmla="*/ 2147483646 w 1335"/>
              <a:gd name="T59" fmla="*/ 2147483646 h 1335"/>
              <a:gd name="T60" fmla="*/ 2147483646 w 1335"/>
              <a:gd name="T61" fmla="*/ 2147483646 h 1335"/>
              <a:gd name="T62" fmla="*/ 2147483646 w 1335"/>
              <a:gd name="T63" fmla="*/ 2147483646 h 1335"/>
              <a:gd name="T64" fmla="*/ 2147483646 w 1335"/>
              <a:gd name="T65" fmla="*/ 2147483646 h 1335"/>
              <a:gd name="T66" fmla="*/ 2147483646 w 1335"/>
              <a:gd name="T67" fmla="*/ 2147483646 h 1335"/>
              <a:gd name="T68" fmla="*/ 2147483646 w 1335"/>
              <a:gd name="T69" fmla="*/ 2147483646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204" name="Freeform 242"/>
          <p:cNvSpPr>
            <a:spLocks noEditPoints="1" noChangeArrowheads="1"/>
          </p:cNvSpPr>
          <p:nvPr/>
        </p:nvSpPr>
        <p:spPr bwMode="auto">
          <a:xfrm>
            <a:off x="1312863" y="4819650"/>
            <a:ext cx="1243012" cy="1241425"/>
          </a:xfrm>
          <a:custGeom>
            <a:avLst/>
            <a:gdLst>
              <a:gd name="T0" fmla="*/ 2147483646 w 1135"/>
              <a:gd name="T1" fmla="*/ 2147483646 h 1134"/>
              <a:gd name="T2" fmla="*/ 2147483646 w 1135"/>
              <a:gd name="T3" fmla="*/ 2147483646 h 1134"/>
              <a:gd name="T4" fmla="*/ 2147483646 w 1135"/>
              <a:gd name="T5" fmla="*/ 2147483646 h 1134"/>
              <a:gd name="T6" fmla="*/ 2147483646 w 1135"/>
              <a:gd name="T7" fmla="*/ 2147483646 h 1134"/>
              <a:gd name="T8" fmla="*/ 2147483646 w 1135"/>
              <a:gd name="T9" fmla="*/ 2147483646 h 1134"/>
              <a:gd name="T10" fmla="*/ 2147483646 w 1135"/>
              <a:gd name="T11" fmla="*/ 2147483646 h 1134"/>
              <a:gd name="T12" fmla="*/ 2147483646 w 1135"/>
              <a:gd name="T13" fmla="*/ 2147483646 h 1134"/>
              <a:gd name="T14" fmla="*/ 2147483646 w 1135"/>
              <a:gd name="T15" fmla="*/ 2147483646 h 1134"/>
              <a:gd name="T16" fmla="*/ 2147483646 w 1135"/>
              <a:gd name="T17" fmla="*/ 2147483646 h 1134"/>
              <a:gd name="T18" fmla="*/ 2147483646 w 1135"/>
              <a:gd name="T19" fmla="*/ 0 h 1134"/>
              <a:gd name="T20" fmla="*/ 2147483646 w 1135"/>
              <a:gd name="T21" fmla="*/ 2147483646 h 1134"/>
              <a:gd name="T22" fmla="*/ 2147483646 w 1135"/>
              <a:gd name="T23" fmla="*/ 2147483646 h 1134"/>
              <a:gd name="T24" fmla="*/ 2147483646 w 1135"/>
              <a:gd name="T25" fmla="*/ 2147483646 h 1134"/>
              <a:gd name="T26" fmla="*/ 2147483646 w 1135"/>
              <a:gd name="T27" fmla="*/ 2147483646 h 1134"/>
              <a:gd name="T28" fmla="*/ 2147483646 w 1135"/>
              <a:gd name="T29" fmla="*/ 2147483646 h 1134"/>
              <a:gd name="T30" fmla="*/ 2147483646 w 1135"/>
              <a:gd name="T31" fmla="*/ 2147483646 h 1134"/>
              <a:gd name="T32" fmla="*/ 2147483646 w 1135"/>
              <a:gd name="T33" fmla="*/ 2147483646 h 1134"/>
              <a:gd name="T34" fmla="*/ 0 w 1135"/>
              <a:gd name="T35" fmla="*/ 2147483646 h 1134"/>
              <a:gd name="T36" fmla="*/ 2147483646 w 1135"/>
              <a:gd name="T37" fmla="*/ 2147483646 h 1134"/>
              <a:gd name="T38" fmla="*/ 2147483646 w 1135"/>
              <a:gd name="T39" fmla="*/ 2147483646 h 1134"/>
              <a:gd name="T40" fmla="*/ 2147483646 w 1135"/>
              <a:gd name="T41" fmla="*/ 2147483646 h 1134"/>
              <a:gd name="T42" fmla="*/ 2147483646 w 1135"/>
              <a:gd name="T43" fmla="*/ 2147483646 h 1134"/>
              <a:gd name="T44" fmla="*/ 2147483646 w 1135"/>
              <a:gd name="T45" fmla="*/ 2147483646 h 1134"/>
              <a:gd name="T46" fmla="*/ 2147483646 w 1135"/>
              <a:gd name="T47" fmla="*/ 2147483646 h 1134"/>
              <a:gd name="T48" fmla="*/ 2147483646 w 1135"/>
              <a:gd name="T49" fmla="*/ 2147483646 h 1134"/>
              <a:gd name="T50" fmla="*/ 2147483646 w 1135"/>
              <a:gd name="T51" fmla="*/ 2147483646 h 1134"/>
              <a:gd name="T52" fmla="*/ 2147483646 w 1135"/>
              <a:gd name="T53" fmla="*/ 2147483646 h 1134"/>
              <a:gd name="T54" fmla="*/ 2147483646 w 1135"/>
              <a:gd name="T55" fmla="*/ 2147483646 h 1134"/>
              <a:gd name="T56" fmla="*/ 2147483646 w 1135"/>
              <a:gd name="T57" fmla="*/ 2147483646 h 1134"/>
              <a:gd name="T58" fmla="*/ 2147483646 w 1135"/>
              <a:gd name="T59" fmla="*/ 2147483646 h 1134"/>
              <a:gd name="T60" fmla="*/ 2147483646 w 1135"/>
              <a:gd name="T61" fmla="*/ 2147483646 h 1134"/>
              <a:gd name="T62" fmla="*/ 2147483646 w 1135"/>
              <a:gd name="T63" fmla="*/ 2147483646 h 1134"/>
              <a:gd name="T64" fmla="*/ 2147483646 w 1135"/>
              <a:gd name="T65" fmla="*/ 2147483646 h 1134"/>
              <a:gd name="T66" fmla="*/ 2147483646 w 1135"/>
              <a:gd name="T67" fmla="*/ 2147483646 h 1134"/>
              <a:gd name="T68" fmla="*/ 2147483646 w 1135"/>
              <a:gd name="T69" fmla="*/ 2147483646 h 1134"/>
              <a:gd name="T70" fmla="*/ 2147483646 w 1135"/>
              <a:gd name="T71" fmla="*/ 2147483646 h 1134"/>
              <a:gd name="T72" fmla="*/ 2147483646 w 1135"/>
              <a:gd name="T73" fmla="*/ 2147483646 h 1134"/>
              <a:gd name="T74" fmla="*/ 2147483646 w 1135"/>
              <a:gd name="T75" fmla="*/ 2147483646 h 11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5"/>
              <a:gd name="T115" fmla="*/ 0 h 1134"/>
              <a:gd name="T116" fmla="*/ 1135 w 1135"/>
              <a:gd name="T117" fmla="*/ 1134 h 11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227013" y="4481513"/>
            <a:ext cx="1281112" cy="2552700"/>
            <a:chOff x="0" y="0"/>
            <a:chExt cx="960900" cy="1913939"/>
          </a:xfrm>
        </p:grpSpPr>
        <p:sp>
          <p:nvSpPr>
            <p:cNvPr id="4" name="Freeform 254"/>
            <p:cNvSpPr>
              <a:spLocks noChangeArrowheads="1"/>
            </p:cNvSpPr>
            <p:nvPr/>
          </p:nvSpPr>
          <p:spPr bwMode="auto">
            <a:xfrm>
              <a:off x="99379" y="0"/>
              <a:ext cx="478886" cy="229617"/>
            </a:xfrm>
            <a:custGeom>
              <a:avLst/>
              <a:gdLst>
                <a:gd name="T0" fmla="*/ 2147483646 w 651"/>
                <a:gd name="T1" fmla="*/ 2147483646 h 313"/>
                <a:gd name="T2" fmla="*/ 2147483646 w 651"/>
                <a:gd name="T3" fmla="*/ 2147483646 h 313"/>
                <a:gd name="T4" fmla="*/ 2147483646 w 651"/>
                <a:gd name="T5" fmla="*/ 0 h 313"/>
                <a:gd name="T6" fmla="*/ 2147483646 w 651"/>
                <a:gd name="T7" fmla="*/ 2147483646 h 313"/>
                <a:gd name="T8" fmla="*/ 0 w 651"/>
                <a:gd name="T9" fmla="*/ 2147483646 h 313"/>
                <a:gd name="T10" fmla="*/ 2147483646 w 651"/>
                <a:gd name="T11" fmla="*/ 2147483646 h 313"/>
                <a:gd name="T12" fmla="*/ 2147483646 w 651"/>
                <a:gd name="T13" fmla="*/ 2147483646 h 313"/>
                <a:gd name="T14" fmla="*/ 2147483646 w 651"/>
                <a:gd name="T15" fmla="*/ 2147483646 h 313"/>
                <a:gd name="T16" fmla="*/ 2147483646 w 651"/>
                <a:gd name="T17" fmla="*/ 2147483646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1"/>
                <a:gd name="T28" fmla="*/ 0 h 313"/>
                <a:gd name="T29" fmla="*/ 651 w 651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5" name="Freeform 255"/>
            <p:cNvSpPr>
              <a:spLocks noChangeArrowheads="1"/>
            </p:cNvSpPr>
            <p:nvPr/>
          </p:nvSpPr>
          <p:spPr bwMode="auto">
            <a:xfrm>
              <a:off x="0" y="71987"/>
              <a:ext cx="960900" cy="1841952"/>
            </a:xfrm>
            <a:custGeom>
              <a:avLst/>
              <a:gdLst>
                <a:gd name="T0" fmla="*/ 2147483646 w 1488"/>
                <a:gd name="T1" fmla="*/ 2147483646 h 2854"/>
                <a:gd name="T2" fmla="*/ 2147483646 w 1488"/>
                <a:gd name="T3" fmla="*/ 2147483646 h 2854"/>
                <a:gd name="T4" fmla="*/ 2147483646 w 1488"/>
                <a:gd name="T5" fmla="*/ 2147483646 h 2854"/>
                <a:gd name="T6" fmla="*/ 2147483646 w 1488"/>
                <a:gd name="T7" fmla="*/ 2147483646 h 2854"/>
                <a:gd name="T8" fmla="*/ 2147483646 w 1488"/>
                <a:gd name="T9" fmla="*/ 2147483646 h 2854"/>
                <a:gd name="T10" fmla="*/ 2147483646 w 1488"/>
                <a:gd name="T11" fmla="*/ 2147483646 h 2854"/>
                <a:gd name="T12" fmla="*/ 2147483646 w 1488"/>
                <a:gd name="T13" fmla="*/ 2147483646 h 2854"/>
                <a:gd name="T14" fmla="*/ 2147483646 w 1488"/>
                <a:gd name="T15" fmla="*/ 2147483646 h 2854"/>
                <a:gd name="T16" fmla="*/ 2147483646 w 1488"/>
                <a:gd name="T17" fmla="*/ 2147483646 h 2854"/>
                <a:gd name="T18" fmla="*/ 2147483646 w 1488"/>
                <a:gd name="T19" fmla="*/ 2147483646 h 2854"/>
                <a:gd name="T20" fmla="*/ 2147483646 w 1488"/>
                <a:gd name="T21" fmla="*/ 2147483646 h 2854"/>
                <a:gd name="T22" fmla="*/ 2147483646 w 1488"/>
                <a:gd name="T23" fmla="*/ 2147483646 h 2854"/>
                <a:gd name="T24" fmla="*/ 2147483646 w 1488"/>
                <a:gd name="T25" fmla="*/ 2147483646 h 2854"/>
                <a:gd name="T26" fmla="*/ 2147483646 w 1488"/>
                <a:gd name="T27" fmla="*/ 2147483646 h 2854"/>
                <a:gd name="T28" fmla="*/ 2147483646 w 1488"/>
                <a:gd name="T29" fmla="*/ 2147483646 h 2854"/>
                <a:gd name="T30" fmla="*/ 2147483646 w 1488"/>
                <a:gd name="T31" fmla="*/ 2147483646 h 2854"/>
                <a:gd name="T32" fmla="*/ 2147483646 w 1488"/>
                <a:gd name="T33" fmla="*/ 2147483646 h 2854"/>
                <a:gd name="T34" fmla="*/ 2147483646 w 1488"/>
                <a:gd name="T35" fmla="*/ 2147483646 h 2854"/>
                <a:gd name="T36" fmla="*/ 2147483646 w 1488"/>
                <a:gd name="T37" fmla="*/ 2147483646 h 2854"/>
                <a:gd name="T38" fmla="*/ 2147483646 w 1488"/>
                <a:gd name="T39" fmla="*/ 2147483646 h 2854"/>
                <a:gd name="T40" fmla="*/ 2147483646 w 1488"/>
                <a:gd name="T41" fmla="*/ 2147483646 h 2854"/>
                <a:gd name="T42" fmla="*/ 2147483646 w 1488"/>
                <a:gd name="T43" fmla="*/ 2147483646 h 2854"/>
                <a:gd name="T44" fmla="*/ 2147483646 w 1488"/>
                <a:gd name="T45" fmla="*/ 2147483646 h 2854"/>
                <a:gd name="T46" fmla="*/ 2147483646 w 1488"/>
                <a:gd name="T47" fmla="*/ 2147483646 h 2854"/>
                <a:gd name="T48" fmla="*/ 2147483646 w 1488"/>
                <a:gd name="T49" fmla="*/ 2147483646 h 2854"/>
                <a:gd name="T50" fmla="*/ 2147483646 w 1488"/>
                <a:gd name="T51" fmla="*/ 2147483646 h 2854"/>
                <a:gd name="T52" fmla="*/ 2147483646 w 1488"/>
                <a:gd name="T53" fmla="*/ 2147483646 h 2854"/>
                <a:gd name="T54" fmla="*/ 2147483646 w 1488"/>
                <a:gd name="T55" fmla="*/ 2147483646 h 2854"/>
                <a:gd name="T56" fmla="*/ 2147483646 w 1488"/>
                <a:gd name="T57" fmla="*/ 2147483646 h 2854"/>
                <a:gd name="T58" fmla="*/ 0 w 1488"/>
                <a:gd name="T59" fmla="*/ 2147483646 h 2854"/>
                <a:gd name="T60" fmla="*/ 0 w 1488"/>
                <a:gd name="T61" fmla="*/ 2147483646 h 2854"/>
                <a:gd name="T62" fmla="*/ 0 w 1488"/>
                <a:gd name="T63" fmla="*/ 2147483646 h 2854"/>
                <a:gd name="T64" fmla="*/ 0 w 1488"/>
                <a:gd name="T65" fmla="*/ 2147483646 h 2854"/>
                <a:gd name="T66" fmla="*/ 2147483646 w 1488"/>
                <a:gd name="T67" fmla="*/ 2147483646 h 2854"/>
                <a:gd name="T68" fmla="*/ 2147483646 w 1488"/>
                <a:gd name="T69" fmla="*/ 2147483646 h 28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8"/>
                <a:gd name="T106" fmla="*/ 0 h 2854"/>
                <a:gd name="T107" fmla="*/ 1488 w 1488"/>
                <a:gd name="T108" fmla="*/ 2854 h 28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6" name="Freeform 256"/>
            <p:cNvSpPr>
              <a:spLocks noChangeArrowheads="1"/>
            </p:cNvSpPr>
            <p:nvPr/>
          </p:nvSpPr>
          <p:spPr bwMode="auto">
            <a:xfrm>
              <a:off x="124449" y="273027"/>
              <a:ext cx="394073" cy="213068"/>
            </a:xfrm>
            <a:custGeom>
              <a:avLst/>
              <a:gdLst>
                <a:gd name="T0" fmla="*/ 399864768 w 535"/>
                <a:gd name="T1" fmla="*/ 0 h 290"/>
                <a:gd name="T2" fmla="*/ 0 w 535"/>
                <a:gd name="T3" fmla="*/ 2147483646 h 290"/>
                <a:gd name="T4" fmla="*/ 2147483646 w 535"/>
                <a:gd name="T5" fmla="*/ 2147483646 h 290"/>
                <a:gd name="T6" fmla="*/ 2147483646 w 535"/>
                <a:gd name="T7" fmla="*/ 2147483646 h 290"/>
                <a:gd name="T8" fmla="*/ 2147483646 w 535"/>
                <a:gd name="T9" fmla="*/ 0 h 290"/>
                <a:gd name="T10" fmla="*/ 399864768 w 535"/>
                <a:gd name="T11" fmla="*/ 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290"/>
                <a:gd name="T20" fmla="*/ 535 w 535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8209" name="文本框 15"/>
          <p:cNvSpPr>
            <a:spLocks noChangeArrowheads="1"/>
          </p:cNvSpPr>
          <p:nvPr/>
        </p:nvSpPr>
        <p:spPr bwMode="auto">
          <a:xfrm>
            <a:off x="4522788" y="3121025"/>
            <a:ext cx="6713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2F2F2"/>
                </a:solidFill>
                <a:sym typeface="方正兰亭黑_GBK" panose="02000000000000000000" pitchFamily="2" charset="-122"/>
              </a:rPr>
              <a:t>共取得</a:t>
            </a:r>
            <a:r>
              <a:rPr lang="en-US" altLang="zh-CN" sz="6600">
                <a:solidFill>
                  <a:srgbClr val="F2F2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86,881,958</a:t>
            </a:r>
            <a:r>
              <a:rPr lang="zh-CN" altLang="en-US" sz="3600">
                <a:solidFill>
                  <a:srgbClr val="F2F2F2"/>
                </a:solidFill>
                <a:sym typeface="方正兰亭黑_GBK" panose="02000000000000000000" pitchFamily="2" charset="-122"/>
              </a:rPr>
              <a:t>营业额</a:t>
            </a:r>
          </a:p>
        </p:txBody>
      </p:sp>
      <p:sp>
        <p:nvSpPr>
          <p:cNvPr id="8210" name="文本框 16"/>
          <p:cNvSpPr>
            <a:spLocks noChangeArrowheads="1"/>
          </p:cNvSpPr>
          <p:nvPr/>
        </p:nvSpPr>
        <p:spPr bwMode="auto">
          <a:xfrm>
            <a:off x="4800600" y="3270250"/>
            <a:ext cx="62531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2F2F2"/>
                </a:solidFill>
                <a:sym typeface="方正兰亭黑_GBK" panose="02000000000000000000" pitchFamily="2" charset="-122"/>
              </a:rPr>
              <a:t>盈利达到</a:t>
            </a:r>
            <a:r>
              <a:rPr lang="en-US" altLang="zh-CN" sz="6600">
                <a:solidFill>
                  <a:srgbClr val="F2F2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21,881,958</a:t>
            </a:r>
            <a:r>
              <a:rPr lang="zh-CN" altLang="en-US" sz="3600">
                <a:solidFill>
                  <a:srgbClr val="F2F2F2"/>
                </a:solidFill>
                <a:sym typeface="方正兰亭黑_GBK" panose="02000000000000000000" pitchFamily="2" charset="-122"/>
              </a:rPr>
              <a:t>元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1" name="文本框 17"/>
          <p:cNvSpPr>
            <a:spLocks noChangeArrowheads="1"/>
          </p:cNvSpPr>
          <p:nvPr/>
        </p:nvSpPr>
        <p:spPr bwMode="auto">
          <a:xfrm>
            <a:off x="4486275" y="2971800"/>
            <a:ext cx="67611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2F2F2"/>
                </a:solidFill>
                <a:sym typeface="方正兰亭黑_GBK" panose="02000000000000000000" pitchFamily="2" charset="-122"/>
              </a:rPr>
              <a:t>同类产品市场占有率高达</a:t>
            </a:r>
            <a:r>
              <a:rPr lang="en-US" altLang="zh-CN" sz="6600">
                <a:solidFill>
                  <a:srgbClr val="F2F2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68%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2" name="文本框 18"/>
          <p:cNvSpPr>
            <a:spLocks noChangeArrowheads="1"/>
          </p:cNvSpPr>
          <p:nvPr/>
        </p:nvSpPr>
        <p:spPr bwMode="auto">
          <a:xfrm>
            <a:off x="5387975" y="2581275"/>
            <a:ext cx="48021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>
                <a:solidFill>
                  <a:srgbClr val="F2F2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我们是行业的</a:t>
            </a:r>
            <a:endParaRPr lang="en-US" sz="6000">
              <a:solidFill>
                <a:srgbClr val="F2F2F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7500">
                <a:solidFill>
                  <a:srgbClr val="F2F2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领跑者</a:t>
            </a:r>
            <a:endParaRPr lang="en-US" sz="7500">
              <a:solidFill>
                <a:srgbClr val="F2F2F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0" dur="4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599940">
                                      <p:cBhvr>
                                        <p:cTn id="42" dur="4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599940">
                                      <p:cBhvr>
                                        <p:cTn id="44" dur="4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6" dur="4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75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mph" presetSubtype="0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5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5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id="5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id="5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75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mph" presetSubtype="0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6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000"/>
                                    </p:animMotion>
                                    <p:animRot by="1500000">
                                      <p:cBhvr>
                                        <p:cTn id="6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id="7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id="7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grpId="2" nodeType="withEffect">
                                  <p:stCondLst>
                                    <p:cond delay="7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25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0" presetClass="entr" presetSubtype="0" fill="hold" grpId="0" nodeType="withEffect">
                                  <p:stCondLst>
                                    <p:cond delay="8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mph" presetSubtype="0" grpId="1" nodeType="withEffect">
                                  <p:stCondLst>
                                    <p:cond delay="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4.44444E-6 L 2.29167E-6 -0.07222 " pathEditMode="relative" rAng="0" ptsTypes="AA">
                                      <p:cBhvr>
                                        <p:cTn id="8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1000"/>
                                    </p:animMotion>
                                    <p:animRot by="1500000">
                                      <p:cBhvr>
                                        <p:cTn id="8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id="8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940">
                                      <p:cBhvr>
                                        <p:cTn id="8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grpId="2" nodeType="withEffect">
                                  <p:stCondLst>
                                    <p:cond delay="11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125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Scale>
                                      <p:cBhvr>
                                        <p:cTn id="100" dur="1250" fill="hold"/>
                                        <p:tgtEl>
                                          <p:spTgt spid="82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8200" grpId="0" bldLvl="0" autoUpdateAnimBg="0"/>
      <p:bldP spid="8201" grpId="0" animBg="1"/>
      <p:bldP spid="8201" grpId="1" animBg="1"/>
      <p:bldP spid="8202" grpId="0" animBg="1"/>
      <p:bldP spid="8202" grpId="1" animBg="1"/>
      <p:bldP spid="8203" grpId="0" animBg="1"/>
      <p:bldP spid="8203" grpId="1" animBg="1"/>
      <p:bldP spid="8204" grpId="0" animBg="1"/>
      <p:bldP spid="8204" grpId="1" animBg="1"/>
      <p:bldP spid="8209" grpId="0" build="p" bldLvl="0" autoUpdateAnimBg="0"/>
      <p:bldP spid="8209" grpId="1" build="allAtOnce" bldLvl="0" autoUpdateAnimBg="0"/>
      <p:bldP spid="8209" grpId="2" build="allAtOnce" bldLvl="0" autoUpdateAnimBg="0"/>
      <p:bldP spid="8210" grpId="0" build="p" bldLvl="0" autoUpdateAnimBg="0"/>
      <p:bldP spid="8210" grpId="1" build="allAtOnce" bldLvl="0" autoUpdateAnimBg="0"/>
      <p:bldP spid="8210" grpId="2" build="allAtOnce" bldLvl="0" autoUpdateAnimBg="0"/>
      <p:bldP spid="8211" grpId="0" build="p" bldLvl="0" autoUpdateAnimBg="0"/>
      <p:bldP spid="8211" grpId="1" build="allAtOnce" bldLvl="0" autoUpdateAnimBg="0"/>
      <p:bldP spid="8211" grpId="2" build="allAtOnce" bldLvl="0" autoUpdateAnimBg="0"/>
      <p:bldP spid="8212" grpId="0" bldLvl="0" autoUpdateAnimBg="0"/>
      <p:bldP spid="8212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745C4-A5C3-4CC2-8508-C74BD15245BC}" type="slidenum">
              <a:rPr lang="zh-CN" altLang="en-US"/>
              <a:pPr>
                <a:defRPr/>
              </a:pPr>
              <a:t>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0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21238" y="56356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地理位置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262438" y="619125"/>
            <a:ext cx="263525" cy="393700"/>
            <a:chOff x="0" y="0"/>
            <a:chExt cx="213756" cy="427512"/>
          </a:xfrm>
        </p:grpSpPr>
        <p:sp>
          <p:nvSpPr>
            <p:cNvPr id="9233" name="直接连接符 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直接连接符 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4" name="文本框 37"/>
          <p:cNvSpPr>
            <a:spLocks noChangeArrowheads="1"/>
          </p:cNvSpPr>
          <p:nvPr/>
        </p:nvSpPr>
        <p:spPr bwMode="auto">
          <a:xfrm>
            <a:off x="669925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Position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9225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65166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矩形 22"/>
          <p:cNvSpPr>
            <a:spLocks noChangeArrowheads="1"/>
          </p:cNvSpPr>
          <p:nvPr/>
        </p:nvSpPr>
        <p:spPr bwMode="auto">
          <a:xfrm>
            <a:off x="6516688" y="1670050"/>
            <a:ext cx="5675312" cy="3016250"/>
          </a:xfrm>
          <a:prstGeom prst="rect">
            <a:avLst/>
          </a:pr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矩形 19"/>
          <p:cNvSpPr>
            <a:spLocks noChangeArrowheads="1"/>
          </p:cNvSpPr>
          <p:nvPr/>
        </p:nvSpPr>
        <p:spPr bwMode="auto">
          <a:xfrm>
            <a:off x="6985000" y="2117725"/>
            <a:ext cx="4533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右键点击图片选择设置图片格式可直接替换图片。</a:t>
            </a:r>
            <a:endParaRPr lang="en-US" sz="1400">
              <a:solidFill>
                <a:schemeClr val="bg1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您可以点击文字框输入您的描述说明，或者通过复制粘贴，在此录入上述图表的综合描述说明。</a:t>
            </a:r>
            <a:endParaRPr lang="en-US" sz="1400">
              <a:solidFill>
                <a:schemeClr val="bg1"/>
              </a:solidFill>
              <a:sym typeface="方正兰亭黑_GBK" panose="02000000000000000000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 。</a:t>
            </a:r>
            <a:endParaRPr lang="en-US" sz="14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9228" name="矩形 47"/>
          <p:cNvSpPr>
            <a:spLocks noChangeArrowheads="1"/>
          </p:cNvSpPr>
          <p:nvPr/>
        </p:nvSpPr>
        <p:spPr bwMode="auto">
          <a:xfrm>
            <a:off x="1416050" y="5005388"/>
            <a:ext cx="9515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  <a:endParaRPr lang="en-US" sz="1400">
              <a:solidFill>
                <a:schemeClr val="bg1"/>
              </a:solidFill>
              <a:sym typeface="方正兰亭黑_GBK" panose="02000000000000000000" pitchFamily="2" charset="-12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在此录入上述图表的综合描述说明，在此录入上述图表的综合描述说明。在此录入上述图表的综合描述说明。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2598738" y="2322513"/>
            <a:ext cx="280987" cy="442912"/>
            <a:chOff x="0" y="0"/>
            <a:chExt cx="474034" cy="74349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9231" name="同心圆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114153949 w 21600"/>
                  <a:gd name="T1" fmla="*/ 0 h 21600"/>
                  <a:gd name="T2" fmla="*/ 33432192 w 21600"/>
                  <a:gd name="T3" fmla="*/ 33432192 h 21600"/>
                  <a:gd name="T4" fmla="*/ 0 w 21600"/>
                  <a:gd name="T5" fmla="*/ 114153949 h 21600"/>
                  <a:gd name="T6" fmla="*/ 33432192 w 21600"/>
                  <a:gd name="T7" fmla="*/ 194875729 h 21600"/>
                  <a:gd name="T8" fmla="*/ 114153949 w 21600"/>
                  <a:gd name="T9" fmla="*/ 228307920 h 21600"/>
                  <a:gd name="T10" fmla="*/ 194875729 w 21600"/>
                  <a:gd name="T11" fmla="*/ 194875729 h 21600"/>
                  <a:gd name="T12" fmla="*/ 228307920 w 21600"/>
                  <a:gd name="T13" fmla="*/ 114153949 h 21600"/>
                  <a:gd name="T14" fmla="*/ 194875729 w 21600"/>
                  <a:gd name="T15" fmla="*/ 3343219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32" name="等腰三角形 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230" name="椭圆 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75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1" dur="500" tmFilter="0, 0; .2, .5; .8, .5; 1, 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75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9224" grpId="0" bldLvl="0" autoUpdateAnimBg="0"/>
      <p:bldP spid="9226" grpId="0" bldLvl="0" animBg="1" autoUpdateAnimBg="0"/>
      <p:bldP spid="9227" grpId="0" bldLvl="0" autoUpdateAnimBg="0"/>
      <p:bldP spid="9228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380DD-C619-4931-B885-D295994F649F}" type="slidenum">
              <a:rPr lang="zh-CN" altLang="en-US"/>
              <a:pPr>
                <a:defRPr/>
              </a:pPr>
              <a:t>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4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03338" y="1585913"/>
            <a:ext cx="5281612" cy="4646612"/>
            <a:chOff x="0" y="0"/>
            <a:chExt cx="5407191" cy="4756567"/>
          </a:xfrm>
        </p:grpSpPr>
        <p:sp>
          <p:nvSpPr>
            <p:cNvPr id="10275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6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0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1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3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4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6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7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9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0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2147483646 w 761"/>
                <a:gd name="T1" fmla="*/ 2147483646 h 633"/>
                <a:gd name="T2" fmla="*/ 2147483646 w 761"/>
                <a:gd name="T3" fmla="*/ 2147483646 h 633"/>
                <a:gd name="T4" fmla="*/ 2147483646 w 761"/>
                <a:gd name="T5" fmla="*/ 2147483646 h 633"/>
                <a:gd name="T6" fmla="*/ 2147483646 w 761"/>
                <a:gd name="T7" fmla="*/ 2147483646 h 633"/>
                <a:gd name="T8" fmla="*/ 2147483646 w 761"/>
                <a:gd name="T9" fmla="*/ 2147483646 h 633"/>
                <a:gd name="T10" fmla="*/ 2147483646 w 761"/>
                <a:gd name="T11" fmla="*/ 2147483646 h 633"/>
                <a:gd name="T12" fmla="*/ 2147483646 w 761"/>
                <a:gd name="T13" fmla="*/ 2147483646 h 633"/>
                <a:gd name="T14" fmla="*/ 2147483646 w 761"/>
                <a:gd name="T15" fmla="*/ 2147483646 h 633"/>
                <a:gd name="T16" fmla="*/ 2147483646 w 761"/>
                <a:gd name="T17" fmla="*/ 2147483646 h 633"/>
                <a:gd name="T18" fmla="*/ 2147483646 w 761"/>
                <a:gd name="T19" fmla="*/ 2147483646 h 633"/>
                <a:gd name="T20" fmla="*/ 2147483646 w 761"/>
                <a:gd name="T21" fmla="*/ 2147483646 h 633"/>
                <a:gd name="T22" fmla="*/ 2147483646 w 761"/>
                <a:gd name="T23" fmla="*/ 2147483646 h 633"/>
                <a:gd name="T24" fmla="*/ 2147483646 w 761"/>
                <a:gd name="T25" fmla="*/ 2147483646 h 633"/>
                <a:gd name="T26" fmla="*/ 2147483646 w 761"/>
                <a:gd name="T27" fmla="*/ 2147483646 h 633"/>
                <a:gd name="T28" fmla="*/ 2147483646 w 761"/>
                <a:gd name="T29" fmla="*/ 2147483646 h 633"/>
                <a:gd name="T30" fmla="*/ 2147483646 w 761"/>
                <a:gd name="T31" fmla="*/ 2147483646 h 633"/>
                <a:gd name="T32" fmla="*/ 2147483646 w 761"/>
                <a:gd name="T33" fmla="*/ 2147483646 h 633"/>
                <a:gd name="T34" fmla="*/ 2147483646 w 761"/>
                <a:gd name="T35" fmla="*/ 2147483646 h 633"/>
                <a:gd name="T36" fmla="*/ 2147483646 w 761"/>
                <a:gd name="T37" fmla="*/ 2147483646 h 633"/>
                <a:gd name="T38" fmla="*/ 2147483646 w 761"/>
                <a:gd name="T39" fmla="*/ 2147483646 h 633"/>
                <a:gd name="T40" fmla="*/ 2147483646 w 761"/>
                <a:gd name="T41" fmla="*/ 2147483646 h 633"/>
                <a:gd name="T42" fmla="*/ 2147483646 w 761"/>
                <a:gd name="T43" fmla="*/ 2147483646 h 633"/>
                <a:gd name="T44" fmla="*/ 2147483646 w 761"/>
                <a:gd name="T45" fmla="*/ 2147483646 h 633"/>
                <a:gd name="T46" fmla="*/ 2147483646 w 761"/>
                <a:gd name="T47" fmla="*/ 2147483646 h 633"/>
                <a:gd name="T48" fmla="*/ 2147483646 w 761"/>
                <a:gd name="T49" fmla="*/ 2147483646 h 633"/>
                <a:gd name="T50" fmla="*/ 2147483646 w 761"/>
                <a:gd name="T51" fmla="*/ 2147483646 h 633"/>
                <a:gd name="T52" fmla="*/ 2147483646 w 761"/>
                <a:gd name="T53" fmla="*/ 2147483646 h 633"/>
                <a:gd name="T54" fmla="*/ 0 w 761"/>
                <a:gd name="T55" fmla="*/ 2147483646 h 633"/>
                <a:gd name="T56" fmla="*/ 2147483646 w 761"/>
                <a:gd name="T57" fmla="*/ 2147483646 h 633"/>
                <a:gd name="T58" fmla="*/ 2147483646 w 761"/>
                <a:gd name="T59" fmla="*/ 2147483646 h 633"/>
                <a:gd name="T60" fmla="*/ 2147483646 w 761"/>
                <a:gd name="T61" fmla="*/ 0 h 633"/>
                <a:gd name="T62" fmla="*/ 2147483646 w 761"/>
                <a:gd name="T63" fmla="*/ 2147483646 h 633"/>
                <a:gd name="T64" fmla="*/ 2147483646 w 761"/>
                <a:gd name="T65" fmla="*/ 2147483646 h 633"/>
                <a:gd name="T66" fmla="*/ 2147483646 w 761"/>
                <a:gd name="T67" fmla="*/ 2147483646 h 633"/>
                <a:gd name="T68" fmla="*/ 2147483646 w 761"/>
                <a:gd name="T69" fmla="*/ 2147483646 h 633"/>
                <a:gd name="T70" fmla="*/ 2147483646 w 761"/>
                <a:gd name="T71" fmla="*/ 2147483646 h 633"/>
                <a:gd name="T72" fmla="*/ 2147483646 w 761"/>
                <a:gd name="T73" fmla="*/ 2147483646 h 633"/>
                <a:gd name="T74" fmla="*/ 2147483646 w 761"/>
                <a:gd name="T75" fmla="*/ 2147483646 h 633"/>
                <a:gd name="T76" fmla="*/ 2147483646 w 761"/>
                <a:gd name="T77" fmla="*/ 2147483646 h 633"/>
                <a:gd name="T78" fmla="*/ 2147483646 w 761"/>
                <a:gd name="T79" fmla="*/ 2147483646 h 633"/>
                <a:gd name="T80" fmla="*/ 2147483646 w 761"/>
                <a:gd name="T81" fmla="*/ 2147483646 h 633"/>
                <a:gd name="T82" fmla="*/ 2147483646 w 761"/>
                <a:gd name="T83" fmla="*/ 2147483646 h 633"/>
                <a:gd name="T84" fmla="*/ 2147483646 w 761"/>
                <a:gd name="T85" fmla="*/ 2147483646 h 633"/>
                <a:gd name="T86" fmla="*/ 2147483646 w 761"/>
                <a:gd name="T87" fmla="*/ 2147483646 h 633"/>
                <a:gd name="T88" fmla="*/ 2147483646 w 761"/>
                <a:gd name="T89" fmla="*/ 2147483646 h 633"/>
                <a:gd name="T90" fmla="*/ 2147483646 w 761"/>
                <a:gd name="T91" fmla="*/ 2147483646 h 633"/>
                <a:gd name="T92" fmla="*/ 2147483646 w 761"/>
                <a:gd name="T93" fmla="*/ 2147483646 h 633"/>
                <a:gd name="T94" fmla="*/ 2147483646 w 761"/>
                <a:gd name="T95" fmla="*/ 2147483646 h 633"/>
                <a:gd name="T96" fmla="*/ 2147483646 w 761"/>
                <a:gd name="T97" fmla="*/ 2147483646 h 633"/>
                <a:gd name="T98" fmla="*/ 2147483646 w 761"/>
                <a:gd name="T99" fmla="*/ 2147483646 h 633"/>
                <a:gd name="T100" fmla="*/ 2147483646 w 761"/>
                <a:gd name="T101" fmla="*/ 2147483646 h 633"/>
                <a:gd name="T102" fmla="*/ 2147483646 w 761"/>
                <a:gd name="T103" fmla="*/ 2147483646 h 633"/>
                <a:gd name="T104" fmla="*/ 2147483646 w 761"/>
                <a:gd name="T105" fmla="*/ 2147483646 h 633"/>
                <a:gd name="T106" fmla="*/ 2147483646 w 761"/>
                <a:gd name="T107" fmla="*/ 2147483646 h 633"/>
                <a:gd name="T108" fmla="*/ 2147483646 w 761"/>
                <a:gd name="T109" fmla="*/ 214748364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4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5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9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0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4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5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6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77" name="矩形 43"/>
          <p:cNvSpPr>
            <a:spLocks noChangeArrowheads="1"/>
          </p:cNvSpPr>
          <p:nvPr/>
        </p:nvSpPr>
        <p:spPr bwMode="auto">
          <a:xfrm>
            <a:off x="7770813" y="20288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0278" name="矩形 47"/>
          <p:cNvSpPr>
            <a:spLocks noChangeArrowheads="1"/>
          </p:cNvSpPr>
          <p:nvPr/>
        </p:nvSpPr>
        <p:spPr bwMode="auto">
          <a:xfrm>
            <a:off x="7770813" y="2401888"/>
            <a:ext cx="31527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279" name="Group 39"/>
          <p:cNvGrpSpPr>
            <a:grpSpLocks/>
          </p:cNvGrpSpPr>
          <p:nvPr/>
        </p:nvGrpSpPr>
        <p:grpSpPr bwMode="auto">
          <a:xfrm>
            <a:off x="4962525" y="3159125"/>
            <a:ext cx="539750" cy="481013"/>
            <a:chOff x="0" y="0"/>
            <a:chExt cx="540533" cy="480000"/>
          </a:xfrm>
        </p:grpSpPr>
        <p:sp>
          <p:nvSpPr>
            <p:cNvPr id="10273" name="椭圆 46"/>
            <p:cNvSpPr>
              <a:spLocks noChangeArrowheads="1"/>
            </p:cNvSpPr>
            <p:nvPr/>
          </p:nvSpPr>
          <p:spPr bwMode="auto">
            <a:xfrm>
              <a:off x="19362" y="0"/>
              <a:ext cx="480000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274" name="矩形 47"/>
            <p:cNvSpPr>
              <a:spLocks noChangeArrowheads="1"/>
            </p:cNvSpPr>
            <p:nvPr/>
          </p:nvSpPr>
          <p:spPr bwMode="auto">
            <a:xfrm>
              <a:off x="0" y="913"/>
              <a:ext cx="540533" cy="47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82" name="Group 42"/>
          <p:cNvGrpSpPr>
            <a:grpSpLocks/>
          </p:cNvGrpSpPr>
          <p:nvPr/>
        </p:nvGrpSpPr>
        <p:grpSpPr bwMode="auto">
          <a:xfrm>
            <a:off x="5346700" y="4186238"/>
            <a:ext cx="541338" cy="481012"/>
            <a:chOff x="0" y="0"/>
            <a:chExt cx="540532" cy="481282"/>
          </a:xfrm>
        </p:grpSpPr>
        <p:sp>
          <p:nvSpPr>
            <p:cNvPr id="10271" name="椭圆 49"/>
            <p:cNvSpPr>
              <a:spLocks noChangeArrowheads="1"/>
            </p:cNvSpPr>
            <p:nvPr/>
          </p:nvSpPr>
          <p:spPr bwMode="auto">
            <a:xfrm>
              <a:off x="30267" y="0"/>
              <a:ext cx="479999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272" name="矩形 50"/>
            <p:cNvSpPr>
              <a:spLocks noChangeArrowheads="1"/>
            </p:cNvSpPr>
            <p:nvPr/>
          </p:nvSpPr>
          <p:spPr bwMode="auto">
            <a:xfrm>
              <a:off x="0" y="5896"/>
              <a:ext cx="540532" cy="47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85" name="Group 45"/>
          <p:cNvGrpSpPr>
            <a:grpSpLocks/>
          </p:cNvGrpSpPr>
          <p:nvPr/>
        </p:nvGrpSpPr>
        <p:grpSpPr bwMode="auto">
          <a:xfrm>
            <a:off x="3713163" y="4244975"/>
            <a:ext cx="541337" cy="481013"/>
            <a:chOff x="0" y="0"/>
            <a:chExt cx="540532" cy="481282"/>
          </a:xfrm>
        </p:grpSpPr>
        <p:sp>
          <p:nvSpPr>
            <p:cNvPr id="10269" name="椭圆 52"/>
            <p:cNvSpPr>
              <a:spLocks noChangeArrowheads="1"/>
            </p:cNvSpPr>
            <p:nvPr/>
          </p:nvSpPr>
          <p:spPr bwMode="auto">
            <a:xfrm>
              <a:off x="30267" y="0"/>
              <a:ext cx="479999" cy="480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270" name="矩形 53"/>
            <p:cNvSpPr>
              <a:spLocks noChangeArrowheads="1"/>
            </p:cNvSpPr>
            <p:nvPr/>
          </p:nvSpPr>
          <p:spPr bwMode="auto">
            <a:xfrm>
              <a:off x="0" y="5896"/>
              <a:ext cx="540532" cy="47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88" name="Group 48"/>
          <p:cNvGrpSpPr>
            <a:grpSpLocks/>
          </p:cNvGrpSpPr>
          <p:nvPr/>
        </p:nvGrpSpPr>
        <p:grpSpPr bwMode="auto">
          <a:xfrm>
            <a:off x="7072313" y="2032000"/>
            <a:ext cx="541337" cy="533400"/>
            <a:chOff x="0" y="0"/>
            <a:chExt cx="540533" cy="533400"/>
          </a:xfrm>
        </p:grpSpPr>
        <p:sp>
          <p:nvSpPr>
            <p:cNvPr id="10267" name="椭圆 55"/>
            <p:cNvSpPr>
              <a:spLocks noChangeArrowheads="1"/>
            </p:cNvSpPr>
            <p:nvPr/>
          </p:nvSpPr>
          <p:spPr bwMode="auto">
            <a:xfrm>
              <a:off x="403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268" name="矩形 56"/>
            <p:cNvSpPr>
              <a:spLocks noChangeArrowheads="1"/>
            </p:cNvSpPr>
            <p:nvPr/>
          </p:nvSpPr>
          <p:spPr bwMode="auto">
            <a:xfrm>
              <a:off x="0" y="33909"/>
              <a:ext cx="540533" cy="4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91" name="矩形 57"/>
          <p:cNvSpPr>
            <a:spLocks noChangeArrowheads="1"/>
          </p:cNvSpPr>
          <p:nvPr/>
        </p:nvSpPr>
        <p:spPr bwMode="auto">
          <a:xfrm>
            <a:off x="7770813" y="3397250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0292" name="矩形 47"/>
          <p:cNvSpPr>
            <a:spLocks noChangeArrowheads="1"/>
          </p:cNvSpPr>
          <p:nvPr/>
        </p:nvSpPr>
        <p:spPr bwMode="auto">
          <a:xfrm>
            <a:off x="7770813" y="3770313"/>
            <a:ext cx="31527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293" name="Group 53"/>
          <p:cNvGrpSpPr>
            <a:grpSpLocks/>
          </p:cNvGrpSpPr>
          <p:nvPr/>
        </p:nvGrpSpPr>
        <p:grpSpPr bwMode="auto">
          <a:xfrm>
            <a:off x="7069138" y="3402013"/>
            <a:ext cx="541337" cy="533400"/>
            <a:chOff x="0" y="0"/>
            <a:chExt cx="540533" cy="533400"/>
          </a:xfrm>
        </p:grpSpPr>
        <p:sp>
          <p:nvSpPr>
            <p:cNvPr id="10265" name="椭圆 60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266" name="矩形 61"/>
            <p:cNvSpPr>
              <a:spLocks noChangeArrowheads="1"/>
            </p:cNvSpPr>
            <p:nvPr/>
          </p:nvSpPr>
          <p:spPr bwMode="auto">
            <a:xfrm>
              <a:off x="0" y="33909"/>
              <a:ext cx="540533" cy="4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96" name="矩形 62"/>
          <p:cNvSpPr>
            <a:spLocks noChangeArrowheads="1"/>
          </p:cNvSpPr>
          <p:nvPr/>
        </p:nvSpPr>
        <p:spPr bwMode="auto">
          <a:xfrm>
            <a:off x="7770813" y="4692650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anose="02000000000000000000" pitchFamily="2" charset="-122"/>
              </a:rPr>
              <a:t>添加标题</a:t>
            </a:r>
            <a:endParaRPr lang="en-US" sz="2200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0297" name="矩形 47"/>
          <p:cNvSpPr>
            <a:spLocks noChangeArrowheads="1"/>
          </p:cNvSpPr>
          <p:nvPr/>
        </p:nvSpPr>
        <p:spPr bwMode="auto">
          <a:xfrm>
            <a:off x="7770813" y="5064125"/>
            <a:ext cx="31527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298" name="Group 58"/>
          <p:cNvGrpSpPr>
            <a:grpSpLocks/>
          </p:cNvGrpSpPr>
          <p:nvPr/>
        </p:nvGrpSpPr>
        <p:grpSpPr bwMode="auto">
          <a:xfrm>
            <a:off x="7069138" y="4695825"/>
            <a:ext cx="541337" cy="533400"/>
            <a:chOff x="0" y="0"/>
            <a:chExt cx="540533" cy="533400"/>
          </a:xfrm>
        </p:grpSpPr>
        <p:sp>
          <p:nvSpPr>
            <p:cNvPr id="10263" name="椭圆 65"/>
            <p:cNvSpPr>
              <a:spLocks noChangeArrowheads="1"/>
            </p:cNvSpPr>
            <p:nvPr/>
          </p:nvSpPr>
          <p:spPr bwMode="auto">
            <a:xfrm>
              <a:off x="3566" y="0"/>
              <a:ext cx="533400" cy="5334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264" name="矩形 66"/>
            <p:cNvSpPr>
              <a:spLocks noChangeArrowheads="1"/>
            </p:cNvSpPr>
            <p:nvPr/>
          </p:nvSpPr>
          <p:spPr bwMode="auto">
            <a:xfrm>
              <a:off x="0" y="33909"/>
              <a:ext cx="540533" cy="47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301" name="矩形 3"/>
          <p:cNvSpPr>
            <a:spLocks noChangeArrowheads="1"/>
          </p:cNvSpPr>
          <p:nvPr/>
        </p:nvSpPr>
        <p:spPr bwMode="auto">
          <a:xfrm>
            <a:off x="4803775" y="56356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分支机构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302" name="文本框 37"/>
          <p:cNvSpPr>
            <a:spLocks noChangeArrowheads="1"/>
          </p:cNvSpPr>
          <p:nvPr/>
        </p:nvSpPr>
        <p:spPr bwMode="auto">
          <a:xfrm>
            <a:off x="6689725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Branch</a:t>
            </a:r>
            <a:endParaRPr lang="zh-CN" altLang="en-US" sz="1600" baseline="-3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0303" name="Group 63"/>
          <p:cNvGrpSpPr>
            <a:grpSpLocks/>
          </p:cNvGrpSpPr>
          <p:nvPr/>
        </p:nvGrpSpPr>
        <p:grpSpPr bwMode="auto">
          <a:xfrm>
            <a:off x="4257675" y="619125"/>
            <a:ext cx="263525" cy="393700"/>
            <a:chOff x="0" y="0"/>
            <a:chExt cx="213756" cy="427512"/>
          </a:xfrm>
        </p:grpSpPr>
        <p:sp>
          <p:nvSpPr>
            <p:cNvPr id="10261" name="直接连接符 7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2" name="直接连接符 7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4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4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4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4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4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 bldLvl="0" autoUpdateAnimBg="0"/>
      <p:bldP spid="10278" grpId="0" bldLvl="0" autoUpdateAnimBg="0"/>
      <p:bldP spid="10291" grpId="0" bldLvl="0" autoUpdateAnimBg="0"/>
      <p:bldP spid="10292" grpId="0" bldLvl="0" autoUpdateAnimBg="0"/>
      <p:bldP spid="10296" grpId="0" bldLvl="0" autoUpdateAnimBg="0"/>
      <p:bldP spid="10297" grpId="0" bldLvl="0" autoUpdateAnimBg="0"/>
      <p:bldP spid="10301" grpId="0" bldLvl="0" autoUpdateAnimBg="0"/>
      <p:bldP spid="1030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B3D9F-2D90-4EC2-9B9A-E982AA52786D}" type="slidenum">
              <a:rPr lang="zh-CN" altLang="en-US"/>
              <a:pPr>
                <a:defRPr/>
              </a:pPr>
              <a:t>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21236 w 808522"/>
              <a:gd name="T1" fmla="*/ 0 h 510140"/>
              <a:gd name="T2" fmla="*/ 123568 w 808522"/>
              <a:gd name="T3" fmla="*/ 0 h 510140"/>
              <a:gd name="T4" fmla="*/ 391686 w 808522"/>
              <a:gd name="T5" fmla="*/ 0 h 510140"/>
              <a:gd name="T6" fmla="*/ 391686 w 808522"/>
              <a:gd name="T7" fmla="*/ 246016 h 510140"/>
              <a:gd name="T8" fmla="*/ 123573 w 808522"/>
              <a:gd name="T9" fmla="*/ 246016 h 510140"/>
              <a:gd name="T10" fmla="*/ 123568 w 808522"/>
              <a:gd name="T11" fmla="*/ 246017 h 510140"/>
              <a:gd name="T12" fmla="*/ 123563 w 808522"/>
              <a:gd name="T13" fmla="*/ 246016 h 510140"/>
              <a:gd name="T14" fmla="*/ 121236 w 808522"/>
              <a:gd name="T15" fmla="*/ 246016 h 510140"/>
              <a:gd name="T16" fmla="*/ 121236 w 808522"/>
              <a:gd name="T17" fmla="*/ 245783 h 510140"/>
              <a:gd name="T18" fmla="*/ 98664 w 808522"/>
              <a:gd name="T19" fmla="*/ 243517 h 510140"/>
              <a:gd name="T20" fmla="*/ 0 w 808522"/>
              <a:gd name="T21" fmla="*/ 123008 h 510140"/>
              <a:gd name="T22" fmla="*/ 98664 w 808522"/>
              <a:gd name="T23" fmla="*/ 2499 h 510140"/>
              <a:gd name="T24" fmla="*/ 121236 w 808522"/>
              <a:gd name="T25" fmla="*/ 234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68" name="TextBox 15"/>
          <p:cNvSpPr>
            <a:spLocks noChangeArrowheads="1"/>
          </p:cNvSpPr>
          <p:nvPr/>
        </p:nvSpPr>
        <p:spPr bwMode="auto">
          <a:xfrm>
            <a:off x="11737975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" name="任意多边形 45"/>
          <p:cNvSpPr>
            <a:spLocks noChangeArrowheads="1"/>
          </p:cNvSpPr>
          <p:nvPr/>
        </p:nvSpPr>
        <p:spPr bwMode="auto">
          <a:xfrm>
            <a:off x="0" y="3429000"/>
            <a:ext cx="12192000" cy="3429000"/>
          </a:xfrm>
          <a:custGeom>
            <a:avLst/>
            <a:gdLst>
              <a:gd name="T0" fmla="*/ 0 w 12192000"/>
              <a:gd name="T1" fmla="*/ 0 h 3429000"/>
              <a:gd name="T2" fmla="*/ 1082370 w 12192000"/>
              <a:gd name="T3" fmla="*/ 0 h 3429000"/>
              <a:gd name="T4" fmla="*/ 1128200 w 12192000"/>
              <a:gd name="T5" fmla="*/ 50476 h 3429000"/>
              <a:gd name="T6" fmla="*/ 1874309 w 12192000"/>
              <a:gd name="T7" fmla="*/ 359835 h 3429000"/>
              <a:gd name="T8" fmla="*/ 2620419 w 12192000"/>
              <a:gd name="T9" fmla="*/ 50476 h 3429000"/>
              <a:gd name="T10" fmla="*/ 2666248 w 12192000"/>
              <a:gd name="T11" fmla="*/ 0 h 3429000"/>
              <a:gd name="T12" fmla="*/ 3868167 w 12192000"/>
              <a:gd name="T13" fmla="*/ 0 h 3429000"/>
              <a:gd name="T14" fmla="*/ 3914043 w 12192000"/>
              <a:gd name="T15" fmla="*/ 50476 h 3429000"/>
              <a:gd name="T16" fmla="*/ 4660901 w 12192000"/>
              <a:gd name="T17" fmla="*/ 359835 h 3429000"/>
              <a:gd name="T18" fmla="*/ 5407759 w 12192000"/>
              <a:gd name="T19" fmla="*/ 50476 h 3429000"/>
              <a:gd name="T20" fmla="*/ 5453636 w 12192000"/>
              <a:gd name="T21" fmla="*/ 0 h 3429000"/>
              <a:gd name="T22" fmla="*/ 6655553 w 12192000"/>
              <a:gd name="T23" fmla="*/ 0 h 3429000"/>
              <a:gd name="T24" fmla="*/ 6701383 w 12192000"/>
              <a:gd name="T25" fmla="*/ 50476 h 3429000"/>
              <a:gd name="T26" fmla="*/ 7447492 w 12192000"/>
              <a:gd name="T27" fmla="*/ 359835 h 3429000"/>
              <a:gd name="T28" fmla="*/ 8193602 w 12192000"/>
              <a:gd name="T29" fmla="*/ 50476 h 3429000"/>
              <a:gd name="T30" fmla="*/ 8239431 w 12192000"/>
              <a:gd name="T31" fmla="*/ 0 h 3429000"/>
              <a:gd name="T32" fmla="*/ 9441351 w 12192000"/>
              <a:gd name="T33" fmla="*/ 0 h 3429000"/>
              <a:gd name="T34" fmla="*/ 9487227 w 12192000"/>
              <a:gd name="T35" fmla="*/ 50476 h 3429000"/>
              <a:gd name="T36" fmla="*/ 10234085 w 12192000"/>
              <a:gd name="T37" fmla="*/ 359835 h 3429000"/>
              <a:gd name="T38" fmla="*/ 10980943 w 12192000"/>
              <a:gd name="T39" fmla="*/ 50476 h 3429000"/>
              <a:gd name="T40" fmla="*/ 11026819 w 12192000"/>
              <a:gd name="T41" fmla="*/ 0 h 3429000"/>
              <a:gd name="T42" fmla="*/ 12192000 w 12192000"/>
              <a:gd name="T43" fmla="*/ 0 h 3429000"/>
              <a:gd name="T44" fmla="*/ 12192000 w 12192000"/>
              <a:gd name="T45" fmla="*/ 3429000 h 3429000"/>
              <a:gd name="T46" fmla="*/ 0 w 12192000"/>
              <a:gd name="T47" fmla="*/ 3429000 h 3429000"/>
              <a:gd name="T48" fmla="*/ 0 w 12192000"/>
              <a:gd name="T49" fmla="*/ 0 h 3429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192000"/>
              <a:gd name="T76" fmla="*/ 0 h 3429000"/>
              <a:gd name="T77" fmla="*/ 12192000 w 12192000"/>
              <a:gd name="T78" fmla="*/ 3429000 h 3429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192000" h="3429000">
                <a:moveTo>
                  <a:pt x="0" y="0"/>
                </a:moveTo>
                <a:lnTo>
                  <a:pt x="1082370" y="0"/>
                </a:lnTo>
                <a:lnTo>
                  <a:pt x="1128200" y="50476"/>
                </a:lnTo>
                <a:cubicBezTo>
                  <a:pt x="1319146" y="241614"/>
                  <a:pt x="1582935" y="359835"/>
                  <a:pt x="1874309" y="359835"/>
                </a:cubicBezTo>
                <a:cubicBezTo>
                  <a:pt x="2165683" y="359835"/>
                  <a:pt x="2429473" y="241614"/>
                  <a:pt x="2620419" y="50476"/>
                </a:cubicBezTo>
                <a:lnTo>
                  <a:pt x="2666248" y="0"/>
                </a:lnTo>
                <a:lnTo>
                  <a:pt x="3868167" y="0"/>
                </a:lnTo>
                <a:lnTo>
                  <a:pt x="3914043" y="50476"/>
                </a:lnTo>
                <a:cubicBezTo>
                  <a:pt x="4105180" y="241614"/>
                  <a:pt x="4369235" y="359835"/>
                  <a:pt x="4660901" y="359835"/>
                </a:cubicBezTo>
                <a:cubicBezTo>
                  <a:pt x="4952568" y="359835"/>
                  <a:pt x="5216622" y="241614"/>
                  <a:pt x="5407759" y="50476"/>
                </a:cubicBezTo>
                <a:lnTo>
                  <a:pt x="5453636" y="0"/>
                </a:lnTo>
                <a:lnTo>
                  <a:pt x="6655553" y="0"/>
                </a:lnTo>
                <a:lnTo>
                  <a:pt x="6701383" y="50476"/>
                </a:lnTo>
                <a:cubicBezTo>
                  <a:pt x="6892329" y="241614"/>
                  <a:pt x="7156118" y="359835"/>
                  <a:pt x="7447492" y="359835"/>
                </a:cubicBezTo>
                <a:cubicBezTo>
                  <a:pt x="7738866" y="359835"/>
                  <a:pt x="8002656" y="241614"/>
                  <a:pt x="8193602" y="50476"/>
                </a:cubicBezTo>
                <a:lnTo>
                  <a:pt x="8239431" y="0"/>
                </a:lnTo>
                <a:lnTo>
                  <a:pt x="9441351" y="0"/>
                </a:lnTo>
                <a:lnTo>
                  <a:pt x="9487227" y="50476"/>
                </a:lnTo>
                <a:cubicBezTo>
                  <a:pt x="9678364" y="241614"/>
                  <a:pt x="9942418" y="359835"/>
                  <a:pt x="10234085" y="359835"/>
                </a:cubicBezTo>
                <a:cubicBezTo>
                  <a:pt x="10525752" y="359835"/>
                  <a:pt x="10789806" y="241614"/>
                  <a:pt x="10980943" y="50476"/>
                </a:cubicBezTo>
                <a:lnTo>
                  <a:pt x="11026819" y="0"/>
                </a:ln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69" name="等腰三角形 15"/>
          <p:cNvSpPr>
            <a:spLocks noChangeArrowheads="1"/>
          </p:cNvSpPr>
          <p:nvPr/>
        </p:nvSpPr>
        <p:spPr bwMode="auto">
          <a:xfrm flipV="1">
            <a:off x="1730375" y="4005263"/>
            <a:ext cx="287338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1270" name="等腰三角形 26"/>
          <p:cNvSpPr>
            <a:spLocks noChangeArrowheads="1"/>
          </p:cNvSpPr>
          <p:nvPr/>
        </p:nvSpPr>
        <p:spPr bwMode="auto">
          <a:xfrm flipV="1">
            <a:off x="4516438" y="4005263"/>
            <a:ext cx="287337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1271" name="等腰三角形 32"/>
          <p:cNvSpPr>
            <a:spLocks noChangeArrowheads="1"/>
          </p:cNvSpPr>
          <p:nvPr/>
        </p:nvSpPr>
        <p:spPr bwMode="auto">
          <a:xfrm flipV="1">
            <a:off x="7304088" y="4005263"/>
            <a:ext cx="287337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1272" name="等腰三角形 38"/>
          <p:cNvSpPr>
            <a:spLocks noChangeArrowheads="1"/>
          </p:cNvSpPr>
          <p:nvPr/>
        </p:nvSpPr>
        <p:spPr bwMode="auto">
          <a:xfrm flipV="1">
            <a:off x="10090150" y="4005263"/>
            <a:ext cx="287338" cy="1920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819150" y="1676400"/>
            <a:ext cx="2109788" cy="2112963"/>
            <a:chOff x="0" y="0"/>
            <a:chExt cx="1582738" cy="1584325"/>
          </a:xfrm>
        </p:grpSpPr>
        <p:sp>
          <p:nvSpPr>
            <p:cNvPr id="3" name="椭圆 9"/>
            <p:cNvSpPr>
              <a:spLocks noChangeArrowheads="1"/>
            </p:cNvSpPr>
            <p:nvPr/>
          </p:nvSpPr>
          <p:spPr bwMode="auto">
            <a:xfrm>
              <a:off x="0" y="0"/>
              <a:ext cx="1582738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  <p:sp>
          <p:nvSpPr>
            <p:cNvPr id="11306" name="椭圆 31"/>
            <p:cNvSpPr>
              <a:spLocks noChangeArrowheads="1"/>
            </p:cNvSpPr>
            <p:nvPr/>
          </p:nvSpPr>
          <p:spPr bwMode="auto">
            <a:xfrm rot="20812041" flipH="1">
              <a:off x="107915" y="108022"/>
              <a:ext cx="1366909" cy="1368281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</p:grp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9177338" y="1676400"/>
            <a:ext cx="2112962" cy="2112963"/>
            <a:chOff x="0" y="0"/>
            <a:chExt cx="1584325" cy="1584325"/>
          </a:xfrm>
        </p:grpSpPr>
        <p:sp>
          <p:nvSpPr>
            <p:cNvPr id="4" name="椭圆 36"/>
            <p:cNvSpPr>
              <a:spLocks noChangeArrowheads="1"/>
            </p:cNvSpPr>
            <p:nvPr/>
          </p:nvSpPr>
          <p:spPr bwMode="auto">
            <a:xfrm>
              <a:off x="0" y="0"/>
              <a:ext cx="1584325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  <p:sp>
          <p:nvSpPr>
            <p:cNvPr id="5" name="椭圆 37"/>
            <p:cNvSpPr>
              <a:spLocks noChangeArrowheads="1"/>
            </p:cNvSpPr>
            <p:nvPr/>
          </p:nvSpPr>
          <p:spPr bwMode="auto">
            <a:xfrm>
              <a:off x="107950" y="107950"/>
              <a:ext cx="1368425" cy="1368425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6392863" y="1676400"/>
            <a:ext cx="2109787" cy="2112963"/>
            <a:chOff x="0" y="0"/>
            <a:chExt cx="1582737" cy="1584325"/>
          </a:xfrm>
        </p:grpSpPr>
        <p:sp>
          <p:nvSpPr>
            <p:cNvPr id="6" name="椭圆 30"/>
            <p:cNvSpPr>
              <a:spLocks noChangeArrowheads="1"/>
            </p:cNvSpPr>
            <p:nvPr/>
          </p:nvSpPr>
          <p:spPr bwMode="auto">
            <a:xfrm>
              <a:off x="0" y="0"/>
              <a:ext cx="1582737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  <p:sp>
          <p:nvSpPr>
            <p:cNvPr id="7" name="椭圆 25"/>
            <p:cNvSpPr>
              <a:spLocks noChangeArrowheads="1"/>
            </p:cNvSpPr>
            <p:nvPr/>
          </p:nvSpPr>
          <p:spPr bwMode="auto">
            <a:xfrm>
              <a:off x="107950" y="107950"/>
              <a:ext cx="1366837" cy="1368425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</p:grp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3605213" y="1676400"/>
            <a:ext cx="2112962" cy="2112963"/>
            <a:chOff x="0" y="0"/>
            <a:chExt cx="1584325" cy="1584325"/>
          </a:xfrm>
        </p:grpSpPr>
        <p:sp>
          <p:nvSpPr>
            <p:cNvPr id="8" name="椭圆 24"/>
            <p:cNvSpPr>
              <a:spLocks noChangeArrowheads="1"/>
            </p:cNvSpPr>
            <p:nvPr/>
          </p:nvSpPr>
          <p:spPr bwMode="auto">
            <a:xfrm>
              <a:off x="0" y="0"/>
              <a:ext cx="1584325" cy="1584325"/>
            </a:xfrm>
            <a:prstGeom prst="ellipse">
              <a:avLst/>
            </a:prstGeom>
            <a:solidFill>
              <a:srgbClr val="F2F2F2">
                <a:alpha val="29803"/>
              </a:srgbClr>
            </a:solidFill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  <p:sp>
          <p:nvSpPr>
            <p:cNvPr id="9" name="椭圆 25"/>
            <p:cNvSpPr>
              <a:spLocks noChangeArrowheads="1"/>
            </p:cNvSpPr>
            <p:nvPr/>
          </p:nvSpPr>
          <p:spPr bwMode="auto">
            <a:xfrm>
              <a:off x="107950" y="107950"/>
              <a:ext cx="1368425" cy="1368425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方正兰亭黑_GBK" panose="02000000000000000000" pitchFamily="2" charset="-122"/>
              </a:endParaRPr>
            </a:p>
          </p:txBody>
        </p:sp>
      </p:grpSp>
      <p:sp>
        <p:nvSpPr>
          <p:cNvPr id="11285" name="Rectangle 59"/>
          <p:cNvSpPr>
            <a:spLocks noChangeArrowheads="1"/>
          </p:cNvSpPr>
          <p:nvPr/>
        </p:nvSpPr>
        <p:spPr bwMode="auto">
          <a:xfrm>
            <a:off x="990600" y="5062538"/>
            <a:ext cx="1766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sym typeface="方正兰亭黑_GBK" panose="02000000000000000000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1286" name="Rectangle 60"/>
          <p:cNvSpPr>
            <a:spLocks noChangeArrowheads="1"/>
          </p:cNvSpPr>
          <p:nvPr/>
        </p:nvSpPr>
        <p:spPr bwMode="auto">
          <a:xfrm>
            <a:off x="868363" y="4197350"/>
            <a:ext cx="2012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Nickel Lee</a:t>
            </a:r>
          </a:p>
        </p:txBody>
      </p:sp>
      <p:sp>
        <p:nvSpPr>
          <p:cNvPr id="11287" name="矩形 3"/>
          <p:cNvSpPr>
            <a:spLocks noChangeArrowheads="1"/>
          </p:cNvSpPr>
          <p:nvPr/>
        </p:nvSpPr>
        <p:spPr bwMode="auto">
          <a:xfrm>
            <a:off x="4821238" y="56356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团队介绍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4262438" y="619125"/>
            <a:ext cx="263525" cy="393700"/>
            <a:chOff x="0" y="0"/>
            <a:chExt cx="213756" cy="427512"/>
          </a:xfrm>
        </p:grpSpPr>
        <p:sp>
          <p:nvSpPr>
            <p:cNvPr id="10" name="直接连接符 5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直接连接符 5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91" name="文本框 37"/>
          <p:cNvSpPr>
            <a:spLocks noChangeArrowheads="1"/>
          </p:cNvSpPr>
          <p:nvPr/>
        </p:nvSpPr>
        <p:spPr bwMode="auto">
          <a:xfrm>
            <a:off x="6711950" y="80962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Team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92" name="矩形 56"/>
          <p:cNvSpPr>
            <a:spLocks noChangeArrowheads="1"/>
          </p:cNvSpPr>
          <p:nvPr/>
        </p:nvSpPr>
        <p:spPr bwMode="auto">
          <a:xfrm>
            <a:off x="1474788" y="4510088"/>
            <a:ext cx="800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D8D8D8"/>
                </a:solidFill>
              </a:rPr>
              <a:t>公司职务</a:t>
            </a:r>
            <a:endParaRPr lang="en-US" sz="1100">
              <a:solidFill>
                <a:srgbClr val="D8D8D8"/>
              </a:solidFill>
            </a:endParaRPr>
          </a:p>
        </p:txBody>
      </p:sp>
      <p:sp>
        <p:nvSpPr>
          <p:cNvPr id="11293" name="矩形 47"/>
          <p:cNvSpPr>
            <a:spLocks noChangeArrowheads="1"/>
          </p:cNvSpPr>
          <p:nvPr/>
        </p:nvSpPr>
        <p:spPr bwMode="auto">
          <a:xfrm>
            <a:off x="946150" y="5329238"/>
            <a:ext cx="1855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点击录入你的综合描述说明，点击录入你的综合描述说明。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4" name="Rectangle 59"/>
          <p:cNvSpPr>
            <a:spLocks noChangeArrowheads="1"/>
          </p:cNvSpPr>
          <p:nvPr/>
        </p:nvSpPr>
        <p:spPr bwMode="auto">
          <a:xfrm>
            <a:off x="3778250" y="5062538"/>
            <a:ext cx="17653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sym typeface="方正兰亭黑_GBK" panose="02000000000000000000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1295" name="Rectangle 60"/>
          <p:cNvSpPr>
            <a:spLocks noChangeArrowheads="1"/>
          </p:cNvSpPr>
          <p:nvPr/>
        </p:nvSpPr>
        <p:spPr bwMode="auto">
          <a:xfrm>
            <a:off x="3654425" y="4197350"/>
            <a:ext cx="2012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Nickel Lee</a:t>
            </a:r>
          </a:p>
        </p:txBody>
      </p:sp>
      <p:sp>
        <p:nvSpPr>
          <p:cNvPr id="11296" name="矩形 64"/>
          <p:cNvSpPr>
            <a:spLocks noChangeArrowheads="1"/>
          </p:cNvSpPr>
          <p:nvPr/>
        </p:nvSpPr>
        <p:spPr bwMode="auto">
          <a:xfrm>
            <a:off x="4260850" y="4510088"/>
            <a:ext cx="800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D8D8D8"/>
                </a:solidFill>
              </a:rPr>
              <a:t>公司职务</a:t>
            </a:r>
            <a:endParaRPr lang="en-US" sz="1100">
              <a:solidFill>
                <a:srgbClr val="D8D8D8"/>
              </a:solidFill>
            </a:endParaRPr>
          </a:p>
        </p:txBody>
      </p:sp>
      <p:sp>
        <p:nvSpPr>
          <p:cNvPr id="11297" name="矩形 47"/>
          <p:cNvSpPr>
            <a:spLocks noChangeArrowheads="1"/>
          </p:cNvSpPr>
          <p:nvPr/>
        </p:nvSpPr>
        <p:spPr bwMode="auto">
          <a:xfrm>
            <a:off x="3732213" y="5329238"/>
            <a:ext cx="1855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点击录入你的综合描述说明，点击录入你的综合描述说明。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8" name="Rectangle 59"/>
          <p:cNvSpPr>
            <a:spLocks noChangeArrowheads="1"/>
          </p:cNvSpPr>
          <p:nvPr/>
        </p:nvSpPr>
        <p:spPr bwMode="auto">
          <a:xfrm>
            <a:off x="6564313" y="5062538"/>
            <a:ext cx="1766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sym typeface="方正兰亭黑_GBK" panose="02000000000000000000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1299" name="Rectangle 60"/>
          <p:cNvSpPr>
            <a:spLocks noChangeArrowheads="1"/>
          </p:cNvSpPr>
          <p:nvPr/>
        </p:nvSpPr>
        <p:spPr bwMode="auto">
          <a:xfrm>
            <a:off x="6440488" y="4197350"/>
            <a:ext cx="2012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Nickel Lee</a:t>
            </a:r>
          </a:p>
        </p:txBody>
      </p:sp>
      <p:sp>
        <p:nvSpPr>
          <p:cNvPr id="11300" name="矩形 68"/>
          <p:cNvSpPr>
            <a:spLocks noChangeArrowheads="1"/>
          </p:cNvSpPr>
          <p:nvPr/>
        </p:nvSpPr>
        <p:spPr bwMode="auto">
          <a:xfrm>
            <a:off x="7046913" y="4510088"/>
            <a:ext cx="800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D8D8D8"/>
                </a:solidFill>
              </a:rPr>
              <a:t>公司职务</a:t>
            </a:r>
            <a:endParaRPr lang="en-US" sz="1100">
              <a:solidFill>
                <a:srgbClr val="D8D8D8"/>
              </a:solidFill>
            </a:endParaRPr>
          </a:p>
        </p:txBody>
      </p:sp>
      <p:sp>
        <p:nvSpPr>
          <p:cNvPr id="11301" name="矩形 47"/>
          <p:cNvSpPr>
            <a:spLocks noChangeArrowheads="1"/>
          </p:cNvSpPr>
          <p:nvPr/>
        </p:nvSpPr>
        <p:spPr bwMode="auto">
          <a:xfrm>
            <a:off x="6519863" y="5329238"/>
            <a:ext cx="1855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点击录入你的综合描述说明，点击录入你的综合描述说明。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02" name="Rectangle 59"/>
          <p:cNvSpPr>
            <a:spLocks noChangeArrowheads="1"/>
          </p:cNvSpPr>
          <p:nvPr/>
        </p:nvSpPr>
        <p:spPr bwMode="auto">
          <a:xfrm>
            <a:off x="9350375" y="5062538"/>
            <a:ext cx="1766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sym typeface="方正兰亭黑_GBK" panose="02000000000000000000" pitchFamily="2" charset="-122"/>
              </a:rPr>
              <a:t>主要职能及成绩</a:t>
            </a:r>
            <a:endParaRPr lang="en-US" sz="1400" b="1">
              <a:solidFill>
                <a:schemeClr val="bg1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1303" name="Rectangle 60"/>
          <p:cNvSpPr>
            <a:spLocks noChangeArrowheads="1"/>
          </p:cNvSpPr>
          <p:nvPr/>
        </p:nvSpPr>
        <p:spPr bwMode="auto">
          <a:xfrm>
            <a:off x="9228138" y="4197350"/>
            <a:ext cx="2012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Nickel Lee</a:t>
            </a:r>
          </a:p>
        </p:txBody>
      </p:sp>
      <p:sp>
        <p:nvSpPr>
          <p:cNvPr id="11304" name="矩形 72"/>
          <p:cNvSpPr>
            <a:spLocks noChangeArrowheads="1"/>
          </p:cNvSpPr>
          <p:nvPr/>
        </p:nvSpPr>
        <p:spPr bwMode="auto">
          <a:xfrm>
            <a:off x="9834563" y="4510088"/>
            <a:ext cx="800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D8D8D8"/>
                </a:solidFill>
              </a:rPr>
              <a:t>公司职务</a:t>
            </a:r>
            <a:endParaRPr lang="en-US" sz="1100">
              <a:solidFill>
                <a:srgbClr val="D8D8D8"/>
              </a:solidFill>
            </a:endParaRPr>
          </a:p>
        </p:txBody>
      </p:sp>
      <p:sp>
        <p:nvSpPr>
          <p:cNvPr id="11305" name="矩形 47"/>
          <p:cNvSpPr>
            <a:spLocks noChangeArrowheads="1"/>
          </p:cNvSpPr>
          <p:nvPr/>
        </p:nvSpPr>
        <p:spPr bwMode="auto">
          <a:xfrm>
            <a:off x="9305925" y="5329238"/>
            <a:ext cx="1855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sym typeface="方正兰亭黑_GBK" panose="02000000000000000000" pitchFamily="2" charset="-122"/>
              </a:rPr>
              <a:t>点击录入你的综合描述说明，点击录入你的综合描述说明。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25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25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25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25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25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2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25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25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25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25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25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25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25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25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25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2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25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5" dur="25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25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25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269" grpId="0" bldLvl="0" animBg="1" autoUpdateAnimBg="0"/>
      <p:bldP spid="11270" grpId="0" bldLvl="0" animBg="1" autoUpdateAnimBg="0"/>
      <p:bldP spid="11271" grpId="0" bldLvl="0" animBg="1" autoUpdateAnimBg="0"/>
      <p:bldP spid="11272" grpId="0" bldLvl="0" animBg="1" autoUpdateAnimBg="0"/>
      <p:bldP spid="11285" grpId="0" bldLvl="0" autoUpdateAnimBg="0"/>
      <p:bldP spid="11286" grpId="0" bldLvl="0" autoUpdateAnimBg="0"/>
      <p:bldP spid="11287" grpId="0" bldLvl="0" autoUpdateAnimBg="0"/>
      <p:bldP spid="11291" grpId="0" bldLvl="0" autoUpdateAnimBg="0"/>
      <p:bldP spid="11292" grpId="0" bldLvl="0" autoUpdateAnimBg="0"/>
      <p:bldP spid="11293" grpId="0" bldLvl="0" autoUpdateAnimBg="0"/>
      <p:bldP spid="11294" grpId="0" bldLvl="0" autoUpdateAnimBg="0"/>
      <p:bldP spid="11295" grpId="0" bldLvl="0" autoUpdateAnimBg="0"/>
      <p:bldP spid="11296" grpId="0" bldLvl="0" autoUpdateAnimBg="0"/>
      <p:bldP spid="11297" grpId="0" bldLvl="0" autoUpdateAnimBg="0"/>
      <p:bldP spid="11298" grpId="0" bldLvl="0" autoUpdateAnimBg="0"/>
      <p:bldP spid="11299" grpId="0" bldLvl="0" autoUpdateAnimBg="0"/>
      <p:bldP spid="11300" grpId="0" bldLvl="0" autoUpdateAnimBg="0"/>
      <p:bldP spid="11301" grpId="0" bldLvl="0" autoUpdateAnimBg="0"/>
      <p:bldP spid="11302" grpId="0" bldLvl="0" autoUpdateAnimBg="0"/>
      <p:bldP spid="11303" grpId="0" bldLvl="0" autoUpdateAnimBg="0"/>
      <p:bldP spid="11304" grpId="0" bldLvl="0" autoUpdateAnimBg="0"/>
      <p:bldP spid="11305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方正兰亭黑_GBK"/>
        <a:ea typeface="方正兰亭黑_GBK"/>
        <a:cs typeface=""/>
      </a:majorFont>
      <a:minorFont>
        <a:latin typeface="方正兰亭黑_GBK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157255206</TotalTime>
  <Pages>0</Pages>
  <Words>8803</Words>
  <Characters>0</Characters>
  <Application>Microsoft Office PowerPoint</Application>
  <DocSecurity>0</DocSecurity>
  <PresentationFormat>宽屏</PresentationFormat>
  <Lines>0</Lines>
  <Paragraphs>639</Paragraphs>
  <Slides>52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4" baseType="lpstr">
      <vt:lpstr>Arial</vt:lpstr>
      <vt:lpstr>宋体</vt:lpstr>
      <vt:lpstr>方正兰亭黑_GBK</vt:lpstr>
      <vt:lpstr>Calibri Light</vt:lpstr>
      <vt:lpstr>Calibri</vt:lpstr>
      <vt:lpstr>Impact</vt:lpstr>
      <vt:lpstr>AvantGarde LT Book</vt:lpstr>
      <vt:lpstr>Dotum</vt:lpstr>
      <vt:lpstr>Arial Unicode MS</vt:lpstr>
      <vt:lpstr>Arial Black</vt:lpstr>
      <vt:lpstr>Open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微软用户</dc:creator>
  <cp:keywords/>
  <dc:description/>
  <cp:lastModifiedBy>YANGS</cp:lastModifiedBy>
  <cp:revision>1576</cp:revision>
  <cp:lastPrinted>1899-12-30T00:00:00Z</cp:lastPrinted>
  <dcterms:created xsi:type="dcterms:W3CDTF">2014-10-29T09:18:00Z</dcterms:created>
  <dcterms:modified xsi:type="dcterms:W3CDTF">2016-11-15T14:09:05Z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