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8" r:id="rId3"/>
  </p:sldMasterIdLst>
  <p:notesMasterIdLst>
    <p:notesMasterId r:id="rId20"/>
  </p:notesMasterIdLst>
  <p:sldIdLst>
    <p:sldId id="256" r:id="rId4"/>
    <p:sldId id="258" r:id="rId5"/>
    <p:sldId id="263" r:id="rId6"/>
    <p:sldId id="257" r:id="rId7"/>
    <p:sldId id="262" r:id="rId8"/>
    <p:sldId id="267" r:id="rId9"/>
    <p:sldId id="268" r:id="rId10"/>
    <p:sldId id="265" r:id="rId11"/>
    <p:sldId id="266" r:id="rId12"/>
    <p:sldId id="273" r:id="rId13"/>
    <p:sldId id="275" r:id="rId14"/>
    <p:sldId id="278" r:id="rId15"/>
    <p:sldId id="283" r:id="rId16"/>
    <p:sldId id="284" r:id="rId17"/>
    <p:sldId id="259" r:id="rId18"/>
    <p:sldId id="285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E36"/>
    <a:srgbClr val="0099FF"/>
    <a:srgbClr val="29E9F5"/>
    <a:srgbClr val="3AF7E3"/>
    <a:srgbClr val="EAFA36"/>
    <a:srgbClr val="5B9BD5"/>
    <a:srgbClr val="52A5E4"/>
    <a:srgbClr val="0A88B6"/>
    <a:srgbClr val="3D6E85"/>
    <a:srgbClr val="367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6"/>
        <c:axId val="-1539516704"/>
        <c:axId val="-1539515616"/>
      </c:barChart>
      <c:catAx>
        <c:axId val="-153951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539515616"/>
        <c:crosses val="autoZero"/>
        <c:auto val="1"/>
        <c:lblAlgn val="ctr"/>
        <c:lblOffset val="100"/>
        <c:noMultiLvlLbl val="0"/>
      </c:catAx>
      <c:valAx>
        <c:axId val="-1539515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951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536337019796698"/>
          <c:y val="0.109375012233247"/>
          <c:w val="0.32271415511880303"/>
          <c:h val="0.118139134423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39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15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74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18900000">
            <a:off x="5722100" y="-373898"/>
            <a:ext cx="747797" cy="74779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57450" y="587126"/>
            <a:ext cx="727710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57450" y="1136174"/>
            <a:ext cx="72771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9181531" y="-1"/>
            <a:ext cx="3010469" cy="6833435"/>
          </a:xfrm>
          <a:custGeom>
            <a:avLst/>
            <a:gdLst>
              <a:gd name="connsiteX0" fmla="*/ 1714500 w 3010469"/>
              <a:gd name="connsiteY0" fmla="*/ 0 h 6858000"/>
              <a:gd name="connsiteX1" fmla="*/ 3010469 w 3010469"/>
              <a:gd name="connsiteY1" fmla="*/ 0 h 6858000"/>
              <a:gd name="connsiteX2" fmla="*/ 3010469 w 3010469"/>
              <a:gd name="connsiteY2" fmla="*/ 6858000 h 6858000"/>
              <a:gd name="connsiteX3" fmla="*/ 0 w 30104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0469" h="6858000">
                <a:moveTo>
                  <a:pt x="1714500" y="0"/>
                </a:moveTo>
                <a:lnTo>
                  <a:pt x="3010469" y="0"/>
                </a:lnTo>
                <a:lnTo>
                  <a:pt x="30104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0" y="0"/>
            <a:ext cx="7393940" cy="6858000"/>
          </a:xfrm>
          <a:custGeom>
            <a:avLst/>
            <a:gdLst>
              <a:gd name="connsiteX0" fmla="*/ 0 w 7393940"/>
              <a:gd name="connsiteY0" fmla="*/ 0 h 6858000"/>
              <a:gd name="connsiteX1" fmla="*/ 7393940 w 7393940"/>
              <a:gd name="connsiteY1" fmla="*/ 0 h 6858000"/>
              <a:gd name="connsiteX2" fmla="*/ 5679440 w 7393940"/>
              <a:gd name="connsiteY2" fmla="*/ 6858000 h 6858000"/>
              <a:gd name="connsiteX3" fmla="*/ 0 w 73939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3940" h="6858000">
                <a:moveTo>
                  <a:pt x="0" y="0"/>
                </a:moveTo>
                <a:lnTo>
                  <a:pt x="7393940" y="0"/>
                </a:lnTo>
                <a:lnTo>
                  <a:pt x="56794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16"/>
          <p:cNvSpPr/>
          <p:nvPr userDrawn="1"/>
        </p:nvSpPr>
        <p:spPr>
          <a:xfrm rot="823830">
            <a:off x="10402103" y="-113517"/>
            <a:ext cx="103497" cy="7085035"/>
          </a:xfrm>
          <a:custGeom>
            <a:avLst/>
            <a:gdLst>
              <a:gd name="connsiteX0" fmla="*/ 1 w 103497"/>
              <a:gd name="connsiteY0" fmla="*/ 25288 h 7085035"/>
              <a:gd name="connsiteX1" fmla="*/ 103497 w 103497"/>
              <a:gd name="connsiteY1" fmla="*/ 0 h 7085035"/>
              <a:gd name="connsiteX2" fmla="*/ 103497 w 103497"/>
              <a:gd name="connsiteY2" fmla="*/ 7059747 h 7085035"/>
              <a:gd name="connsiteX3" fmla="*/ 0 w 103497"/>
              <a:gd name="connsiteY3" fmla="*/ 7085035 h 708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97" h="7085035">
                <a:moveTo>
                  <a:pt x="1" y="25288"/>
                </a:moveTo>
                <a:lnTo>
                  <a:pt x="103497" y="0"/>
                </a:lnTo>
                <a:lnTo>
                  <a:pt x="103497" y="7059747"/>
                </a:lnTo>
                <a:lnTo>
                  <a:pt x="0" y="70850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45327" y="1365913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5327" y="941181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67250" y="0"/>
            <a:ext cx="75247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3141690" y="423844"/>
            <a:ext cx="4002060" cy="3698820"/>
          </a:xfrm>
          <a:prstGeom prst="frame">
            <a:avLst>
              <a:gd name="adj1" fmla="val 40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57700" y="2682549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57700" y="1980818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Content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308015" y="345572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308015" y="387674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9613065" y="345572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9613065" y="387674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7308015" y="45101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308015" y="49311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9613065" y="45101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9613065" y="49311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/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337369 h 6858000"/>
              <a:gd name="connsiteX3" fmla="*/ 383868 w 6096000"/>
              <a:gd name="connsiteY3" fmla="*/ 337369 h 6858000"/>
              <a:gd name="connsiteX4" fmla="*/ 383868 w 6096000"/>
              <a:gd name="connsiteY4" fmla="*/ 6520631 h 6858000"/>
              <a:gd name="connsiteX5" fmla="*/ 6096000 w 6096000"/>
              <a:gd name="connsiteY5" fmla="*/ 6520631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337369"/>
                </a:lnTo>
                <a:lnTo>
                  <a:pt x="383868" y="337369"/>
                </a:lnTo>
                <a:lnTo>
                  <a:pt x="383868" y="6520631"/>
                </a:lnTo>
                <a:lnTo>
                  <a:pt x="6096000" y="652063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337369 h 6858000"/>
              <a:gd name="connsiteX3" fmla="*/ 383868 w 6096000"/>
              <a:gd name="connsiteY3" fmla="*/ 337369 h 6858000"/>
              <a:gd name="connsiteX4" fmla="*/ 383868 w 6096000"/>
              <a:gd name="connsiteY4" fmla="*/ 6520631 h 6858000"/>
              <a:gd name="connsiteX5" fmla="*/ 6096000 w 6096000"/>
              <a:gd name="connsiteY5" fmla="*/ 6520631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337369"/>
                </a:lnTo>
                <a:lnTo>
                  <a:pt x="383868" y="337369"/>
                </a:lnTo>
                <a:lnTo>
                  <a:pt x="383868" y="6520631"/>
                </a:lnTo>
                <a:lnTo>
                  <a:pt x="6096000" y="652063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872061"/>
            <a:ext cx="72771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BUSINESS REPORT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180385"/>
            <a:ext cx="72771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 </a:t>
            </a:r>
            <a:r>
              <a:rPr lang="en-US" dirty="0" err="1"/>
              <a:t>OfficePLUS</a:t>
            </a:r>
            <a:endParaRPr lang="en-US" dirty="0"/>
          </a:p>
        </p:txBody>
      </p:sp>
      <p:sp>
        <p:nvSpPr>
          <p:cNvPr id="17" name="Freeform 16"/>
          <p:cNvSpPr/>
          <p:nvPr userDrawn="1"/>
        </p:nvSpPr>
        <p:spPr>
          <a:xfrm>
            <a:off x="10477500" y="5235630"/>
            <a:ext cx="968454" cy="968454"/>
          </a:xfrm>
          <a:custGeom>
            <a:avLst/>
            <a:gdLst>
              <a:gd name="connsiteX0" fmla="*/ 247650 w 2187654"/>
              <a:gd name="connsiteY0" fmla="*/ 247650 h 2187654"/>
              <a:gd name="connsiteX1" fmla="*/ 247650 w 2187654"/>
              <a:gd name="connsiteY1" fmla="*/ 1940004 h 2187654"/>
              <a:gd name="connsiteX2" fmla="*/ 1940004 w 2187654"/>
              <a:gd name="connsiteY2" fmla="*/ 1940004 h 2187654"/>
              <a:gd name="connsiteX3" fmla="*/ 1940004 w 2187654"/>
              <a:gd name="connsiteY3" fmla="*/ 247650 h 2187654"/>
              <a:gd name="connsiteX4" fmla="*/ 0 w 2187654"/>
              <a:gd name="connsiteY4" fmla="*/ 0 h 2187654"/>
              <a:gd name="connsiteX5" fmla="*/ 2187654 w 2187654"/>
              <a:gd name="connsiteY5" fmla="*/ 0 h 2187654"/>
              <a:gd name="connsiteX6" fmla="*/ 2187654 w 2187654"/>
              <a:gd name="connsiteY6" fmla="*/ 2187654 h 2187654"/>
              <a:gd name="connsiteX7" fmla="*/ 0 w 2187654"/>
              <a:gd name="connsiteY7" fmla="*/ 2187654 h 218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7654" h="2187654">
                <a:moveTo>
                  <a:pt x="247650" y="247650"/>
                </a:moveTo>
                <a:lnTo>
                  <a:pt x="247650" y="1940004"/>
                </a:lnTo>
                <a:lnTo>
                  <a:pt x="1940004" y="1940004"/>
                </a:lnTo>
                <a:lnTo>
                  <a:pt x="1940004" y="247650"/>
                </a:lnTo>
                <a:close/>
                <a:moveTo>
                  <a:pt x="0" y="0"/>
                </a:moveTo>
                <a:lnTo>
                  <a:pt x="2187654" y="0"/>
                </a:lnTo>
                <a:lnTo>
                  <a:pt x="2187654" y="2187654"/>
                </a:lnTo>
                <a:lnTo>
                  <a:pt x="0" y="21876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67250" y="0"/>
            <a:ext cx="75247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3141690" y="423844"/>
            <a:ext cx="4002060" cy="3698820"/>
          </a:xfrm>
          <a:prstGeom prst="frame">
            <a:avLst>
              <a:gd name="adj1" fmla="val 40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57700" y="2682549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57700" y="1980818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Content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308015" y="345572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308015" y="387674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9613065" y="345572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9613065" y="387674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7308015" y="45101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308015" y="49311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9613065" y="45101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9613065" y="49311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67250" y="0"/>
            <a:ext cx="75247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3141690" y="423844"/>
            <a:ext cx="4002060" cy="3698820"/>
          </a:xfrm>
          <a:prstGeom prst="frame">
            <a:avLst>
              <a:gd name="adj1" fmla="val 40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57700" y="2682549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57700" y="1980818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Content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308015" y="345572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308015" y="387674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9613065" y="345572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9613065" y="387674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7308015" y="45101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308015" y="49311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9613065" y="45101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9613065" y="49311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7308015" y="55388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7308015" y="59598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9613065" y="55388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9613065" y="59598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 rot="2700000">
            <a:off x="3676650" y="-3763842"/>
            <a:ext cx="4838700" cy="4838700"/>
          </a:xfrm>
          <a:prstGeom prst="frame">
            <a:avLst>
              <a:gd name="adj1" fmla="val 4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57450" y="2828835"/>
            <a:ext cx="72771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57450" y="4027732"/>
            <a:ext cx="727710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18900000">
            <a:off x="5722100" y="-373898"/>
            <a:ext cx="747797" cy="74779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57450" y="587126"/>
            <a:ext cx="727710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57450" y="1136174"/>
            <a:ext cx="72771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18900000">
            <a:off x="5722100" y="-373898"/>
            <a:ext cx="747797" cy="74779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57450" y="587126"/>
            <a:ext cx="727710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57450" y="1136174"/>
            <a:ext cx="72771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921005" y="-1425566"/>
            <a:ext cx="4002060" cy="4226824"/>
          </a:xfrm>
          <a:prstGeom prst="frame">
            <a:avLst>
              <a:gd name="adj1" fmla="val 40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275" y="1606288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7275" y="1181556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921005" y="-1425566"/>
            <a:ext cx="4002060" cy="4226824"/>
          </a:xfrm>
          <a:prstGeom prst="frame">
            <a:avLst>
              <a:gd name="adj1" fmla="val 40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275" y="1606288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7275" y="1181556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042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275" y="2215089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7275" y="1790357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3829" y="3718263"/>
            <a:ext cx="4392966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17275" y="3089755"/>
            <a:ext cx="360952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ight Triangle 6"/>
          <p:cNvSpPr/>
          <p:nvPr userDrawn="1"/>
        </p:nvSpPr>
        <p:spPr>
          <a:xfrm flipH="1" flipV="1">
            <a:off x="4476749" y="3169910"/>
            <a:ext cx="250046" cy="23538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9181531" y="-1"/>
            <a:ext cx="3010469" cy="6833435"/>
          </a:xfrm>
          <a:custGeom>
            <a:avLst/>
            <a:gdLst>
              <a:gd name="connsiteX0" fmla="*/ 1714500 w 3010469"/>
              <a:gd name="connsiteY0" fmla="*/ 0 h 6858000"/>
              <a:gd name="connsiteX1" fmla="*/ 3010469 w 3010469"/>
              <a:gd name="connsiteY1" fmla="*/ 0 h 6858000"/>
              <a:gd name="connsiteX2" fmla="*/ 3010469 w 3010469"/>
              <a:gd name="connsiteY2" fmla="*/ 6858000 h 6858000"/>
              <a:gd name="connsiteX3" fmla="*/ 0 w 30104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0469" h="6858000">
                <a:moveTo>
                  <a:pt x="1714500" y="0"/>
                </a:moveTo>
                <a:lnTo>
                  <a:pt x="3010469" y="0"/>
                </a:lnTo>
                <a:lnTo>
                  <a:pt x="30104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0" y="0"/>
            <a:ext cx="7393940" cy="6858000"/>
          </a:xfrm>
          <a:custGeom>
            <a:avLst/>
            <a:gdLst>
              <a:gd name="connsiteX0" fmla="*/ 0 w 7393940"/>
              <a:gd name="connsiteY0" fmla="*/ 0 h 6858000"/>
              <a:gd name="connsiteX1" fmla="*/ 7393940 w 7393940"/>
              <a:gd name="connsiteY1" fmla="*/ 0 h 6858000"/>
              <a:gd name="connsiteX2" fmla="*/ 5679440 w 7393940"/>
              <a:gd name="connsiteY2" fmla="*/ 6858000 h 6858000"/>
              <a:gd name="connsiteX3" fmla="*/ 0 w 73939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3940" h="6858000">
                <a:moveTo>
                  <a:pt x="0" y="0"/>
                </a:moveTo>
                <a:lnTo>
                  <a:pt x="7393940" y="0"/>
                </a:lnTo>
                <a:lnTo>
                  <a:pt x="56794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16"/>
          <p:cNvSpPr/>
          <p:nvPr userDrawn="1"/>
        </p:nvSpPr>
        <p:spPr>
          <a:xfrm rot="823830">
            <a:off x="10402103" y="-113517"/>
            <a:ext cx="103497" cy="7085035"/>
          </a:xfrm>
          <a:custGeom>
            <a:avLst/>
            <a:gdLst>
              <a:gd name="connsiteX0" fmla="*/ 1 w 103497"/>
              <a:gd name="connsiteY0" fmla="*/ 25288 h 7085035"/>
              <a:gd name="connsiteX1" fmla="*/ 103497 w 103497"/>
              <a:gd name="connsiteY1" fmla="*/ 0 h 7085035"/>
              <a:gd name="connsiteX2" fmla="*/ 103497 w 103497"/>
              <a:gd name="connsiteY2" fmla="*/ 7059747 h 7085035"/>
              <a:gd name="connsiteX3" fmla="*/ 0 w 103497"/>
              <a:gd name="connsiteY3" fmla="*/ 7085035 h 708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97" h="7085035">
                <a:moveTo>
                  <a:pt x="1" y="25288"/>
                </a:moveTo>
                <a:lnTo>
                  <a:pt x="103497" y="0"/>
                </a:lnTo>
                <a:lnTo>
                  <a:pt x="103497" y="7059747"/>
                </a:lnTo>
                <a:lnTo>
                  <a:pt x="0" y="70850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45327" y="1365913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5327" y="941181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275" y="2215089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7275" y="1790357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3829" y="3718263"/>
            <a:ext cx="4392966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3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17275" y="3089755"/>
            <a:ext cx="360952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ight Triangle 6"/>
          <p:cNvSpPr/>
          <p:nvPr userDrawn="1"/>
        </p:nvSpPr>
        <p:spPr>
          <a:xfrm flipH="1" flipV="1">
            <a:off x="4476749" y="3169910"/>
            <a:ext cx="250046" cy="23538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8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0" y="285750"/>
            <a:ext cx="11544300" cy="6286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45875" y="2215089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345875" y="1790357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62429" y="3718263"/>
            <a:ext cx="4392966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45875" y="3089755"/>
            <a:ext cx="360952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4705349" y="3169910"/>
            <a:ext cx="250046" cy="23538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9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978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663543" y="0"/>
            <a:ext cx="4528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275" y="2215089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7275" y="1790357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3829" y="3718263"/>
            <a:ext cx="4392966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17275" y="3089755"/>
            <a:ext cx="360952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4476749" y="3169910"/>
            <a:ext cx="250046" cy="23538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76457" y="0"/>
            <a:ext cx="1741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0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75000"/>
                  <a:alpha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3805" indent="0" algn="ctr">
              <a:buNone/>
              <a:defRPr sz="1440"/>
            </a:lvl4pPr>
            <a:lvl5pPr marL="1645285" indent="0" algn="ctr">
              <a:buNone/>
              <a:defRPr sz="1440"/>
            </a:lvl5pPr>
            <a:lvl6pPr marL="2056765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0570" indent="0" algn="ctr">
              <a:buNone/>
              <a:defRPr sz="144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1" cy="285273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1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380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28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676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057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13" y="1600708"/>
            <a:ext cx="5375190" cy="45244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697" y="1600708"/>
            <a:ext cx="5375190" cy="45244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1" cy="13255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520"/>
            </a:lvl1pPr>
            <a:lvl2pPr marL="411480" indent="0">
              <a:buNone/>
              <a:defRPr sz="2160"/>
            </a:lvl2pPr>
            <a:lvl3pPr marL="822960" indent="0">
              <a:buNone/>
              <a:defRPr sz="1800"/>
            </a:lvl3pPr>
            <a:lvl4pPr marL="1233805" indent="0">
              <a:buNone/>
              <a:defRPr sz="1620"/>
            </a:lvl4pPr>
            <a:lvl5pPr marL="1645285" indent="0">
              <a:buNone/>
              <a:defRPr sz="1620"/>
            </a:lvl5pPr>
            <a:lvl6pPr marL="2056765" indent="0">
              <a:buNone/>
              <a:defRPr sz="1620"/>
            </a:lvl6pPr>
            <a:lvl7pPr marL="2468880" indent="0">
              <a:buNone/>
              <a:defRPr sz="1620"/>
            </a:lvl7pPr>
            <a:lvl8pPr marL="2880360" indent="0">
              <a:buNone/>
              <a:defRPr sz="1620"/>
            </a:lvl8pPr>
            <a:lvl9pPr marL="3290570" indent="0">
              <a:buNone/>
              <a:defRPr sz="162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4" cy="352428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520"/>
            </a:lvl1pPr>
            <a:lvl2pPr marL="411480" indent="0">
              <a:buNone/>
              <a:defRPr sz="2160"/>
            </a:lvl2pPr>
            <a:lvl3pPr marL="822960" indent="0">
              <a:buNone/>
              <a:defRPr sz="1800"/>
            </a:lvl3pPr>
            <a:lvl4pPr marL="1233805" indent="0">
              <a:buNone/>
              <a:defRPr sz="1620"/>
            </a:lvl4pPr>
            <a:lvl5pPr marL="1645285" indent="0">
              <a:buNone/>
              <a:defRPr sz="1620"/>
            </a:lvl5pPr>
            <a:lvl6pPr marL="2056765" indent="0">
              <a:buNone/>
              <a:defRPr sz="1620"/>
            </a:lvl6pPr>
            <a:lvl7pPr marL="2468880" indent="0">
              <a:buNone/>
              <a:defRPr sz="1620"/>
            </a:lvl7pPr>
            <a:lvl8pPr marL="2880360" indent="0">
              <a:buNone/>
              <a:defRPr sz="1620"/>
            </a:lvl8pPr>
            <a:lvl9pPr marL="3290570" indent="0">
              <a:buNone/>
              <a:defRPr sz="162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6" cy="1600201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4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6" cy="3811587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3805" indent="0">
              <a:buNone/>
              <a:defRPr sz="900"/>
            </a:lvl4pPr>
            <a:lvl5pPr marL="1645285" indent="0">
              <a:buNone/>
              <a:defRPr sz="900"/>
            </a:lvl5pPr>
            <a:lvl6pPr marL="2056765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057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4165348" cy="1600201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1" cy="540385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3805" indent="0">
              <a:buNone/>
              <a:defRPr sz="1800"/>
            </a:lvl4pPr>
            <a:lvl5pPr marL="1645285" indent="0">
              <a:buNone/>
              <a:defRPr sz="1800"/>
            </a:lvl5pPr>
            <a:lvl6pPr marL="2056765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0570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8" cy="3811587"/>
          </a:xfrm>
        </p:spPr>
        <p:txBody>
          <a:bodyPr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3805" indent="0">
              <a:buNone/>
              <a:defRPr sz="1260"/>
            </a:lvl4pPr>
            <a:lvl5pPr marL="1645285" indent="0">
              <a:buNone/>
              <a:defRPr sz="1260"/>
            </a:lvl5pPr>
            <a:lvl6pPr marL="2056765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0570" indent="0">
              <a:buNone/>
              <a:defRPr sz="126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443" y="274952"/>
            <a:ext cx="2742444" cy="585020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1113" y="274952"/>
            <a:ext cx="8068349" cy="585020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11113" y="274952"/>
            <a:ext cx="10969775" cy="1143363"/>
          </a:xfrm>
          <a:prstGeom prst="rect">
            <a:avLst/>
          </a:prstGeom>
          <a:noFill/>
          <a:ln w="9525">
            <a:noFill/>
          </a:ln>
        </p:spPr>
        <p:txBody>
          <a:bodyPr lIns="50650" tIns="25325" rIns="50650" bIns="25325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11113" y="1600708"/>
            <a:ext cx="10969775" cy="4524451"/>
          </a:xfrm>
          <a:prstGeom prst="rect">
            <a:avLst/>
          </a:prstGeom>
          <a:noFill/>
          <a:ln w="9525">
            <a:noFill/>
          </a:ln>
        </p:spPr>
        <p:txBody>
          <a:bodyPr lIns="50650" tIns="25325" rIns="50650" bIns="2532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11113" y="6244940"/>
            <a:ext cx="2843792" cy="476402"/>
          </a:xfrm>
          <a:prstGeom prst="rect">
            <a:avLst/>
          </a:prstGeom>
          <a:noFill/>
          <a:ln w="9525">
            <a:noFill/>
          </a:ln>
        </p:spPr>
        <p:txBody>
          <a:bodyPr lIns="50650" tIns="25325" rIns="50650" bIns="25325"/>
          <a:lstStyle>
            <a:lvl1pPr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853" y="6244940"/>
            <a:ext cx="3860296" cy="476402"/>
          </a:xfrm>
          <a:prstGeom prst="rect">
            <a:avLst/>
          </a:prstGeom>
          <a:noFill/>
          <a:ln w="9525">
            <a:noFill/>
          </a:ln>
        </p:spPr>
        <p:txBody>
          <a:bodyPr lIns="50650" tIns="25325" rIns="50650" bIns="25325"/>
          <a:lstStyle>
            <a:lvl1pPr algn="ctr">
              <a:defRPr sz="1200"/>
            </a:lvl1pPr>
          </a:lstStyle>
          <a:p>
            <a:pPr lvl="0"/>
            <a:endParaRPr 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096" y="6244940"/>
            <a:ext cx="2843792" cy="476402"/>
          </a:xfrm>
          <a:prstGeom prst="rect">
            <a:avLst/>
          </a:prstGeom>
          <a:noFill/>
          <a:ln w="9525">
            <a:noFill/>
          </a:ln>
        </p:spPr>
        <p:txBody>
          <a:bodyPr lIns="50650" tIns="25325" rIns="50650" bIns="25325"/>
          <a:lstStyle>
            <a:lvl1pPr algn="r">
              <a:defRPr sz="1200"/>
            </a:lvl1pPr>
          </a:lstStyle>
          <a:p>
            <a:pPr lvl="0"/>
            <a:fld id="{9A0DB2DC-4C9A-4742-B13C-FB6460FD3503}" type="slidenum">
              <a:rPr lang="en-US" altLang="zh-CN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advClick="0" advTm="4000">
        <p:comb/>
      </p:transition>
    </mc:Choice>
    <mc:Fallback xmlns="">
      <p:transition advClick="0" advTm="4000">
        <p:comb/>
      </p:transition>
    </mc:Fallback>
  </mc:AlternateContent>
  <p:hf sldNum="0" hdr="0" ftr="0" dt="0"/>
  <p:txStyles>
    <p:titleStyle>
      <a:lvl1pPr marL="0" lvl="0" indent="0" algn="ctr" defTabSz="8686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11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390" lvl="0" indent="-325755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•"/>
        <a:defRPr sz="29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05485" lvl="1" indent="-269240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–"/>
        <a:defRPr sz="25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6485" lvl="2" indent="-217170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•"/>
        <a:defRPr sz="22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18920" lvl="3" indent="-217170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–"/>
        <a:defRPr sz="18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954530" lvl="4" indent="-217170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»"/>
        <a:defRPr sz="18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4312285" lvl="5" indent="-391160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»"/>
        <a:defRPr sz="18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95875" lvl="6" indent="-391160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»"/>
        <a:defRPr sz="18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880100" lvl="7" indent="-391160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»"/>
        <a:defRPr sz="18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6664325" lvl="8" indent="-391160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»"/>
        <a:defRPr sz="18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84225" lvl="1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5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567815" lvl="2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5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352040" lvl="3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5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136265" lvl="4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5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919855" lvl="5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5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704080" lvl="6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5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488305" lvl="7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5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6271895" lvl="8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5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A+&#22823;&#35774;&#35745;&#24072;\&#24039;&#24039;&#20799;\&#34013;&#33394;&#25153;&#24179;&#21830;&#21153;&#27169;&#26495;\&#34013;&#30333;&#24314;&#31569;&#39118;&#26684;PPT&#27169;&#26495;\TAL-Are%20We%20Awake.mp3" TargetMode="External"/><Relationship Id="rId1" Type="http://schemas.microsoft.com/office/2007/relationships/media" Target="file:///D:\A+&#22823;&#35774;&#35745;&#24072;\&#24039;&#24039;&#20799;\&#34013;&#33394;&#25153;&#24179;&#21830;&#21153;&#27169;&#26495;\&#34013;&#30333;&#24314;&#31569;&#39118;&#26684;PPT&#27169;&#26495;\TAL-Are%20We%20Awake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1pptmoban.com/" TargetMode="External"/><Relationship Id="rId2" Type="http://schemas.openxmlformats.org/officeDocument/2006/relationships/hyperlink" Target="http://www.yanj.cn/store-8800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 amt="97000"/>
          </a:blip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-635" y="-65405"/>
            <a:ext cx="5023485" cy="6967855"/>
          </a:xfrm>
          <a:custGeom>
            <a:avLst/>
            <a:gdLst>
              <a:gd name="connsiteX0" fmla="*/ 0 w 8605"/>
              <a:gd name="connsiteY0" fmla="*/ 10866 h 10866"/>
              <a:gd name="connsiteX1" fmla="*/ 21 w 8605"/>
              <a:gd name="connsiteY1" fmla="*/ 0 h 10866"/>
              <a:gd name="connsiteX2" fmla="*/ 6454 w 8605"/>
              <a:gd name="connsiteY2" fmla="*/ 38 h 10866"/>
              <a:gd name="connsiteX3" fmla="*/ 8605 w 8605"/>
              <a:gd name="connsiteY3" fmla="*/ 10866 h 10866"/>
              <a:gd name="connsiteX4" fmla="*/ 0 w 8605"/>
              <a:gd name="connsiteY4" fmla="*/ 10866 h 1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5" h="10866">
                <a:moveTo>
                  <a:pt x="0" y="10866"/>
                </a:moveTo>
                <a:lnTo>
                  <a:pt x="21" y="0"/>
                </a:lnTo>
                <a:lnTo>
                  <a:pt x="6454" y="38"/>
                </a:lnTo>
                <a:lnTo>
                  <a:pt x="8605" y="10866"/>
                </a:lnTo>
                <a:lnTo>
                  <a:pt x="0" y="1086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4284345" y="-12700"/>
            <a:ext cx="7007860" cy="6915150"/>
          </a:xfrm>
          <a:prstGeom prst="line">
            <a:avLst/>
          </a:prstGeom>
          <a:ln w="111125">
            <a:solidFill>
              <a:schemeClr val="accent1">
                <a:alpha val="6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687695" y="-27305"/>
            <a:ext cx="2089785" cy="6929755"/>
          </a:xfrm>
          <a:prstGeom prst="line">
            <a:avLst/>
          </a:prstGeom>
          <a:ln w="111125">
            <a:solidFill>
              <a:schemeClr val="accent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4815840" y="635"/>
            <a:ext cx="7063740" cy="5857875"/>
          </a:xfrm>
          <a:prstGeom prst="line">
            <a:avLst/>
          </a:prstGeom>
          <a:ln w="111125">
            <a:solidFill>
              <a:schemeClr val="accent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470900" y="-12700"/>
            <a:ext cx="1174750" cy="6934200"/>
          </a:xfrm>
          <a:prstGeom prst="line">
            <a:avLst/>
          </a:prstGeom>
          <a:ln w="111125">
            <a:solidFill>
              <a:schemeClr val="accent1"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01370" y="2519680"/>
            <a:ext cx="3003550" cy="147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BUSINESS REPORT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3970" y="1791335"/>
            <a:ext cx="4081780" cy="22860"/>
          </a:xfrm>
          <a:prstGeom prst="line">
            <a:avLst/>
          </a:prstGeom>
          <a:ln w="41275">
            <a:solidFill>
              <a:srgbClr val="0099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-635" y="4718050"/>
            <a:ext cx="4607560" cy="6350"/>
          </a:xfrm>
          <a:prstGeom prst="line">
            <a:avLst/>
          </a:prstGeom>
          <a:ln w="412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01370" y="3999230"/>
            <a:ext cx="3037840" cy="3848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Add your name here.</a:t>
            </a:r>
          </a:p>
        </p:txBody>
      </p:sp>
      <p:pic>
        <p:nvPicPr>
          <p:cNvPr id="3" name="TAL-Are We Awak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2245" y="354520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46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5400000" flipV="1">
            <a:off x="8679815" y="-1515745"/>
            <a:ext cx="2044065" cy="5037455"/>
          </a:xfrm>
          <a:custGeom>
            <a:avLst/>
            <a:gdLst>
              <a:gd name="connsiteX0" fmla="*/ 24 w 3261"/>
              <a:gd name="connsiteY0" fmla="*/ 8064 h 8086"/>
              <a:gd name="connsiteX1" fmla="*/ 0 w 3261"/>
              <a:gd name="connsiteY1" fmla="*/ 0 h 8086"/>
              <a:gd name="connsiteX2" fmla="*/ 3261 w 3261"/>
              <a:gd name="connsiteY2" fmla="*/ 8086 h 8086"/>
              <a:gd name="connsiteX3" fmla="*/ 24 w 3261"/>
              <a:gd name="connsiteY3" fmla="*/ 8064 h 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1" h="8086">
                <a:moveTo>
                  <a:pt x="24" y="8064"/>
                </a:moveTo>
                <a:lnTo>
                  <a:pt x="0" y="0"/>
                </a:lnTo>
                <a:lnTo>
                  <a:pt x="3261" y="8086"/>
                </a:lnTo>
                <a:lnTo>
                  <a:pt x="24" y="80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-14605" y="5511165"/>
            <a:ext cx="3196590" cy="1374140"/>
          </a:xfrm>
          <a:custGeom>
            <a:avLst/>
            <a:gdLst>
              <a:gd name="connsiteX0" fmla="*/ 0 w 5389"/>
              <a:gd name="connsiteY0" fmla="*/ 2182 h 2208"/>
              <a:gd name="connsiteX1" fmla="*/ 0 w 5389"/>
              <a:gd name="connsiteY1" fmla="*/ 0 h 2208"/>
              <a:gd name="connsiteX2" fmla="*/ 5389 w 5389"/>
              <a:gd name="connsiteY2" fmla="*/ 2208 h 2208"/>
              <a:gd name="connsiteX3" fmla="*/ 0 w 5389"/>
              <a:gd name="connsiteY3" fmla="*/ 2182 h 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9" h="2208">
                <a:moveTo>
                  <a:pt x="0" y="2182"/>
                </a:moveTo>
                <a:lnTo>
                  <a:pt x="0" y="0"/>
                </a:lnTo>
                <a:lnTo>
                  <a:pt x="5389" y="2208"/>
                </a:lnTo>
                <a:lnTo>
                  <a:pt x="0" y="2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-14605" y="2395855"/>
            <a:ext cx="12235180" cy="882015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</a:rPr>
              <a:t>ADD  YOUR CONTENTS</a:t>
            </a:r>
          </a:p>
        </p:txBody>
      </p:sp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271376"/>
          <p:cNvPicPr>
            <a:picLocks noChangeAspect="1"/>
          </p:cNvPicPr>
          <p:nvPr/>
        </p:nvPicPr>
        <p:blipFill>
          <a:blip r:embed="rId3"/>
          <a:srcRect l="-423" t="203" r="45170" b="-581"/>
          <a:stretch>
            <a:fillRect/>
          </a:stretch>
        </p:blipFill>
        <p:spPr>
          <a:xfrm>
            <a:off x="-59690" y="-10795"/>
            <a:ext cx="5647055" cy="6977380"/>
          </a:xfrm>
          <a:prstGeom prst="rect">
            <a:avLst/>
          </a:prstGeom>
        </p:spPr>
      </p:pic>
      <p:sp>
        <p:nvSpPr>
          <p:cNvPr id="15" name="图文框 14"/>
          <p:cNvSpPr/>
          <p:nvPr/>
        </p:nvSpPr>
        <p:spPr>
          <a:xfrm>
            <a:off x="6171565" y="1824355"/>
            <a:ext cx="4162425" cy="3209290"/>
          </a:xfrm>
          <a:prstGeom prst="frame">
            <a:avLst/>
          </a:prstGeom>
          <a:solidFill>
            <a:schemeClr val="accent1">
              <a:alpha val="64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图文框 24"/>
          <p:cNvSpPr/>
          <p:nvPr/>
        </p:nvSpPr>
        <p:spPr>
          <a:xfrm>
            <a:off x="7914005" y="3616325"/>
            <a:ext cx="4289425" cy="3265805"/>
          </a:xfrm>
          <a:prstGeom prst="frame">
            <a:avLst/>
          </a:prstGeom>
          <a:solidFill>
            <a:schemeClr val="accent1">
              <a:alpha val="64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587365" y="811530"/>
            <a:ext cx="1412875" cy="55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</a:rPr>
              <a:t>TITLE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127240" y="2257425"/>
            <a:ext cx="2687320" cy="135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8-14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号字，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1.3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倍字间距。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881110" y="5033645"/>
            <a:ext cx="2687320" cy="135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8-14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号字，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1.3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comb/>
      </p:transition>
    </mc:Choice>
    <mc:Fallback xmlns="">
      <p:transition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35" y="2124075"/>
            <a:ext cx="12192000" cy="2068830"/>
          </a:xfrm>
          <a:prstGeom prst="rect">
            <a:avLst/>
          </a:prstGeom>
          <a:solidFill>
            <a:srgbClr val="1685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Rectangle 1"/>
          <p:cNvSpPr/>
          <p:nvPr/>
        </p:nvSpPr>
        <p:spPr>
          <a:xfrm flipH="1">
            <a:off x="6073140" y="0"/>
            <a:ext cx="133350" cy="5158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1845" y="337185"/>
            <a:ext cx="625475" cy="520700"/>
          </a:xfrm>
          <a:prstGeom prst="rect">
            <a:avLst/>
          </a:prstGeom>
          <a:solidFill>
            <a:srgbClr val="168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①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1210" y="2600325"/>
            <a:ext cx="626110" cy="550545"/>
          </a:xfrm>
          <a:prstGeom prst="rect">
            <a:avLst/>
          </a:prstGeom>
          <a:solidFill>
            <a:srgbClr val="168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②</a:t>
            </a:r>
          </a:p>
        </p:txBody>
      </p:sp>
      <p:sp>
        <p:nvSpPr>
          <p:cNvPr id="5" name="矩形 16"/>
          <p:cNvSpPr/>
          <p:nvPr/>
        </p:nvSpPr>
        <p:spPr>
          <a:xfrm>
            <a:off x="6207294" y="1310589"/>
            <a:ext cx="5413205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6" name="矩形 17"/>
          <p:cNvSpPr/>
          <p:nvPr/>
        </p:nvSpPr>
        <p:spPr>
          <a:xfrm>
            <a:off x="6207295" y="858157"/>
            <a:ext cx="2236510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矩形 16"/>
          <p:cNvSpPr/>
          <p:nvPr/>
        </p:nvSpPr>
        <p:spPr>
          <a:xfrm>
            <a:off x="570855" y="3449976"/>
            <a:ext cx="5413205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8" name="矩形 17"/>
          <p:cNvSpPr/>
          <p:nvPr/>
        </p:nvSpPr>
        <p:spPr>
          <a:xfrm>
            <a:off x="3747550" y="2997544"/>
            <a:ext cx="2236510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4794024"/>
            <a:ext cx="12192000" cy="2068286"/>
          </a:xfrm>
          <a:prstGeom prst="rect">
            <a:avLst/>
          </a:prstGeom>
        </p:spPr>
      </p:pic>
      <p:sp>
        <p:nvSpPr>
          <p:cNvPr id="13" name="Right Triangle 12"/>
          <p:cNvSpPr/>
          <p:nvPr/>
        </p:nvSpPr>
        <p:spPr>
          <a:xfrm rot="16200000">
            <a:off x="11293475" y="5963285"/>
            <a:ext cx="771525" cy="1026795"/>
          </a:xfrm>
          <a:prstGeom prst="rtTriangle">
            <a:avLst/>
          </a:prstGeom>
          <a:solidFill>
            <a:srgbClr val="168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Right Triangle 12"/>
          <p:cNvSpPr/>
          <p:nvPr/>
        </p:nvSpPr>
        <p:spPr>
          <a:xfrm rot="10800000" flipH="1">
            <a:off x="0" y="635"/>
            <a:ext cx="969645" cy="1026160"/>
          </a:xfrm>
          <a:prstGeom prst="rtTriangle">
            <a:avLst/>
          </a:prstGeom>
          <a:solidFill>
            <a:srgbClr val="168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comb/>
      </p:transition>
    </mc:Choice>
    <mc:Fallback xmlns="">
      <p:transition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13" grpId="0" bldLvl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474740634697706665"/>
          <p:cNvPicPr>
            <a:picLocks noGrp="1" noChangeAspect="1"/>
          </p:cNvPicPr>
          <p:nvPr>
            <p:ph idx="1"/>
          </p:nvPr>
        </p:nvPicPr>
        <p:blipFill>
          <a:blip r:embed="rId2"/>
          <a:srcRect l="15469"/>
          <a:stretch>
            <a:fillRect/>
          </a:stretch>
        </p:blipFill>
        <p:spPr>
          <a:xfrm>
            <a:off x="5915660" y="-14605"/>
            <a:ext cx="5654040" cy="68884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14605" y="2254885"/>
            <a:ext cx="5939790" cy="2040890"/>
          </a:xfrm>
          <a:custGeom>
            <a:avLst/>
            <a:gdLst>
              <a:gd name="connsiteX0" fmla="*/ 0 w 9354"/>
              <a:gd name="connsiteY0" fmla="*/ 22 h 3214"/>
              <a:gd name="connsiteX1" fmla="*/ 9354 w 9354"/>
              <a:gd name="connsiteY1" fmla="*/ 0 h 3214"/>
              <a:gd name="connsiteX2" fmla="*/ 9339 w 9354"/>
              <a:gd name="connsiteY2" fmla="*/ 3177 h 3214"/>
              <a:gd name="connsiteX3" fmla="*/ 27 w 9354"/>
              <a:gd name="connsiteY3" fmla="*/ 3214 h 3214"/>
              <a:gd name="connsiteX4" fmla="*/ 0 w 9354"/>
              <a:gd name="connsiteY4" fmla="*/ 22 h 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4" h="3214">
                <a:moveTo>
                  <a:pt x="0" y="22"/>
                </a:moveTo>
                <a:lnTo>
                  <a:pt x="9354" y="0"/>
                </a:lnTo>
                <a:lnTo>
                  <a:pt x="9339" y="3177"/>
                </a:lnTo>
                <a:lnTo>
                  <a:pt x="27" y="3214"/>
                </a:lnTo>
                <a:lnTo>
                  <a:pt x="0" y="2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CN" altLang="en-US" sz="3085"/>
          </a:p>
          <a:p>
            <a:endParaRPr lang="zh-CN" altLang="en-US" sz="3085"/>
          </a:p>
          <a:p>
            <a:endParaRPr lang="zh-CN" altLang="en-US" sz="3085"/>
          </a:p>
        </p:txBody>
      </p:sp>
      <p:cxnSp>
        <p:nvCxnSpPr>
          <p:cNvPr id="7" name="直接连接符 6"/>
          <p:cNvCxnSpPr/>
          <p:nvPr/>
        </p:nvCxnSpPr>
        <p:spPr>
          <a:xfrm>
            <a:off x="307318" y="4161591"/>
            <a:ext cx="531827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58118" y="2492362"/>
            <a:ext cx="531827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直角三角形 8"/>
          <p:cNvSpPr/>
          <p:nvPr/>
        </p:nvSpPr>
        <p:spPr>
          <a:xfrm rot="5400000">
            <a:off x="8155305" y="-2254885"/>
            <a:ext cx="1133475" cy="5613400"/>
          </a:xfrm>
          <a:prstGeom prst="rtTriangle">
            <a:avLst/>
          </a:prstGeom>
          <a:solidFill>
            <a:srgbClr val="FFFF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85"/>
          </a:p>
        </p:txBody>
      </p:sp>
      <p:sp>
        <p:nvSpPr>
          <p:cNvPr id="10" name="直角三角形 9"/>
          <p:cNvSpPr/>
          <p:nvPr/>
        </p:nvSpPr>
        <p:spPr>
          <a:xfrm rot="16200000">
            <a:off x="8197066" y="3459490"/>
            <a:ext cx="1133563" cy="5696125"/>
          </a:xfrm>
          <a:prstGeom prst="rtTriangle">
            <a:avLst/>
          </a:prstGeom>
          <a:solidFill>
            <a:srgbClr val="FFFF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85"/>
          </a:p>
        </p:txBody>
      </p:sp>
      <p:sp>
        <p:nvSpPr>
          <p:cNvPr id="13" name="流程图: 摘录 12"/>
          <p:cNvSpPr/>
          <p:nvPr/>
        </p:nvSpPr>
        <p:spPr>
          <a:xfrm rot="5400000">
            <a:off x="-138223" y="448894"/>
            <a:ext cx="992003" cy="711063"/>
          </a:xfrm>
          <a:prstGeom prst="flowChartExtra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85"/>
          </a:p>
        </p:txBody>
      </p:sp>
      <p:sp>
        <p:nvSpPr>
          <p:cNvPr id="2" name="文本框 1"/>
          <p:cNvSpPr txBox="1"/>
          <p:nvPr/>
        </p:nvSpPr>
        <p:spPr>
          <a:xfrm>
            <a:off x="713740" y="631825"/>
            <a:ext cx="4607560" cy="55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Comic Sans MS" panose="030F0702030302020204" charset="0"/>
              </a:rPr>
              <a:t>ADD  YOUR CONTENTS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3395" y="2680970"/>
            <a:ext cx="444119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cxnSp>
        <p:nvCxnSpPr>
          <p:cNvPr id="12" name="肘形连接符 11"/>
          <p:cNvCxnSpPr/>
          <p:nvPr/>
        </p:nvCxnSpPr>
        <p:spPr>
          <a:xfrm>
            <a:off x="748030" y="1293495"/>
            <a:ext cx="4653280" cy="169545"/>
          </a:xfrm>
          <a:prstGeom prst="bentConnector3">
            <a:avLst>
              <a:gd name="adj1" fmla="val 50014"/>
            </a:avLst>
          </a:prstGeom>
          <a:ln w="38100">
            <a:solidFill>
              <a:srgbClr val="1685D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3" grpId="1" animBg="1"/>
      <p:bldP spid="2" grpId="0"/>
      <p:bldP spid="2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>
            <a:off x="12065" y="1087755"/>
            <a:ext cx="7437755" cy="1005205"/>
          </a:xfrm>
          <a:prstGeom prst="homePlate">
            <a:avLst/>
          </a:prstGeom>
          <a:solidFill>
            <a:srgbClr val="52A5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480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4800">
                <a:latin typeface="微软雅黑" panose="020B0503020204020204" charset="-122"/>
                <a:ea typeface="微软雅黑" panose="020B0503020204020204" charset="-122"/>
              </a:rPr>
              <a:t>操作简单说明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30300" y="2877820"/>
            <a:ext cx="9870440" cy="2834640"/>
          </a:xfrm>
          <a:prstGeom prst="rect">
            <a:avLst/>
          </a:prstGeom>
          <a:noFill/>
          <a:ln>
            <a:solidFill>
              <a:srgbClr val="1685DA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/>
              <a:t>尊敬的客户朋友：</a:t>
            </a:r>
          </a:p>
          <a:p>
            <a:r>
              <a:rPr lang="zh-CN" altLang="en-US" b="1"/>
              <a:t>您好，感谢您预览和购买本PPT模板，本模板使用方法有以下几点，可以帮助您更好的使用本模板功能，为您更好的用于展示。</a:t>
            </a:r>
          </a:p>
          <a:p>
            <a:r>
              <a:rPr lang="zh-CN" altLang="en-US" b="1"/>
              <a:t>1、背景均可以更换，使用右键点背景，选择填充效果即可，记住要锁定比例，更好的显示哦！或者自己使用裁剪图片工具。</a:t>
            </a:r>
          </a:p>
          <a:p>
            <a:r>
              <a:rPr lang="zh-CN" altLang="en-US" b="1"/>
              <a:t>2、图片均可以更换您想放的，只需要右键点图片，设置图片格式，选择图片就可以了，同样，记得锁定比例哦！</a:t>
            </a:r>
          </a:p>
          <a:p>
            <a:r>
              <a:rPr lang="zh-CN" altLang="en-US" b="1"/>
              <a:t>3、文字大小直接影响美观，请您尽量避免调整字体大小，而是通过文字字数控制版面。</a:t>
            </a:r>
          </a:p>
          <a:p>
            <a:r>
              <a:rPr lang="zh-CN" altLang="en-US" b="1"/>
              <a:t>4、若您选购的是动态模板，请您先预览一遍动画效果后，再用于给自己使用，在WPS·PPT右侧工具栏效果里面插入之前需更换素材的同等效果即可，记得需要调整动画顺序哦！</a:t>
            </a:r>
          </a:p>
        </p:txBody>
      </p:sp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-1270" y="-14605"/>
            <a:ext cx="4497705" cy="6917690"/>
          </a:xfrm>
          <a:custGeom>
            <a:avLst/>
            <a:gdLst>
              <a:gd name="connsiteX0" fmla="*/ 0 w 8605"/>
              <a:gd name="connsiteY0" fmla="*/ 10866 h 10866"/>
              <a:gd name="connsiteX1" fmla="*/ 21 w 8605"/>
              <a:gd name="connsiteY1" fmla="*/ 0 h 10866"/>
              <a:gd name="connsiteX2" fmla="*/ 6454 w 8605"/>
              <a:gd name="connsiteY2" fmla="*/ 38 h 10866"/>
              <a:gd name="connsiteX3" fmla="*/ 8605 w 8605"/>
              <a:gd name="connsiteY3" fmla="*/ 10866 h 10866"/>
              <a:gd name="connsiteX4" fmla="*/ 0 w 8605"/>
              <a:gd name="connsiteY4" fmla="*/ 10866 h 1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5" h="10866">
                <a:moveTo>
                  <a:pt x="0" y="10866"/>
                </a:moveTo>
                <a:lnTo>
                  <a:pt x="21" y="0"/>
                </a:lnTo>
                <a:lnTo>
                  <a:pt x="6454" y="38"/>
                </a:lnTo>
                <a:lnTo>
                  <a:pt x="8605" y="10866"/>
                </a:lnTo>
                <a:lnTo>
                  <a:pt x="0" y="10866"/>
                </a:lnTo>
                <a:close/>
              </a:path>
            </a:pathLst>
          </a:custGeom>
          <a:solidFill>
            <a:srgbClr val="80A2B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4400550" y="-41910"/>
            <a:ext cx="6891655" cy="6944360"/>
          </a:xfrm>
          <a:prstGeom prst="line">
            <a:avLst/>
          </a:prstGeom>
          <a:ln w="111125">
            <a:solidFill>
              <a:srgbClr val="85A3AE">
                <a:alpha val="62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687695" y="-14605"/>
            <a:ext cx="1978660" cy="6917055"/>
          </a:xfrm>
          <a:prstGeom prst="line">
            <a:avLst/>
          </a:prstGeom>
          <a:ln w="111125">
            <a:solidFill>
              <a:srgbClr val="85A3AE">
                <a:alpha val="5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4343400" y="-8890"/>
            <a:ext cx="7432675" cy="6033135"/>
          </a:xfrm>
          <a:prstGeom prst="line">
            <a:avLst/>
          </a:prstGeom>
          <a:ln w="111125">
            <a:solidFill>
              <a:srgbClr val="85A3AE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482965" y="-635"/>
            <a:ext cx="1162685" cy="6922135"/>
          </a:xfrm>
          <a:prstGeom prst="line">
            <a:avLst/>
          </a:prstGeom>
          <a:ln w="111125">
            <a:solidFill>
              <a:srgbClr val="85A3AE">
                <a:alpha val="3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20040" y="2186305"/>
            <a:ext cx="328676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S PGothic" panose="020B0600070205080204" charset="-128"/>
                <a:ea typeface="MS PGothic" panose="020B0600070205080204" charset="-128"/>
                <a:sym typeface="+mn-ea"/>
              </a:rPr>
              <a:t>THANK YOU</a:t>
            </a:r>
            <a:endParaRPr lang="en-US" alt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S PGothic" panose="020B0600070205080204" charset="-128"/>
              <a:ea typeface="MS PGothic" panose="020B0600070205080204" charset="-128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20040" y="1803400"/>
            <a:ext cx="3002915" cy="15240"/>
          </a:xfrm>
          <a:prstGeom prst="line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248285" y="4557395"/>
            <a:ext cx="3375660" cy="2921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44500" y="3874135"/>
            <a:ext cx="3037840" cy="399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Traditional Arabic" panose="02020603050405020304" charset="0"/>
              </a:rPr>
              <a:t>Add your name here.</a:t>
            </a:r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2" grpId="3"/>
      <p:bldP spid="12" grpId="4"/>
      <p:bldP spid="12" grpId="5"/>
      <p:bldP spid="16" grpId="1"/>
      <p:bldP spid="1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巧巧儿</a:t>
            </a:r>
          </a:p>
          <a:p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www.yanj.cn/store-8800.html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51PPT</a:t>
            </a:r>
            <a:r>
              <a:rPr lang="zh-CN" altLang="en-US" dirty="0" smtClean="0"/>
              <a:t>模板网   </a:t>
            </a:r>
            <a:r>
              <a:rPr lang="en-US" altLang="zh-CN" dirty="0" smtClean="0">
                <a:hlinkClick r:id="rId3"/>
              </a:rPr>
              <a:t>www.51pptmoban.com</a:t>
            </a:r>
            <a:r>
              <a:rPr lang="en-US" altLang="zh-CN" dirty="0" smtClean="0"/>
              <a:t>  </a:t>
            </a:r>
            <a:r>
              <a:rPr lang="zh-CN" altLang="en-US" dirty="0" smtClean="0"/>
              <a:t>授权发布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2678238"/>
      </p:ext>
    </p:extLst>
  </p:cSld>
  <p:clrMapOvr>
    <a:masterClrMapping/>
  </p:clrMapOvr>
  <p:transition advClick="0" advTm="4000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C:\Users\Air\Desktop\城市夜景\271376.jpg271376"/>
          <p:cNvPicPr>
            <a:picLocks noGrp="1" noChangeAspect="1"/>
          </p:cNvPicPr>
          <p:nvPr>
            <p:ph idx="1"/>
          </p:nvPr>
        </p:nvPicPr>
        <p:blipFill>
          <a:blip r:embed="rId2"/>
          <a:srcRect r="639" b="2457"/>
          <a:stretch>
            <a:fillRect/>
          </a:stretch>
        </p:blipFill>
        <p:spPr>
          <a:xfrm>
            <a:off x="5080" y="-29845"/>
            <a:ext cx="12200890" cy="6918325"/>
          </a:xfrm>
          <a:prstGeom prst="rect">
            <a:avLst/>
          </a:prstGeom>
        </p:spPr>
      </p:pic>
      <p:sp>
        <p:nvSpPr>
          <p:cNvPr id="10" name="流程图: 合并 9"/>
          <p:cNvSpPr/>
          <p:nvPr/>
        </p:nvSpPr>
        <p:spPr>
          <a:xfrm>
            <a:off x="5080" y="-51435"/>
            <a:ext cx="12202160" cy="6918325"/>
          </a:xfrm>
          <a:prstGeom prst="flowChartMerg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517" name="图片 21516" descr="mobile2-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965" y="1173480"/>
            <a:ext cx="1322070" cy="1318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4082415" y="2585085"/>
            <a:ext cx="4026535" cy="164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YOUR   TITLE</a:t>
            </a:r>
          </a:p>
          <a:p>
            <a:pPr algn="l"/>
            <a:r>
              <a:rPr lang="zh-CN" altLang="en-US" dirty="0">
                <a:solidFill>
                  <a:schemeClr val="tx1"/>
                </a:solidFill>
                <a:latin typeface="+mn-ea"/>
                <a:sym typeface="+mn-ea"/>
              </a:rPr>
              <a:t>   </a:t>
            </a:r>
          </a:p>
          <a:p>
            <a:pPr algn="l"/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顶部“开始”面板中可以对字体、字号、颜色、行距等进行修改。建议正文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8-14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号字，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1.3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倍字间距。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759960" y="3041650"/>
            <a:ext cx="2726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fill="hold" grpId="2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5" grpId="0"/>
      <p:bldP spid="15" grpId="1"/>
      <p:bldP spid="15" grpId="2"/>
      <p:bldP spid="15" grpId="3"/>
      <p:bldP spid="15" grpId="4"/>
      <p:bldP spid="15" grpId="5"/>
      <p:bldP spid="15" grpId="6"/>
      <p:bldP spid="15" grpId="7"/>
      <p:bldP spid="15" grpId="8"/>
      <p:bldP spid="15" grpId="9"/>
      <p:bldP spid="15" grpId="10"/>
      <p:bldP spid="15" grpId="11"/>
      <p:bldP spid="15" grpId="12"/>
      <p:bldP spid="15" grpId="13"/>
      <p:bldP spid="15" grpId="14"/>
      <p:bldP spid="15" grpId="15"/>
      <p:bldP spid="15" grpId="16"/>
      <p:bldP spid="15" grpId="17"/>
      <p:bldP spid="15" grpId="18"/>
      <p:bldP spid="15" grpId="19"/>
      <p:bldP spid="15" grpId="21"/>
      <p:bldP spid="15" grpId="22"/>
      <p:bldP spid="15" grpId="2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\Users\Air\Desktop\城市夜景\271078.jpg271078"/>
          <p:cNvPicPr>
            <a:picLocks noGrp="1" noChangeAspect="1"/>
          </p:cNvPicPr>
          <p:nvPr>
            <p:ph idx="1"/>
          </p:nvPr>
        </p:nvPicPr>
        <p:blipFill>
          <a:blip r:embed="rId2"/>
          <a:srcRect l="-101653" t="17457" r="100096" b="-19250"/>
          <a:stretch>
            <a:fillRect/>
          </a:stretch>
        </p:blipFill>
        <p:spPr>
          <a:xfrm flipH="1">
            <a:off x="5953760" y="797560"/>
            <a:ext cx="6021705" cy="4458335"/>
          </a:xfrm>
          <a:prstGeom prst="rect">
            <a:avLst/>
          </a:prstGeom>
        </p:spPr>
      </p:pic>
      <p:pic>
        <p:nvPicPr>
          <p:cNvPr id="6" name="图片 5" descr="271078"/>
          <p:cNvPicPr>
            <a:picLocks noChangeAspect="1"/>
          </p:cNvPicPr>
          <p:nvPr/>
        </p:nvPicPr>
        <p:blipFill>
          <a:blip r:embed="rId2"/>
          <a:srcRect l="5359" t="-963" r="-78612" b="1232"/>
          <a:stretch>
            <a:fillRect/>
          </a:stretch>
        </p:blipFill>
        <p:spPr>
          <a:xfrm>
            <a:off x="-74930" y="-60960"/>
            <a:ext cx="11053445" cy="6979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80890" y="663575"/>
            <a:ext cx="342392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CON</a:t>
            </a:r>
            <a:r>
              <a:rPr lang="en-US" altLang="zh-CN" sz="4400" b="1">
                <a:solidFill>
                  <a:srgbClr val="1685DA"/>
                </a:solidFill>
                <a:latin typeface="微软雅黑" panose="020B0503020204020204" charset="-122"/>
                <a:ea typeface="微软雅黑" panose="020B0503020204020204" charset="-122"/>
              </a:rPr>
              <a:t>TENTS</a:t>
            </a:r>
          </a:p>
        </p:txBody>
      </p:sp>
      <p:sp>
        <p:nvSpPr>
          <p:cNvPr id="220" name=" 220"/>
          <p:cNvSpPr/>
          <p:nvPr/>
        </p:nvSpPr>
        <p:spPr>
          <a:xfrm>
            <a:off x="6307455" y="1864995"/>
            <a:ext cx="1483995" cy="4514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cs typeface="黑体" panose="02010609060101010101" charset="-122"/>
              </a:rPr>
              <a:t>①</a:t>
            </a:r>
          </a:p>
        </p:txBody>
      </p:sp>
      <p:sp>
        <p:nvSpPr>
          <p:cNvPr id="11" name=" 220"/>
          <p:cNvSpPr/>
          <p:nvPr/>
        </p:nvSpPr>
        <p:spPr>
          <a:xfrm>
            <a:off x="6307455" y="4233545"/>
            <a:ext cx="1483995" cy="4514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cs typeface="黑体" panose="02010609060101010101" charset="-122"/>
              </a:rPr>
              <a:t>③</a:t>
            </a:r>
          </a:p>
        </p:txBody>
      </p:sp>
      <p:sp>
        <p:nvSpPr>
          <p:cNvPr id="12" name=" 220"/>
          <p:cNvSpPr/>
          <p:nvPr/>
        </p:nvSpPr>
        <p:spPr>
          <a:xfrm>
            <a:off x="6307455" y="2998470"/>
            <a:ext cx="1483995" cy="4514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cs typeface="黑体" panose="02010609060101010101" charset="-122"/>
              </a:rPr>
              <a:t>②</a:t>
            </a:r>
          </a:p>
        </p:txBody>
      </p:sp>
      <p:sp>
        <p:nvSpPr>
          <p:cNvPr id="13" name=" 220"/>
          <p:cNvSpPr/>
          <p:nvPr/>
        </p:nvSpPr>
        <p:spPr>
          <a:xfrm>
            <a:off x="6307455" y="5467985"/>
            <a:ext cx="1483995" cy="4514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cs typeface="黑体" panose="02010609060101010101" charset="-122"/>
              </a:rPr>
              <a:t>④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17840" y="1765935"/>
            <a:ext cx="2729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500110" y="2998470"/>
            <a:ext cx="2926715" cy="483235"/>
          </a:xfrm>
          <a:prstGeom prst="rect">
            <a:avLst/>
          </a:prstGeom>
          <a:noFill/>
          <a:ln>
            <a:solidFill>
              <a:srgbClr val="1685DA"/>
            </a:solidFill>
          </a:ln>
        </p:spPr>
        <p:txBody>
          <a:bodyPr wrap="square" rtlCol="0">
            <a:spAutoFit/>
          </a:bodyPr>
          <a:lstStyle/>
          <a:p>
            <a:pPr lvl="0" algn="l" eaLnBrk="1" latinLnBrk="0" hangingPunct="1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ADD YOUR TEXT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500110" y="4233545"/>
            <a:ext cx="2926715" cy="483235"/>
          </a:xfrm>
          <a:prstGeom prst="rect">
            <a:avLst/>
          </a:prstGeom>
          <a:noFill/>
          <a:ln>
            <a:solidFill>
              <a:srgbClr val="1685DA"/>
            </a:solidFill>
          </a:ln>
        </p:spPr>
        <p:txBody>
          <a:bodyPr wrap="square" rtlCol="0">
            <a:spAutoFit/>
          </a:bodyPr>
          <a:lstStyle/>
          <a:p>
            <a:pPr lvl="0" algn="l" eaLnBrk="1" latinLnBrk="0" hangingPunct="1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ADD YOUR TEXT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500110" y="5534660"/>
            <a:ext cx="2926715" cy="483235"/>
          </a:xfrm>
          <a:prstGeom prst="rect">
            <a:avLst/>
          </a:prstGeom>
          <a:noFill/>
          <a:ln>
            <a:solidFill>
              <a:srgbClr val="1685DA"/>
            </a:solidFill>
          </a:ln>
        </p:spPr>
        <p:txBody>
          <a:bodyPr wrap="square" rtlCol="0">
            <a:spAutoFit/>
          </a:bodyPr>
          <a:lstStyle/>
          <a:p>
            <a:pPr lvl="0" algn="l" eaLnBrk="1" latinLnBrk="0" hangingPunct="1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ADD YOUR TEXT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500110" y="1931670"/>
            <a:ext cx="2926715" cy="483235"/>
          </a:xfrm>
          <a:prstGeom prst="rect">
            <a:avLst/>
          </a:prstGeom>
          <a:noFill/>
          <a:ln>
            <a:solidFill>
              <a:srgbClr val="1685DA"/>
            </a:solidFill>
          </a:ln>
        </p:spPr>
        <p:txBody>
          <a:bodyPr wrap="square" rtlCol="0">
            <a:spAutoFit/>
          </a:bodyPr>
          <a:lstStyle/>
          <a:p>
            <a:pPr lvl="0" algn="l" eaLnBrk="1" latinLnBrk="0" hangingPunct="1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ADD YOUR TEXT</a:t>
            </a:r>
          </a:p>
        </p:txBody>
      </p:sp>
      <p:sp>
        <p:nvSpPr>
          <p:cNvPr id="2" name="直角三角形 1"/>
          <p:cNvSpPr/>
          <p:nvPr/>
        </p:nvSpPr>
        <p:spPr>
          <a:xfrm rot="10800000">
            <a:off x="10710545" y="-13970"/>
            <a:ext cx="1500505" cy="1139190"/>
          </a:xfrm>
          <a:prstGeom prst="rtTriangl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>
            <a:off x="-74930" y="5779770"/>
            <a:ext cx="1500505" cy="1139190"/>
          </a:xfrm>
          <a:prstGeom prst="rtTriangl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3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AF7E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AF7E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52A5E4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AF7E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5B9BD5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AF7E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52A5E4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 build="allAtOnce" bldLvl="0"/>
      <p:bldP spid="7" grpId="3" build="allAtOnce" bldLvl="0"/>
      <p:bldP spid="7" grpId="4" build="allAtOnce" bldLvl="0"/>
      <p:bldP spid="7" grpId="5" build="allAtOnce" bldLvl="0"/>
      <p:bldP spid="7" grpId="6" build="allAtOnce" bldLvl="0"/>
      <p:bldP spid="7" grpId="7" build="allAtOnce" bldLvl="0"/>
      <p:bldP spid="7" grpId="8" build="allAtOnce" bldLvl="0"/>
      <p:bldP spid="7" grpId="9" build="allAtOnce" bldLvl="0"/>
      <p:bldP spid="7" grpId="10" build="allAtOnce" bldLvl="0"/>
      <p:bldP spid="7" grpId="11" build="allAtOnce" bldLvl="0"/>
      <p:bldP spid="7" grpId="12" build="allAtOnce" bldLvl="0"/>
      <p:bldP spid="7" grpId="13" build="allAtOnce" bldLvl="0"/>
      <p:bldP spid="220" grpId="3" animBg="1"/>
      <p:bldP spid="220" grpId="4" animBg="1"/>
      <p:bldP spid="220" grpId="5" animBg="1"/>
      <p:bldP spid="220" grpId="6" animBg="1"/>
      <p:bldP spid="220" grpId="7" animBg="1"/>
      <p:bldP spid="220" grpId="8" animBg="1"/>
      <p:bldP spid="220" grpId="9" animBg="1"/>
      <p:bldP spid="220" grpId="10" animBg="1"/>
      <p:bldP spid="220" grpId="11" animBg="1"/>
      <p:bldP spid="220" grpId="12" animBg="1"/>
      <p:bldP spid="220" grpId="13" animBg="1"/>
      <p:bldP spid="220" grpId="14" animBg="1"/>
      <p:bldP spid="220" grpId="15" animBg="1"/>
      <p:bldP spid="220" grpId="16" animBg="1"/>
      <p:bldP spid="220" grpId="17" animBg="1"/>
      <p:bldP spid="220" grpId="18" animBg="1"/>
      <p:bldP spid="220" grpId="19" animBg="1"/>
      <p:bldP spid="220" grpId="20" animBg="1"/>
      <p:bldP spid="220" grpId="21" animBg="1"/>
      <p:bldP spid="220" grpId="22" animBg="1"/>
      <p:bldP spid="220" grpId="23" animBg="1"/>
      <p:bldP spid="220" grpId="24" animBg="1"/>
      <p:bldP spid="220" grpId="25" animBg="1"/>
      <p:bldP spid="220" grpId="26" animBg="1"/>
      <p:bldP spid="220" grpId="27" animBg="1"/>
      <p:bldP spid="220" grpId="28" animBg="1"/>
      <p:bldP spid="220" grpId="29" animBg="1"/>
      <p:bldP spid="220" grpId="30" animBg="1"/>
      <p:bldP spid="220" grpId="31" animBg="1"/>
      <p:bldP spid="220" grpId="32" animBg="1"/>
      <p:bldP spid="220" grpId="33" animBg="1"/>
      <p:bldP spid="220" grpId="34" animBg="1"/>
      <p:bldP spid="220" grpId="35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73723"/>
          <p:cNvPicPr>
            <a:picLocks noChangeAspect="1"/>
          </p:cNvPicPr>
          <p:nvPr/>
        </p:nvPicPr>
        <p:blipFill>
          <a:blip r:embed="rId3"/>
          <a:srcRect l="-25354" t="-22229" r="27779" b="-16149"/>
          <a:stretch>
            <a:fillRect/>
          </a:stretch>
        </p:blipFill>
        <p:spPr>
          <a:xfrm>
            <a:off x="-2665095" y="-1525905"/>
            <a:ext cx="10219055" cy="9491345"/>
          </a:xfrm>
          <a:prstGeom prst="parallelogram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-24130" y="-6985"/>
            <a:ext cx="3667125" cy="6858635"/>
          </a:xfrm>
          <a:prstGeom prst="rtTriangl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24130" y="3201670"/>
            <a:ext cx="12212320" cy="80899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                                                                        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Add  </a:t>
            </a:r>
            <a:r>
              <a:rPr lang="en-US" altLang="zh-CN" sz="4400" b="1" spc="7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Contents</a:t>
            </a:r>
          </a:p>
        </p:txBody>
      </p:sp>
      <p:sp>
        <p:nvSpPr>
          <p:cNvPr id="13315" name="圆角矩形 13314"/>
          <p:cNvSpPr/>
          <p:nvPr/>
        </p:nvSpPr>
        <p:spPr>
          <a:xfrm>
            <a:off x="9908540" y="5761355"/>
            <a:ext cx="2155190" cy="39055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eaLnBrk="1" latinLnBrk="0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ADD  YOUR NAME</a:t>
            </a:r>
          </a:p>
        </p:txBody>
      </p:sp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5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133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663879728509775400"/>
          <p:cNvPicPr>
            <a:picLocks noGrp="1" noChangeAspect="1"/>
          </p:cNvPicPr>
          <p:nvPr>
            <p:ph idx="1"/>
          </p:nvPr>
        </p:nvPicPr>
        <p:blipFill>
          <a:blip r:embed="rId2"/>
          <a:srcRect l="1858" t="3820" r="-526" b="6953"/>
          <a:stretch>
            <a:fillRect/>
          </a:stretch>
        </p:blipFill>
        <p:spPr>
          <a:xfrm>
            <a:off x="3411855" y="3242945"/>
            <a:ext cx="5125720" cy="3651885"/>
          </a:xfrm>
          <a:prstGeom prst="pentagon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-15240" y="5636260"/>
            <a:ext cx="2532380" cy="1228725"/>
          </a:xfrm>
          <a:custGeom>
            <a:avLst/>
            <a:gdLst>
              <a:gd name="connsiteX0" fmla="*/ 0 w 3988"/>
              <a:gd name="connsiteY0" fmla="*/ 1908 h 1935"/>
              <a:gd name="connsiteX1" fmla="*/ 22 w 3988"/>
              <a:gd name="connsiteY1" fmla="*/ 0 h 1935"/>
              <a:gd name="connsiteX2" fmla="*/ 3988 w 3988"/>
              <a:gd name="connsiteY2" fmla="*/ 1935 h 1935"/>
              <a:gd name="connsiteX3" fmla="*/ 0 w 3988"/>
              <a:gd name="connsiteY3" fmla="*/ 1908 h 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8" h="1935">
                <a:moveTo>
                  <a:pt x="0" y="1908"/>
                </a:moveTo>
                <a:lnTo>
                  <a:pt x="22" y="0"/>
                </a:lnTo>
                <a:lnTo>
                  <a:pt x="3988" y="1935"/>
                </a:lnTo>
                <a:lnTo>
                  <a:pt x="0" y="190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flipH="1">
            <a:off x="9644380" y="5628005"/>
            <a:ext cx="2560320" cy="1245870"/>
          </a:xfrm>
          <a:custGeom>
            <a:avLst/>
            <a:gdLst>
              <a:gd name="connsiteX0" fmla="*/ 5 w 4032"/>
              <a:gd name="connsiteY0" fmla="*/ 1940 h 1962"/>
              <a:gd name="connsiteX1" fmla="*/ 0 w 4032"/>
              <a:gd name="connsiteY1" fmla="*/ 0 h 1962"/>
              <a:gd name="connsiteX2" fmla="*/ 4032 w 4032"/>
              <a:gd name="connsiteY2" fmla="*/ 1962 h 1962"/>
              <a:gd name="connsiteX3" fmla="*/ 5 w 4032"/>
              <a:gd name="connsiteY3" fmla="*/ 1940 h 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2" h="1962">
                <a:moveTo>
                  <a:pt x="5" y="1940"/>
                </a:moveTo>
                <a:lnTo>
                  <a:pt x="0" y="0"/>
                </a:lnTo>
                <a:lnTo>
                  <a:pt x="4032" y="1962"/>
                </a:lnTo>
                <a:lnTo>
                  <a:pt x="5" y="19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710" name="图片 29709" descr="mobile-2-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280" y="3793490"/>
            <a:ext cx="808355" cy="808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mobile-2-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610" y="3793490"/>
            <a:ext cx="808355" cy="808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mobile-2-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505" y="2635885"/>
            <a:ext cx="808355" cy="808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mobile-2-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470" y="2635885"/>
            <a:ext cx="808355" cy="80835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直接连接符 9"/>
          <p:cNvCxnSpPr/>
          <p:nvPr/>
        </p:nvCxnSpPr>
        <p:spPr>
          <a:xfrm>
            <a:off x="995680" y="2999105"/>
            <a:ext cx="0" cy="13843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151505" y="1456055"/>
            <a:ext cx="1905" cy="13341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960235" y="1223645"/>
            <a:ext cx="635" cy="13817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754870" y="2149475"/>
            <a:ext cx="0" cy="13563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1" name="虚线箭头 46"/>
          <p:cNvSpPr/>
          <p:nvPr/>
        </p:nvSpPr>
        <p:spPr>
          <a:xfrm>
            <a:off x="3778250" y="1009650"/>
            <a:ext cx="360363" cy="200025"/>
          </a:xfrm>
          <a:custGeom>
            <a:avLst/>
            <a:gdLst/>
            <a:ahLst/>
            <a:cxnLst>
              <a:cxn ang="0">
                <a:pos x="1243984" y="896879"/>
              </a:cxn>
              <a:cxn ang="0">
                <a:pos x="1407409" y="896879"/>
              </a:cxn>
              <a:cxn ang="0">
                <a:pos x="1407409" y="1060450"/>
              </a:cxn>
              <a:cxn ang="0">
                <a:pos x="1243984" y="1060450"/>
              </a:cxn>
              <a:cxn ang="0">
                <a:pos x="1243984" y="672659"/>
              </a:cxn>
              <a:cxn ang="0">
                <a:pos x="1407409" y="672659"/>
              </a:cxn>
              <a:cxn ang="0">
                <a:pos x="1407409" y="836230"/>
              </a:cxn>
              <a:cxn ang="0">
                <a:pos x="1243984" y="836230"/>
              </a:cxn>
              <a:cxn ang="0">
                <a:pos x="1492781" y="663303"/>
              </a:cxn>
              <a:cxn ang="0">
                <a:pos x="1656205" y="663303"/>
              </a:cxn>
              <a:cxn ang="0">
                <a:pos x="1656205" y="826874"/>
              </a:cxn>
              <a:cxn ang="0">
                <a:pos x="1492781" y="826874"/>
              </a:cxn>
              <a:cxn ang="0">
                <a:pos x="1741576" y="448439"/>
              </a:cxn>
              <a:cxn ang="0">
                <a:pos x="1905000" y="448439"/>
              </a:cxn>
              <a:cxn ang="0">
                <a:pos x="1905000" y="612011"/>
              </a:cxn>
              <a:cxn ang="0">
                <a:pos x="1741576" y="612011"/>
              </a:cxn>
              <a:cxn ang="0">
                <a:pos x="1243984" y="448439"/>
              </a:cxn>
              <a:cxn ang="0">
                <a:pos x="1407409" y="448439"/>
              </a:cxn>
              <a:cxn ang="0">
                <a:pos x="1407409" y="612011"/>
              </a:cxn>
              <a:cxn ang="0">
                <a:pos x="1243984" y="612011"/>
              </a:cxn>
              <a:cxn ang="0">
                <a:pos x="995188" y="448439"/>
              </a:cxn>
              <a:cxn ang="0">
                <a:pos x="1158612" y="448439"/>
              </a:cxn>
              <a:cxn ang="0">
                <a:pos x="1158612" y="612011"/>
              </a:cxn>
              <a:cxn ang="0">
                <a:pos x="995188" y="612011"/>
              </a:cxn>
              <a:cxn ang="0">
                <a:pos x="746391" y="448439"/>
              </a:cxn>
              <a:cxn ang="0">
                <a:pos x="909815" y="448439"/>
              </a:cxn>
              <a:cxn ang="0">
                <a:pos x="909815" y="612011"/>
              </a:cxn>
              <a:cxn ang="0">
                <a:pos x="746391" y="612011"/>
              </a:cxn>
              <a:cxn ang="0">
                <a:pos x="497594" y="448439"/>
              </a:cxn>
              <a:cxn ang="0">
                <a:pos x="661018" y="448439"/>
              </a:cxn>
              <a:cxn ang="0">
                <a:pos x="661018" y="612011"/>
              </a:cxn>
              <a:cxn ang="0">
                <a:pos x="497594" y="612011"/>
              </a:cxn>
              <a:cxn ang="0">
                <a:pos x="248797" y="448439"/>
              </a:cxn>
              <a:cxn ang="0">
                <a:pos x="412221" y="448439"/>
              </a:cxn>
              <a:cxn ang="0">
                <a:pos x="412221" y="612011"/>
              </a:cxn>
              <a:cxn ang="0">
                <a:pos x="248797" y="612011"/>
              </a:cxn>
              <a:cxn ang="0">
                <a:pos x="0" y="448439"/>
              </a:cxn>
              <a:cxn ang="0">
                <a:pos x="163424" y="448439"/>
              </a:cxn>
              <a:cxn ang="0">
                <a:pos x="163424" y="612011"/>
              </a:cxn>
              <a:cxn ang="0">
                <a:pos x="0" y="612011"/>
              </a:cxn>
              <a:cxn ang="0">
                <a:pos x="1492781" y="439083"/>
              </a:cxn>
              <a:cxn ang="0">
                <a:pos x="1656205" y="439083"/>
              </a:cxn>
              <a:cxn ang="0">
                <a:pos x="1656205" y="602654"/>
              </a:cxn>
              <a:cxn ang="0">
                <a:pos x="1492781" y="602654"/>
              </a:cxn>
              <a:cxn ang="0">
                <a:pos x="1243984" y="224220"/>
              </a:cxn>
              <a:cxn ang="0">
                <a:pos x="1407409" y="224220"/>
              </a:cxn>
              <a:cxn ang="0">
                <a:pos x="1407409" y="387791"/>
              </a:cxn>
              <a:cxn ang="0">
                <a:pos x="1243984" y="387791"/>
              </a:cxn>
              <a:cxn ang="0">
                <a:pos x="1492781" y="214863"/>
              </a:cxn>
              <a:cxn ang="0">
                <a:pos x="1656205" y="214863"/>
              </a:cxn>
              <a:cxn ang="0">
                <a:pos x="1656205" y="378434"/>
              </a:cxn>
              <a:cxn ang="0">
                <a:pos x="1492781" y="378434"/>
              </a:cxn>
              <a:cxn ang="0">
                <a:pos x="1243984" y="0"/>
              </a:cxn>
              <a:cxn ang="0">
                <a:pos x="1407409" y="0"/>
              </a:cxn>
              <a:cxn ang="0">
                <a:pos x="1407409" y="163571"/>
              </a:cxn>
              <a:cxn ang="0">
                <a:pos x="1243984" y="163571"/>
              </a:cxn>
            </a:cxnLst>
            <a:rect l="0" t="0" r="0" b="0"/>
            <a:pathLst>
              <a:path w="839382" h="466836">
                <a:moveTo>
                  <a:pt x="548125" y="394828"/>
                </a:moveTo>
                <a:lnTo>
                  <a:pt x="620133" y="394828"/>
                </a:lnTo>
                <a:lnTo>
                  <a:pt x="620133" y="466836"/>
                </a:lnTo>
                <a:lnTo>
                  <a:pt x="548125" y="466836"/>
                </a:lnTo>
                <a:lnTo>
                  <a:pt x="548125" y="394828"/>
                </a:lnTo>
                <a:close/>
                <a:moveTo>
                  <a:pt x="548125" y="296121"/>
                </a:moveTo>
                <a:lnTo>
                  <a:pt x="620133" y="296121"/>
                </a:lnTo>
                <a:lnTo>
                  <a:pt x="620133" y="368129"/>
                </a:lnTo>
                <a:lnTo>
                  <a:pt x="548125" y="368129"/>
                </a:lnTo>
                <a:lnTo>
                  <a:pt x="548125" y="296121"/>
                </a:lnTo>
                <a:close/>
                <a:moveTo>
                  <a:pt x="657750" y="292002"/>
                </a:moveTo>
                <a:lnTo>
                  <a:pt x="729758" y="292002"/>
                </a:lnTo>
                <a:lnTo>
                  <a:pt x="729758" y="364010"/>
                </a:lnTo>
                <a:lnTo>
                  <a:pt x="657750" y="364010"/>
                </a:lnTo>
                <a:lnTo>
                  <a:pt x="657750" y="292002"/>
                </a:lnTo>
                <a:close/>
                <a:moveTo>
                  <a:pt x="767374" y="197414"/>
                </a:moveTo>
                <a:lnTo>
                  <a:pt x="839382" y="197414"/>
                </a:lnTo>
                <a:lnTo>
                  <a:pt x="839382" y="269422"/>
                </a:lnTo>
                <a:lnTo>
                  <a:pt x="767374" y="269422"/>
                </a:lnTo>
                <a:lnTo>
                  <a:pt x="767374" y="197414"/>
                </a:lnTo>
                <a:close/>
                <a:moveTo>
                  <a:pt x="548125" y="197414"/>
                </a:moveTo>
                <a:lnTo>
                  <a:pt x="620133" y="197414"/>
                </a:lnTo>
                <a:lnTo>
                  <a:pt x="620133" y="269422"/>
                </a:lnTo>
                <a:lnTo>
                  <a:pt x="548125" y="269422"/>
                </a:lnTo>
                <a:lnTo>
                  <a:pt x="548125" y="197414"/>
                </a:lnTo>
                <a:close/>
                <a:moveTo>
                  <a:pt x="438500" y="197414"/>
                </a:moveTo>
                <a:lnTo>
                  <a:pt x="510508" y="197414"/>
                </a:lnTo>
                <a:lnTo>
                  <a:pt x="510508" y="269422"/>
                </a:lnTo>
                <a:lnTo>
                  <a:pt x="438500" y="269422"/>
                </a:lnTo>
                <a:lnTo>
                  <a:pt x="438500" y="197414"/>
                </a:lnTo>
                <a:close/>
                <a:moveTo>
                  <a:pt x="328875" y="197414"/>
                </a:moveTo>
                <a:lnTo>
                  <a:pt x="400883" y="197414"/>
                </a:lnTo>
                <a:lnTo>
                  <a:pt x="400883" y="269422"/>
                </a:lnTo>
                <a:lnTo>
                  <a:pt x="328875" y="269422"/>
                </a:lnTo>
                <a:lnTo>
                  <a:pt x="328875" y="197414"/>
                </a:lnTo>
                <a:close/>
                <a:moveTo>
                  <a:pt x="219250" y="197414"/>
                </a:moveTo>
                <a:lnTo>
                  <a:pt x="291258" y="197414"/>
                </a:lnTo>
                <a:lnTo>
                  <a:pt x="291258" y="269422"/>
                </a:lnTo>
                <a:lnTo>
                  <a:pt x="219250" y="269422"/>
                </a:lnTo>
                <a:lnTo>
                  <a:pt x="219250" y="197414"/>
                </a:lnTo>
                <a:close/>
                <a:moveTo>
                  <a:pt x="109625" y="197414"/>
                </a:moveTo>
                <a:lnTo>
                  <a:pt x="181633" y="197414"/>
                </a:lnTo>
                <a:lnTo>
                  <a:pt x="181633" y="269422"/>
                </a:lnTo>
                <a:lnTo>
                  <a:pt x="109625" y="269422"/>
                </a:lnTo>
                <a:lnTo>
                  <a:pt x="109625" y="197414"/>
                </a:lnTo>
                <a:close/>
                <a:moveTo>
                  <a:pt x="0" y="197414"/>
                </a:moveTo>
                <a:lnTo>
                  <a:pt x="72008" y="197414"/>
                </a:lnTo>
                <a:lnTo>
                  <a:pt x="72008" y="269422"/>
                </a:lnTo>
                <a:lnTo>
                  <a:pt x="0" y="269422"/>
                </a:lnTo>
                <a:lnTo>
                  <a:pt x="0" y="197414"/>
                </a:lnTo>
                <a:close/>
                <a:moveTo>
                  <a:pt x="657750" y="193295"/>
                </a:moveTo>
                <a:lnTo>
                  <a:pt x="729758" y="193295"/>
                </a:lnTo>
                <a:lnTo>
                  <a:pt x="729758" y="265303"/>
                </a:lnTo>
                <a:lnTo>
                  <a:pt x="657750" y="265303"/>
                </a:lnTo>
                <a:lnTo>
                  <a:pt x="657750" y="193295"/>
                </a:lnTo>
                <a:close/>
                <a:moveTo>
                  <a:pt x="548125" y="98707"/>
                </a:moveTo>
                <a:lnTo>
                  <a:pt x="620133" y="98707"/>
                </a:lnTo>
                <a:lnTo>
                  <a:pt x="620133" y="170715"/>
                </a:lnTo>
                <a:lnTo>
                  <a:pt x="548125" y="170715"/>
                </a:lnTo>
                <a:lnTo>
                  <a:pt x="548125" y="98707"/>
                </a:lnTo>
                <a:close/>
                <a:moveTo>
                  <a:pt x="657750" y="94588"/>
                </a:moveTo>
                <a:lnTo>
                  <a:pt x="729758" y="94588"/>
                </a:lnTo>
                <a:lnTo>
                  <a:pt x="729758" y="166596"/>
                </a:lnTo>
                <a:lnTo>
                  <a:pt x="657750" y="166596"/>
                </a:lnTo>
                <a:lnTo>
                  <a:pt x="657750" y="94588"/>
                </a:lnTo>
                <a:close/>
                <a:moveTo>
                  <a:pt x="548125" y="0"/>
                </a:moveTo>
                <a:lnTo>
                  <a:pt x="620133" y="0"/>
                </a:lnTo>
                <a:lnTo>
                  <a:pt x="620133" y="72008"/>
                </a:lnTo>
                <a:lnTo>
                  <a:pt x="548125" y="72008"/>
                </a:lnTo>
                <a:lnTo>
                  <a:pt x="548125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60" name="虚线箭头 46"/>
          <p:cNvSpPr/>
          <p:nvPr/>
        </p:nvSpPr>
        <p:spPr>
          <a:xfrm>
            <a:off x="359410" y="372745"/>
            <a:ext cx="1273175" cy="476885"/>
          </a:xfrm>
          <a:custGeom>
            <a:avLst/>
            <a:gdLst/>
            <a:ahLst/>
            <a:cxnLst>
              <a:cxn ang="0">
                <a:pos x="1243984" y="896879"/>
              </a:cxn>
              <a:cxn ang="0">
                <a:pos x="1407409" y="896879"/>
              </a:cxn>
              <a:cxn ang="0">
                <a:pos x="1407409" y="1060450"/>
              </a:cxn>
              <a:cxn ang="0">
                <a:pos x="1243984" y="1060450"/>
              </a:cxn>
              <a:cxn ang="0">
                <a:pos x="1243984" y="672659"/>
              </a:cxn>
              <a:cxn ang="0">
                <a:pos x="1407409" y="672659"/>
              </a:cxn>
              <a:cxn ang="0">
                <a:pos x="1407409" y="836230"/>
              </a:cxn>
              <a:cxn ang="0">
                <a:pos x="1243984" y="836230"/>
              </a:cxn>
              <a:cxn ang="0">
                <a:pos x="1492781" y="663303"/>
              </a:cxn>
              <a:cxn ang="0">
                <a:pos x="1656205" y="663303"/>
              </a:cxn>
              <a:cxn ang="0">
                <a:pos x="1656205" y="826874"/>
              </a:cxn>
              <a:cxn ang="0">
                <a:pos x="1492781" y="826874"/>
              </a:cxn>
              <a:cxn ang="0">
                <a:pos x="1741576" y="448439"/>
              </a:cxn>
              <a:cxn ang="0">
                <a:pos x="1905000" y="448439"/>
              </a:cxn>
              <a:cxn ang="0">
                <a:pos x="1905000" y="612011"/>
              </a:cxn>
              <a:cxn ang="0">
                <a:pos x="1741576" y="612011"/>
              </a:cxn>
              <a:cxn ang="0">
                <a:pos x="1243984" y="448439"/>
              </a:cxn>
              <a:cxn ang="0">
                <a:pos x="1407409" y="448439"/>
              </a:cxn>
              <a:cxn ang="0">
                <a:pos x="1407409" y="612011"/>
              </a:cxn>
              <a:cxn ang="0">
                <a:pos x="1243984" y="612011"/>
              </a:cxn>
              <a:cxn ang="0">
                <a:pos x="995188" y="448439"/>
              </a:cxn>
              <a:cxn ang="0">
                <a:pos x="1158612" y="448439"/>
              </a:cxn>
              <a:cxn ang="0">
                <a:pos x="1158612" y="612011"/>
              </a:cxn>
              <a:cxn ang="0">
                <a:pos x="995188" y="612011"/>
              </a:cxn>
              <a:cxn ang="0">
                <a:pos x="746391" y="448439"/>
              </a:cxn>
              <a:cxn ang="0">
                <a:pos x="909815" y="448439"/>
              </a:cxn>
              <a:cxn ang="0">
                <a:pos x="909815" y="612011"/>
              </a:cxn>
              <a:cxn ang="0">
                <a:pos x="746391" y="612011"/>
              </a:cxn>
              <a:cxn ang="0">
                <a:pos x="497594" y="448439"/>
              </a:cxn>
              <a:cxn ang="0">
                <a:pos x="661018" y="448439"/>
              </a:cxn>
              <a:cxn ang="0">
                <a:pos x="661018" y="612011"/>
              </a:cxn>
              <a:cxn ang="0">
                <a:pos x="497594" y="612011"/>
              </a:cxn>
              <a:cxn ang="0">
                <a:pos x="248797" y="448439"/>
              </a:cxn>
              <a:cxn ang="0">
                <a:pos x="412221" y="448439"/>
              </a:cxn>
              <a:cxn ang="0">
                <a:pos x="412221" y="612011"/>
              </a:cxn>
              <a:cxn ang="0">
                <a:pos x="248797" y="612011"/>
              </a:cxn>
              <a:cxn ang="0">
                <a:pos x="0" y="448439"/>
              </a:cxn>
              <a:cxn ang="0">
                <a:pos x="163424" y="448439"/>
              </a:cxn>
              <a:cxn ang="0">
                <a:pos x="163424" y="612011"/>
              </a:cxn>
              <a:cxn ang="0">
                <a:pos x="0" y="612011"/>
              </a:cxn>
              <a:cxn ang="0">
                <a:pos x="1492781" y="439083"/>
              </a:cxn>
              <a:cxn ang="0">
                <a:pos x="1656205" y="439083"/>
              </a:cxn>
              <a:cxn ang="0">
                <a:pos x="1656205" y="602654"/>
              </a:cxn>
              <a:cxn ang="0">
                <a:pos x="1492781" y="602654"/>
              </a:cxn>
              <a:cxn ang="0">
                <a:pos x="1243984" y="224220"/>
              </a:cxn>
              <a:cxn ang="0">
                <a:pos x="1407409" y="224220"/>
              </a:cxn>
              <a:cxn ang="0">
                <a:pos x="1407409" y="387791"/>
              </a:cxn>
              <a:cxn ang="0">
                <a:pos x="1243984" y="387791"/>
              </a:cxn>
              <a:cxn ang="0">
                <a:pos x="1492781" y="214863"/>
              </a:cxn>
              <a:cxn ang="0">
                <a:pos x="1656205" y="214863"/>
              </a:cxn>
              <a:cxn ang="0">
                <a:pos x="1656205" y="378434"/>
              </a:cxn>
              <a:cxn ang="0">
                <a:pos x="1492781" y="378434"/>
              </a:cxn>
              <a:cxn ang="0">
                <a:pos x="1243984" y="0"/>
              </a:cxn>
              <a:cxn ang="0">
                <a:pos x="1407409" y="0"/>
              </a:cxn>
              <a:cxn ang="0">
                <a:pos x="1407409" y="163571"/>
              </a:cxn>
              <a:cxn ang="0">
                <a:pos x="1243984" y="163571"/>
              </a:cxn>
            </a:cxnLst>
            <a:rect l="0" t="0" r="0" b="0"/>
            <a:pathLst>
              <a:path w="839382" h="466836">
                <a:moveTo>
                  <a:pt x="548125" y="394828"/>
                </a:moveTo>
                <a:lnTo>
                  <a:pt x="620133" y="394828"/>
                </a:lnTo>
                <a:lnTo>
                  <a:pt x="620133" y="466836"/>
                </a:lnTo>
                <a:lnTo>
                  <a:pt x="548125" y="466836"/>
                </a:lnTo>
                <a:lnTo>
                  <a:pt x="548125" y="394828"/>
                </a:lnTo>
                <a:close/>
                <a:moveTo>
                  <a:pt x="548125" y="296121"/>
                </a:moveTo>
                <a:lnTo>
                  <a:pt x="620133" y="296121"/>
                </a:lnTo>
                <a:lnTo>
                  <a:pt x="620133" y="368129"/>
                </a:lnTo>
                <a:lnTo>
                  <a:pt x="548125" y="368129"/>
                </a:lnTo>
                <a:lnTo>
                  <a:pt x="548125" y="296121"/>
                </a:lnTo>
                <a:close/>
                <a:moveTo>
                  <a:pt x="657750" y="292002"/>
                </a:moveTo>
                <a:lnTo>
                  <a:pt x="729758" y="292002"/>
                </a:lnTo>
                <a:lnTo>
                  <a:pt x="729758" y="364010"/>
                </a:lnTo>
                <a:lnTo>
                  <a:pt x="657750" y="364010"/>
                </a:lnTo>
                <a:lnTo>
                  <a:pt x="657750" y="292002"/>
                </a:lnTo>
                <a:close/>
                <a:moveTo>
                  <a:pt x="767374" y="197414"/>
                </a:moveTo>
                <a:lnTo>
                  <a:pt x="839382" y="197414"/>
                </a:lnTo>
                <a:lnTo>
                  <a:pt x="839382" y="269422"/>
                </a:lnTo>
                <a:lnTo>
                  <a:pt x="767374" y="269422"/>
                </a:lnTo>
                <a:lnTo>
                  <a:pt x="767374" y="197414"/>
                </a:lnTo>
                <a:close/>
                <a:moveTo>
                  <a:pt x="548125" y="197414"/>
                </a:moveTo>
                <a:lnTo>
                  <a:pt x="620133" y="197414"/>
                </a:lnTo>
                <a:lnTo>
                  <a:pt x="620133" y="269422"/>
                </a:lnTo>
                <a:lnTo>
                  <a:pt x="548125" y="269422"/>
                </a:lnTo>
                <a:lnTo>
                  <a:pt x="548125" y="197414"/>
                </a:lnTo>
                <a:close/>
                <a:moveTo>
                  <a:pt x="438500" y="197414"/>
                </a:moveTo>
                <a:lnTo>
                  <a:pt x="510508" y="197414"/>
                </a:lnTo>
                <a:lnTo>
                  <a:pt x="510508" y="269422"/>
                </a:lnTo>
                <a:lnTo>
                  <a:pt x="438500" y="269422"/>
                </a:lnTo>
                <a:lnTo>
                  <a:pt x="438500" y="197414"/>
                </a:lnTo>
                <a:close/>
                <a:moveTo>
                  <a:pt x="328875" y="197414"/>
                </a:moveTo>
                <a:lnTo>
                  <a:pt x="400883" y="197414"/>
                </a:lnTo>
                <a:lnTo>
                  <a:pt x="400883" y="269422"/>
                </a:lnTo>
                <a:lnTo>
                  <a:pt x="328875" y="269422"/>
                </a:lnTo>
                <a:lnTo>
                  <a:pt x="328875" y="197414"/>
                </a:lnTo>
                <a:close/>
                <a:moveTo>
                  <a:pt x="219250" y="197414"/>
                </a:moveTo>
                <a:lnTo>
                  <a:pt x="291258" y="197414"/>
                </a:lnTo>
                <a:lnTo>
                  <a:pt x="291258" y="269422"/>
                </a:lnTo>
                <a:lnTo>
                  <a:pt x="219250" y="269422"/>
                </a:lnTo>
                <a:lnTo>
                  <a:pt x="219250" y="197414"/>
                </a:lnTo>
                <a:close/>
                <a:moveTo>
                  <a:pt x="109625" y="197414"/>
                </a:moveTo>
                <a:lnTo>
                  <a:pt x="181633" y="197414"/>
                </a:lnTo>
                <a:lnTo>
                  <a:pt x="181633" y="269422"/>
                </a:lnTo>
                <a:lnTo>
                  <a:pt x="109625" y="269422"/>
                </a:lnTo>
                <a:lnTo>
                  <a:pt x="109625" y="197414"/>
                </a:lnTo>
                <a:close/>
                <a:moveTo>
                  <a:pt x="0" y="197414"/>
                </a:moveTo>
                <a:lnTo>
                  <a:pt x="72008" y="197414"/>
                </a:lnTo>
                <a:lnTo>
                  <a:pt x="72008" y="269422"/>
                </a:lnTo>
                <a:lnTo>
                  <a:pt x="0" y="269422"/>
                </a:lnTo>
                <a:lnTo>
                  <a:pt x="0" y="197414"/>
                </a:lnTo>
                <a:close/>
                <a:moveTo>
                  <a:pt x="657750" y="193295"/>
                </a:moveTo>
                <a:lnTo>
                  <a:pt x="729758" y="193295"/>
                </a:lnTo>
                <a:lnTo>
                  <a:pt x="729758" y="265303"/>
                </a:lnTo>
                <a:lnTo>
                  <a:pt x="657750" y="265303"/>
                </a:lnTo>
                <a:lnTo>
                  <a:pt x="657750" y="193295"/>
                </a:lnTo>
                <a:close/>
                <a:moveTo>
                  <a:pt x="548125" y="98707"/>
                </a:moveTo>
                <a:lnTo>
                  <a:pt x="620133" y="98707"/>
                </a:lnTo>
                <a:lnTo>
                  <a:pt x="620133" y="170715"/>
                </a:lnTo>
                <a:lnTo>
                  <a:pt x="548125" y="170715"/>
                </a:lnTo>
                <a:lnTo>
                  <a:pt x="548125" y="98707"/>
                </a:lnTo>
                <a:close/>
                <a:moveTo>
                  <a:pt x="657750" y="94588"/>
                </a:moveTo>
                <a:lnTo>
                  <a:pt x="729758" y="94588"/>
                </a:lnTo>
                <a:lnTo>
                  <a:pt x="729758" y="166596"/>
                </a:lnTo>
                <a:lnTo>
                  <a:pt x="657750" y="166596"/>
                </a:lnTo>
                <a:lnTo>
                  <a:pt x="657750" y="94588"/>
                </a:lnTo>
                <a:close/>
                <a:moveTo>
                  <a:pt x="548125" y="0"/>
                </a:moveTo>
                <a:lnTo>
                  <a:pt x="620133" y="0"/>
                </a:lnTo>
                <a:lnTo>
                  <a:pt x="620133" y="72008"/>
                </a:lnTo>
                <a:lnTo>
                  <a:pt x="548125" y="72008"/>
                </a:lnTo>
                <a:lnTo>
                  <a:pt x="548125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1685DA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6200000" flipH="1">
            <a:off x="10297160" y="-544195"/>
            <a:ext cx="1363345" cy="2451735"/>
          </a:xfrm>
          <a:custGeom>
            <a:avLst/>
            <a:gdLst>
              <a:gd name="connsiteX0" fmla="*/ 0 w 2147"/>
              <a:gd name="connsiteY0" fmla="*/ 3847 h 3861"/>
              <a:gd name="connsiteX1" fmla="*/ 4 w 2147"/>
              <a:gd name="connsiteY1" fmla="*/ 0 h 3861"/>
              <a:gd name="connsiteX2" fmla="*/ 2147 w 2147"/>
              <a:gd name="connsiteY2" fmla="*/ 3861 h 3861"/>
              <a:gd name="connsiteX3" fmla="*/ 0 w 2147"/>
              <a:gd name="connsiteY3" fmla="*/ 3847 h 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7" h="3861">
                <a:moveTo>
                  <a:pt x="0" y="3847"/>
                </a:moveTo>
                <a:lnTo>
                  <a:pt x="4" y="0"/>
                </a:lnTo>
                <a:lnTo>
                  <a:pt x="2147" y="3861"/>
                </a:lnTo>
                <a:lnTo>
                  <a:pt x="0" y="3847"/>
                </a:lnTo>
                <a:close/>
              </a:path>
            </a:pathLst>
          </a:custGeom>
          <a:ln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880870" y="372745"/>
            <a:ext cx="556069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ADD  YOUR  TITLE 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43965" y="3242945"/>
            <a:ext cx="1092835" cy="916940"/>
          </a:xfrm>
          <a:prstGeom prst="rect">
            <a:avLst/>
          </a:prstGeom>
          <a:noFill/>
          <a:ln>
            <a:solidFill>
              <a:srgbClr val="1685DA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/>
              <a:t>ADD YOUR</a:t>
            </a:r>
          </a:p>
          <a:p>
            <a:r>
              <a:rPr lang="en-US" altLang="zh-CN"/>
              <a:t>ARTICLE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11855" y="1718945"/>
            <a:ext cx="1092835" cy="916940"/>
          </a:xfrm>
          <a:prstGeom prst="rect">
            <a:avLst/>
          </a:prstGeom>
          <a:noFill/>
          <a:ln>
            <a:solidFill>
              <a:srgbClr val="1685DA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/>
              <a:t>ADD YOUR</a:t>
            </a:r>
          </a:p>
          <a:p>
            <a:r>
              <a:rPr lang="en-US" altLang="zh-CN"/>
              <a:t>ARTICLE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045700" y="2372995"/>
            <a:ext cx="1092835" cy="916940"/>
          </a:xfrm>
          <a:prstGeom prst="rect">
            <a:avLst/>
          </a:prstGeom>
          <a:noFill/>
          <a:ln>
            <a:solidFill>
              <a:srgbClr val="1685DA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/>
              <a:t>ADD YOUR</a:t>
            </a:r>
          </a:p>
          <a:p>
            <a:r>
              <a:rPr lang="en-US" altLang="zh-CN"/>
              <a:t>ARTICLE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186295" y="1456055"/>
            <a:ext cx="1092835" cy="916940"/>
          </a:xfrm>
          <a:prstGeom prst="rect">
            <a:avLst/>
          </a:prstGeom>
          <a:noFill/>
          <a:ln>
            <a:solidFill>
              <a:srgbClr val="1685DA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/>
              <a:t>ADD YOUR</a:t>
            </a:r>
          </a:p>
          <a:p>
            <a:r>
              <a:rPr lang="en-US" altLang="zh-CN"/>
              <a:t>ARTICLE</a:t>
            </a:r>
          </a:p>
        </p:txBody>
      </p:sp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0" grpId="0" animBg="1"/>
      <p:bldP spid="16" grpId="0"/>
      <p:bldP spid="16" grpId="3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57450" y="1057661"/>
            <a:ext cx="7277100" cy="649605"/>
          </a:xfrm>
        </p:spPr>
        <p:txBody>
          <a:bodyPr/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内容标题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57450" y="1707674"/>
            <a:ext cx="7277100" cy="286232"/>
          </a:xfrm>
        </p:spPr>
        <p:txBody>
          <a:bodyPr/>
          <a:lstStyle/>
          <a:p>
            <a:r>
              <a:rPr lang="en-US" dirty="0"/>
              <a:t>Add the text here</a:t>
            </a:r>
          </a:p>
        </p:txBody>
      </p:sp>
      <p:grpSp>
        <p:nvGrpSpPr>
          <p:cNvPr id="5" name="组合 48"/>
          <p:cNvGrpSpPr/>
          <p:nvPr/>
        </p:nvGrpSpPr>
        <p:grpSpPr>
          <a:xfrm>
            <a:off x="8578767" y="2594037"/>
            <a:ext cx="834290" cy="613970"/>
            <a:chOff x="4897438" y="2020888"/>
            <a:chExt cx="1268413" cy="933450"/>
          </a:xfrm>
          <a:solidFill>
            <a:schemeClr val="accent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897438" y="2020888"/>
              <a:ext cx="1268413" cy="933450"/>
            </a:xfrm>
            <a:custGeom>
              <a:avLst/>
              <a:gdLst>
                <a:gd name="T0" fmla="*/ 47 w 690"/>
                <a:gd name="T1" fmla="*/ 459 h 506"/>
                <a:gd name="T2" fmla="*/ 47 w 690"/>
                <a:gd name="T3" fmla="*/ 459 h 506"/>
                <a:gd name="T4" fmla="*/ 643 w 690"/>
                <a:gd name="T5" fmla="*/ 459 h 506"/>
                <a:gd name="T6" fmla="*/ 643 w 690"/>
                <a:gd name="T7" fmla="*/ 47 h 506"/>
                <a:gd name="T8" fmla="*/ 47 w 690"/>
                <a:gd name="T9" fmla="*/ 47 h 506"/>
                <a:gd name="T10" fmla="*/ 47 w 690"/>
                <a:gd name="T11" fmla="*/ 459 h 506"/>
                <a:gd name="T12" fmla="*/ 690 w 690"/>
                <a:gd name="T13" fmla="*/ 506 h 506"/>
                <a:gd name="T14" fmla="*/ 690 w 690"/>
                <a:gd name="T15" fmla="*/ 506 h 506"/>
                <a:gd name="T16" fmla="*/ 0 w 690"/>
                <a:gd name="T17" fmla="*/ 506 h 506"/>
                <a:gd name="T18" fmla="*/ 0 w 690"/>
                <a:gd name="T19" fmla="*/ 0 h 506"/>
                <a:gd name="T20" fmla="*/ 690 w 690"/>
                <a:gd name="T21" fmla="*/ 0 h 506"/>
                <a:gd name="T22" fmla="*/ 690 w 690"/>
                <a:gd name="T23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0" h="506">
                  <a:moveTo>
                    <a:pt x="47" y="459"/>
                  </a:moveTo>
                  <a:lnTo>
                    <a:pt x="47" y="459"/>
                  </a:lnTo>
                  <a:lnTo>
                    <a:pt x="643" y="459"/>
                  </a:lnTo>
                  <a:lnTo>
                    <a:pt x="643" y="47"/>
                  </a:lnTo>
                  <a:lnTo>
                    <a:pt x="47" y="47"/>
                  </a:lnTo>
                  <a:lnTo>
                    <a:pt x="47" y="459"/>
                  </a:lnTo>
                  <a:close/>
                  <a:moveTo>
                    <a:pt x="690" y="506"/>
                  </a:moveTo>
                  <a:lnTo>
                    <a:pt x="690" y="506"/>
                  </a:lnTo>
                  <a:lnTo>
                    <a:pt x="0" y="506"/>
                  </a:lnTo>
                  <a:lnTo>
                    <a:pt x="0" y="0"/>
                  </a:lnTo>
                  <a:lnTo>
                    <a:pt x="690" y="0"/>
                  </a:lnTo>
                  <a:lnTo>
                    <a:pt x="690" y="50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914900" y="2030413"/>
              <a:ext cx="1233488" cy="509587"/>
            </a:xfrm>
            <a:custGeom>
              <a:avLst/>
              <a:gdLst>
                <a:gd name="T0" fmla="*/ 335 w 670"/>
                <a:gd name="T1" fmla="*/ 277 h 277"/>
                <a:gd name="T2" fmla="*/ 335 w 670"/>
                <a:gd name="T3" fmla="*/ 277 h 277"/>
                <a:gd name="T4" fmla="*/ 0 w 670"/>
                <a:gd name="T5" fmla="*/ 38 h 277"/>
                <a:gd name="T6" fmla="*/ 27 w 670"/>
                <a:gd name="T7" fmla="*/ 0 h 277"/>
                <a:gd name="T8" fmla="*/ 335 w 670"/>
                <a:gd name="T9" fmla="*/ 219 h 277"/>
                <a:gd name="T10" fmla="*/ 643 w 670"/>
                <a:gd name="T11" fmla="*/ 0 h 277"/>
                <a:gd name="T12" fmla="*/ 670 w 670"/>
                <a:gd name="T13" fmla="*/ 38 h 277"/>
                <a:gd name="T14" fmla="*/ 335 w 670"/>
                <a:gd name="T1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0" h="277">
                  <a:moveTo>
                    <a:pt x="335" y="277"/>
                  </a:moveTo>
                  <a:lnTo>
                    <a:pt x="335" y="277"/>
                  </a:lnTo>
                  <a:lnTo>
                    <a:pt x="0" y="38"/>
                  </a:lnTo>
                  <a:lnTo>
                    <a:pt x="27" y="0"/>
                  </a:lnTo>
                  <a:lnTo>
                    <a:pt x="335" y="219"/>
                  </a:lnTo>
                  <a:lnTo>
                    <a:pt x="643" y="0"/>
                  </a:lnTo>
                  <a:lnTo>
                    <a:pt x="670" y="38"/>
                  </a:lnTo>
                  <a:lnTo>
                    <a:pt x="335" y="2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22"/>
          <p:cNvGrpSpPr/>
          <p:nvPr/>
        </p:nvGrpSpPr>
        <p:grpSpPr>
          <a:xfrm>
            <a:off x="2798643" y="2600565"/>
            <a:ext cx="794889" cy="623974"/>
            <a:chOff x="3654425" y="5089525"/>
            <a:chExt cx="1860550" cy="1460500"/>
          </a:xfrm>
          <a:solidFill>
            <a:schemeClr val="accent1"/>
          </a:solidFill>
        </p:grpSpPr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23"/>
          <p:cNvGrpSpPr/>
          <p:nvPr/>
        </p:nvGrpSpPr>
        <p:grpSpPr>
          <a:xfrm>
            <a:off x="5733484" y="2555462"/>
            <a:ext cx="725031" cy="723675"/>
            <a:chOff x="6262688" y="5170488"/>
            <a:chExt cx="1697038" cy="1693863"/>
          </a:xfrm>
          <a:solidFill>
            <a:schemeClr val="accent1"/>
          </a:solidFill>
        </p:grpSpPr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319788" y="2036252"/>
            <a:ext cx="1752600" cy="1752600"/>
          </a:xfrm>
          <a:prstGeom prst="ellipse">
            <a:avLst/>
          </a:prstGeom>
          <a:noFill/>
          <a:ln w="57150">
            <a:solidFill>
              <a:srgbClr val="168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19700" y="2036252"/>
            <a:ext cx="1752600" cy="1752600"/>
          </a:xfrm>
          <a:prstGeom prst="ellipse">
            <a:avLst/>
          </a:prstGeom>
          <a:noFill/>
          <a:ln w="57150">
            <a:solidFill>
              <a:srgbClr val="168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19612" y="2036252"/>
            <a:ext cx="1752600" cy="1752600"/>
          </a:xfrm>
          <a:prstGeom prst="ellipse">
            <a:avLst/>
          </a:prstGeom>
          <a:noFill/>
          <a:ln w="57150">
            <a:solidFill>
              <a:srgbClr val="168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16"/>
          <p:cNvSpPr/>
          <p:nvPr/>
        </p:nvSpPr>
        <p:spPr>
          <a:xfrm>
            <a:off x="1981200" y="4534987"/>
            <a:ext cx="2539650" cy="127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23" name="矩形 17"/>
          <p:cNvSpPr/>
          <p:nvPr/>
        </p:nvSpPr>
        <p:spPr>
          <a:xfrm>
            <a:off x="2132769" y="4082555"/>
            <a:ext cx="2236510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rgbClr val="1685DA"/>
                </a:solidFill>
              </a:rPr>
              <a:t>点击此处添加标题</a:t>
            </a:r>
          </a:p>
        </p:txBody>
      </p:sp>
      <p:sp>
        <p:nvSpPr>
          <p:cNvPr id="26" name="矩形 16"/>
          <p:cNvSpPr/>
          <p:nvPr/>
        </p:nvSpPr>
        <p:spPr>
          <a:xfrm>
            <a:off x="4863182" y="4534987"/>
            <a:ext cx="2539650" cy="127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27" name="矩形 17"/>
          <p:cNvSpPr/>
          <p:nvPr/>
        </p:nvSpPr>
        <p:spPr>
          <a:xfrm>
            <a:off x="5015386" y="4082555"/>
            <a:ext cx="2236510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rgbClr val="1685DA"/>
                </a:solidFill>
              </a:rPr>
              <a:t>点击此处添加标题</a:t>
            </a:r>
          </a:p>
        </p:txBody>
      </p:sp>
      <p:sp>
        <p:nvSpPr>
          <p:cNvPr id="28" name="矩形 16"/>
          <p:cNvSpPr/>
          <p:nvPr/>
        </p:nvSpPr>
        <p:spPr>
          <a:xfrm>
            <a:off x="7746434" y="4534987"/>
            <a:ext cx="2539650" cy="127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29" name="矩形 17"/>
          <p:cNvSpPr/>
          <p:nvPr/>
        </p:nvSpPr>
        <p:spPr>
          <a:xfrm>
            <a:off x="7898003" y="4082555"/>
            <a:ext cx="2236510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rgbClr val="1685DA"/>
                </a:solidFill>
              </a:rPr>
              <a:t>点击此处添加标题</a:t>
            </a:r>
          </a:p>
        </p:txBody>
      </p:sp>
      <p:sp>
        <p:nvSpPr>
          <p:cNvPr id="2050" name=" 2050"/>
          <p:cNvSpPr/>
          <p:nvPr/>
        </p:nvSpPr>
        <p:spPr bwMode="auto">
          <a:xfrm>
            <a:off x="10285730" y="5344795"/>
            <a:ext cx="1734185" cy="1527175"/>
          </a:xfrm>
          <a:custGeom>
            <a:avLst/>
            <a:gdLst/>
            <a:ahLst/>
            <a:cxnLst/>
            <a:rect l="0" t="0" r="r" b="b"/>
            <a:pathLst>
              <a:path w="4741862" h="3833813">
                <a:moveTo>
                  <a:pt x="247650" y="2000250"/>
                </a:moveTo>
                <a:lnTo>
                  <a:pt x="1016000" y="2000250"/>
                </a:lnTo>
                <a:lnTo>
                  <a:pt x="1030288" y="2003425"/>
                </a:lnTo>
                <a:lnTo>
                  <a:pt x="1041400" y="2012950"/>
                </a:lnTo>
                <a:lnTo>
                  <a:pt x="1050925" y="2020888"/>
                </a:lnTo>
                <a:lnTo>
                  <a:pt x="1054100" y="2036763"/>
                </a:lnTo>
                <a:lnTo>
                  <a:pt x="1050925" y="2051051"/>
                </a:lnTo>
                <a:lnTo>
                  <a:pt x="1041400" y="2063751"/>
                </a:lnTo>
                <a:lnTo>
                  <a:pt x="1030288" y="2071688"/>
                </a:lnTo>
                <a:lnTo>
                  <a:pt x="1016000" y="2074863"/>
                </a:lnTo>
                <a:lnTo>
                  <a:pt x="247650" y="2074863"/>
                </a:lnTo>
                <a:lnTo>
                  <a:pt x="233362" y="2071688"/>
                </a:lnTo>
                <a:lnTo>
                  <a:pt x="220662" y="2063751"/>
                </a:lnTo>
                <a:lnTo>
                  <a:pt x="212725" y="2051051"/>
                </a:lnTo>
                <a:lnTo>
                  <a:pt x="209550" y="2036763"/>
                </a:lnTo>
                <a:lnTo>
                  <a:pt x="212725" y="2020888"/>
                </a:lnTo>
                <a:lnTo>
                  <a:pt x="220662" y="2012950"/>
                </a:lnTo>
                <a:lnTo>
                  <a:pt x="233362" y="2003425"/>
                </a:lnTo>
                <a:lnTo>
                  <a:pt x="247650" y="2000250"/>
                </a:lnTo>
                <a:close/>
                <a:moveTo>
                  <a:pt x="244475" y="1901825"/>
                </a:moveTo>
                <a:lnTo>
                  <a:pt x="1012825" y="1901825"/>
                </a:lnTo>
                <a:lnTo>
                  <a:pt x="1027112" y="1905000"/>
                </a:lnTo>
                <a:lnTo>
                  <a:pt x="1039812" y="1914525"/>
                </a:lnTo>
                <a:lnTo>
                  <a:pt x="1044575" y="1925638"/>
                </a:lnTo>
                <a:lnTo>
                  <a:pt x="1047750" y="1941513"/>
                </a:lnTo>
                <a:lnTo>
                  <a:pt x="1044575" y="1952626"/>
                </a:lnTo>
                <a:lnTo>
                  <a:pt x="1039812" y="1965326"/>
                </a:lnTo>
                <a:lnTo>
                  <a:pt x="1027112" y="1973263"/>
                </a:lnTo>
                <a:lnTo>
                  <a:pt x="1012825" y="1976438"/>
                </a:lnTo>
                <a:lnTo>
                  <a:pt x="244475" y="1976438"/>
                </a:lnTo>
                <a:lnTo>
                  <a:pt x="230188" y="1973263"/>
                </a:lnTo>
                <a:lnTo>
                  <a:pt x="217488" y="1965326"/>
                </a:lnTo>
                <a:lnTo>
                  <a:pt x="209550" y="1952626"/>
                </a:lnTo>
                <a:lnTo>
                  <a:pt x="206375" y="1941513"/>
                </a:lnTo>
                <a:lnTo>
                  <a:pt x="209550" y="1925638"/>
                </a:lnTo>
                <a:lnTo>
                  <a:pt x="217488" y="1914525"/>
                </a:lnTo>
                <a:lnTo>
                  <a:pt x="230188" y="1905000"/>
                </a:lnTo>
                <a:lnTo>
                  <a:pt x="244475" y="1901825"/>
                </a:lnTo>
                <a:close/>
                <a:moveTo>
                  <a:pt x="277813" y="1803400"/>
                </a:moveTo>
                <a:lnTo>
                  <a:pt x="1047750" y="1803400"/>
                </a:lnTo>
                <a:lnTo>
                  <a:pt x="1060450" y="1806575"/>
                </a:lnTo>
                <a:lnTo>
                  <a:pt x="1071563" y="1816100"/>
                </a:lnTo>
                <a:lnTo>
                  <a:pt x="1081088" y="1827213"/>
                </a:lnTo>
                <a:lnTo>
                  <a:pt x="1084263" y="1843088"/>
                </a:lnTo>
                <a:lnTo>
                  <a:pt x="1081088" y="1857376"/>
                </a:lnTo>
                <a:lnTo>
                  <a:pt x="1071563" y="1868488"/>
                </a:lnTo>
                <a:lnTo>
                  <a:pt x="1060450" y="1874838"/>
                </a:lnTo>
                <a:lnTo>
                  <a:pt x="1047750" y="1878013"/>
                </a:lnTo>
                <a:lnTo>
                  <a:pt x="277813" y="1878013"/>
                </a:lnTo>
                <a:lnTo>
                  <a:pt x="263525" y="1874838"/>
                </a:lnTo>
                <a:lnTo>
                  <a:pt x="250825" y="1868488"/>
                </a:lnTo>
                <a:lnTo>
                  <a:pt x="244475" y="1857376"/>
                </a:lnTo>
                <a:lnTo>
                  <a:pt x="241300" y="1843088"/>
                </a:lnTo>
                <a:lnTo>
                  <a:pt x="244475" y="1827213"/>
                </a:lnTo>
                <a:lnTo>
                  <a:pt x="250825" y="1816100"/>
                </a:lnTo>
                <a:lnTo>
                  <a:pt x="263525" y="1806575"/>
                </a:lnTo>
                <a:lnTo>
                  <a:pt x="277813" y="1803400"/>
                </a:lnTo>
                <a:close/>
                <a:moveTo>
                  <a:pt x="238125" y="1708150"/>
                </a:moveTo>
                <a:lnTo>
                  <a:pt x="1009650" y="1708150"/>
                </a:lnTo>
                <a:lnTo>
                  <a:pt x="1020762" y="1711325"/>
                </a:lnTo>
                <a:lnTo>
                  <a:pt x="1033462" y="1717675"/>
                </a:lnTo>
                <a:lnTo>
                  <a:pt x="1041400" y="1728788"/>
                </a:lnTo>
                <a:lnTo>
                  <a:pt x="1044575" y="1744663"/>
                </a:lnTo>
                <a:lnTo>
                  <a:pt x="1041400" y="1758951"/>
                </a:lnTo>
                <a:lnTo>
                  <a:pt x="1033462" y="1770063"/>
                </a:lnTo>
                <a:lnTo>
                  <a:pt x="1020762" y="1779588"/>
                </a:lnTo>
                <a:lnTo>
                  <a:pt x="1009650" y="1782763"/>
                </a:lnTo>
                <a:lnTo>
                  <a:pt x="238125" y="1782763"/>
                </a:lnTo>
                <a:lnTo>
                  <a:pt x="223838" y="1779588"/>
                </a:lnTo>
                <a:lnTo>
                  <a:pt x="212725" y="1770063"/>
                </a:lnTo>
                <a:lnTo>
                  <a:pt x="206375" y="1758951"/>
                </a:lnTo>
                <a:lnTo>
                  <a:pt x="203200" y="1744663"/>
                </a:lnTo>
                <a:lnTo>
                  <a:pt x="206375" y="1728788"/>
                </a:lnTo>
                <a:lnTo>
                  <a:pt x="212725" y="1717675"/>
                </a:lnTo>
                <a:lnTo>
                  <a:pt x="223838" y="1711325"/>
                </a:lnTo>
                <a:lnTo>
                  <a:pt x="238125" y="1708150"/>
                </a:lnTo>
                <a:close/>
                <a:moveTo>
                  <a:pt x="301626" y="1609725"/>
                </a:moveTo>
                <a:lnTo>
                  <a:pt x="1068388" y="1609725"/>
                </a:lnTo>
                <a:lnTo>
                  <a:pt x="1084264" y="1612900"/>
                </a:lnTo>
                <a:lnTo>
                  <a:pt x="1095376" y="1620838"/>
                </a:lnTo>
                <a:lnTo>
                  <a:pt x="1104901" y="1633538"/>
                </a:lnTo>
                <a:lnTo>
                  <a:pt x="1108076" y="1644650"/>
                </a:lnTo>
                <a:lnTo>
                  <a:pt x="1104901" y="1660526"/>
                </a:lnTo>
                <a:lnTo>
                  <a:pt x="1095376" y="1671638"/>
                </a:lnTo>
                <a:lnTo>
                  <a:pt x="1084264" y="1681163"/>
                </a:lnTo>
                <a:lnTo>
                  <a:pt x="1068388" y="1684338"/>
                </a:lnTo>
                <a:lnTo>
                  <a:pt x="301626" y="1684338"/>
                </a:lnTo>
                <a:lnTo>
                  <a:pt x="287338" y="1681163"/>
                </a:lnTo>
                <a:lnTo>
                  <a:pt x="274638" y="1671638"/>
                </a:lnTo>
                <a:lnTo>
                  <a:pt x="268288" y="1660526"/>
                </a:lnTo>
                <a:lnTo>
                  <a:pt x="265113" y="1644650"/>
                </a:lnTo>
                <a:lnTo>
                  <a:pt x="268288" y="1633538"/>
                </a:lnTo>
                <a:lnTo>
                  <a:pt x="274638" y="1620838"/>
                </a:lnTo>
                <a:lnTo>
                  <a:pt x="287338" y="1612900"/>
                </a:lnTo>
                <a:lnTo>
                  <a:pt x="301626" y="1609725"/>
                </a:lnTo>
                <a:close/>
                <a:moveTo>
                  <a:pt x="254001" y="1511300"/>
                </a:moveTo>
                <a:lnTo>
                  <a:pt x="1020764" y="1511300"/>
                </a:lnTo>
                <a:lnTo>
                  <a:pt x="1036638" y="1514475"/>
                </a:lnTo>
                <a:lnTo>
                  <a:pt x="1047751" y="1522413"/>
                </a:lnTo>
                <a:lnTo>
                  <a:pt x="1057276" y="1535113"/>
                </a:lnTo>
                <a:lnTo>
                  <a:pt x="1060451" y="1549401"/>
                </a:lnTo>
                <a:lnTo>
                  <a:pt x="1057276" y="1562101"/>
                </a:lnTo>
                <a:lnTo>
                  <a:pt x="1047751" y="1573213"/>
                </a:lnTo>
                <a:lnTo>
                  <a:pt x="1036638" y="1582738"/>
                </a:lnTo>
                <a:lnTo>
                  <a:pt x="1020764" y="1585913"/>
                </a:lnTo>
                <a:lnTo>
                  <a:pt x="254001" y="1585913"/>
                </a:lnTo>
                <a:lnTo>
                  <a:pt x="238126" y="1582738"/>
                </a:lnTo>
                <a:lnTo>
                  <a:pt x="227013" y="1573213"/>
                </a:lnTo>
                <a:lnTo>
                  <a:pt x="220663" y="1562101"/>
                </a:lnTo>
                <a:lnTo>
                  <a:pt x="217488" y="1549401"/>
                </a:lnTo>
                <a:lnTo>
                  <a:pt x="220663" y="1535113"/>
                </a:lnTo>
                <a:lnTo>
                  <a:pt x="227013" y="1522413"/>
                </a:lnTo>
                <a:lnTo>
                  <a:pt x="238126" y="1514475"/>
                </a:lnTo>
                <a:lnTo>
                  <a:pt x="254001" y="1511300"/>
                </a:lnTo>
                <a:close/>
                <a:moveTo>
                  <a:pt x="274638" y="1412875"/>
                </a:moveTo>
                <a:lnTo>
                  <a:pt x="1041400" y="1412875"/>
                </a:lnTo>
                <a:lnTo>
                  <a:pt x="1057276" y="1416050"/>
                </a:lnTo>
                <a:lnTo>
                  <a:pt x="1068388" y="1423988"/>
                </a:lnTo>
                <a:lnTo>
                  <a:pt x="1077913" y="1436688"/>
                </a:lnTo>
                <a:lnTo>
                  <a:pt x="1081088" y="1450976"/>
                </a:lnTo>
                <a:lnTo>
                  <a:pt x="1077913" y="1466851"/>
                </a:lnTo>
                <a:lnTo>
                  <a:pt x="1068388" y="1477963"/>
                </a:lnTo>
                <a:lnTo>
                  <a:pt x="1057276" y="1484313"/>
                </a:lnTo>
                <a:lnTo>
                  <a:pt x="1041400" y="1487488"/>
                </a:lnTo>
                <a:lnTo>
                  <a:pt x="274638" y="1487488"/>
                </a:lnTo>
                <a:lnTo>
                  <a:pt x="260350" y="1484313"/>
                </a:lnTo>
                <a:lnTo>
                  <a:pt x="247650" y="1477963"/>
                </a:lnTo>
                <a:lnTo>
                  <a:pt x="238126" y="1466851"/>
                </a:lnTo>
                <a:lnTo>
                  <a:pt x="236538" y="1450976"/>
                </a:lnTo>
                <a:lnTo>
                  <a:pt x="238126" y="1436688"/>
                </a:lnTo>
                <a:lnTo>
                  <a:pt x="247650" y="1423988"/>
                </a:lnTo>
                <a:lnTo>
                  <a:pt x="260350" y="1416050"/>
                </a:lnTo>
                <a:lnTo>
                  <a:pt x="274638" y="1412875"/>
                </a:lnTo>
                <a:close/>
                <a:moveTo>
                  <a:pt x="3359150" y="0"/>
                </a:moveTo>
                <a:lnTo>
                  <a:pt x="3403600" y="3175"/>
                </a:lnTo>
                <a:lnTo>
                  <a:pt x="3449638" y="6350"/>
                </a:lnTo>
                <a:lnTo>
                  <a:pt x="3494088" y="17462"/>
                </a:lnTo>
                <a:lnTo>
                  <a:pt x="3535362" y="30162"/>
                </a:lnTo>
                <a:lnTo>
                  <a:pt x="3579814" y="50800"/>
                </a:lnTo>
                <a:lnTo>
                  <a:pt x="3619500" y="71437"/>
                </a:lnTo>
                <a:lnTo>
                  <a:pt x="3654426" y="98425"/>
                </a:lnTo>
                <a:lnTo>
                  <a:pt x="3687762" y="128587"/>
                </a:lnTo>
                <a:lnTo>
                  <a:pt x="3717926" y="158750"/>
                </a:lnTo>
                <a:lnTo>
                  <a:pt x="3744914" y="193675"/>
                </a:lnTo>
                <a:lnTo>
                  <a:pt x="3768726" y="230187"/>
                </a:lnTo>
                <a:lnTo>
                  <a:pt x="3789362" y="268287"/>
                </a:lnTo>
                <a:lnTo>
                  <a:pt x="3803650" y="311150"/>
                </a:lnTo>
                <a:lnTo>
                  <a:pt x="3816350" y="352425"/>
                </a:lnTo>
                <a:lnTo>
                  <a:pt x="3822700" y="393700"/>
                </a:lnTo>
                <a:lnTo>
                  <a:pt x="3827462" y="439737"/>
                </a:lnTo>
                <a:lnTo>
                  <a:pt x="3825876" y="484187"/>
                </a:lnTo>
                <a:lnTo>
                  <a:pt x="3822700" y="528637"/>
                </a:lnTo>
                <a:lnTo>
                  <a:pt x="3813176" y="573087"/>
                </a:lnTo>
                <a:lnTo>
                  <a:pt x="3798888" y="615950"/>
                </a:lnTo>
                <a:lnTo>
                  <a:pt x="3776662" y="660400"/>
                </a:lnTo>
                <a:lnTo>
                  <a:pt x="3756026" y="698500"/>
                </a:lnTo>
                <a:lnTo>
                  <a:pt x="3729038" y="735012"/>
                </a:lnTo>
                <a:lnTo>
                  <a:pt x="3702050" y="768350"/>
                </a:lnTo>
                <a:lnTo>
                  <a:pt x="3670300" y="796925"/>
                </a:lnTo>
                <a:lnTo>
                  <a:pt x="3633788" y="823912"/>
                </a:lnTo>
                <a:lnTo>
                  <a:pt x="3598862" y="847724"/>
                </a:lnTo>
                <a:lnTo>
                  <a:pt x="3606800" y="844549"/>
                </a:lnTo>
                <a:lnTo>
                  <a:pt x="3633788" y="842962"/>
                </a:lnTo>
                <a:lnTo>
                  <a:pt x="3675062" y="839787"/>
                </a:lnTo>
                <a:lnTo>
                  <a:pt x="3721100" y="839787"/>
                </a:lnTo>
                <a:lnTo>
                  <a:pt x="3765550" y="842962"/>
                </a:lnTo>
                <a:lnTo>
                  <a:pt x="3810000" y="850899"/>
                </a:lnTo>
                <a:lnTo>
                  <a:pt x="3857626" y="863599"/>
                </a:lnTo>
                <a:lnTo>
                  <a:pt x="3902076" y="881062"/>
                </a:lnTo>
                <a:lnTo>
                  <a:pt x="3948112" y="904874"/>
                </a:lnTo>
                <a:lnTo>
                  <a:pt x="3989388" y="935037"/>
                </a:lnTo>
                <a:lnTo>
                  <a:pt x="4019550" y="958849"/>
                </a:lnTo>
                <a:lnTo>
                  <a:pt x="4046538" y="982662"/>
                </a:lnTo>
                <a:lnTo>
                  <a:pt x="4070350" y="1009649"/>
                </a:lnTo>
                <a:lnTo>
                  <a:pt x="4094162" y="1039812"/>
                </a:lnTo>
                <a:lnTo>
                  <a:pt x="4117976" y="1068387"/>
                </a:lnTo>
                <a:lnTo>
                  <a:pt x="4138612" y="1101724"/>
                </a:lnTo>
                <a:lnTo>
                  <a:pt x="4179888" y="1169987"/>
                </a:lnTo>
                <a:lnTo>
                  <a:pt x="4216400" y="1243012"/>
                </a:lnTo>
                <a:lnTo>
                  <a:pt x="4249738" y="1319212"/>
                </a:lnTo>
                <a:lnTo>
                  <a:pt x="4278312" y="1400174"/>
                </a:lnTo>
                <a:lnTo>
                  <a:pt x="4305300" y="1484312"/>
                </a:lnTo>
                <a:lnTo>
                  <a:pt x="4329112" y="1568450"/>
                </a:lnTo>
                <a:lnTo>
                  <a:pt x="4352926" y="1654175"/>
                </a:lnTo>
                <a:lnTo>
                  <a:pt x="4395788" y="1824038"/>
                </a:lnTo>
                <a:lnTo>
                  <a:pt x="4433888" y="1989138"/>
                </a:lnTo>
                <a:lnTo>
                  <a:pt x="4451910" y="2059780"/>
                </a:lnTo>
                <a:lnTo>
                  <a:pt x="4606926" y="935037"/>
                </a:lnTo>
                <a:lnTo>
                  <a:pt x="4610100" y="919162"/>
                </a:lnTo>
                <a:lnTo>
                  <a:pt x="4616450" y="908049"/>
                </a:lnTo>
                <a:lnTo>
                  <a:pt x="4625976" y="898524"/>
                </a:lnTo>
                <a:lnTo>
                  <a:pt x="4633914" y="890587"/>
                </a:lnTo>
                <a:lnTo>
                  <a:pt x="4646614" y="881062"/>
                </a:lnTo>
                <a:lnTo>
                  <a:pt x="4657726" y="877887"/>
                </a:lnTo>
                <a:lnTo>
                  <a:pt x="4670426" y="874712"/>
                </a:lnTo>
                <a:lnTo>
                  <a:pt x="4684714" y="874712"/>
                </a:lnTo>
                <a:lnTo>
                  <a:pt x="4697414" y="877887"/>
                </a:lnTo>
                <a:lnTo>
                  <a:pt x="4708526" y="884237"/>
                </a:lnTo>
                <a:lnTo>
                  <a:pt x="4721226" y="892174"/>
                </a:lnTo>
                <a:lnTo>
                  <a:pt x="4729162" y="901699"/>
                </a:lnTo>
                <a:lnTo>
                  <a:pt x="4735514" y="914399"/>
                </a:lnTo>
                <a:lnTo>
                  <a:pt x="4738688" y="925512"/>
                </a:lnTo>
                <a:lnTo>
                  <a:pt x="4741862" y="938212"/>
                </a:lnTo>
                <a:lnTo>
                  <a:pt x="4741862" y="952499"/>
                </a:lnTo>
                <a:lnTo>
                  <a:pt x="4538662" y="2415850"/>
                </a:lnTo>
                <a:lnTo>
                  <a:pt x="4538662" y="3765551"/>
                </a:lnTo>
                <a:lnTo>
                  <a:pt x="4535488" y="3779838"/>
                </a:lnTo>
                <a:lnTo>
                  <a:pt x="4532314" y="3792538"/>
                </a:lnTo>
                <a:lnTo>
                  <a:pt x="4527550" y="3803651"/>
                </a:lnTo>
                <a:lnTo>
                  <a:pt x="4518026" y="3813176"/>
                </a:lnTo>
                <a:lnTo>
                  <a:pt x="4508500" y="3821113"/>
                </a:lnTo>
                <a:lnTo>
                  <a:pt x="4497388" y="3827463"/>
                </a:lnTo>
                <a:lnTo>
                  <a:pt x="4484688" y="3833813"/>
                </a:lnTo>
                <a:lnTo>
                  <a:pt x="4470400" y="3833813"/>
                </a:lnTo>
                <a:lnTo>
                  <a:pt x="4454526" y="3833813"/>
                </a:lnTo>
                <a:lnTo>
                  <a:pt x="4443414" y="3827463"/>
                </a:lnTo>
                <a:lnTo>
                  <a:pt x="4430714" y="3821113"/>
                </a:lnTo>
                <a:lnTo>
                  <a:pt x="4422776" y="3813176"/>
                </a:lnTo>
                <a:lnTo>
                  <a:pt x="4413250" y="3803651"/>
                </a:lnTo>
                <a:lnTo>
                  <a:pt x="4406900" y="3792538"/>
                </a:lnTo>
                <a:lnTo>
                  <a:pt x="4403726" y="3779838"/>
                </a:lnTo>
                <a:lnTo>
                  <a:pt x="4402138" y="3765551"/>
                </a:lnTo>
                <a:lnTo>
                  <a:pt x="4402138" y="2505075"/>
                </a:lnTo>
                <a:lnTo>
                  <a:pt x="4398962" y="2493962"/>
                </a:lnTo>
                <a:lnTo>
                  <a:pt x="4395788" y="2478087"/>
                </a:lnTo>
                <a:lnTo>
                  <a:pt x="4395788" y="2474913"/>
                </a:lnTo>
                <a:lnTo>
                  <a:pt x="4386264" y="2493963"/>
                </a:lnTo>
                <a:lnTo>
                  <a:pt x="4378326" y="2511425"/>
                </a:lnTo>
                <a:lnTo>
                  <a:pt x="4365626" y="2528888"/>
                </a:lnTo>
                <a:lnTo>
                  <a:pt x="4351338" y="2544763"/>
                </a:lnTo>
                <a:lnTo>
                  <a:pt x="4335464" y="2559050"/>
                </a:lnTo>
                <a:lnTo>
                  <a:pt x="4321176" y="2570163"/>
                </a:lnTo>
                <a:lnTo>
                  <a:pt x="4302126" y="2579688"/>
                </a:lnTo>
                <a:lnTo>
                  <a:pt x="4284664" y="2589213"/>
                </a:lnTo>
                <a:lnTo>
                  <a:pt x="4264026" y="2597150"/>
                </a:lnTo>
                <a:lnTo>
                  <a:pt x="4243388" y="2603500"/>
                </a:lnTo>
                <a:lnTo>
                  <a:pt x="4222750" y="2606675"/>
                </a:lnTo>
                <a:lnTo>
                  <a:pt x="3565526" y="2677005"/>
                </a:lnTo>
                <a:lnTo>
                  <a:pt x="3565526" y="3765551"/>
                </a:lnTo>
                <a:lnTo>
                  <a:pt x="3565526" y="3779838"/>
                </a:lnTo>
                <a:lnTo>
                  <a:pt x="3559176" y="3792538"/>
                </a:lnTo>
                <a:lnTo>
                  <a:pt x="3552826" y="3803651"/>
                </a:lnTo>
                <a:lnTo>
                  <a:pt x="3548064" y="3813176"/>
                </a:lnTo>
                <a:lnTo>
                  <a:pt x="3535364" y="3821113"/>
                </a:lnTo>
                <a:lnTo>
                  <a:pt x="3524250" y="3827463"/>
                </a:lnTo>
                <a:lnTo>
                  <a:pt x="3511550" y="3833813"/>
                </a:lnTo>
                <a:lnTo>
                  <a:pt x="3500438" y="3833813"/>
                </a:lnTo>
                <a:lnTo>
                  <a:pt x="3484564" y="3833813"/>
                </a:lnTo>
                <a:lnTo>
                  <a:pt x="3473450" y="3827463"/>
                </a:lnTo>
                <a:lnTo>
                  <a:pt x="3460750" y="3821113"/>
                </a:lnTo>
                <a:lnTo>
                  <a:pt x="3451226" y="3813176"/>
                </a:lnTo>
                <a:lnTo>
                  <a:pt x="3443288" y="3803651"/>
                </a:lnTo>
                <a:lnTo>
                  <a:pt x="3436938" y="3792538"/>
                </a:lnTo>
                <a:lnTo>
                  <a:pt x="3430588" y="3779838"/>
                </a:lnTo>
                <a:lnTo>
                  <a:pt x="3430588" y="3765551"/>
                </a:lnTo>
                <a:lnTo>
                  <a:pt x="3430588" y="2920423"/>
                </a:lnTo>
                <a:lnTo>
                  <a:pt x="3355976" y="3582988"/>
                </a:lnTo>
                <a:lnTo>
                  <a:pt x="3349626" y="3603625"/>
                </a:lnTo>
                <a:lnTo>
                  <a:pt x="3348038" y="3624263"/>
                </a:lnTo>
                <a:lnTo>
                  <a:pt x="3338514" y="3643313"/>
                </a:lnTo>
                <a:lnTo>
                  <a:pt x="3328988" y="3663950"/>
                </a:lnTo>
                <a:lnTo>
                  <a:pt x="3317876" y="3678238"/>
                </a:lnTo>
                <a:lnTo>
                  <a:pt x="3305176" y="3695700"/>
                </a:lnTo>
                <a:lnTo>
                  <a:pt x="3290888" y="3711575"/>
                </a:lnTo>
                <a:lnTo>
                  <a:pt x="3275014" y="3722688"/>
                </a:lnTo>
                <a:lnTo>
                  <a:pt x="3260726" y="3735388"/>
                </a:lnTo>
                <a:lnTo>
                  <a:pt x="3243262" y="3746500"/>
                </a:lnTo>
                <a:lnTo>
                  <a:pt x="3222626" y="3756025"/>
                </a:lnTo>
                <a:lnTo>
                  <a:pt x="3203576" y="3762375"/>
                </a:lnTo>
                <a:lnTo>
                  <a:pt x="3182938" y="3768725"/>
                </a:lnTo>
                <a:lnTo>
                  <a:pt x="3162300" y="3771900"/>
                </a:lnTo>
                <a:lnTo>
                  <a:pt x="3141662" y="3771900"/>
                </a:lnTo>
                <a:lnTo>
                  <a:pt x="3121026" y="3771900"/>
                </a:lnTo>
                <a:lnTo>
                  <a:pt x="3097214" y="3765550"/>
                </a:lnTo>
                <a:lnTo>
                  <a:pt x="3078162" y="3759200"/>
                </a:lnTo>
                <a:lnTo>
                  <a:pt x="3057526" y="3752850"/>
                </a:lnTo>
                <a:lnTo>
                  <a:pt x="3040062" y="3744913"/>
                </a:lnTo>
                <a:lnTo>
                  <a:pt x="3022600" y="3732213"/>
                </a:lnTo>
                <a:lnTo>
                  <a:pt x="3003550" y="3721100"/>
                </a:lnTo>
                <a:lnTo>
                  <a:pt x="2989263" y="3705225"/>
                </a:lnTo>
                <a:lnTo>
                  <a:pt x="2976563" y="3690938"/>
                </a:lnTo>
                <a:lnTo>
                  <a:pt x="2965450" y="3671888"/>
                </a:lnTo>
                <a:lnTo>
                  <a:pt x="2952750" y="3657600"/>
                </a:lnTo>
                <a:lnTo>
                  <a:pt x="2947988" y="3636963"/>
                </a:lnTo>
                <a:lnTo>
                  <a:pt x="2938463" y="3619500"/>
                </a:lnTo>
                <a:lnTo>
                  <a:pt x="2935288" y="3597275"/>
                </a:lnTo>
                <a:lnTo>
                  <a:pt x="2932113" y="3576638"/>
                </a:lnTo>
                <a:lnTo>
                  <a:pt x="2928938" y="3556000"/>
                </a:lnTo>
                <a:lnTo>
                  <a:pt x="2932113" y="3532188"/>
                </a:lnTo>
                <a:lnTo>
                  <a:pt x="3051176" y="2478087"/>
                </a:lnTo>
                <a:lnTo>
                  <a:pt x="3054350" y="2457450"/>
                </a:lnTo>
                <a:lnTo>
                  <a:pt x="3060700" y="2436812"/>
                </a:lnTo>
                <a:lnTo>
                  <a:pt x="3070226" y="2416175"/>
                </a:lnTo>
                <a:lnTo>
                  <a:pt x="3078162" y="2397125"/>
                </a:lnTo>
                <a:lnTo>
                  <a:pt x="3087688" y="2379662"/>
                </a:lnTo>
                <a:lnTo>
                  <a:pt x="3101976" y="2365375"/>
                </a:lnTo>
                <a:lnTo>
                  <a:pt x="3114676" y="2349500"/>
                </a:lnTo>
                <a:lnTo>
                  <a:pt x="3128962" y="2335212"/>
                </a:lnTo>
                <a:lnTo>
                  <a:pt x="3148014" y="2322512"/>
                </a:lnTo>
                <a:lnTo>
                  <a:pt x="3165476" y="2314575"/>
                </a:lnTo>
                <a:lnTo>
                  <a:pt x="3182938" y="2305050"/>
                </a:lnTo>
                <a:lnTo>
                  <a:pt x="3203576" y="2298700"/>
                </a:lnTo>
                <a:lnTo>
                  <a:pt x="3222626" y="2293937"/>
                </a:lnTo>
                <a:lnTo>
                  <a:pt x="3243262" y="2290762"/>
                </a:lnTo>
                <a:lnTo>
                  <a:pt x="3260726" y="2290762"/>
                </a:lnTo>
                <a:lnTo>
                  <a:pt x="3273426" y="2284412"/>
                </a:lnTo>
                <a:lnTo>
                  <a:pt x="3294064" y="2281237"/>
                </a:lnTo>
                <a:lnTo>
                  <a:pt x="3314700" y="2274887"/>
                </a:lnTo>
                <a:lnTo>
                  <a:pt x="3690474" y="2234675"/>
                </a:lnTo>
                <a:lnTo>
                  <a:pt x="3667126" y="2144713"/>
                </a:lnTo>
                <a:lnTo>
                  <a:pt x="3609976" y="1931988"/>
                </a:lnTo>
                <a:lnTo>
                  <a:pt x="3582988" y="1827213"/>
                </a:lnTo>
                <a:lnTo>
                  <a:pt x="3549650" y="1722437"/>
                </a:lnTo>
                <a:lnTo>
                  <a:pt x="3514726" y="1620837"/>
                </a:lnTo>
                <a:lnTo>
                  <a:pt x="3475038" y="1525587"/>
                </a:lnTo>
                <a:lnTo>
                  <a:pt x="3459802" y="1481266"/>
                </a:lnTo>
                <a:lnTo>
                  <a:pt x="3457576" y="1484313"/>
                </a:lnTo>
                <a:lnTo>
                  <a:pt x="3406776" y="1570038"/>
                </a:lnTo>
                <a:lnTo>
                  <a:pt x="3359150" y="1660525"/>
                </a:lnTo>
                <a:lnTo>
                  <a:pt x="3341750" y="1690108"/>
                </a:lnTo>
                <a:lnTo>
                  <a:pt x="3341688" y="1690688"/>
                </a:lnTo>
                <a:lnTo>
                  <a:pt x="3328988" y="1717675"/>
                </a:lnTo>
                <a:lnTo>
                  <a:pt x="3317876" y="1744663"/>
                </a:lnTo>
                <a:lnTo>
                  <a:pt x="3297238" y="1765300"/>
                </a:lnTo>
                <a:lnTo>
                  <a:pt x="3275014" y="1782763"/>
                </a:lnTo>
                <a:lnTo>
                  <a:pt x="3249614" y="1797050"/>
                </a:lnTo>
                <a:lnTo>
                  <a:pt x="3219450" y="1806575"/>
                </a:lnTo>
                <a:lnTo>
                  <a:pt x="2603954" y="1993900"/>
                </a:lnTo>
                <a:lnTo>
                  <a:pt x="2606676" y="1993900"/>
                </a:lnTo>
                <a:lnTo>
                  <a:pt x="2619376" y="1993900"/>
                </a:lnTo>
                <a:lnTo>
                  <a:pt x="2633663" y="2000250"/>
                </a:lnTo>
                <a:lnTo>
                  <a:pt x="2646363" y="2006600"/>
                </a:lnTo>
                <a:lnTo>
                  <a:pt x="2654300" y="2016125"/>
                </a:lnTo>
                <a:lnTo>
                  <a:pt x="2663826" y="2024063"/>
                </a:lnTo>
                <a:lnTo>
                  <a:pt x="2670176" y="2036763"/>
                </a:lnTo>
                <a:lnTo>
                  <a:pt x="2671763" y="2047875"/>
                </a:lnTo>
                <a:lnTo>
                  <a:pt x="2674938" y="2063751"/>
                </a:lnTo>
                <a:lnTo>
                  <a:pt x="2671763" y="2074863"/>
                </a:lnTo>
                <a:lnTo>
                  <a:pt x="2670176" y="2087563"/>
                </a:lnTo>
                <a:lnTo>
                  <a:pt x="2663826" y="2098676"/>
                </a:lnTo>
                <a:lnTo>
                  <a:pt x="2654300" y="2111375"/>
                </a:lnTo>
                <a:lnTo>
                  <a:pt x="3027362" y="2111375"/>
                </a:lnTo>
                <a:lnTo>
                  <a:pt x="3040062" y="2111375"/>
                </a:lnTo>
                <a:lnTo>
                  <a:pt x="3054350" y="2114550"/>
                </a:lnTo>
                <a:lnTo>
                  <a:pt x="3063876" y="2119313"/>
                </a:lnTo>
                <a:lnTo>
                  <a:pt x="3074988" y="2128838"/>
                </a:lnTo>
                <a:lnTo>
                  <a:pt x="3084514" y="2141538"/>
                </a:lnTo>
                <a:lnTo>
                  <a:pt x="3090862" y="2149475"/>
                </a:lnTo>
                <a:lnTo>
                  <a:pt x="3094038" y="2165350"/>
                </a:lnTo>
                <a:lnTo>
                  <a:pt x="3094038" y="2176463"/>
                </a:lnTo>
                <a:lnTo>
                  <a:pt x="3094038" y="2192338"/>
                </a:lnTo>
                <a:lnTo>
                  <a:pt x="3090862" y="2203450"/>
                </a:lnTo>
                <a:lnTo>
                  <a:pt x="3084514" y="2216150"/>
                </a:lnTo>
                <a:lnTo>
                  <a:pt x="3074988" y="2224088"/>
                </a:lnTo>
                <a:lnTo>
                  <a:pt x="3063876" y="2233613"/>
                </a:lnTo>
                <a:lnTo>
                  <a:pt x="3054350" y="2239963"/>
                </a:lnTo>
                <a:lnTo>
                  <a:pt x="3040062" y="2243138"/>
                </a:lnTo>
                <a:lnTo>
                  <a:pt x="3027362" y="2244725"/>
                </a:lnTo>
                <a:lnTo>
                  <a:pt x="2857501" y="2244725"/>
                </a:lnTo>
                <a:lnTo>
                  <a:pt x="2857501" y="3765551"/>
                </a:lnTo>
                <a:lnTo>
                  <a:pt x="2857501" y="3779838"/>
                </a:lnTo>
                <a:lnTo>
                  <a:pt x="2851151" y="3792538"/>
                </a:lnTo>
                <a:lnTo>
                  <a:pt x="2846388" y="3803651"/>
                </a:lnTo>
                <a:lnTo>
                  <a:pt x="2836863" y="3813176"/>
                </a:lnTo>
                <a:lnTo>
                  <a:pt x="2827338" y="3821113"/>
                </a:lnTo>
                <a:lnTo>
                  <a:pt x="2816226" y="3827463"/>
                </a:lnTo>
                <a:lnTo>
                  <a:pt x="2803526" y="3833813"/>
                </a:lnTo>
                <a:lnTo>
                  <a:pt x="2789238" y="3833813"/>
                </a:lnTo>
                <a:lnTo>
                  <a:pt x="2776538" y="3833813"/>
                </a:lnTo>
                <a:lnTo>
                  <a:pt x="2765426" y="3827463"/>
                </a:lnTo>
                <a:lnTo>
                  <a:pt x="2752726" y="3821113"/>
                </a:lnTo>
                <a:lnTo>
                  <a:pt x="2741613" y="3813176"/>
                </a:lnTo>
                <a:lnTo>
                  <a:pt x="2735263" y="3803651"/>
                </a:lnTo>
                <a:lnTo>
                  <a:pt x="2728913" y="3792538"/>
                </a:lnTo>
                <a:lnTo>
                  <a:pt x="2722563" y="3779838"/>
                </a:lnTo>
                <a:lnTo>
                  <a:pt x="2722563" y="3765551"/>
                </a:lnTo>
                <a:lnTo>
                  <a:pt x="2722563" y="2244725"/>
                </a:lnTo>
                <a:lnTo>
                  <a:pt x="274638" y="2244725"/>
                </a:lnTo>
                <a:lnTo>
                  <a:pt x="274638" y="3765551"/>
                </a:lnTo>
                <a:lnTo>
                  <a:pt x="271463" y="3779838"/>
                </a:lnTo>
                <a:lnTo>
                  <a:pt x="268288" y="3792538"/>
                </a:lnTo>
                <a:lnTo>
                  <a:pt x="263526" y="3803651"/>
                </a:lnTo>
                <a:lnTo>
                  <a:pt x="254000" y="3813176"/>
                </a:lnTo>
                <a:lnTo>
                  <a:pt x="244476" y="3821113"/>
                </a:lnTo>
                <a:lnTo>
                  <a:pt x="233363" y="3827463"/>
                </a:lnTo>
                <a:lnTo>
                  <a:pt x="217488" y="3833813"/>
                </a:lnTo>
                <a:lnTo>
                  <a:pt x="206376" y="3833813"/>
                </a:lnTo>
                <a:lnTo>
                  <a:pt x="190500" y="3833813"/>
                </a:lnTo>
                <a:lnTo>
                  <a:pt x="179388" y="3827463"/>
                </a:lnTo>
                <a:lnTo>
                  <a:pt x="166688" y="3821113"/>
                </a:lnTo>
                <a:lnTo>
                  <a:pt x="158750" y="3813176"/>
                </a:lnTo>
                <a:lnTo>
                  <a:pt x="149226" y="3803651"/>
                </a:lnTo>
                <a:lnTo>
                  <a:pt x="142876" y="3792538"/>
                </a:lnTo>
                <a:lnTo>
                  <a:pt x="139700" y="3779838"/>
                </a:lnTo>
                <a:lnTo>
                  <a:pt x="138113" y="3765551"/>
                </a:lnTo>
                <a:lnTo>
                  <a:pt x="138113" y="2244725"/>
                </a:lnTo>
                <a:lnTo>
                  <a:pt x="68263" y="2244725"/>
                </a:lnTo>
                <a:lnTo>
                  <a:pt x="53975" y="2243138"/>
                </a:lnTo>
                <a:lnTo>
                  <a:pt x="41275" y="2239963"/>
                </a:lnTo>
                <a:lnTo>
                  <a:pt x="30163" y="2233613"/>
                </a:lnTo>
                <a:lnTo>
                  <a:pt x="20638" y="2224088"/>
                </a:lnTo>
                <a:lnTo>
                  <a:pt x="12700" y="2216150"/>
                </a:lnTo>
                <a:lnTo>
                  <a:pt x="6350" y="2203450"/>
                </a:lnTo>
                <a:lnTo>
                  <a:pt x="0" y="2192338"/>
                </a:lnTo>
                <a:lnTo>
                  <a:pt x="0" y="2176463"/>
                </a:lnTo>
                <a:lnTo>
                  <a:pt x="0" y="2165350"/>
                </a:lnTo>
                <a:lnTo>
                  <a:pt x="6350" y="2149475"/>
                </a:lnTo>
                <a:lnTo>
                  <a:pt x="12700" y="2141538"/>
                </a:lnTo>
                <a:lnTo>
                  <a:pt x="20638" y="2128838"/>
                </a:lnTo>
                <a:lnTo>
                  <a:pt x="30163" y="2119313"/>
                </a:lnTo>
                <a:lnTo>
                  <a:pt x="41275" y="2114550"/>
                </a:lnTo>
                <a:lnTo>
                  <a:pt x="53975" y="2111375"/>
                </a:lnTo>
                <a:lnTo>
                  <a:pt x="68263" y="2111375"/>
                </a:lnTo>
                <a:lnTo>
                  <a:pt x="1738313" y="2111375"/>
                </a:lnTo>
                <a:lnTo>
                  <a:pt x="1731963" y="2098676"/>
                </a:lnTo>
                <a:lnTo>
                  <a:pt x="1722438" y="2087563"/>
                </a:lnTo>
                <a:lnTo>
                  <a:pt x="1719263" y="2074863"/>
                </a:lnTo>
                <a:lnTo>
                  <a:pt x="1719263" y="2063751"/>
                </a:lnTo>
                <a:lnTo>
                  <a:pt x="1719263" y="2062529"/>
                </a:lnTo>
                <a:lnTo>
                  <a:pt x="1690688" y="2057400"/>
                </a:lnTo>
                <a:lnTo>
                  <a:pt x="1677988" y="2051050"/>
                </a:lnTo>
                <a:lnTo>
                  <a:pt x="1666875" y="2039937"/>
                </a:lnTo>
                <a:lnTo>
                  <a:pt x="1639888" y="2009775"/>
                </a:lnTo>
                <a:lnTo>
                  <a:pt x="1617662" y="1970087"/>
                </a:lnTo>
                <a:lnTo>
                  <a:pt x="1597025" y="1928812"/>
                </a:lnTo>
                <a:lnTo>
                  <a:pt x="1565275" y="1854200"/>
                </a:lnTo>
                <a:lnTo>
                  <a:pt x="1552575" y="1820862"/>
                </a:lnTo>
                <a:lnTo>
                  <a:pt x="1484312" y="1576387"/>
                </a:lnTo>
                <a:lnTo>
                  <a:pt x="1444625" y="1443037"/>
                </a:lnTo>
                <a:lnTo>
                  <a:pt x="1412875" y="1311274"/>
                </a:lnTo>
                <a:lnTo>
                  <a:pt x="1385888" y="1192212"/>
                </a:lnTo>
                <a:lnTo>
                  <a:pt x="1373188" y="1138237"/>
                </a:lnTo>
                <a:lnTo>
                  <a:pt x="1366838" y="1090612"/>
                </a:lnTo>
                <a:lnTo>
                  <a:pt x="1365250" y="1047749"/>
                </a:lnTo>
                <a:lnTo>
                  <a:pt x="1365250" y="1015999"/>
                </a:lnTo>
                <a:lnTo>
                  <a:pt x="1370012" y="989012"/>
                </a:lnTo>
                <a:lnTo>
                  <a:pt x="1376362" y="979487"/>
                </a:lnTo>
                <a:lnTo>
                  <a:pt x="1379538" y="973137"/>
                </a:lnTo>
                <a:lnTo>
                  <a:pt x="1460500" y="935037"/>
                </a:lnTo>
                <a:lnTo>
                  <a:pt x="1738957" y="2015573"/>
                </a:lnTo>
                <a:lnTo>
                  <a:pt x="1749426" y="2006600"/>
                </a:lnTo>
                <a:lnTo>
                  <a:pt x="1758950" y="2000250"/>
                </a:lnTo>
                <a:lnTo>
                  <a:pt x="1773238" y="1993900"/>
                </a:lnTo>
                <a:lnTo>
                  <a:pt x="1785938" y="1993900"/>
                </a:lnTo>
                <a:lnTo>
                  <a:pt x="2264305" y="1993900"/>
                </a:lnTo>
                <a:lnTo>
                  <a:pt x="2257426" y="1985963"/>
                </a:lnTo>
                <a:lnTo>
                  <a:pt x="2244726" y="1958975"/>
                </a:lnTo>
                <a:lnTo>
                  <a:pt x="2236788" y="1928813"/>
                </a:lnTo>
                <a:lnTo>
                  <a:pt x="2233613" y="1898650"/>
                </a:lnTo>
                <a:lnTo>
                  <a:pt x="2236788" y="1868488"/>
                </a:lnTo>
                <a:lnTo>
                  <a:pt x="2244726" y="1839913"/>
                </a:lnTo>
                <a:lnTo>
                  <a:pt x="2260600" y="1812925"/>
                </a:lnTo>
                <a:lnTo>
                  <a:pt x="2278063" y="1792288"/>
                </a:lnTo>
                <a:lnTo>
                  <a:pt x="2301876" y="1773238"/>
                </a:lnTo>
                <a:lnTo>
                  <a:pt x="2328863" y="1758950"/>
                </a:lnTo>
                <a:lnTo>
                  <a:pt x="2359026" y="1749425"/>
                </a:lnTo>
                <a:lnTo>
                  <a:pt x="3084708" y="1528565"/>
                </a:lnTo>
                <a:lnTo>
                  <a:pt x="3311526" y="1152524"/>
                </a:lnTo>
                <a:lnTo>
                  <a:pt x="3349626" y="1084262"/>
                </a:lnTo>
                <a:lnTo>
                  <a:pt x="3368676" y="1050924"/>
                </a:lnTo>
                <a:lnTo>
                  <a:pt x="3389314" y="1017587"/>
                </a:lnTo>
                <a:lnTo>
                  <a:pt x="3413126" y="989012"/>
                </a:lnTo>
                <a:lnTo>
                  <a:pt x="3436938" y="958849"/>
                </a:lnTo>
                <a:lnTo>
                  <a:pt x="3467100" y="935037"/>
                </a:lnTo>
                <a:lnTo>
                  <a:pt x="3467392" y="934856"/>
                </a:lnTo>
                <a:lnTo>
                  <a:pt x="3475038" y="925512"/>
                </a:lnTo>
                <a:lnTo>
                  <a:pt x="3490912" y="911224"/>
                </a:lnTo>
                <a:lnTo>
                  <a:pt x="3505200" y="895349"/>
                </a:lnTo>
                <a:lnTo>
                  <a:pt x="3522244" y="882567"/>
                </a:lnTo>
                <a:lnTo>
                  <a:pt x="3517900" y="884237"/>
                </a:lnTo>
                <a:lnTo>
                  <a:pt x="3475038" y="895350"/>
                </a:lnTo>
                <a:lnTo>
                  <a:pt x="3433762" y="901700"/>
                </a:lnTo>
                <a:lnTo>
                  <a:pt x="3389314" y="908050"/>
                </a:lnTo>
                <a:lnTo>
                  <a:pt x="3344862" y="904875"/>
                </a:lnTo>
                <a:lnTo>
                  <a:pt x="3302000" y="901700"/>
                </a:lnTo>
                <a:lnTo>
                  <a:pt x="3257550" y="890587"/>
                </a:lnTo>
                <a:lnTo>
                  <a:pt x="3213100" y="877887"/>
                </a:lnTo>
                <a:lnTo>
                  <a:pt x="3171826" y="857250"/>
                </a:lnTo>
                <a:lnTo>
                  <a:pt x="3128962" y="836612"/>
                </a:lnTo>
                <a:lnTo>
                  <a:pt x="3094038" y="809625"/>
                </a:lnTo>
                <a:lnTo>
                  <a:pt x="3060700" y="779462"/>
                </a:lnTo>
                <a:lnTo>
                  <a:pt x="3030538" y="749300"/>
                </a:lnTo>
                <a:lnTo>
                  <a:pt x="3003550" y="714375"/>
                </a:lnTo>
                <a:lnTo>
                  <a:pt x="2979738" y="677862"/>
                </a:lnTo>
                <a:lnTo>
                  <a:pt x="2962276" y="639762"/>
                </a:lnTo>
                <a:lnTo>
                  <a:pt x="2944813" y="596900"/>
                </a:lnTo>
                <a:lnTo>
                  <a:pt x="2932113" y="555625"/>
                </a:lnTo>
                <a:lnTo>
                  <a:pt x="2925763" y="514350"/>
                </a:lnTo>
                <a:lnTo>
                  <a:pt x="2922588" y="468312"/>
                </a:lnTo>
                <a:lnTo>
                  <a:pt x="2922588" y="427037"/>
                </a:lnTo>
                <a:lnTo>
                  <a:pt x="2925763" y="382587"/>
                </a:lnTo>
                <a:lnTo>
                  <a:pt x="2938463" y="338137"/>
                </a:lnTo>
                <a:lnTo>
                  <a:pt x="2952750" y="292100"/>
                </a:lnTo>
                <a:lnTo>
                  <a:pt x="2971800" y="250825"/>
                </a:lnTo>
                <a:lnTo>
                  <a:pt x="2992438" y="212725"/>
                </a:lnTo>
                <a:lnTo>
                  <a:pt x="3019426" y="173037"/>
                </a:lnTo>
                <a:lnTo>
                  <a:pt x="3048000" y="141287"/>
                </a:lnTo>
                <a:lnTo>
                  <a:pt x="3078162" y="111125"/>
                </a:lnTo>
                <a:lnTo>
                  <a:pt x="3114676" y="84137"/>
                </a:lnTo>
                <a:lnTo>
                  <a:pt x="3149600" y="60325"/>
                </a:lnTo>
                <a:lnTo>
                  <a:pt x="3189288" y="41275"/>
                </a:lnTo>
                <a:lnTo>
                  <a:pt x="3230562" y="23812"/>
                </a:lnTo>
                <a:lnTo>
                  <a:pt x="3273426" y="12700"/>
                </a:lnTo>
                <a:lnTo>
                  <a:pt x="3314700" y="6350"/>
                </a:lnTo>
                <a:lnTo>
                  <a:pt x="33591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5339398" y="1270"/>
            <a:ext cx="1513205" cy="1056640"/>
          </a:xfrm>
          <a:custGeom>
            <a:avLst/>
            <a:gdLst>
              <a:gd name="connsiteX0" fmla="*/ 0 w 2383"/>
              <a:gd name="connsiteY0" fmla="*/ 0 h 1664"/>
              <a:gd name="connsiteX1" fmla="*/ 2383 w 2383"/>
              <a:gd name="connsiteY1" fmla="*/ 0 h 1664"/>
              <a:gd name="connsiteX2" fmla="*/ 1137 w 2383"/>
              <a:gd name="connsiteY2" fmla="*/ 1664 h 1664"/>
              <a:gd name="connsiteX3" fmla="*/ 0 w 2383"/>
              <a:gd name="connsiteY3" fmla="*/ 0 h 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3" h="1664">
                <a:moveTo>
                  <a:pt x="0" y="0"/>
                </a:moveTo>
                <a:lnTo>
                  <a:pt x="2383" y="0"/>
                </a:lnTo>
                <a:lnTo>
                  <a:pt x="1137" y="16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comb/>
      </p:transition>
    </mc:Choice>
    <mc:Fallback xmlns="">
      <p:transition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1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1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AF7E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1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1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1" build="p"/>
      <p:bldP spid="19" grpId="0" animBg="1"/>
      <p:bldP spid="20" grpId="0" animBg="1"/>
      <p:bldP spid="21" grpId="0" animBg="1"/>
      <p:bldP spid="23" grpId="0"/>
      <p:bldP spid="26" grpId="0"/>
      <p:bldP spid="27" grpId="0"/>
      <p:bldP spid="28" grpId="0"/>
      <p:bldP spid="205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57450" y="587126"/>
            <a:ext cx="7277100" cy="605155"/>
          </a:xfrm>
        </p:spPr>
        <p:txBody>
          <a:bodyPr/>
          <a:lstStyle/>
          <a:p>
            <a:r>
              <a:rPr lang="zh-CN" altLang="en-US" dirty="0">
                <a:solidFill>
                  <a:srgbClr val="1685DA"/>
                </a:solidFill>
                <a:latin typeface="微软雅黑" panose="020B0503020204020204" charset="-122"/>
                <a:ea typeface="微软雅黑" panose="020B0503020204020204" charset="-122"/>
              </a:rPr>
              <a:t>内容标题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Add the text here</a:t>
            </a:r>
          </a:p>
        </p:txBody>
      </p:sp>
      <p:pic>
        <p:nvPicPr>
          <p:cNvPr id="4" name="Picture 3" descr="C:\Users\Air\Desktop\城市夜景\271078.jpg271078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942080" y="1974850"/>
            <a:ext cx="2136140" cy="1864360"/>
          </a:xfrm>
          <a:prstGeom prst="rect">
            <a:avLst/>
          </a:prstGeom>
        </p:spPr>
      </p:pic>
      <p:pic>
        <p:nvPicPr>
          <p:cNvPr id="5" name="Picture 4" descr="C:\Users\Air\Desktop\城市夜景\271376.jpg27137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172835" y="1974850"/>
            <a:ext cx="1965960" cy="1859915"/>
          </a:xfrm>
          <a:prstGeom prst="rect">
            <a:avLst/>
          </a:prstGeom>
        </p:spPr>
      </p:pic>
      <p:pic>
        <p:nvPicPr>
          <p:cNvPr id="6" name="Picture 5" descr="C:\Users\Air\Desktop\城市夜景\474740634697706665.jpg47474063469770666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172835" y="4020185"/>
            <a:ext cx="1965960" cy="1866265"/>
          </a:xfrm>
          <a:prstGeom prst="rect">
            <a:avLst/>
          </a:prstGeom>
        </p:spPr>
      </p:pic>
      <p:pic>
        <p:nvPicPr>
          <p:cNvPr id="8" name="Picture 7" descr="C:\Users\Air\Desktop\城市夜景\664787537659700786.jpg664787537659700786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942080" y="4020185"/>
            <a:ext cx="2136775" cy="1866265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4484913" y="2246638"/>
            <a:ext cx="3222174" cy="3403138"/>
          </a:xfrm>
          <a:prstGeom prst="frame">
            <a:avLst>
              <a:gd name="adj1" fmla="val 22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6"/>
          <p:cNvSpPr/>
          <p:nvPr/>
        </p:nvSpPr>
        <p:spPr>
          <a:xfrm>
            <a:off x="780711" y="2666595"/>
            <a:ext cx="305724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2" name="矩形 17"/>
          <p:cNvSpPr/>
          <p:nvPr/>
        </p:nvSpPr>
        <p:spPr>
          <a:xfrm>
            <a:off x="1369078" y="2264009"/>
            <a:ext cx="2468880" cy="487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点击此处添加小标题</a:t>
            </a:r>
          </a:p>
        </p:txBody>
      </p:sp>
      <p:sp>
        <p:nvSpPr>
          <p:cNvPr id="13" name="矩形 16"/>
          <p:cNvSpPr/>
          <p:nvPr/>
        </p:nvSpPr>
        <p:spPr>
          <a:xfrm>
            <a:off x="780711" y="4596995"/>
            <a:ext cx="305724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4" name="矩形 17"/>
          <p:cNvSpPr/>
          <p:nvPr/>
        </p:nvSpPr>
        <p:spPr>
          <a:xfrm>
            <a:off x="1369078" y="4194409"/>
            <a:ext cx="2468880" cy="487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点击此处添加小标题</a:t>
            </a:r>
          </a:p>
        </p:txBody>
      </p:sp>
      <p:sp>
        <p:nvSpPr>
          <p:cNvPr id="15" name="矩形 16"/>
          <p:cNvSpPr/>
          <p:nvPr/>
        </p:nvSpPr>
        <p:spPr>
          <a:xfrm>
            <a:off x="8354042" y="2666595"/>
            <a:ext cx="305724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6" name="矩形 17"/>
          <p:cNvSpPr/>
          <p:nvPr/>
        </p:nvSpPr>
        <p:spPr>
          <a:xfrm>
            <a:off x="8354042" y="2264009"/>
            <a:ext cx="2468880" cy="487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点击此处添加小标题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8354042" y="4596995"/>
            <a:ext cx="305724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8" name="矩形 17"/>
          <p:cNvSpPr/>
          <p:nvPr/>
        </p:nvSpPr>
        <p:spPr>
          <a:xfrm>
            <a:off x="8354042" y="4194409"/>
            <a:ext cx="2468880" cy="487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点击此处添加小标题</a:t>
            </a:r>
          </a:p>
        </p:txBody>
      </p:sp>
      <p:cxnSp>
        <p:nvCxnSpPr>
          <p:cNvPr id="23" name="肘形连接符 22"/>
          <p:cNvCxnSpPr/>
          <p:nvPr/>
        </p:nvCxnSpPr>
        <p:spPr>
          <a:xfrm>
            <a:off x="4906010" y="1422400"/>
            <a:ext cx="2800985" cy="127000"/>
          </a:xfrm>
          <a:prstGeom prst="bentConnector3">
            <a:avLst>
              <a:gd name="adj1" fmla="val 500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comb/>
      </p:transition>
    </mc:Choice>
    <mc:Fallback xmlns="">
      <p:transition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3" grpId="1" build="p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ir\Desktop\城市夜景\270997.jpg270997"/>
          <p:cNvPicPr>
            <a:picLocks noChangeAspect="1"/>
          </p:cNvPicPr>
          <p:nvPr/>
        </p:nvPicPr>
        <p:blipFill>
          <a:blip r:embed="rId2"/>
          <a:srcRect l="2339" t="9726" r="10757" b="537"/>
          <a:stretch>
            <a:fillRect/>
          </a:stretch>
        </p:blipFill>
        <p:spPr>
          <a:xfrm>
            <a:off x="4862830" y="-1270"/>
            <a:ext cx="7315200" cy="6860540"/>
          </a:xfrm>
          <a:prstGeom prst="parallelogram">
            <a:avLst/>
          </a:prstGeom>
        </p:spPr>
      </p:pic>
      <p:sp>
        <p:nvSpPr>
          <p:cNvPr id="8" name="任意多边形 7"/>
          <p:cNvSpPr/>
          <p:nvPr/>
        </p:nvSpPr>
        <p:spPr>
          <a:xfrm rot="16200000">
            <a:off x="7834630" y="2515870"/>
            <a:ext cx="6918325" cy="1768475"/>
          </a:xfrm>
          <a:custGeom>
            <a:avLst/>
            <a:gdLst>
              <a:gd name="connsiteX0" fmla="*/ 0 w 10895"/>
              <a:gd name="connsiteY0" fmla="*/ 2782 h 2785"/>
              <a:gd name="connsiteX1" fmla="*/ 19 w 10895"/>
              <a:gd name="connsiteY1" fmla="*/ 0 h 2785"/>
              <a:gd name="connsiteX2" fmla="*/ 10895 w 10895"/>
              <a:gd name="connsiteY2" fmla="*/ 2783 h 2785"/>
              <a:gd name="connsiteX3" fmla="*/ 0 w 10895"/>
              <a:gd name="connsiteY3" fmla="*/ 2782 h 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5" h="2785">
                <a:moveTo>
                  <a:pt x="0" y="2782"/>
                </a:moveTo>
                <a:lnTo>
                  <a:pt x="19" y="0"/>
                </a:lnTo>
                <a:cubicBezTo>
                  <a:pt x="3607" y="906"/>
                  <a:pt x="7305" y="1847"/>
                  <a:pt x="10895" y="2783"/>
                </a:cubicBezTo>
                <a:cubicBezTo>
                  <a:pt x="7162" y="2783"/>
                  <a:pt x="3592" y="2789"/>
                  <a:pt x="0" y="2782"/>
                </a:cubicBezTo>
                <a:close/>
              </a:path>
            </a:pathLst>
          </a:custGeom>
          <a:solidFill>
            <a:srgbClr val="24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7552055" y="-14605"/>
            <a:ext cx="4625975" cy="6873875"/>
          </a:xfrm>
          <a:custGeom>
            <a:avLst/>
            <a:gdLst>
              <a:gd name="connsiteX0" fmla="*/ 0 w 7218"/>
              <a:gd name="connsiteY0" fmla="*/ 10787 h 10787"/>
              <a:gd name="connsiteX1" fmla="*/ 2667 w 7218"/>
              <a:gd name="connsiteY1" fmla="*/ 0 h 10787"/>
              <a:gd name="connsiteX2" fmla="*/ 7218 w 7218"/>
              <a:gd name="connsiteY2" fmla="*/ 45 h 10787"/>
              <a:gd name="connsiteX3" fmla="*/ 4477 w 7218"/>
              <a:gd name="connsiteY3" fmla="*/ 10718 h 10787"/>
              <a:gd name="connsiteX4" fmla="*/ 0 w 7218"/>
              <a:gd name="connsiteY4" fmla="*/ 10787 h 1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" h="10787">
                <a:moveTo>
                  <a:pt x="0" y="10787"/>
                </a:moveTo>
                <a:lnTo>
                  <a:pt x="2667" y="0"/>
                </a:lnTo>
                <a:lnTo>
                  <a:pt x="7218" y="45"/>
                </a:lnTo>
                <a:lnTo>
                  <a:pt x="4477" y="10718"/>
                </a:lnTo>
                <a:lnTo>
                  <a:pt x="0" y="10787"/>
                </a:lnTo>
                <a:close/>
              </a:path>
            </a:pathLst>
          </a:cu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12140" y="1014730"/>
            <a:ext cx="4753610" cy="61849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sym typeface="+mn-ea"/>
              </a:rPr>
              <a:t>Add the text here</a:t>
            </a:r>
            <a:endParaRPr lang="en-US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2605" y="2092960"/>
            <a:ext cx="5050790" cy="128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顶部“开始”面板中可以对字体、字号、颜色、行距等进行修改。建议正文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8-14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号字，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1.3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倍字间距。</a:t>
            </a:r>
          </a:p>
        </p:txBody>
      </p:sp>
      <p:graphicFrame>
        <p:nvGraphicFramePr>
          <p:cNvPr id="14" name="Chart 6"/>
          <p:cNvGraphicFramePr/>
          <p:nvPr/>
        </p:nvGraphicFramePr>
        <p:xfrm>
          <a:off x="176697" y="3781426"/>
          <a:ext cx="5189416" cy="216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直接连接符 14"/>
          <p:cNvCxnSpPr/>
          <p:nvPr/>
        </p:nvCxnSpPr>
        <p:spPr>
          <a:xfrm>
            <a:off x="522605" y="1638935"/>
            <a:ext cx="40170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bldLvl="0" animBg="1"/>
      <p:bldP spid="9" grpId="0" bldLvl="0" animBg="1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C:\Users\Air\Desktop\城市夜景\271376.jpg271376"/>
          <p:cNvPicPr>
            <a:picLocks noGrp="1" noChangeAspect="1"/>
          </p:cNvPicPr>
          <p:nvPr>
            <p:ph idx="1"/>
          </p:nvPr>
        </p:nvPicPr>
        <p:blipFill>
          <a:blip r:embed="rId2"/>
          <a:srcRect l="-663" t="47033" r="663" b="-20636"/>
          <a:stretch>
            <a:fillRect/>
          </a:stretch>
        </p:blipFill>
        <p:spPr>
          <a:xfrm>
            <a:off x="-27305" y="-33655"/>
            <a:ext cx="12245975" cy="5795645"/>
          </a:xfrm>
          <a:prstGeom prst="flowChartMerge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3859530" y="5393055"/>
            <a:ext cx="1880870" cy="1470660"/>
          </a:xfrm>
          <a:custGeom>
            <a:avLst/>
            <a:gdLst>
              <a:gd name="connsiteX0" fmla="*/ 0 w 2962"/>
              <a:gd name="connsiteY0" fmla="*/ 2303 h 2316"/>
              <a:gd name="connsiteX1" fmla="*/ 1559 w 2962"/>
              <a:gd name="connsiteY1" fmla="*/ 0 h 2316"/>
              <a:gd name="connsiteX2" fmla="*/ 2962 w 2962"/>
              <a:gd name="connsiteY2" fmla="*/ 2316 h 2316"/>
              <a:gd name="connsiteX3" fmla="*/ 0 w 2962"/>
              <a:gd name="connsiteY3" fmla="*/ 2303 h 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" h="2316">
                <a:moveTo>
                  <a:pt x="0" y="2303"/>
                </a:moveTo>
                <a:lnTo>
                  <a:pt x="1559" y="0"/>
                </a:lnTo>
                <a:lnTo>
                  <a:pt x="2962" y="2316"/>
                </a:lnTo>
                <a:lnTo>
                  <a:pt x="0" y="23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5414645" y="5393055"/>
            <a:ext cx="2035810" cy="1470025"/>
          </a:xfrm>
          <a:custGeom>
            <a:avLst/>
            <a:gdLst>
              <a:gd name="connsiteX0" fmla="*/ 0 w 3206"/>
              <a:gd name="connsiteY0" fmla="*/ 2771 h 2780"/>
              <a:gd name="connsiteX1" fmla="*/ 1558 w 3206"/>
              <a:gd name="connsiteY1" fmla="*/ 0 h 2780"/>
              <a:gd name="connsiteX2" fmla="*/ 3206 w 3206"/>
              <a:gd name="connsiteY2" fmla="*/ 2780 h 2780"/>
              <a:gd name="connsiteX3" fmla="*/ 0 w 3206"/>
              <a:gd name="connsiteY3" fmla="*/ 2771 h 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" h="2780">
                <a:moveTo>
                  <a:pt x="0" y="2771"/>
                </a:moveTo>
                <a:lnTo>
                  <a:pt x="1558" y="0"/>
                </a:lnTo>
                <a:lnTo>
                  <a:pt x="3206" y="2780"/>
                </a:lnTo>
                <a:lnTo>
                  <a:pt x="0" y="2771"/>
                </a:lnTo>
                <a:close/>
              </a:path>
            </a:pathLst>
          </a:custGeom>
          <a:solidFill>
            <a:srgbClr val="0A88B6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7156450" y="5612765"/>
            <a:ext cx="2023745" cy="1250315"/>
          </a:xfrm>
          <a:custGeom>
            <a:avLst/>
            <a:gdLst>
              <a:gd name="connsiteX0" fmla="*/ 0 w 3187"/>
              <a:gd name="connsiteY0" fmla="*/ 1951 h 1969"/>
              <a:gd name="connsiteX1" fmla="*/ 1179 w 3187"/>
              <a:gd name="connsiteY1" fmla="*/ 0 h 1969"/>
              <a:gd name="connsiteX2" fmla="*/ 3187 w 3187"/>
              <a:gd name="connsiteY2" fmla="*/ 1969 h 1969"/>
              <a:gd name="connsiteX3" fmla="*/ 0 w 3187"/>
              <a:gd name="connsiteY3" fmla="*/ 1951 h 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7" h="1969">
                <a:moveTo>
                  <a:pt x="0" y="1951"/>
                </a:moveTo>
                <a:lnTo>
                  <a:pt x="1179" y="0"/>
                </a:lnTo>
                <a:lnTo>
                  <a:pt x="3187" y="1969"/>
                </a:lnTo>
                <a:lnTo>
                  <a:pt x="0" y="195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合并 7"/>
          <p:cNvSpPr/>
          <p:nvPr/>
        </p:nvSpPr>
        <p:spPr>
          <a:xfrm>
            <a:off x="3321685" y="-33655"/>
            <a:ext cx="5687060" cy="4114800"/>
          </a:xfrm>
          <a:prstGeom prst="flowChartMerg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045710" y="2154555"/>
            <a:ext cx="2404745" cy="98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chemeClr val="bg1"/>
                </a:solidFill>
                <a:latin typeface="Comic Sans MS" panose="030F0702030302020204" charset="0"/>
              </a:rPr>
              <a:t>NEXT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45710" y="4411980"/>
            <a:ext cx="2460625" cy="98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1685DA"/>
                </a:solidFill>
                <a:latin typeface="Comic Sans MS" panose="030F0702030302020204" charset="0"/>
              </a:rPr>
              <a:t>PART</a:t>
            </a:r>
          </a:p>
        </p:txBody>
      </p:sp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模板页面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C5B6"/>
      </a:accent1>
      <a:accent2>
        <a:srgbClr val="262626"/>
      </a:accent2>
      <a:accent3>
        <a:srgbClr val="2DC450"/>
      </a:accent3>
      <a:accent4>
        <a:srgbClr val="1C7831"/>
      </a:accent4>
      <a:accent5>
        <a:srgbClr val="3B3B3B"/>
      </a:accent5>
      <a:accent6>
        <a:srgbClr val="C4C4C4"/>
      </a:accent6>
      <a:hlink>
        <a:srgbClr val="0563C1"/>
      </a:hlink>
      <a:folHlink>
        <a:srgbClr val="954F7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charset="-122"/>
            <a:ea typeface="微软雅黑" panose="020B050302020402020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charset="-122"/>
            <a:ea typeface="微软雅黑" panose="020B050302020402020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1289</Words>
  <Application>Microsoft Office PowerPoint</Application>
  <PresentationFormat>宽屏</PresentationFormat>
  <Paragraphs>76</Paragraphs>
  <Slides>16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MS PGothic</vt:lpstr>
      <vt:lpstr>黑体</vt:lpstr>
      <vt:lpstr>楷体</vt:lpstr>
      <vt:lpstr>宋体</vt:lpstr>
      <vt:lpstr>微软雅黑</vt:lpstr>
      <vt:lpstr>Arial</vt:lpstr>
      <vt:lpstr>Calibri</vt:lpstr>
      <vt:lpstr>Calibri Light</vt:lpstr>
      <vt:lpstr>Century Gothic</vt:lpstr>
      <vt:lpstr>Comic Sans MS</vt:lpstr>
      <vt:lpstr>Traditional Arabic</vt:lpstr>
      <vt:lpstr>Office 主题</vt:lpstr>
      <vt:lpstr>模板页面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Air</dc:creator>
  <cp:lastModifiedBy>YANGS</cp:lastModifiedBy>
  <cp:revision>27</cp:revision>
  <dcterms:created xsi:type="dcterms:W3CDTF">2016-11-15T13:53:00Z</dcterms:created>
  <dcterms:modified xsi:type="dcterms:W3CDTF">2016-11-27T12:36:36Z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