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  <p:sldMasterId id="2147483950" r:id="rId2"/>
  </p:sldMasterIdLst>
  <p:notesMasterIdLst>
    <p:notesMasterId r:id="rId26"/>
  </p:notesMasterIdLst>
  <p:handoutMasterIdLst>
    <p:handoutMasterId r:id="rId27"/>
  </p:handoutMasterIdLst>
  <p:sldIdLst>
    <p:sldId id="3108" r:id="rId3"/>
    <p:sldId id="3115" r:id="rId4"/>
    <p:sldId id="3116" r:id="rId5"/>
    <p:sldId id="3095" r:id="rId6"/>
    <p:sldId id="3093" r:id="rId7"/>
    <p:sldId id="3090" r:id="rId8"/>
    <p:sldId id="3079" r:id="rId9"/>
    <p:sldId id="3117" r:id="rId10"/>
    <p:sldId id="3094" r:id="rId11"/>
    <p:sldId id="3083" r:id="rId12"/>
    <p:sldId id="3097" r:id="rId13"/>
    <p:sldId id="3089" r:id="rId14"/>
    <p:sldId id="3119" r:id="rId15"/>
    <p:sldId id="3082" r:id="rId16"/>
    <p:sldId id="3088" r:id="rId17"/>
    <p:sldId id="3098" r:id="rId18"/>
    <p:sldId id="3078" r:id="rId19"/>
    <p:sldId id="3120" r:id="rId20"/>
    <p:sldId id="3084" r:id="rId21"/>
    <p:sldId id="3087" r:id="rId22"/>
    <p:sldId id="3080" r:id="rId23"/>
    <p:sldId id="3121" r:id="rId24"/>
    <p:sldId id="3122" r:id="rId25"/>
  </p:sldIdLst>
  <p:sldSz cx="12858750" cy="7232650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AB6"/>
    <a:srgbClr val="1CB7F1"/>
    <a:srgbClr val="8ED7F1"/>
    <a:srgbClr val="D52C0A"/>
    <a:srgbClr val="535353"/>
    <a:srgbClr val="30B9C3"/>
    <a:srgbClr val="157DA8"/>
    <a:srgbClr val="8EC436"/>
    <a:srgbClr val="865523"/>
    <a:srgbClr val="E8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58" autoAdjust="0"/>
    <p:restoredTop sz="92986" autoAdjust="0"/>
  </p:normalViewPr>
  <p:slideViewPr>
    <p:cSldViewPr>
      <p:cViewPr>
        <p:scale>
          <a:sx n="50" d="100"/>
          <a:sy n="50" d="100"/>
        </p:scale>
        <p:origin x="-390" y="-1686"/>
      </p:cViewPr>
      <p:guideLst>
        <p:guide orient="horz" pos="328"/>
        <p:guide orient="horz" pos="4183"/>
        <p:guide pos="4050"/>
        <p:guide pos="557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2018/1/2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2018/1/2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922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36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8723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501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579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081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892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144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3599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064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120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709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6940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804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503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595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274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832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B7EC-5352-448B-930A-3A43B76C117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989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009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84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18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7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7967"/>
            <a:ext cx="4230440" cy="1225532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7414" y="287967"/>
            <a:ext cx="7188398" cy="617286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2938" y="1513500"/>
            <a:ext cx="4230440" cy="4947334"/>
          </a:xfrm>
        </p:spPr>
        <p:txBody>
          <a:bodyPr/>
          <a:lstStyle>
            <a:lvl1pPr marL="0" indent="0">
              <a:buNone/>
              <a:defRPr sz="1800"/>
            </a:lvl1pPr>
            <a:lvl2pPr marL="574015" indent="0">
              <a:buNone/>
              <a:defRPr sz="1500"/>
            </a:lvl2pPr>
            <a:lvl3pPr marL="1148029" indent="0">
              <a:buNone/>
              <a:defRPr sz="1300"/>
            </a:lvl3pPr>
            <a:lvl4pPr marL="1722044" indent="0">
              <a:buNone/>
              <a:defRPr sz="1100"/>
            </a:lvl4pPr>
            <a:lvl5pPr marL="2296058" indent="0">
              <a:buNone/>
              <a:defRPr sz="1100"/>
            </a:lvl5pPr>
            <a:lvl6pPr marL="2870073" indent="0">
              <a:buNone/>
              <a:defRPr sz="1100"/>
            </a:lvl6pPr>
            <a:lvl7pPr marL="3444088" indent="0">
              <a:buNone/>
              <a:defRPr sz="1100"/>
            </a:lvl7pPr>
            <a:lvl8pPr marL="4018102" indent="0">
              <a:buNone/>
              <a:defRPr sz="1100"/>
            </a:lvl8pPr>
            <a:lvl9pPr marL="4592117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644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20405" y="5062855"/>
            <a:ext cx="7715250" cy="59769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20405" y="646251"/>
            <a:ext cx="7715250" cy="4339590"/>
          </a:xfrm>
        </p:spPr>
        <p:txBody>
          <a:bodyPr/>
          <a:lstStyle>
            <a:lvl1pPr marL="0" indent="0">
              <a:buNone/>
              <a:defRPr sz="4000"/>
            </a:lvl1pPr>
            <a:lvl2pPr marL="574015" indent="0">
              <a:buNone/>
              <a:defRPr sz="3500"/>
            </a:lvl2pPr>
            <a:lvl3pPr marL="1148029" indent="0">
              <a:buNone/>
              <a:defRPr sz="3000"/>
            </a:lvl3pPr>
            <a:lvl4pPr marL="1722044" indent="0">
              <a:buNone/>
              <a:defRPr sz="2500"/>
            </a:lvl4pPr>
            <a:lvl5pPr marL="2296058" indent="0">
              <a:buNone/>
              <a:defRPr sz="2500"/>
            </a:lvl5pPr>
            <a:lvl6pPr marL="2870073" indent="0">
              <a:buNone/>
              <a:defRPr sz="2500"/>
            </a:lvl6pPr>
            <a:lvl7pPr marL="3444088" indent="0">
              <a:buNone/>
              <a:defRPr sz="2500"/>
            </a:lvl7pPr>
            <a:lvl8pPr marL="4018102" indent="0">
              <a:buNone/>
              <a:defRPr sz="2500"/>
            </a:lvl8pPr>
            <a:lvl9pPr marL="4592117" indent="0">
              <a:buNone/>
              <a:defRPr sz="2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20405" y="5660554"/>
            <a:ext cx="7715250" cy="848831"/>
          </a:xfrm>
        </p:spPr>
        <p:txBody>
          <a:bodyPr/>
          <a:lstStyle>
            <a:lvl1pPr marL="0" indent="0">
              <a:buNone/>
              <a:defRPr sz="1800"/>
            </a:lvl1pPr>
            <a:lvl2pPr marL="574015" indent="0">
              <a:buNone/>
              <a:defRPr sz="1500"/>
            </a:lvl2pPr>
            <a:lvl3pPr marL="1148029" indent="0">
              <a:buNone/>
              <a:defRPr sz="1300"/>
            </a:lvl3pPr>
            <a:lvl4pPr marL="1722044" indent="0">
              <a:buNone/>
              <a:defRPr sz="1100"/>
            </a:lvl4pPr>
            <a:lvl5pPr marL="2296058" indent="0">
              <a:buNone/>
              <a:defRPr sz="1100"/>
            </a:lvl5pPr>
            <a:lvl6pPr marL="2870073" indent="0">
              <a:buNone/>
              <a:defRPr sz="1100"/>
            </a:lvl6pPr>
            <a:lvl7pPr marL="3444088" indent="0">
              <a:buNone/>
              <a:defRPr sz="1100"/>
            </a:lvl7pPr>
            <a:lvl8pPr marL="4018102" indent="0">
              <a:buNone/>
              <a:defRPr sz="1100"/>
            </a:lvl8pPr>
            <a:lvl9pPr marL="4592117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030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31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22594" y="289642"/>
            <a:ext cx="2893219" cy="617119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2937" y="289642"/>
            <a:ext cx="8465344" cy="617119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9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724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953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6" y="2246810"/>
            <a:ext cx="10929938" cy="155033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2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18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2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1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05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5752" y="4647648"/>
            <a:ext cx="10929938" cy="143648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15752" y="3065506"/>
            <a:ext cx="10929938" cy="1582142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01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80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20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6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00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4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181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21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64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2938" y="1687619"/>
            <a:ext cx="5679281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36531" y="1687619"/>
            <a:ext cx="5679281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38" y="1618976"/>
            <a:ext cx="5681514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15" indent="0">
              <a:buNone/>
              <a:defRPr sz="2500" b="1"/>
            </a:lvl2pPr>
            <a:lvl3pPr marL="1148029" indent="0">
              <a:buNone/>
              <a:defRPr sz="2300" b="1"/>
            </a:lvl3pPr>
            <a:lvl4pPr marL="1722044" indent="0">
              <a:buNone/>
              <a:defRPr sz="2000" b="1"/>
            </a:lvl4pPr>
            <a:lvl5pPr marL="2296058" indent="0">
              <a:buNone/>
              <a:defRPr sz="2000" b="1"/>
            </a:lvl5pPr>
            <a:lvl6pPr marL="2870073" indent="0">
              <a:buNone/>
              <a:defRPr sz="2000" b="1"/>
            </a:lvl6pPr>
            <a:lvl7pPr marL="3444088" indent="0">
              <a:buNone/>
              <a:defRPr sz="2000" b="1"/>
            </a:lvl7pPr>
            <a:lvl8pPr marL="4018102" indent="0">
              <a:buNone/>
              <a:defRPr sz="2000" b="1"/>
            </a:lvl8pPr>
            <a:lvl9pPr marL="4592117" indent="0">
              <a:buNone/>
              <a:defRPr sz="2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2938" y="2293688"/>
            <a:ext cx="5681514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32067" y="1618976"/>
            <a:ext cx="5683746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15" indent="0">
              <a:buNone/>
              <a:defRPr sz="2500" b="1"/>
            </a:lvl2pPr>
            <a:lvl3pPr marL="1148029" indent="0">
              <a:buNone/>
              <a:defRPr sz="2300" b="1"/>
            </a:lvl3pPr>
            <a:lvl4pPr marL="1722044" indent="0">
              <a:buNone/>
              <a:defRPr sz="2000" b="1"/>
            </a:lvl4pPr>
            <a:lvl5pPr marL="2296058" indent="0">
              <a:buNone/>
              <a:defRPr sz="2000" b="1"/>
            </a:lvl5pPr>
            <a:lvl6pPr marL="2870073" indent="0">
              <a:buNone/>
              <a:defRPr sz="2000" b="1"/>
            </a:lvl6pPr>
            <a:lvl7pPr marL="3444088" indent="0">
              <a:buNone/>
              <a:defRPr sz="2000" b="1"/>
            </a:lvl7pPr>
            <a:lvl8pPr marL="4018102" indent="0">
              <a:buNone/>
              <a:defRPr sz="2000" b="1"/>
            </a:lvl8pPr>
            <a:lvl9pPr marL="4592117" indent="0">
              <a:buNone/>
              <a:defRPr sz="2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32067" y="2293688"/>
            <a:ext cx="5683746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3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36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2018/1/2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42938" y="289641"/>
            <a:ext cx="11572875" cy="1205442"/>
          </a:xfrm>
          <a:prstGeom prst="rect">
            <a:avLst/>
          </a:prstGeom>
        </p:spPr>
        <p:txBody>
          <a:bodyPr vert="horz" lIns="114803" tIns="57401" rIns="114803" bIns="57401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38" y="1687619"/>
            <a:ext cx="11572875" cy="4773215"/>
          </a:xfrm>
          <a:prstGeom prst="rect">
            <a:avLst/>
          </a:prstGeom>
        </p:spPr>
        <p:txBody>
          <a:bodyPr vert="horz" lIns="114803" tIns="57401" rIns="114803" bIns="57401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2938" y="6703595"/>
            <a:ext cx="3000375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2018/1/2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93406" y="6703595"/>
            <a:ext cx="4071938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5438" y="6703595"/>
            <a:ext cx="3000375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72890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ctr" defTabSz="1148029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511" indent="-430511" algn="l" defTabSz="1148029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2774" indent="-358759" algn="l" defTabSz="1148029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5037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09051" indent="-287007" algn="l" defTabSz="1148029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3066" indent="-287007" algn="l" defTabSz="1148029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7080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1095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5110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79124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015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8029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2044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6058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0073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4088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8102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2117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xiazai/" TargetMode="External"/><Relationship Id="rId13" Type="http://schemas.openxmlformats.org/officeDocument/2006/relationships/hyperlink" Target="http://www.1ppt.com/kejian/" TargetMode="External"/><Relationship Id="rId18" Type="http://schemas.openxmlformats.org/officeDocument/2006/relationships/image" Target="../media/image21.png"/><Relationship Id="rId3" Type="http://schemas.openxmlformats.org/officeDocument/2006/relationships/hyperlink" Target="http://www.1ppt.com/hangye/" TargetMode="External"/><Relationship Id="rId7" Type="http://schemas.openxmlformats.org/officeDocument/2006/relationships/hyperlink" Target="http://www.1ppt.com/tubiao/" TargetMode="External"/><Relationship Id="rId12" Type="http://schemas.openxmlformats.org/officeDocument/2006/relationships/hyperlink" Target="http://www.1ppt.com/ziliao/" TargetMode="External"/><Relationship Id="rId17" Type="http://schemas.openxmlformats.org/officeDocument/2006/relationships/hyperlink" Target="http://www.1ppt.cn/" TargetMode="External"/><Relationship Id="rId2" Type="http://schemas.openxmlformats.org/officeDocument/2006/relationships/hyperlink" Target="http://www.1ppt.com/moban/" TargetMode="External"/><Relationship Id="rId16" Type="http://schemas.openxmlformats.org/officeDocument/2006/relationships/hyperlink" Target="http://www.1ppt.com/jiaoan/" TargetMode="External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1ppt.com/beijing/" TargetMode="External"/><Relationship Id="rId11" Type="http://schemas.openxmlformats.org/officeDocument/2006/relationships/hyperlink" Target="http://www.1ppt.com/excel/" TargetMode="External"/><Relationship Id="rId5" Type="http://schemas.openxmlformats.org/officeDocument/2006/relationships/hyperlink" Target="http://www.1ppt.com/sucai/" TargetMode="External"/><Relationship Id="rId15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word/" TargetMode="External"/><Relationship Id="rId19" Type="http://schemas.openxmlformats.org/officeDocument/2006/relationships/image" Target="../media/image22.png"/><Relationship Id="rId4" Type="http://schemas.openxmlformats.org/officeDocument/2006/relationships/hyperlink" Target="http://www.1ppt.com/jieri/" TargetMode="External"/><Relationship Id="rId9" Type="http://schemas.openxmlformats.org/officeDocument/2006/relationships/hyperlink" Target="http://www.1ppt.com/powerpoint/" TargetMode="External"/><Relationship Id="rId14" Type="http://schemas.openxmlformats.org/officeDocument/2006/relationships/hyperlink" Target="http://www.1ppt.com/fanwe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2660195" y="736005"/>
            <a:ext cx="7538363" cy="120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7199" dirty="0">
                <a:solidFill>
                  <a:schemeClr val="bg1"/>
                </a:solidFill>
                <a:cs typeface="Arial" panose="020B0604020202020204" pitchFamily="34" charset="0"/>
              </a:rPr>
              <a:t>工作总结计划安排</a:t>
            </a: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752990" y="1873077"/>
            <a:ext cx="5352773" cy="3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框架完整适用于工作总结、工作汇报、工作安排</a:t>
            </a: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4049611" y="2253794"/>
            <a:ext cx="4759531" cy="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is applicable to complete work summary report, work, work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arrangementsFramework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applicable to complete work summary report, work, work arrangements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04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5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10" grpId="0"/>
      <p:bldP spid="10" grpId="1"/>
      <p:bldP spid="11" grpId="0"/>
      <p:bldP spid="11" grpId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4559352" y="2793959"/>
            <a:ext cx="5644686" cy="2211976"/>
            <a:chOff x="1930" y="1737"/>
            <a:chExt cx="3203" cy="1514"/>
          </a:xfrm>
        </p:grpSpPr>
        <p:sp>
          <p:nvSpPr>
            <p:cNvPr id="17" name="Line 20"/>
            <p:cNvSpPr>
              <a:spLocks noChangeShapeType="1"/>
            </p:cNvSpPr>
            <p:nvPr/>
          </p:nvSpPr>
          <p:spPr bwMode="auto">
            <a:xfrm flipH="1">
              <a:off x="2579" y="3251"/>
              <a:ext cx="2545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5992">
                <a:defRPr/>
              </a:pPr>
              <a:endParaRPr lang="zh-CN" altLang="en-US" sz="1804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H="1">
              <a:off x="1930" y="1737"/>
              <a:ext cx="3203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5992">
                <a:defRPr/>
              </a:pPr>
              <a:endParaRPr lang="zh-CN" altLang="en-US" sz="1804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H="1">
              <a:off x="2221" y="2462"/>
              <a:ext cx="2903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5992">
                <a:defRPr/>
              </a:pPr>
              <a:endParaRPr lang="zh-CN" altLang="en-US" sz="1804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986395" y="3217381"/>
            <a:ext cx="3217647" cy="4431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</a:pPr>
            <a:r>
              <a:rPr kumimoji="1"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kumimoji="1"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</a:t>
            </a:r>
            <a:endParaRPr kumimoji="1" lang="en-US" altLang="ko-KR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6986394" y="4311268"/>
            <a:ext cx="3269848" cy="4431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</a:pPr>
            <a:r>
              <a:rPr kumimoji="1"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请替换文字内容，点击添加相关标题文字，修改文字内容，也可以直接复制你的内容到此。，点击添加相关标题文字，修改文字内容，也可以直接复制你的内容到此。</a:t>
            </a:r>
            <a:endParaRPr kumimoji="1" lang="en-US" altLang="ko-KR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6986395" y="5405155"/>
            <a:ext cx="3217647" cy="4431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</a:pPr>
            <a:r>
              <a:rPr kumimoji="1"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请替换文字内容，点击添加相关标题文字，修改文字内容，也可以直接复制你的内容到此。，点击添加相关标题文字，修改文字内容，也可以直接复制你的内容到此。</a:t>
            </a:r>
            <a:endParaRPr kumimoji="1" lang="en-US" altLang="ko-KR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6986395" y="2939854"/>
            <a:ext cx="1916474" cy="258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6986395" y="5157803"/>
            <a:ext cx="1256599" cy="258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Rectangle 37"/>
          <p:cNvSpPr>
            <a:spLocks noChangeArrowheads="1"/>
          </p:cNvSpPr>
          <p:nvPr/>
        </p:nvSpPr>
        <p:spPr bwMode="auto">
          <a:xfrm>
            <a:off x="6986395" y="4048829"/>
            <a:ext cx="1256599" cy="258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19539" y="3999289"/>
            <a:ext cx="3679629" cy="1884340"/>
            <a:chOff x="1047907" y="3811318"/>
            <a:chExt cx="3673475" cy="1881188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047907" y="3965306"/>
              <a:ext cx="3673475" cy="1727200"/>
              <a:chOff x="1728" y="3024"/>
              <a:chExt cx="2304" cy="1080"/>
            </a:xfrm>
          </p:grpSpPr>
          <p:sp>
            <p:nvSpPr>
              <p:cNvPr id="8" name="Freeform 5"/>
              <p:cNvSpPr>
                <a:spLocks/>
              </p:cNvSpPr>
              <p:nvPr/>
            </p:nvSpPr>
            <p:spPr bwMode="auto">
              <a:xfrm>
                <a:off x="1728" y="3024"/>
                <a:ext cx="2304" cy="1080"/>
              </a:xfrm>
              <a:custGeom>
                <a:avLst/>
                <a:gdLst>
                  <a:gd name="T0" fmla="*/ 2304 w 2304"/>
                  <a:gd name="T1" fmla="*/ 792 h 1080"/>
                  <a:gd name="T2" fmla="*/ 2302 w 2304"/>
                  <a:gd name="T3" fmla="*/ 806 h 1080"/>
                  <a:gd name="T4" fmla="*/ 2290 w 2304"/>
                  <a:gd name="T5" fmla="*/ 836 h 1080"/>
                  <a:gd name="T6" fmla="*/ 2268 w 2304"/>
                  <a:gd name="T7" fmla="*/ 864 h 1080"/>
                  <a:gd name="T8" fmla="*/ 2234 w 2304"/>
                  <a:gd name="T9" fmla="*/ 892 h 1080"/>
                  <a:gd name="T10" fmla="*/ 2190 w 2304"/>
                  <a:gd name="T11" fmla="*/ 916 h 1080"/>
                  <a:gd name="T12" fmla="*/ 2108 w 2304"/>
                  <a:gd name="T13" fmla="*/ 954 h 1080"/>
                  <a:gd name="T14" fmla="*/ 1966 w 2304"/>
                  <a:gd name="T15" fmla="*/ 996 h 1080"/>
                  <a:gd name="T16" fmla="*/ 1796 w 2304"/>
                  <a:gd name="T17" fmla="*/ 1030 h 1080"/>
                  <a:gd name="T18" fmla="*/ 1600 w 2304"/>
                  <a:gd name="T19" fmla="*/ 1058 h 1080"/>
                  <a:gd name="T20" fmla="*/ 1384 w 2304"/>
                  <a:gd name="T21" fmla="*/ 1074 h 1080"/>
                  <a:gd name="T22" fmla="*/ 1152 w 2304"/>
                  <a:gd name="T23" fmla="*/ 1080 h 1080"/>
                  <a:gd name="T24" fmla="*/ 1034 w 2304"/>
                  <a:gd name="T25" fmla="*/ 1078 h 1080"/>
                  <a:gd name="T26" fmla="*/ 810 w 2304"/>
                  <a:gd name="T27" fmla="*/ 1068 h 1080"/>
                  <a:gd name="T28" fmla="*/ 602 w 2304"/>
                  <a:gd name="T29" fmla="*/ 1046 h 1080"/>
                  <a:gd name="T30" fmla="*/ 420 w 2304"/>
                  <a:gd name="T31" fmla="*/ 1014 h 1080"/>
                  <a:gd name="T32" fmla="*/ 264 w 2304"/>
                  <a:gd name="T33" fmla="*/ 976 h 1080"/>
                  <a:gd name="T34" fmla="*/ 140 w 2304"/>
                  <a:gd name="T35" fmla="*/ 930 h 1080"/>
                  <a:gd name="T36" fmla="*/ 90 w 2304"/>
                  <a:gd name="T37" fmla="*/ 904 h 1080"/>
                  <a:gd name="T38" fmla="*/ 52 w 2304"/>
                  <a:gd name="T39" fmla="*/ 878 h 1080"/>
                  <a:gd name="T40" fmla="*/ 24 w 2304"/>
                  <a:gd name="T41" fmla="*/ 850 h 1080"/>
                  <a:gd name="T42" fmla="*/ 6 w 2304"/>
                  <a:gd name="T43" fmla="*/ 822 h 1080"/>
                  <a:gd name="T44" fmla="*/ 0 w 2304"/>
                  <a:gd name="T45" fmla="*/ 792 h 1080"/>
                  <a:gd name="T46" fmla="*/ 288 w 2304"/>
                  <a:gd name="T47" fmla="*/ 216 h 1080"/>
                  <a:gd name="T48" fmla="*/ 292 w 2304"/>
                  <a:gd name="T49" fmla="*/ 194 h 1080"/>
                  <a:gd name="T50" fmla="*/ 306 w 2304"/>
                  <a:gd name="T51" fmla="*/ 172 h 1080"/>
                  <a:gd name="T52" fmla="*/ 326 w 2304"/>
                  <a:gd name="T53" fmla="*/ 152 h 1080"/>
                  <a:gd name="T54" fmla="*/ 356 w 2304"/>
                  <a:gd name="T55" fmla="*/ 132 h 1080"/>
                  <a:gd name="T56" fmla="*/ 436 w 2304"/>
                  <a:gd name="T57" fmla="*/ 96 h 1080"/>
                  <a:gd name="T58" fmla="*/ 542 w 2304"/>
                  <a:gd name="T59" fmla="*/ 64 h 1080"/>
                  <a:gd name="T60" fmla="*/ 668 w 2304"/>
                  <a:gd name="T61" fmla="*/ 36 h 1080"/>
                  <a:gd name="T62" fmla="*/ 816 w 2304"/>
                  <a:gd name="T63" fmla="*/ 16 h 1080"/>
                  <a:gd name="T64" fmla="*/ 978 w 2304"/>
                  <a:gd name="T65" fmla="*/ 4 h 1080"/>
                  <a:gd name="T66" fmla="*/ 1152 w 2304"/>
                  <a:gd name="T67" fmla="*/ 0 h 1080"/>
                  <a:gd name="T68" fmla="*/ 1240 w 2304"/>
                  <a:gd name="T69" fmla="*/ 2 h 1080"/>
                  <a:gd name="T70" fmla="*/ 1408 w 2304"/>
                  <a:gd name="T71" fmla="*/ 10 h 1080"/>
                  <a:gd name="T72" fmla="*/ 1564 w 2304"/>
                  <a:gd name="T73" fmla="*/ 26 h 1080"/>
                  <a:gd name="T74" fmla="*/ 1702 w 2304"/>
                  <a:gd name="T75" fmla="*/ 50 h 1080"/>
                  <a:gd name="T76" fmla="*/ 1818 w 2304"/>
                  <a:gd name="T77" fmla="*/ 78 h 1080"/>
                  <a:gd name="T78" fmla="*/ 1912 w 2304"/>
                  <a:gd name="T79" fmla="*/ 114 h 1080"/>
                  <a:gd name="T80" fmla="*/ 1964 w 2304"/>
                  <a:gd name="T81" fmla="*/ 142 h 1080"/>
                  <a:gd name="T82" fmla="*/ 1988 w 2304"/>
                  <a:gd name="T83" fmla="*/ 162 h 1080"/>
                  <a:gd name="T84" fmla="*/ 2006 w 2304"/>
                  <a:gd name="T85" fmla="*/ 184 h 1080"/>
                  <a:gd name="T86" fmla="*/ 2014 w 2304"/>
                  <a:gd name="T87" fmla="*/ 204 h 1080"/>
                  <a:gd name="T88" fmla="*/ 2016 w 2304"/>
                  <a:gd name="T89" fmla="*/ 216 h 108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304"/>
                  <a:gd name="T136" fmla="*/ 0 h 1080"/>
                  <a:gd name="T137" fmla="*/ 2304 w 2304"/>
                  <a:gd name="T138" fmla="*/ 1080 h 108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304" h="1080">
                    <a:moveTo>
                      <a:pt x="2016" y="216"/>
                    </a:moveTo>
                    <a:lnTo>
                      <a:pt x="2304" y="792"/>
                    </a:lnTo>
                    <a:lnTo>
                      <a:pt x="2302" y="806"/>
                    </a:lnTo>
                    <a:lnTo>
                      <a:pt x="2298" y="822"/>
                    </a:lnTo>
                    <a:lnTo>
                      <a:pt x="2290" y="836"/>
                    </a:lnTo>
                    <a:lnTo>
                      <a:pt x="2280" y="850"/>
                    </a:lnTo>
                    <a:lnTo>
                      <a:pt x="2268" y="864"/>
                    </a:lnTo>
                    <a:lnTo>
                      <a:pt x="2252" y="878"/>
                    </a:lnTo>
                    <a:lnTo>
                      <a:pt x="2234" y="892"/>
                    </a:lnTo>
                    <a:lnTo>
                      <a:pt x="2214" y="904"/>
                    </a:lnTo>
                    <a:lnTo>
                      <a:pt x="2190" y="916"/>
                    </a:lnTo>
                    <a:lnTo>
                      <a:pt x="2164" y="930"/>
                    </a:lnTo>
                    <a:lnTo>
                      <a:pt x="2108" y="954"/>
                    </a:lnTo>
                    <a:lnTo>
                      <a:pt x="2040" y="976"/>
                    </a:lnTo>
                    <a:lnTo>
                      <a:pt x="1966" y="996"/>
                    </a:lnTo>
                    <a:lnTo>
                      <a:pt x="1884" y="1014"/>
                    </a:lnTo>
                    <a:lnTo>
                      <a:pt x="1796" y="1030"/>
                    </a:lnTo>
                    <a:lnTo>
                      <a:pt x="1702" y="1046"/>
                    </a:lnTo>
                    <a:lnTo>
                      <a:pt x="1600" y="1058"/>
                    </a:lnTo>
                    <a:lnTo>
                      <a:pt x="1494" y="1068"/>
                    </a:lnTo>
                    <a:lnTo>
                      <a:pt x="1384" y="1074"/>
                    </a:lnTo>
                    <a:lnTo>
                      <a:pt x="1270" y="1078"/>
                    </a:lnTo>
                    <a:lnTo>
                      <a:pt x="1152" y="1080"/>
                    </a:lnTo>
                    <a:lnTo>
                      <a:pt x="1034" y="1078"/>
                    </a:lnTo>
                    <a:lnTo>
                      <a:pt x="920" y="1074"/>
                    </a:lnTo>
                    <a:lnTo>
                      <a:pt x="810" y="1068"/>
                    </a:lnTo>
                    <a:lnTo>
                      <a:pt x="704" y="1058"/>
                    </a:lnTo>
                    <a:lnTo>
                      <a:pt x="602" y="1046"/>
                    </a:lnTo>
                    <a:lnTo>
                      <a:pt x="508" y="1030"/>
                    </a:lnTo>
                    <a:lnTo>
                      <a:pt x="420" y="1014"/>
                    </a:lnTo>
                    <a:lnTo>
                      <a:pt x="338" y="996"/>
                    </a:lnTo>
                    <a:lnTo>
                      <a:pt x="264" y="976"/>
                    </a:lnTo>
                    <a:lnTo>
                      <a:pt x="196" y="954"/>
                    </a:lnTo>
                    <a:lnTo>
                      <a:pt x="140" y="930"/>
                    </a:lnTo>
                    <a:lnTo>
                      <a:pt x="114" y="916"/>
                    </a:lnTo>
                    <a:lnTo>
                      <a:pt x="90" y="904"/>
                    </a:lnTo>
                    <a:lnTo>
                      <a:pt x="70" y="892"/>
                    </a:lnTo>
                    <a:lnTo>
                      <a:pt x="52" y="878"/>
                    </a:lnTo>
                    <a:lnTo>
                      <a:pt x="36" y="864"/>
                    </a:lnTo>
                    <a:lnTo>
                      <a:pt x="24" y="850"/>
                    </a:lnTo>
                    <a:lnTo>
                      <a:pt x="14" y="836"/>
                    </a:lnTo>
                    <a:lnTo>
                      <a:pt x="6" y="822"/>
                    </a:lnTo>
                    <a:lnTo>
                      <a:pt x="2" y="806"/>
                    </a:lnTo>
                    <a:lnTo>
                      <a:pt x="0" y="792"/>
                    </a:lnTo>
                    <a:lnTo>
                      <a:pt x="288" y="216"/>
                    </a:lnTo>
                    <a:lnTo>
                      <a:pt x="290" y="204"/>
                    </a:lnTo>
                    <a:lnTo>
                      <a:pt x="292" y="194"/>
                    </a:lnTo>
                    <a:lnTo>
                      <a:pt x="298" y="184"/>
                    </a:lnTo>
                    <a:lnTo>
                      <a:pt x="306" y="172"/>
                    </a:lnTo>
                    <a:lnTo>
                      <a:pt x="316" y="162"/>
                    </a:lnTo>
                    <a:lnTo>
                      <a:pt x="326" y="152"/>
                    </a:lnTo>
                    <a:lnTo>
                      <a:pt x="340" y="142"/>
                    </a:lnTo>
                    <a:lnTo>
                      <a:pt x="356" y="132"/>
                    </a:lnTo>
                    <a:lnTo>
                      <a:pt x="392" y="114"/>
                    </a:lnTo>
                    <a:lnTo>
                      <a:pt x="436" y="96"/>
                    </a:lnTo>
                    <a:lnTo>
                      <a:pt x="486" y="78"/>
                    </a:lnTo>
                    <a:lnTo>
                      <a:pt x="542" y="64"/>
                    </a:lnTo>
                    <a:lnTo>
                      <a:pt x="602" y="50"/>
                    </a:lnTo>
                    <a:lnTo>
                      <a:pt x="668" y="36"/>
                    </a:lnTo>
                    <a:lnTo>
                      <a:pt x="740" y="26"/>
                    </a:lnTo>
                    <a:lnTo>
                      <a:pt x="816" y="16"/>
                    </a:lnTo>
                    <a:lnTo>
                      <a:pt x="896" y="10"/>
                    </a:lnTo>
                    <a:lnTo>
                      <a:pt x="978" y="4"/>
                    </a:lnTo>
                    <a:lnTo>
                      <a:pt x="1064" y="2"/>
                    </a:lnTo>
                    <a:lnTo>
                      <a:pt x="1152" y="0"/>
                    </a:lnTo>
                    <a:lnTo>
                      <a:pt x="1240" y="2"/>
                    </a:lnTo>
                    <a:lnTo>
                      <a:pt x="1326" y="4"/>
                    </a:lnTo>
                    <a:lnTo>
                      <a:pt x="1408" y="10"/>
                    </a:lnTo>
                    <a:lnTo>
                      <a:pt x="1488" y="16"/>
                    </a:lnTo>
                    <a:lnTo>
                      <a:pt x="1564" y="26"/>
                    </a:lnTo>
                    <a:lnTo>
                      <a:pt x="1636" y="36"/>
                    </a:lnTo>
                    <a:lnTo>
                      <a:pt x="1702" y="50"/>
                    </a:lnTo>
                    <a:lnTo>
                      <a:pt x="1762" y="64"/>
                    </a:lnTo>
                    <a:lnTo>
                      <a:pt x="1818" y="78"/>
                    </a:lnTo>
                    <a:lnTo>
                      <a:pt x="1868" y="96"/>
                    </a:lnTo>
                    <a:lnTo>
                      <a:pt x="1912" y="114"/>
                    </a:lnTo>
                    <a:lnTo>
                      <a:pt x="1948" y="132"/>
                    </a:lnTo>
                    <a:lnTo>
                      <a:pt x="1964" y="142"/>
                    </a:lnTo>
                    <a:lnTo>
                      <a:pt x="1978" y="152"/>
                    </a:lnTo>
                    <a:lnTo>
                      <a:pt x="1988" y="162"/>
                    </a:lnTo>
                    <a:lnTo>
                      <a:pt x="1998" y="172"/>
                    </a:lnTo>
                    <a:lnTo>
                      <a:pt x="2006" y="184"/>
                    </a:lnTo>
                    <a:lnTo>
                      <a:pt x="2012" y="194"/>
                    </a:lnTo>
                    <a:lnTo>
                      <a:pt x="2014" y="204"/>
                    </a:lnTo>
                    <a:lnTo>
                      <a:pt x="2016" y="21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just">
                  <a:lnSpc>
                    <a:spcPct val="120000"/>
                  </a:lnSpc>
                </a:pPr>
                <a:endParaRPr lang="zh-CN" altLang="en-US" sz="781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2016" y="3024"/>
                <a:ext cx="1728" cy="432"/>
              </a:xfrm>
              <a:custGeom>
                <a:avLst/>
                <a:gdLst>
                  <a:gd name="T0" fmla="*/ 1728 w 1728"/>
                  <a:gd name="T1" fmla="*/ 216 h 432"/>
                  <a:gd name="T2" fmla="*/ 1724 w 1728"/>
                  <a:gd name="T3" fmla="*/ 238 h 432"/>
                  <a:gd name="T4" fmla="*/ 1710 w 1728"/>
                  <a:gd name="T5" fmla="*/ 260 h 432"/>
                  <a:gd name="T6" fmla="*/ 1690 w 1728"/>
                  <a:gd name="T7" fmla="*/ 280 h 432"/>
                  <a:gd name="T8" fmla="*/ 1660 w 1728"/>
                  <a:gd name="T9" fmla="*/ 300 h 432"/>
                  <a:gd name="T10" fmla="*/ 1580 w 1728"/>
                  <a:gd name="T11" fmla="*/ 336 h 432"/>
                  <a:gd name="T12" fmla="*/ 1474 w 1728"/>
                  <a:gd name="T13" fmla="*/ 368 h 432"/>
                  <a:gd name="T14" fmla="*/ 1348 w 1728"/>
                  <a:gd name="T15" fmla="*/ 396 h 432"/>
                  <a:gd name="T16" fmla="*/ 1200 w 1728"/>
                  <a:gd name="T17" fmla="*/ 416 h 432"/>
                  <a:gd name="T18" fmla="*/ 1038 w 1728"/>
                  <a:gd name="T19" fmla="*/ 428 h 432"/>
                  <a:gd name="T20" fmla="*/ 864 w 1728"/>
                  <a:gd name="T21" fmla="*/ 432 h 432"/>
                  <a:gd name="T22" fmla="*/ 776 w 1728"/>
                  <a:gd name="T23" fmla="*/ 430 h 432"/>
                  <a:gd name="T24" fmla="*/ 608 w 1728"/>
                  <a:gd name="T25" fmla="*/ 422 h 432"/>
                  <a:gd name="T26" fmla="*/ 452 w 1728"/>
                  <a:gd name="T27" fmla="*/ 406 h 432"/>
                  <a:gd name="T28" fmla="*/ 314 w 1728"/>
                  <a:gd name="T29" fmla="*/ 382 h 432"/>
                  <a:gd name="T30" fmla="*/ 198 w 1728"/>
                  <a:gd name="T31" fmla="*/ 354 h 432"/>
                  <a:gd name="T32" fmla="*/ 104 w 1728"/>
                  <a:gd name="T33" fmla="*/ 318 h 432"/>
                  <a:gd name="T34" fmla="*/ 52 w 1728"/>
                  <a:gd name="T35" fmla="*/ 290 h 432"/>
                  <a:gd name="T36" fmla="*/ 28 w 1728"/>
                  <a:gd name="T37" fmla="*/ 270 h 432"/>
                  <a:gd name="T38" fmla="*/ 10 w 1728"/>
                  <a:gd name="T39" fmla="*/ 248 h 432"/>
                  <a:gd name="T40" fmla="*/ 2 w 1728"/>
                  <a:gd name="T41" fmla="*/ 228 h 432"/>
                  <a:gd name="T42" fmla="*/ 0 w 1728"/>
                  <a:gd name="T43" fmla="*/ 216 h 432"/>
                  <a:gd name="T44" fmla="*/ 4 w 1728"/>
                  <a:gd name="T45" fmla="*/ 194 h 432"/>
                  <a:gd name="T46" fmla="*/ 18 w 1728"/>
                  <a:gd name="T47" fmla="*/ 172 h 432"/>
                  <a:gd name="T48" fmla="*/ 38 w 1728"/>
                  <a:gd name="T49" fmla="*/ 152 h 432"/>
                  <a:gd name="T50" fmla="*/ 68 w 1728"/>
                  <a:gd name="T51" fmla="*/ 132 h 432"/>
                  <a:gd name="T52" fmla="*/ 148 w 1728"/>
                  <a:gd name="T53" fmla="*/ 96 h 432"/>
                  <a:gd name="T54" fmla="*/ 254 w 1728"/>
                  <a:gd name="T55" fmla="*/ 64 h 432"/>
                  <a:gd name="T56" fmla="*/ 380 w 1728"/>
                  <a:gd name="T57" fmla="*/ 36 h 432"/>
                  <a:gd name="T58" fmla="*/ 528 w 1728"/>
                  <a:gd name="T59" fmla="*/ 16 h 432"/>
                  <a:gd name="T60" fmla="*/ 690 w 1728"/>
                  <a:gd name="T61" fmla="*/ 4 h 432"/>
                  <a:gd name="T62" fmla="*/ 864 w 1728"/>
                  <a:gd name="T63" fmla="*/ 0 h 432"/>
                  <a:gd name="T64" fmla="*/ 952 w 1728"/>
                  <a:gd name="T65" fmla="*/ 2 h 432"/>
                  <a:gd name="T66" fmla="*/ 1120 w 1728"/>
                  <a:gd name="T67" fmla="*/ 10 h 432"/>
                  <a:gd name="T68" fmla="*/ 1276 w 1728"/>
                  <a:gd name="T69" fmla="*/ 26 h 432"/>
                  <a:gd name="T70" fmla="*/ 1414 w 1728"/>
                  <a:gd name="T71" fmla="*/ 50 h 432"/>
                  <a:gd name="T72" fmla="*/ 1530 w 1728"/>
                  <a:gd name="T73" fmla="*/ 78 h 432"/>
                  <a:gd name="T74" fmla="*/ 1624 w 1728"/>
                  <a:gd name="T75" fmla="*/ 114 h 432"/>
                  <a:gd name="T76" fmla="*/ 1676 w 1728"/>
                  <a:gd name="T77" fmla="*/ 142 h 432"/>
                  <a:gd name="T78" fmla="*/ 1700 w 1728"/>
                  <a:gd name="T79" fmla="*/ 162 h 432"/>
                  <a:gd name="T80" fmla="*/ 1718 w 1728"/>
                  <a:gd name="T81" fmla="*/ 184 h 432"/>
                  <a:gd name="T82" fmla="*/ 1726 w 1728"/>
                  <a:gd name="T83" fmla="*/ 204 h 432"/>
                  <a:gd name="T84" fmla="*/ 1728 w 1728"/>
                  <a:gd name="T85" fmla="*/ 216 h 43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28"/>
                  <a:gd name="T130" fmla="*/ 0 h 432"/>
                  <a:gd name="T131" fmla="*/ 1728 w 1728"/>
                  <a:gd name="T132" fmla="*/ 432 h 43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28" h="432">
                    <a:moveTo>
                      <a:pt x="1728" y="216"/>
                    </a:moveTo>
                    <a:lnTo>
                      <a:pt x="1728" y="216"/>
                    </a:lnTo>
                    <a:lnTo>
                      <a:pt x="1726" y="228"/>
                    </a:lnTo>
                    <a:lnTo>
                      <a:pt x="1724" y="238"/>
                    </a:lnTo>
                    <a:lnTo>
                      <a:pt x="1718" y="248"/>
                    </a:lnTo>
                    <a:lnTo>
                      <a:pt x="1710" y="260"/>
                    </a:lnTo>
                    <a:lnTo>
                      <a:pt x="1700" y="270"/>
                    </a:lnTo>
                    <a:lnTo>
                      <a:pt x="1690" y="280"/>
                    </a:lnTo>
                    <a:lnTo>
                      <a:pt x="1676" y="290"/>
                    </a:lnTo>
                    <a:lnTo>
                      <a:pt x="1660" y="300"/>
                    </a:lnTo>
                    <a:lnTo>
                      <a:pt x="1624" y="318"/>
                    </a:lnTo>
                    <a:lnTo>
                      <a:pt x="1580" y="336"/>
                    </a:lnTo>
                    <a:lnTo>
                      <a:pt x="1530" y="354"/>
                    </a:lnTo>
                    <a:lnTo>
                      <a:pt x="1474" y="368"/>
                    </a:lnTo>
                    <a:lnTo>
                      <a:pt x="1414" y="382"/>
                    </a:lnTo>
                    <a:lnTo>
                      <a:pt x="1348" y="396"/>
                    </a:lnTo>
                    <a:lnTo>
                      <a:pt x="1276" y="406"/>
                    </a:lnTo>
                    <a:lnTo>
                      <a:pt x="1200" y="416"/>
                    </a:lnTo>
                    <a:lnTo>
                      <a:pt x="1120" y="422"/>
                    </a:lnTo>
                    <a:lnTo>
                      <a:pt x="1038" y="428"/>
                    </a:lnTo>
                    <a:lnTo>
                      <a:pt x="952" y="430"/>
                    </a:lnTo>
                    <a:lnTo>
                      <a:pt x="864" y="432"/>
                    </a:lnTo>
                    <a:lnTo>
                      <a:pt x="776" y="430"/>
                    </a:lnTo>
                    <a:lnTo>
                      <a:pt x="690" y="428"/>
                    </a:lnTo>
                    <a:lnTo>
                      <a:pt x="608" y="422"/>
                    </a:lnTo>
                    <a:lnTo>
                      <a:pt x="528" y="416"/>
                    </a:lnTo>
                    <a:lnTo>
                      <a:pt x="452" y="406"/>
                    </a:lnTo>
                    <a:lnTo>
                      <a:pt x="380" y="396"/>
                    </a:lnTo>
                    <a:lnTo>
                      <a:pt x="314" y="382"/>
                    </a:lnTo>
                    <a:lnTo>
                      <a:pt x="254" y="368"/>
                    </a:lnTo>
                    <a:lnTo>
                      <a:pt x="198" y="354"/>
                    </a:lnTo>
                    <a:lnTo>
                      <a:pt x="148" y="336"/>
                    </a:lnTo>
                    <a:lnTo>
                      <a:pt x="104" y="318"/>
                    </a:lnTo>
                    <a:lnTo>
                      <a:pt x="68" y="300"/>
                    </a:lnTo>
                    <a:lnTo>
                      <a:pt x="52" y="290"/>
                    </a:lnTo>
                    <a:lnTo>
                      <a:pt x="38" y="280"/>
                    </a:lnTo>
                    <a:lnTo>
                      <a:pt x="28" y="270"/>
                    </a:lnTo>
                    <a:lnTo>
                      <a:pt x="18" y="260"/>
                    </a:lnTo>
                    <a:lnTo>
                      <a:pt x="10" y="248"/>
                    </a:lnTo>
                    <a:lnTo>
                      <a:pt x="4" y="238"/>
                    </a:lnTo>
                    <a:lnTo>
                      <a:pt x="2" y="228"/>
                    </a:lnTo>
                    <a:lnTo>
                      <a:pt x="0" y="216"/>
                    </a:lnTo>
                    <a:lnTo>
                      <a:pt x="2" y="204"/>
                    </a:lnTo>
                    <a:lnTo>
                      <a:pt x="4" y="194"/>
                    </a:lnTo>
                    <a:lnTo>
                      <a:pt x="10" y="184"/>
                    </a:lnTo>
                    <a:lnTo>
                      <a:pt x="18" y="172"/>
                    </a:lnTo>
                    <a:lnTo>
                      <a:pt x="28" y="162"/>
                    </a:lnTo>
                    <a:lnTo>
                      <a:pt x="38" y="152"/>
                    </a:lnTo>
                    <a:lnTo>
                      <a:pt x="52" y="142"/>
                    </a:lnTo>
                    <a:lnTo>
                      <a:pt x="68" y="132"/>
                    </a:lnTo>
                    <a:lnTo>
                      <a:pt x="104" y="114"/>
                    </a:lnTo>
                    <a:lnTo>
                      <a:pt x="148" y="96"/>
                    </a:lnTo>
                    <a:lnTo>
                      <a:pt x="198" y="78"/>
                    </a:lnTo>
                    <a:lnTo>
                      <a:pt x="254" y="64"/>
                    </a:lnTo>
                    <a:lnTo>
                      <a:pt x="314" y="50"/>
                    </a:lnTo>
                    <a:lnTo>
                      <a:pt x="380" y="36"/>
                    </a:lnTo>
                    <a:lnTo>
                      <a:pt x="452" y="26"/>
                    </a:lnTo>
                    <a:lnTo>
                      <a:pt x="528" y="16"/>
                    </a:lnTo>
                    <a:lnTo>
                      <a:pt x="608" y="10"/>
                    </a:lnTo>
                    <a:lnTo>
                      <a:pt x="690" y="4"/>
                    </a:lnTo>
                    <a:lnTo>
                      <a:pt x="776" y="2"/>
                    </a:lnTo>
                    <a:lnTo>
                      <a:pt x="864" y="0"/>
                    </a:lnTo>
                    <a:lnTo>
                      <a:pt x="952" y="2"/>
                    </a:lnTo>
                    <a:lnTo>
                      <a:pt x="1038" y="4"/>
                    </a:lnTo>
                    <a:lnTo>
                      <a:pt x="1120" y="10"/>
                    </a:lnTo>
                    <a:lnTo>
                      <a:pt x="1200" y="16"/>
                    </a:lnTo>
                    <a:lnTo>
                      <a:pt x="1276" y="26"/>
                    </a:lnTo>
                    <a:lnTo>
                      <a:pt x="1348" y="36"/>
                    </a:lnTo>
                    <a:lnTo>
                      <a:pt x="1414" y="50"/>
                    </a:lnTo>
                    <a:lnTo>
                      <a:pt x="1474" y="64"/>
                    </a:lnTo>
                    <a:lnTo>
                      <a:pt x="1530" y="78"/>
                    </a:lnTo>
                    <a:lnTo>
                      <a:pt x="1580" y="96"/>
                    </a:lnTo>
                    <a:lnTo>
                      <a:pt x="1624" y="114"/>
                    </a:lnTo>
                    <a:lnTo>
                      <a:pt x="1660" y="132"/>
                    </a:lnTo>
                    <a:lnTo>
                      <a:pt x="1676" y="142"/>
                    </a:lnTo>
                    <a:lnTo>
                      <a:pt x="1690" y="152"/>
                    </a:lnTo>
                    <a:lnTo>
                      <a:pt x="1700" y="162"/>
                    </a:lnTo>
                    <a:lnTo>
                      <a:pt x="1710" y="172"/>
                    </a:lnTo>
                    <a:lnTo>
                      <a:pt x="1718" y="184"/>
                    </a:lnTo>
                    <a:lnTo>
                      <a:pt x="1724" y="194"/>
                    </a:lnTo>
                    <a:lnTo>
                      <a:pt x="1726" y="204"/>
                    </a:lnTo>
                    <a:lnTo>
                      <a:pt x="1728" y="2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781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467007" y="3811318"/>
              <a:ext cx="2832099" cy="92075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4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9pPr>
            </a:lstStyle>
            <a:p>
              <a:pPr algn="just" defTabSz="915992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781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31754" y="2975232"/>
            <a:ext cx="2488600" cy="1544044"/>
            <a:chOff x="1659095" y="2788969"/>
            <a:chExt cx="2484437" cy="1541462"/>
          </a:xfrm>
        </p:grpSpPr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1659095" y="2957244"/>
              <a:ext cx="2484437" cy="1373187"/>
              <a:chOff x="2016" y="1944"/>
              <a:chExt cx="1728" cy="936"/>
            </a:xfrm>
          </p:grpSpPr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2016" y="1944"/>
                <a:ext cx="1728" cy="936"/>
              </a:xfrm>
              <a:custGeom>
                <a:avLst/>
                <a:gdLst>
                  <a:gd name="T0" fmla="*/ 1728 w 1728"/>
                  <a:gd name="T1" fmla="*/ 720 h 936"/>
                  <a:gd name="T2" fmla="*/ 1726 w 1728"/>
                  <a:gd name="T3" fmla="*/ 732 h 936"/>
                  <a:gd name="T4" fmla="*/ 1718 w 1728"/>
                  <a:gd name="T5" fmla="*/ 752 h 936"/>
                  <a:gd name="T6" fmla="*/ 1700 w 1728"/>
                  <a:gd name="T7" fmla="*/ 774 h 936"/>
                  <a:gd name="T8" fmla="*/ 1676 w 1728"/>
                  <a:gd name="T9" fmla="*/ 794 h 936"/>
                  <a:gd name="T10" fmla="*/ 1624 w 1728"/>
                  <a:gd name="T11" fmla="*/ 822 h 936"/>
                  <a:gd name="T12" fmla="*/ 1530 w 1728"/>
                  <a:gd name="T13" fmla="*/ 858 h 936"/>
                  <a:gd name="T14" fmla="*/ 1414 w 1728"/>
                  <a:gd name="T15" fmla="*/ 886 h 936"/>
                  <a:gd name="T16" fmla="*/ 1276 w 1728"/>
                  <a:gd name="T17" fmla="*/ 910 h 936"/>
                  <a:gd name="T18" fmla="*/ 1120 w 1728"/>
                  <a:gd name="T19" fmla="*/ 926 h 936"/>
                  <a:gd name="T20" fmla="*/ 952 w 1728"/>
                  <a:gd name="T21" fmla="*/ 934 h 936"/>
                  <a:gd name="T22" fmla="*/ 864 w 1728"/>
                  <a:gd name="T23" fmla="*/ 936 h 936"/>
                  <a:gd name="T24" fmla="*/ 690 w 1728"/>
                  <a:gd name="T25" fmla="*/ 932 h 936"/>
                  <a:gd name="T26" fmla="*/ 528 w 1728"/>
                  <a:gd name="T27" fmla="*/ 920 h 936"/>
                  <a:gd name="T28" fmla="*/ 380 w 1728"/>
                  <a:gd name="T29" fmla="*/ 900 h 936"/>
                  <a:gd name="T30" fmla="*/ 254 w 1728"/>
                  <a:gd name="T31" fmla="*/ 872 h 936"/>
                  <a:gd name="T32" fmla="*/ 148 w 1728"/>
                  <a:gd name="T33" fmla="*/ 840 h 936"/>
                  <a:gd name="T34" fmla="*/ 68 w 1728"/>
                  <a:gd name="T35" fmla="*/ 804 h 936"/>
                  <a:gd name="T36" fmla="*/ 38 w 1728"/>
                  <a:gd name="T37" fmla="*/ 784 h 936"/>
                  <a:gd name="T38" fmla="*/ 18 w 1728"/>
                  <a:gd name="T39" fmla="*/ 764 h 936"/>
                  <a:gd name="T40" fmla="*/ 4 w 1728"/>
                  <a:gd name="T41" fmla="*/ 742 h 936"/>
                  <a:gd name="T42" fmla="*/ 0 w 1728"/>
                  <a:gd name="T43" fmla="*/ 720 h 936"/>
                  <a:gd name="T44" fmla="*/ 288 w 1728"/>
                  <a:gd name="T45" fmla="*/ 144 h 936"/>
                  <a:gd name="T46" fmla="*/ 290 w 1728"/>
                  <a:gd name="T47" fmla="*/ 130 h 936"/>
                  <a:gd name="T48" fmla="*/ 300 w 1728"/>
                  <a:gd name="T49" fmla="*/ 114 h 936"/>
                  <a:gd name="T50" fmla="*/ 334 w 1728"/>
                  <a:gd name="T51" fmla="*/ 88 h 936"/>
                  <a:gd name="T52" fmla="*/ 386 w 1728"/>
                  <a:gd name="T53" fmla="*/ 64 h 936"/>
                  <a:gd name="T54" fmla="*/ 456 w 1728"/>
                  <a:gd name="T55" fmla="*/ 42 h 936"/>
                  <a:gd name="T56" fmla="*/ 542 w 1728"/>
                  <a:gd name="T57" fmla="*/ 24 h 936"/>
                  <a:gd name="T58" fmla="*/ 640 w 1728"/>
                  <a:gd name="T59" fmla="*/ 12 h 936"/>
                  <a:gd name="T60" fmla="*/ 748 w 1728"/>
                  <a:gd name="T61" fmla="*/ 2 h 936"/>
                  <a:gd name="T62" fmla="*/ 864 w 1728"/>
                  <a:gd name="T63" fmla="*/ 0 h 936"/>
                  <a:gd name="T64" fmla="*/ 922 w 1728"/>
                  <a:gd name="T65" fmla="*/ 0 h 936"/>
                  <a:gd name="T66" fmla="*/ 1036 w 1728"/>
                  <a:gd name="T67" fmla="*/ 6 h 936"/>
                  <a:gd name="T68" fmla="*/ 1138 w 1728"/>
                  <a:gd name="T69" fmla="*/ 18 h 936"/>
                  <a:gd name="T70" fmla="*/ 1230 w 1728"/>
                  <a:gd name="T71" fmla="*/ 32 h 936"/>
                  <a:gd name="T72" fmla="*/ 1308 w 1728"/>
                  <a:gd name="T73" fmla="*/ 52 h 936"/>
                  <a:gd name="T74" fmla="*/ 1370 w 1728"/>
                  <a:gd name="T75" fmla="*/ 76 h 936"/>
                  <a:gd name="T76" fmla="*/ 1414 w 1728"/>
                  <a:gd name="T77" fmla="*/ 102 h 936"/>
                  <a:gd name="T78" fmla="*/ 1434 w 1728"/>
                  <a:gd name="T79" fmla="*/ 122 h 936"/>
                  <a:gd name="T80" fmla="*/ 1440 w 1728"/>
                  <a:gd name="T81" fmla="*/ 136 h 936"/>
                  <a:gd name="T82" fmla="*/ 1440 w 1728"/>
                  <a:gd name="T83" fmla="*/ 144 h 9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728"/>
                  <a:gd name="T127" fmla="*/ 0 h 936"/>
                  <a:gd name="T128" fmla="*/ 1728 w 1728"/>
                  <a:gd name="T129" fmla="*/ 936 h 9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728" h="936">
                    <a:moveTo>
                      <a:pt x="1440" y="144"/>
                    </a:moveTo>
                    <a:lnTo>
                      <a:pt x="1728" y="720"/>
                    </a:lnTo>
                    <a:lnTo>
                      <a:pt x="1726" y="732"/>
                    </a:lnTo>
                    <a:lnTo>
                      <a:pt x="1724" y="742"/>
                    </a:lnTo>
                    <a:lnTo>
                      <a:pt x="1718" y="752"/>
                    </a:lnTo>
                    <a:lnTo>
                      <a:pt x="1710" y="764"/>
                    </a:lnTo>
                    <a:lnTo>
                      <a:pt x="1700" y="774"/>
                    </a:lnTo>
                    <a:lnTo>
                      <a:pt x="1690" y="784"/>
                    </a:lnTo>
                    <a:lnTo>
                      <a:pt x="1676" y="794"/>
                    </a:lnTo>
                    <a:lnTo>
                      <a:pt x="1660" y="804"/>
                    </a:lnTo>
                    <a:lnTo>
                      <a:pt x="1624" y="822"/>
                    </a:lnTo>
                    <a:lnTo>
                      <a:pt x="1580" y="840"/>
                    </a:lnTo>
                    <a:lnTo>
                      <a:pt x="1530" y="858"/>
                    </a:lnTo>
                    <a:lnTo>
                      <a:pt x="1474" y="872"/>
                    </a:lnTo>
                    <a:lnTo>
                      <a:pt x="1414" y="886"/>
                    </a:lnTo>
                    <a:lnTo>
                      <a:pt x="1348" y="900"/>
                    </a:lnTo>
                    <a:lnTo>
                      <a:pt x="1276" y="910"/>
                    </a:lnTo>
                    <a:lnTo>
                      <a:pt x="1200" y="920"/>
                    </a:lnTo>
                    <a:lnTo>
                      <a:pt x="1120" y="926"/>
                    </a:lnTo>
                    <a:lnTo>
                      <a:pt x="1038" y="932"/>
                    </a:lnTo>
                    <a:lnTo>
                      <a:pt x="952" y="934"/>
                    </a:lnTo>
                    <a:lnTo>
                      <a:pt x="864" y="936"/>
                    </a:lnTo>
                    <a:lnTo>
                      <a:pt x="776" y="934"/>
                    </a:lnTo>
                    <a:lnTo>
                      <a:pt x="690" y="932"/>
                    </a:lnTo>
                    <a:lnTo>
                      <a:pt x="608" y="926"/>
                    </a:lnTo>
                    <a:lnTo>
                      <a:pt x="528" y="920"/>
                    </a:lnTo>
                    <a:lnTo>
                      <a:pt x="452" y="910"/>
                    </a:lnTo>
                    <a:lnTo>
                      <a:pt x="380" y="900"/>
                    </a:lnTo>
                    <a:lnTo>
                      <a:pt x="314" y="886"/>
                    </a:lnTo>
                    <a:lnTo>
                      <a:pt x="254" y="872"/>
                    </a:lnTo>
                    <a:lnTo>
                      <a:pt x="198" y="858"/>
                    </a:lnTo>
                    <a:lnTo>
                      <a:pt x="148" y="840"/>
                    </a:lnTo>
                    <a:lnTo>
                      <a:pt x="104" y="822"/>
                    </a:lnTo>
                    <a:lnTo>
                      <a:pt x="68" y="804"/>
                    </a:lnTo>
                    <a:lnTo>
                      <a:pt x="52" y="794"/>
                    </a:lnTo>
                    <a:lnTo>
                      <a:pt x="38" y="784"/>
                    </a:lnTo>
                    <a:lnTo>
                      <a:pt x="28" y="774"/>
                    </a:lnTo>
                    <a:lnTo>
                      <a:pt x="18" y="764"/>
                    </a:lnTo>
                    <a:lnTo>
                      <a:pt x="10" y="752"/>
                    </a:lnTo>
                    <a:lnTo>
                      <a:pt x="4" y="742"/>
                    </a:lnTo>
                    <a:lnTo>
                      <a:pt x="2" y="732"/>
                    </a:lnTo>
                    <a:lnTo>
                      <a:pt x="0" y="720"/>
                    </a:lnTo>
                    <a:lnTo>
                      <a:pt x="288" y="144"/>
                    </a:lnTo>
                    <a:lnTo>
                      <a:pt x="288" y="136"/>
                    </a:lnTo>
                    <a:lnTo>
                      <a:pt x="290" y="130"/>
                    </a:lnTo>
                    <a:lnTo>
                      <a:pt x="294" y="122"/>
                    </a:lnTo>
                    <a:lnTo>
                      <a:pt x="300" y="114"/>
                    </a:lnTo>
                    <a:lnTo>
                      <a:pt x="314" y="102"/>
                    </a:lnTo>
                    <a:lnTo>
                      <a:pt x="334" y="88"/>
                    </a:lnTo>
                    <a:lnTo>
                      <a:pt x="358" y="76"/>
                    </a:lnTo>
                    <a:lnTo>
                      <a:pt x="386" y="64"/>
                    </a:lnTo>
                    <a:lnTo>
                      <a:pt x="420" y="52"/>
                    </a:lnTo>
                    <a:lnTo>
                      <a:pt x="456" y="42"/>
                    </a:lnTo>
                    <a:lnTo>
                      <a:pt x="498" y="32"/>
                    </a:lnTo>
                    <a:lnTo>
                      <a:pt x="542" y="24"/>
                    </a:lnTo>
                    <a:lnTo>
                      <a:pt x="590" y="18"/>
                    </a:lnTo>
                    <a:lnTo>
                      <a:pt x="640" y="12"/>
                    </a:lnTo>
                    <a:lnTo>
                      <a:pt x="692" y="6"/>
                    </a:lnTo>
                    <a:lnTo>
                      <a:pt x="748" y="2"/>
                    </a:lnTo>
                    <a:lnTo>
                      <a:pt x="806" y="0"/>
                    </a:lnTo>
                    <a:lnTo>
                      <a:pt x="864" y="0"/>
                    </a:lnTo>
                    <a:lnTo>
                      <a:pt x="922" y="0"/>
                    </a:lnTo>
                    <a:lnTo>
                      <a:pt x="980" y="2"/>
                    </a:lnTo>
                    <a:lnTo>
                      <a:pt x="1036" y="6"/>
                    </a:lnTo>
                    <a:lnTo>
                      <a:pt x="1088" y="12"/>
                    </a:lnTo>
                    <a:lnTo>
                      <a:pt x="1138" y="18"/>
                    </a:lnTo>
                    <a:lnTo>
                      <a:pt x="1186" y="24"/>
                    </a:lnTo>
                    <a:lnTo>
                      <a:pt x="1230" y="32"/>
                    </a:lnTo>
                    <a:lnTo>
                      <a:pt x="1272" y="42"/>
                    </a:lnTo>
                    <a:lnTo>
                      <a:pt x="1308" y="52"/>
                    </a:lnTo>
                    <a:lnTo>
                      <a:pt x="1342" y="64"/>
                    </a:lnTo>
                    <a:lnTo>
                      <a:pt x="1370" y="76"/>
                    </a:lnTo>
                    <a:lnTo>
                      <a:pt x="1394" y="88"/>
                    </a:lnTo>
                    <a:lnTo>
                      <a:pt x="1414" y="102"/>
                    </a:lnTo>
                    <a:lnTo>
                      <a:pt x="1428" y="114"/>
                    </a:lnTo>
                    <a:lnTo>
                      <a:pt x="1434" y="122"/>
                    </a:lnTo>
                    <a:lnTo>
                      <a:pt x="1438" y="130"/>
                    </a:lnTo>
                    <a:lnTo>
                      <a:pt x="1440" y="136"/>
                    </a:lnTo>
                    <a:lnTo>
                      <a:pt x="1440" y="1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just">
                  <a:lnSpc>
                    <a:spcPct val="120000"/>
                  </a:lnSpc>
                </a:pPr>
                <a:endParaRPr lang="zh-CN" altLang="en-US" sz="781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2304" y="1944"/>
                <a:ext cx="1152" cy="288"/>
              </a:xfrm>
              <a:custGeom>
                <a:avLst/>
                <a:gdLst>
                  <a:gd name="T0" fmla="*/ 1152 w 1152"/>
                  <a:gd name="T1" fmla="*/ 144 h 288"/>
                  <a:gd name="T2" fmla="*/ 1150 w 1152"/>
                  <a:gd name="T3" fmla="*/ 158 h 288"/>
                  <a:gd name="T4" fmla="*/ 1140 w 1152"/>
                  <a:gd name="T5" fmla="*/ 174 h 288"/>
                  <a:gd name="T6" fmla="*/ 1106 w 1152"/>
                  <a:gd name="T7" fmla="*/ 200 h 288"/>
                  <a:gd name="T8" fmla="*/ 1054 w 1152"/>
                  <a:gd name="T9" fmla="*/ 224 h 288"/>
                  <a:gd name="T10" fmla="*/ 984 w 1152"/>
                  <a:gd name="T11" fmla="*/ 246 h 288"/>
                  <a:gd name="T12" fmla="*/ 898 w 1152"/>
                  <a:gd name="T13" fmla="*/ 264 h 288"/>
                  <a:gd name="T14" fmla="*/ 800 w 1152"/>
                  <a:gd name="T15" fmla="*/ 276 h 288"/>
                  <a:gd name="T16" fmla="*/ 692 w 1152"/>
                  <a:gd name="T17" fmla="*/ 286 h 288"/>
                  <a:gd name="T18" fmla="*/ 576 w 1152"/>
                  <a:gd name="T19" fmla="*/ 288 h 288"/>
                  <a:gd name="T20" fmla="*/ 518 w 1152"/>
                  <a:gd name="T21" fmla="*/ 288 h 288"/>
                  <a:gd name="T22" fmla="*/ 404 w 1152"/>
                  <a:gd name="T23" fmla="*/ 282 h 288"/>
                  <a:gd name="T24" fmla="*/ 302 w 1152"/>
                  <a:gd name="T25" fmla="*/ 270 h 288"/>
                  <a:gd name="T26" fmla="*/ 210 w 1152"/>
                  <a:gd name="T27" fmla="*/ 256 h 288"/>
                  <a:gd name="T28" fmla="*/ 132 w 1152"/>
                  <a:gd name="T29" fmla="*/ 236 h 288"/>
                  <a:gd name="T30" fmla="*/ 70 w 1152"/>
                  <a:gd name="T31" fmla="*/ 212 h 288"/>
                  <a:gd name="T32" fmla="*/ 26 w 1152"/>
                  <a:gd name="T33" fmla="*/ 186 h 288"/>
                  <a:gd name="T34" fmla="*/ 6 w 1152"/>
                  <a:gd name="T35" fmla="*/ 166 h 288"/>
                  <a:gd name="T36" fmla="*/ 0 w 1152"/>
                  <a:gd name="T37" fmla="*/ 152 h 288"/>
                  <a:gd name="T38" fmla="*/ 0 w 1152"/>
                  <a:gd name="T39" fmla="*/ 144 h 288"/>
                  <a:gd name="T40" fmla="*/ 2 w 1152"/>
                  <a:gd name="T41" fmla="*/ 130 h 288"/>
                  <a:gd name="T42" fmla="*/ 12 w 1152"/>
                  <a:gd name="T43" fmla="*/ 114 h 288"/>
                  <a:gd name="T44" fmla="*/ 46 w 1152"/>
                  <a:gd name="T45" fmla="*/ 88 h 288"/>
                  <a:gd name="T46" fmla="*/ 98 w 1152"/>
                  <a:gd name="T47" fmla="*/ 64 h 288"/>
                  <a:gd name="T48" fmla="*/ 168 w 1152"/>
                  <a:gd name="T49" fmla="*/ 42 h 288"/>
                  <a:gd name="T50" fmla="*/ 254 w 1152"/>
                  <a:gd name="T51" fmla="*/ 24 h 288"/>
                  <a:gd name="T52" fmla="*/ 352 w 1152"/>
                  <a:gd name="T53" fmla="*/ 12 h 288"/>
                  <a:gd name="T54" fmla="*/ 460 w 1152"/>
                  <a:gd name="T55" fmla="*/ 2 h 288"/>
                  <a:gd name="T56" fmla="*/ 576 w 1152"/>
                  <a:gd name="T57" fmla="*/ 0 h 288"/>
                  <a:gd name="T58" fmla="*/ 634 w 1152"/>
                  <a:gd name="T59" fmla="*/ 0 h 288"/>
                  <a:gd name="T60" fmla="*/ 748 w 1152"/>
                  <a:gd name="T61" fmla="*/ 6 h 288"/>
                  <a:gd name="T62" fmla="*/ 850 w 1152"/>
                  <a:gd name="T63" fmla="*/ 18 h 288"/>
                  <a:gd name="T64" fmla="*/ 942 w 1152"/>
                  <a:gd name="T65" fmla="*/ 32 h 288"/>
                  <a:gd name="T66" fmla="*/ 1020 w 1152"/>
                  <a:gd name="T67" fmla="*/ 52 h 288"/>
                  <a:gd name="T68" fmla="*/ 1082 w 1152"/>
                  <a:gd name="T69" fmla="*/ 76 h 288"/>
                  <a:gd name="T70" fmla="*/ 1126 w 1152"/>
                  <a:gd name="T71" fmla="*/ 102 h 288"/>
                  <a:gd name="T72" fmla="*/ 1146 w 1152"/>
                  <a:gd name="T73" fmla="*/ 122 h 288"/>
                  <a:gd name="T74" fmla="*/ 1152 w 1152"/>
                  <a:gd name="T75" fmla="*/ 136 h 288"/>
                  <a:gd name="T76" fmla="*/ 1152 w 1152"/>
                  <a:gd name="T77" fmla="*/ 144 h 28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52"/>
                  <a:gd name="T118" fmla="*/ 0 h 288"/>
                  <a:gd name="T119" fmla="*/ 1152 w 1152"/>
                  <a:gd name="T120" fmla="*/ 288 h 28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52" h="288">
                    <a:moveTo>
                      <a:pt x="1152" y="144"/>
                    </a:moveTo>
                    <a:lnTo>
                      <a:pt x="1152" y="144"/>
                    </a:lnTo>
                    <a:lnTo>
                      <a:pt x="1152" y="152"/>
                    </a:lnTo>
                    <a:lnTo>
                      <a:pt x="1150" y="158"/>
                    </a:lnTo>
                    <a:lnTo>
                      <a:pt x="1146" y="166"/>
                    </a:lnTo>
                    <a:lnTo>
                      <a:pt x="1140" y="174"/>
                    </a:lnTo>
                    <a:lnTo>
                      <a:pt x="1126" y="186"/>
                    </a:lnTo>
                    <a:lnTo>
                      <a:pt x="1106" y="200"/>
                    </a:lnTo>
                    <a:lnTo>
                      <a:pt x="1082" y="212"/>
                    </a:lnTo>
                    <a:lnTo>
                      <a:pt x="1054" y="224"/>
                    </a:lnTo>
                    <a:lnTo>
                      <a:pt x="1020" y="236"/>
                    </a:lnTo>
                    <a:lnTo>
                      <a:pt x="984" y="246"/>
                    </a:lnTo>
                    <a:lnTo>
                      <a:pt x="942" y="256"/>
                    </a:lnTo>
                    <a:lnTo>
                      <a:pt x="898" y="264"/>
                    </a:lnTo>
                    <a:lnTo>
                      <a:pt x="850" y="270"/>
                    </a:lnTo>
                    <a:lnTo>
                      <a:pt x="800" y="276"/>
                    </a:lnTo>
                    <a:lnTo>
                      <a:pt x="748" y="282"/>
                    </a:lnTo>
                    <a:lnTo>
                      <a:pt x="692" y="286"/>
                    </a:lnTo>
                    <a:lnTo>
                      <a:pt x="634" y="288"/>
                    </a:lnTo>
                    <a:lnTo>
                      <a:pt x="576" y="288"/>
                    </a:lnTo>
                    <a:lnTo>
                      <a:pt x="518" y="288"/>
                    </a:lnTo>
                    <a:lnTo>
                      <a:pt x="460" y="286"/>
                    </a:lnTo>
                    <a:lnTo>
                      <a:pt x="404" y="282"/>
                    </a:lnTo>
                    <a:lnTo>
                      <a:pt x="352" y="276"/>
                    </a:lnTo>
                    <a:lnTo>
                      <a:pt x="302" y="270"/>
                    </a:lnTo>
                    <a:lnTo>
                      <a:pt x="254" y="264"/>
                    </a:lnTo>
                    <a:lnTo>
                      <a:pt x="210" y="256"/>
                    </a:lnTo>
                    <a:lnTo>
                      <a:pt x="168" y="246"/>
                    </a:lnTo>
                    <a:lnTo>
                      <a:pt x="132" y="236"/>
                    </a:lnTo>
                    <a:lnTo>
                      <a:pt x="98" y="224"/>
                    </a:lnTo>
                    <a:lnTo>
                      <a:pt x="70" y="212"/>
                    </a:lnTo>
                    <a:lnTo>
                      <a:pt x="46" y="200"/>
                    </a:lnTo>
                    <a:lnTo>
                      <a:pt x="26" y="186"/>
                    </a:lnTo>
                    <a:lnTo>
                      <a:pt x="12" y="174"/>
                    </a:lnTo>
                    <a:lnTo>
                      <a:pt x="6" y="166"/>
                    </a:lnTo>
                    <a:lnTo>
                      <a:pt x="2" y="158"/>
                    </a:lnTo>
                    <a:lnTo>
                      <a:pt x="0" y="152"/>
                    </a:lnTo>
                    <a:lnTo>
                      <a:pt x="0" y="144"/>
                    </a:lnTo>
                    <a:lnTo>
                      <a:pt x="0" y="136"/>
                    </a:lnTo>
                    <a:lnTo>
                      <a:pt x="2" y="130"/>
                    </a:lnTo>
                    <a:lnTo>
                      <a:pt x="6" y="122"/>
                    </a:lnTo>
                    <a:lnTo>
                      <a:pt x="12" y="114"/>
                    </a:lnTo>
                    <a:lnTo>
                      <a:pt x="26" y="102"/>
                    </a:lnTo>
                    <a:lnTo>
                      <a:pt x="46" y="88"/>
                    </a:lnTo>
                    <a:lnTo>
                      <a:pt x="70" y="76"/>
                    </a:lnTo>
                    <a:lnTo>
                      <a:pt x="98" y="64"/>
                    </a:lnTo>
                    <a:lnTo>
                      <a:pt x="132" y="52"/>
                    </a:lnTo>
                    <a:lnTo>
                      <a:pt x="168" y="42"/>
                    </a:lnTo>
                    <a:lnTo>
                      <a:pt x="210" y="32"/>
                    </a:lnTo>
                    <a:lnTo>
                      <a:pt x="254" y="24"/>
                    </a:lnTo>
                    <a:lnTo>
                      <a:pt x="302" y="18"/>
                    </a:lnTo>
                    <a:lnTo>
                      <a:pt x="352" y="12"/>
                    </a:lnTo>
                    <a:lnTo>
                      <a:pt x="404" y="6"/>
                    </a:lnTo>
                    <a:lnTo>
                      <a:pt x="460" y="2"/>
                    </a:lnTo>
                    <a:lnTo>
                      <a:pt x="518" y="0"/>
                    </a:lnTo>
                    <a:lnTo>
                      <a:pt x="576" y="0"/>
                    </a:lnTo>
                    <a:lnTo>
                      <a:pt x="634" y="0"/>
                    </a:lnTo>
                    <a:lnTo>
                      <a:pt x="692" y="2"/>
                    </a:lnTo>
                    <a:lnTo>
                      <a:pt x="748" y="6"/>
                    </a:lnTo>
                    <a:lnTo>
                      <a:pt x="800" y="12"/>
                    </a:lnTo>
                    <a:lnTo>
                      <a:pt x="850" y="18"/>
                    </a:lnTo>
                    <a:lnTo>
                      <a:pt x="898" y="24"/>
                    </a:lnTo>
                    <a:lnTo>
                      <a:pt x="942" y="32"/>
                    </a:lnTo>
                    <a:lnTo>
                      <a:pt x="984" y="42"/>
                    </a:lnTo>
                    <a:lnTo>
                      <a:pt x="1020" y="52"/>
                    </a:lnTo>
                    <a:lnTo>
                      <a:pt x="1054" y="64"/>
                    </a:lnTo>
                    <a:lnTo>
                      <a:pt x="1082" y="76"/>
                    </a:lnTo>
                    <a:lnTo>
                      <a:pt x="1106" y="88"/>
                    </a:lnTo>
                    <a:lnTo>
                      <a:pt x="1126" y="102"/>
                    </a:lnTo>
                    <a:lnTo>
                      <a:pt x="1140" y="114"/>
                    </a:lnTo>
                    <a:lnTo>
                      <a:pt x="1146" y="122"/>
                    </a:lnTo>
                    <a:lnTo>
                      <a:pt x="1150" y="130"/>
                    </a:lnTo>
                    <a:lnTo>
                      <a:pt x="1152" y="136"/>
                    </a:lnTo>
                    <a:lnTo>
                      <a:pt x="1152" y="14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781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927382" y="2788969"/>
              <a:ext cx="1911350" cy="62230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4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9pPr>
            </a:lstStyle>
            <a:p>
              <a:pPr algn="just" defTabSz="915992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781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Freeform 12"/>
          <p:cNvSpPr>
            <a:spLocks/>
          </p:cNvSpPr>
          <p:nvPr/>
        </p:nvSpPr>
        <p:spPr bwMode="auto">
          <a:xfrm>
            <a:off x="3859681" y="1820768"/>
            <a:ext cx="1432734" cy="1469310"/>
          </a:xfrm>
          <a:custGeom>
            <a:avLst/>
            <a:gdLst>
              <a:gd name="T0" fmla="*/ 2147483647 w 576"/>
              <a:gd name="T1" fmla="*/ 2147483647 h 648"/>
              <a:gd name="T2" fmla="*/ 2147483647 w 576"/>
              <a:gd name="T3" fmla="*/ 2147483647 h 648"/>
              <a:gd name="T4" fmla="*/ 2147483647 w 576"/>
              <a:gd name="T5" fmla="*/ 2147483647 h 648"/>
              <a:gd name="T6" fmla="*/ 2147483647 w 576"/>
              <a:gd name="T7" fmla="*/ 2147483647 h 648"/>
              <a:gd name="T8" fmla="*/ 2147483647 w 576"/>
              <a:gd name="T9" fmla="*/ 2147483647 h 648"/>
              <a:gd name="T10" fmla="*/ 2147483647 w 576"/>
              <a:gd name="T11" fmla="*/ 2147483647 h 648"/>
              <a:gd name="T12" fmla="*/ 2147483647 w 576"/>
              <a:gd name="T13" fmla="*/ 2147483647 h 648"/>
              <a:gd name="T14" fmla="*/ 2147483647 w 576"/>
              <a:gd name="T15" fmla="*/ 2147483647 h 648"/>
              <a:gd name="T16" fmla="*/ 2147483647 w 576"/>
              <a:gd name="T17" fmla="*/ 2147483647 h 648"/>
              <a:gd name="T18" fmla="*/ 2147483647 w 576"/>
              <a:gd name="T19" fmla="*/ 2147483647 h 648"/>
              <a:gd name="T20" fmla="*/ 2147483647 w 576"/>
              <a:gd name="T21" fmla="*/ 2147483647 h 648"/>
              <a:gd name="T22" fmla="*/ 2133573609 w 576"/>
              <a:gd name="T23" fmla="*/ 2147483647 h 648"/>
              <a:gd name="T24" fmla="*/ 1775924795 w 576"/>
              <a:gd name="T25" fmla="*/ 2147483647 h 648"/>
              <a:gd name="T26" fmla="*/ 1775924795 w 576"/>
              <a:gd name="T27" fmla="*/ 2147483647 h 648"/>
              <a:gd name="T28" fmla="*/ 1418273498 w 576"/>
              <a:gd name="T29" fmla="*/ 2147483647 h 648"/>
              <a:gd name="T30" fmla="*/ 1085285581 w 576"/>
              <a:gd name="T31" fmla="*/ 2147483647 h 648"/>
              <a:gd name="T32" fmla="*/ 776966011 w 576"/>
              <a:gd name="T33" fmla="*/ 2147483647 h 648"/>
              <a:gd name="T34" fmla="*/ 517978169 w 576"/>
              <a:gd name="T35" fmla="*/ 2147483647 h 648"/>
              <a:gd name="T36" fmla="*/ 308319570 w 576"/>
              <a:gd name="T37" fmla="*/ 2147483647 h 648"/>
              <a:gd name="T38" fmla="*/ 209658599 w 576"/>
              <a:gd name="T39" fmla="*/ 2147483647 h 648"/>
              <a:gd name="T40" fmla="*/ 135661008 w 576"/>
              <a:gd name="T41" fmla="*/ 2147483647 h 648"/>
              <a:gd name="T42" fmla="*/ 73997591 w 576"/>
              <a:gd name="T43" fmla="*/ 2147483647 h 648"/>
              <a:gd name="T44" fmla="*/ 36997554 w 576"/>
              <a:gd name="T45" fmla="*/ 2147483647 h 648"/>
              <a:gd name="T46" fmla="*/ 12331690 w 576"/>
              <a:gd name="T47" fmla="*/ 2147483647 h 648"/>
              <a:gd name="T48" fmla="*/ 0 w 576"/>
              <a:gd name="T49" fmla="*/ 2147483647 h 648"/>
              <a:gd name="T50" fmla="*/ 1775924795 w 576"/>
              <a:gd name="T51" fmla="*/ 0 h 648"/>
              <a:gd name="T52" fmla="*/ 2147483647 w 576"/>
              <a:gd name="T53" fmla="*/ 2147483647 h 6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76"/>
              <a:gd name="T82" fmla="*/ 0 h 648"/>
              <a:gd name="T83" fmla="*/ 576 w 576"/>
              <a:gd name="T84" fmla="*/ 648 h 64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76" h="648">
                <a:moveTo>
                  <a:pt x="576" y="576"/>
                </a:moveTo>
                <a:lnTo>
                  <a:pt x="576" y="576"/>
                </a:lnTo>
                <a:lnTo>
                  <a:pt x="574" y="584"/>
                </a:lnTo>
                <a:lnTo>
                  <a:pt x="570" y="590"/>
                </a:lnTo>
                <a:lnTo>
                  <a:pt x="564" y="598"/>
                </a:lnTo>
                <a:lnTo>
                  <a:pt x="554" y="604"/>
                </a:lnTo>
                <a:lnTo>
                  <a:pt x="542" y="610"/>
                </a:lnTo>
                <a:lnTo>
                  <a:pt x="526" y="616"/>
                </a:lnTo>
                <a:lnTo>
                  <a:pt x="492" y="626"/>
                </a:lnTo>
                <a:lnTo>
                  <a:pt x="450" y="636"/>
                </a:lnTo>
                <a:lnTo>
                  <a:pt x="400" y="642"/>
                </a:lnTo>
                <a:lnTo>
                  <a:pt x="346" y="646"/>
                </a:lnTo>
                <a:lnTo>
                  <a:pt x="288" y="648"/>
                </a:lnTo>
                <a:lnTo>
                  <a:pt x="230" y="646"/>
                </a:lnTo>
                <a:lnTo>
                  <a:pt x="176" y="642"/>
                </a:lnTo>
                <a:lnTo>
                  <a:pt x="126" y="636"/>
                </a:lnTo>
                <a:lnTo>
                  <a:pt x="84" y="626"/>
                </a:lnTo>
                <a:lnTo>
                  <a:pt x="50" y="616"/>
                </a:lnTo>
                <a:lnTo>
                  <a:pt x="34" y="610"/>
                </a:lnTo>
                <a:lnTo>
                  <a:pt x="22" y="604"/>
                </a:lnTo>
                <a:lnTo>
                  <a:pt x="12" y="598"/>
                </a:lnTo>
                <a:lnTo>
                  <a:pt x="6" y="590"/>
                </a:lnTo>
                <a:lnTo>
                  <a:pt x="2" y="584"/>
                </a:lnTo>
                <a:lnTo>
                  <a:pt x="0" y="576"/>
                </a:lnTo>
                <a:lnTo>
                  <a:pt x="288" y="0"/>
                </a:lnTo>
                <a:lnTo>
                  <a:pt x="576" y="5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/>
          <a:p>
            <a:pPr algn="just" defTabSz="915992">
              <a:lnSpc>
                <a:spcPct val="120000"/>
              </a:lnSpc>
              <a:defRPr/>
            </a:pPr>
            <a:endParaRPr lang="zh-CN" altLang="en-US" sz="781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4390296" y="3813695"/>
            <a:ext cx="459409" cy="443617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595" tIns="45796" rIns="91595" bIns="45796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id-ID" sz="78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11"/>
          <p:cNvSpPr>
            <a:spLocks noChangeAspect="1" noEditPoints="1"/>
          </p:cNvSpPr>
          <p:nvPr/>
        </p:nvSpPr>
        <p:spPr bwMode="auto">
          <a:xfrm>
            <a:off x="4337679" y="2554034"/>
            <a:ext cx="480357" cy="480867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595" tIns="45796" rIns="91595" bIns="45796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78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360726" y="5173945"/>
            <a:ext cx="452232" cy="443617"/>
            <a:chOff x="6786562" y="796925"/>
            <a:chExt cx="500063" cy="490538"/>
          </a:xfrm>
          <a:solidFill>
            <a:schemeClr val="bg1"/>
          </a:solidFill>
        </p:grpSpPr>
        <p:sp>
          <p:nvSpPr>
            <p:cNvPr id="23" name="Freeform 27"/>
            <p:cNvSpPr>
              <a:spLocks noEditPoints="1"/>
            </p:cNvSpPr>
            <p:nvPr/>
          </p:nvSpPr>
          <p:spPr bwMode="auto">
            <a:xfrm>
              <a:off x="6786562" y="796925"/>
              <a:ext cx="500063" cy="490538"/>
            </a:xfrm>
            <a:custGeom>
              <a:avLst/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95" tIns="45796" rIns="91595" bIns="4579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8"/>
            <p:cNvSpPr>
              <a:spLocks noEditPoints="1"/>
            </p:cNvSpPr>
            <p:nvPr/>
          </p:nvSpPr>
          <p:spPr bwMode="auto">
            <a:xfrm>
              <a:off x="6967538" y="969963"/>
              <a:ext cx="134938" cy="138113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95" tIns="45796" rIns="91595" bIns="4579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auto">
            <a:xfrm>
              <a:off x="6956425" y="1135063"/>
              <a:ext cx="73025" cy="79375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95" tIns="45796" rIns="91595" bIns="4579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auto">
            <a:xfrm>
              <a:off x="7043738" y="873125"/>
              <a:ext cx="77788" cy="80963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95" tIns="45796" rIns="91595" bIns="4579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8" name="任意多边形 37"/>
          <p:cNvSpPr/>
          <p:nvPr/>
        </p:nvSpPr>
        <p:spPr>
          <a:xfrm rot="16200000">
            <a:off x="1592646" y="-1093803"/>
            <a:ext cx="479931" cy="2926080"/>
          </a:xfrm>
          <a:custGeom>
            <a:avLst/>
            <a:gdLst>
              <a:gd name="connsiteX0" fmla="*/ 0 w 3252551"/>
              <a:gd name="connsiteY0" fmla="*/ 0 h 3677057"/>
              <a:gd name="connsiteX1" fmla="*/ 3252551 w 3252551"/>
              <a:gd name="connsiteY1" fmla="*/ 0 h 3677057"/>
              <a:gd name="connsiteX2" fmla="*/ 3252551 w 3252551"/>
              <a:gd name="connsiteY2" fmla="*/ 2142517 h 3677057"/>
              <a:gd name="connsiteX3" fmla="*/ 3244497 w 3252551"/>
              <a:gd name="connsiteY3" fmla="*/ 2142517 h 3677057"/>
              <a:gd name="connsiteX4" fmla="*/ 3240653 w 3252551"/>
              <a:gd name="connsiteY4" fmla="*/ 2218635 h 3677057"/>
              <a:gd name="connsiteX5" fmla="*/ 1624520 w 3252551"/>
              <a:gd name="connsiteY5" fmla="*/ 3677057 h 3677057"/>
              <a:gd name="connsiteX6" fmla="*/ 8387 w 3252551"/>
              <a:gd name="connsiteY6" fmla="*/ 2218635 h 3677057"/>
              <a:gd name="connsiteX7" fmla="*/ 4544 w 3252551"/>
              <a:gd name="connsiteY7" fmla="*/ 2142517 h 3677057"/>
              <a:gd name="connsiteX8" fmla="*/ 0 w 3252551"/>
              <a:gd name="connsiteY8" fmla="*/ 2142517 h 3677057"/>
              <a:gd name="connsiteX9" fmla="*/ 0 w 3252551"/>
              <a:gd name="connsiteY9" fmla="*/ 2052537 h 3677057"/>
              <a:gd name="connsiteX0" fmla="*/ 21025 w 3252551"/>
              <a:gd name="connsiteY0" fmla="*/ 0 h 6202391"/>
              <a:gd name="connsiteX1" fmla="*/ 3252551 w 3252551"/>
              <a:gd name="connsiteY1" fmla="*/ 2525334 h 6202391"/>
              <a:gd name="connsiteX2" fmla="*/ 3252551 w 3252551"/>
              <a:gd name="connsiteY2" fmla="*/ 4667851 h 6202391"/>
              <a:gd name="connsiteX3" fmla="*/ 3244497 w 3252551"/>
              <a:gd name="connsiteY3" fmla="*/ 4667851 h 6202391"/>
              <a:gd name="connsiteX4" fmla="*/ 3240653 w 3252551"/>
              <a:gd name="connsiteY4" fmla="*/ 4743969 h 6202391"/>
              <a:gd name="connsiteX5" fmla="*/ 1624520 w 3252551"/>
              <a:gd name="connsiteY5" fmla="*/ 6202391 h 6202391"/>
              <a:gd name="connsiteX6" fmla="*/ 8387 w 3252551"/>
              <a:gd name="connsiteY6" fmla="*/ 4743969 h 6202391"/>
              <a:gd name="connsiteX7" fmla="*/ 4544 w 3252551"/>
              <a:gd name="connsiteY7" fmla="*/ 4667851 h 6202391"/>
              <a:gd name="connsiteX8" fmla="*/ 0 w 3252551"/>
              <a:gd name="connsiteY8" fmla="*/ 4667851 h 6202391"/>
              <a:gd name="connsiteX9" fmla="*/ 0 w 3252551"/>
              <a:gd name="connsiteY9" fmla="*/ 4577871 h 6202391"/>
              <a:gd name="connsiteX10" fmla="*/ 21025 w 3252551"/>
              <a:gd name="connsiteY10" fmla="*/ 0 h 6202391"/>
              <a:gd name="connsiteX0" fmla="*/ 0 w 3252551"/>
              <a:gd name="connsiteY0" fmla="*/ 0 h 6202391"/>
              <a:gd name="connsiteX1" fmla="*/ 3252551 w 3252551"/>
              <a:gd name="connsiteY1" fmla="*/ 2525334 h 6202391"/>
              <a:gd name="connsiteX2" fmla="*/ 3252551 w 3252551"/>
              <a:gd name="connsiteY2" fmla="*/ 4667851 h 6202391"/>
              <a:gd name="connsiteX3" fmla="*/ 3244497 w 3252551"/>
              <a:gd name="connsiteY3" fmla="*/ 4667851 h 6202391"/>
              <a:gd name="connsiteX4" fmla="*/ 3240653 w 3252551"/>
              <a:gd name="connsiteY4" fmla="*/ 4743969 h 6202391"/>
              <a:gd name="connsiteX5" fmla="*/ 1624520 w 3252551"/>
              <a:gd name="connsiteY5" fmla="*/ 6202391 h 6202391"/>
              <a:gd name="connsiteX6" fmla="*/ 8387 w 3252551"/>
              <a:gd name="connsiteY6" fmla="*/ 4743969 h 6202391"/>
              <a:gd name="connsiteX7" fmla="*/ 4544 w 3252551"/>
              <a:gd name="connsiteY7" fmla="*/ 4667851 h 6202391"/>
              <a:gd name="connsiteX8" fmla="*/ 0 w 3252551"/>
              <a:gd name="connsiteY8" fmla="*/ 4667851 h 6202391"/>
              <a:gd name="connsiteX9" fmla="*/ 0 w 3252551"/>
              <a:gd name="connsiteY9" fmla="*/ 4577871 h 6202391"/>
              <a:gd name="connsiteX10" fmla="*/ 0 w 3252551"/>
              <a:gd name="connsiteY10" fmla="*/ 0 h 6202391"/>
              <a:gd name="connsiteX0" fmla="*/ 0 w 3252551"/>
              <a:gd name="connsiteY0" fmla="*/ 0 h 6202391"/>
              <a:gd name="connsiteX1" fmla="*/ 3231524 w 3252551"/>
              <a:gd name="connsiteY1" fmla="*/ 22548 h 6202391"/>
              <a:gd name="connsiteX2" fmla="*/ 3252551 w 3252551"/>
              <a:gd name="connsiteY2" fmla="*/ 4667851 h 6202391"/>
              <a:gd name="connsiteX3" fmla="*/ 3244497 w 3252551"/>
              <a:gd name="connsiteY3" fmla="*/ 4667851 h 6202391"/>
              <a:gd name="connsiteX4" fmla="*/ 3240653 w 3252551"/>
              <a:gd name="connsiteY4" fmla="*/ 4743969 h 6202391"/>
              <a:gd name="connsiteX5" fmla="*/ 1624520 w 3252551"/>
              <a:gd name="connsiteY5" fmla="*/ 6202391 h 6202391"/>
              <a:gd name="connsiteX6" fmla="*/ 8387 w 3252551"/>
              <a:gd name="connsiteY6" fmla="*/ 4743969 h 6202391"/>
              <a:gd name="connsiteX7" fmla="*/ 4544 w 3252551"/>
              <a:gd name="connsiteY7" fmla="*/ 4667851 h 6202391"/>
              <a:gd name="connsiteX8" fmla="*/ 0 w 3252551"/>
              <a:gd name="connsiteY8" fmla="*/ 4667851 h 6202391"/>
              <a:gd name="connsiteX9" fmla="*/ 0 w 3252551"/>
              <a:gd name="connsiteY9" fmla="*/ 4577871 h 6202391"/>
              <a:gd name="connsiteX10" fmla="*/ 0 w 3252551"/>
              <a:gd name="connsiteY10" fmla="*/ 0 h 6202391"/>
              <a:gd name="connsiteX0" fmla="*/ 0 w 3252551"/>
              <a:gd name="connsiteY0" fmla="*/ 15040398 h 21242789"/>
              <a:gd name="connsiteX1" fmla="*/ 3231518 w 3252551"/>
              <a:gd name="connsiteY1" fmla="*/ 3 h 21242789"/>
              <a:gd name="connsiteX2" fmla="*/ 3252551 w 3252551"/>
              <a:gd name="connsiteY2" fmla="*/ 19708249 h 21242789"/>
              <a:gd name="connsiteX3" fmla="*/ 3244497 w 3252551"/>
              <a:gd name="connsiteY3" fmla="*/ 19708249 h 21242789"/>
              <a:gd name="connsiteX4" fmla="*/ 3240653 w 3252551"/>
              <a:gd name="connsiteY4" fmla="*/ 19784367 h 21242789"/>
              <a:gd name="connsiteX5" fmla="*/ 1624520 w 3252551"/>
              <a:gd name="connsiteY5" fmla="*/ 21242789 h 21242789"/>
              <a:gd name="connsiteX6" fmla="*/ 8387 w 3252551"/>
              <a:gd name="connsiteY6" fmla="*/ 19784367 h 21242789"/>
              <a:gd name="connsiteX7" fmla="*/ 4544 w 3252551"/>
              <a:gd name="connsiteY7" fmla="*/ 19708249 h 21242789"/>
              <a:gd name="connsiteX8" fmla="*/ 0 w 3252551"/>
              <a:gd name="connsiteY8" fmla="*/ 19708249 h 21242789"/>
              <a:gd name="connsiteX9" fmla="*/ 0 w 3252551"/>
              <a:gd name="connsiteY9" fmla="*/ 19618269 h 21242789"/>
              <a:gd name="connsiteX10" fmla="*/ 0 w 3252551"/>
              <a:gd name="connsiteY10" fmla="*/ 15040398 h 21242789"/>
              <a:gd name="connsiteX0" fmla="*/ 0 w 3252551"/>
              <a:gd name="connsiteY0" fmla="*/ 0 h 21265340"/>
              <a:gd name="connsiteX1" fmla="*/ 3231518 w 3252551"/>
              <a:gd name="connsiteY1" fmla="*/ 22554 h 21265340"/>
              <a:gd name="connsiteX2" fmla="*/ 3252551 w 3252551"/>
              <a:gd name="connsiteY2" fmla="*/ 19730800 h 21265340"/>
              <a:gd name="connsiteX3" fmla="*/ 3244497 w 3252551"/>
              <a:gd name="connsiteY3" fmla="*/ 19730800 h 21265340"/>
              <a:gd name="connsiteX4" fmla="*/ 3240653 w 3252551"/>
              <a:gd name="connsiteY4" fmla="*/ 19806918 h 21265340"/>
              <a:gd name="connsiteX5" fmla="*/ 1624520 w 3252551"/>
              <a:gd name="connsiteY5" fmla="*/ 21265340 h 21265340"/>
              <a:gd name="connsiteX6" fmla="*/ 8387 w 3252551"/>
              <a:gd name="connsiteY6" fmla="*/ 19806918 h 21265340"/>
              <a:gd name="connsiteX7" fmla="*/ 4544 w 3252551"/>
              <a:gd name="connsiteY7" fmla="*/ 19730800 h 21265340"/>
              <a:gd name="connsiteX8" fmla="*/ 0 w 3252551"/>
              <a:gd name="connsiteY8" fmla="*/ 19730800 h 21265340"/>
              <a:gd name="connsiteX9" fmla="*/ 0 w 3252551"/>
              <a:gd name="connsiteY9" fmla="*/ 19640820 h 21265340"/>
              <a:gd name="connsiteX10" fmla="*/ 0 w 3252551"/>
              <a:gd name="connsiteY10" fmla="*/ 0 h 212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52551" h="21265340">
                <a:moveTo>
                  <a:pt x="0" y="0"/>
                </a:moveTo>
                <a:lnTo>
                  <a:pt x="3231518" y="22554"/>
                </a:lnTo>
                <a:lnTo>
                  <a:pt x="3252551" y="19730800"/>
                </a:lnTo>
                <a:lnTo>
                  <a:pt x="3244497" y="19730800"/>
                </a:lnTo>
                <a:lnTo>
                  <a:pt x="3240653" y="19806918"/>
                </a:lnTo>
                <a:cubicBezTo>
                  <a:pt x="3157461" y="20626092"/>
                  <a:pt x="2465643" y="21265340"/>
                  <a:pt x="1624520" y="21265340"/>
                </a:cubicBezTo>
                <a:cubicBezTo>
                  <a:pt x="783397" y="21265340"/>
                  <a:pt x="91579" y="20626092"/>
                  <a:pt x="8387" y="19806918"/>
                </a:cubicBezTo>
                <a:lnTo>
                  <a:pt x="4544" y="19730800"/>
                </a:lnTo>
                <a:lnTo>
                  <a:pt x="0" y="19730800"/>
                </a:lnTo>
                <a:lnTo>
                  <a:pt x="0" y="196408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189992" y="129272"/>
            <a:ext cx="143256" cy="479932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28"/>
          <p:cNvSpPr>
            <a:spLocks noChangeArrowheads="1"/>
          </p:cNvSpPr>
          <p:nvPr/>
        </p:nvSpPr>
        <p:spPr bwMode="auto">
          <a:xfrm>
            <a:off x="497968" y="165848"/>
            <a:ext cx="2847975" cy="40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dirty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dirty="0">
              <a:solidFill>
                <a:srgbClr val="006AB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49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15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84732" y="2113988"/>
            <a:ext cx="3535962" cy="300021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661394" y="2113988"/>
            <a:ext cx="3535962" cy="300021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8438057" y="2113988"/>
            <a:ext cx="3535962" cy="300021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15"/>
          <p:cNvSpPr txBox="1"/>
          <p:nvPr/>
        </p:nvSpPr>
        <p:spPr>
          <a:xfrm>
            <a:off x="1460823" y="5821702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6" name="TextBox 16"/>
          <p:cNvSpPr txBox="1"/>
          <p:nvPr/>
        </p:nvSpPr>
        <p:spPr>
          <a:xfrm>
            <a:off x="1460823" y="5500971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5"/>
          <p:cNvSpPr txBox="1"/>
          <p:nvPr/>
        </p:nvSpPr>
        <p:spPr>
          <a:xfrm>
            <a:off x="5223198" y="5821702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8" name="TextBox 16"/>
          <p:cNvSpPr txBox="1"/>
          <p:nvPr/>
        </p:nvSpPr>
        <p:spPr>
          <a:xfrm>
            <a:off x="5223198" y="5500971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5"/>
          <p:cNvSpPr txBox="1"/>
          <p:nvPr/>
        </p:nvSpPr>
        <p:spPr>
          <a:xfrm>
            <a:off x="9071298" y="5821702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9071298" y="5500971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任意多边形 15"/>
          <p:cNvSpPr/>
          <p:nvPr/>
        </p:nvSpPr>
        <p:spPr>
          <a:xfrm rot="16200000">
            <a:off x="1592646" y="-1093803"/>
            <a:ext cx="479931" cy="2926080"/>
          </a:xfrm>
          <a:custGeom>
            <a:avLst/>
            <a:gdLst>
              <a:gd name="connsiteX0" fmla="*/ 0 w 3252551"/>
              <a:gd name="connsiteY0" fmla="*/ 0 h 3677057"/>
              <a:gd name="connsiteX1" fmla="*/ 3252551 w 3252551"/>
              <a:gd name="connsiteY1" fmla="*/ 0 h 3677057"/>
              <a:gd name="connsiteX2" fmla="*/ 3252551 w 3252551"/>
              <a:gd name="connsiteY2" fmla="*/ 2142517 h 3677057"/>
              <a:gd name="connsiteX3" fmla="*/ 3244497 w 3252551"/>
              <a:gd name="connsiteY3" fmla="*/ 2142517 h 3677057"/>
              <a:gd name="connsiteX4" fmla="*/ 3240653 w 3252551"/>
              <a:gd name="connsiteY4" fmla="*/ 2218635 h 3677057"/>
              <a:gd name="connsiteX5" fmla="*/ 1624520 w 3252551"/>
              <a:gd name="connsiteY5" fmla="*/ 3677057 h 3677057"/>
              <a:gd name="connsiteX6" fmla="*/ 8387 w 3252551"/>
              <a:gd name="connsiteY6" fmla="*/ 2218635 h 3677057"/>
              <a:gd name="connsiteX7" fmla="*/ 4544 w 3252551"/>
              <a:gd name="connsiteY7" fmla="*/ 2142517 h 3677057"/>
              <a:gd name="connsiteX8" fmla="*/ 0 w 3252551"/>
              <a:gd name="connsiteY8" fmla="*/ 2142517 h 3677057"/>
              <a:gd name="connsiteX9" fmla="*/ 0 w 3252551"/>
              <a:gd name="connsiteY9" fmla="*/ 2052537 h 3677057"/>
              <a:gd name="connsiteX0" fmla="*/ 21025 w 3252551"/>
              <a:gd name="connsiteY0" fmla="*/ 0 h 6202391"/>
              <a:gd name="connsiteX1" fmla="*/ 3252551 w 3252551"/>
              <a:gd name="connsiteY1" fmla="*/ 2525334 h 6202391"/>
              <a:gd name="connsiteX2" fmla="*/ 3252551 w 3252551"/>
              <a:gd name="connsiteY2" fmla="*/ 4667851 h 6202391"/>
              <a:gd name="connsiteX3" fmla="*/ 3244497 w 3252551"/>
              <a:gd name="connsiteY3" fmla="*/ 4667851 h 6202391"/>
              <a:gd name="connsiteX4" fmla="*/ 3240653 w 3252551"/>
              <a:gd name="connsiteY4" fmla="*/ 4743969 h 6202391"/>
              <a:gd name="connsiteX5" fmla="*/ 1624520 w 3252551"/>
              <a:gd name="connsiteY5" fmla="*/ 6202391 h 6202391"/>
              <a:gd name="connsiteX6" fmla="*/ 8387 w 3252551"/>
              <a:gd name="connsiteY6" fmla="*/ 4743969 h 6202391"/>
              <a:gd name="connsiteX7" fmla="*/ 4544 w 3252551"/>
              <a:gd name="connsiteY7" fmla="*/ 4667851 h 6202391"/>
              <a:gd name="connsiteX8" fmla="*/ 0 w 3252551"/>
              <a:gd name="connsiteY8" fmla="*/ 4667851 h 6202391"/>
              <a:gd name="connsiteX9" fmla="*/ 0 w 3252551"/>
              <a:gd name="connsiteY9" fmla="*/ 4577871 h 6202391"/>
              <a:gd name="connsiteX10" fmla="*/ 21025 w 3252551"/>
              <a:gd name="connsiteY10" fmla="*/ 0 h 6202391"/>
              <a:gd name="connsiteX0" fmla="*/ 0 w 3252551"/>
              <a:gd name="connsiteY0" fmla="*/ 0 h 6202391"/>
              <a:gd name="connsiteX1" fmla="*/ 3252551 w 3252551"/>
              <a:gd name="connsiteY1" fmla="*/ 2525334 h 6202391"/>
              <a:gd name="connsiteX2" fmla="*/ 3252551 w 3252551"/>
              <a:gd name="connsiteY2" fmla="*/ 4667851 h 6202391"/>
              <a:gd name="connsiteX3" fmla="*/ 3244497 w 3252551"/>
              <a:gd name="connsiteY3" fmla="*/ 4667851 h 6202391"/>
              <a:gd name="connsiteX4" fmla="*/ 3240653 w 3252551"/>
              <a:gd name="connsiteY4" fmla="*/ 4743969 h 6202391"/>
              <a:gd name="connsiteX5" fmla="*/ 1624520 w 3252551"/>
              <a:gd name="connsiteY5" fmla="*/ 6202391 h 6202391"/>
              <a:gd name="connsiteX6" fmla="*/ 8387 w 3252551"/>
              <a:gd name="connsiteY6" fmla="*/ 4743969 h 6202391"/>
              <a:gd name="connsiteX7" fmla="*/ 4544 w 3252551"/>
              <a:gd name="connsiteY7" fmla="*/ 4667851 h 6202391"/>
              <a:gd name="connsiteX8" fmla="*/ 0 w 3252551"/>
              <a:gd name="connsiteY8" fmla="*/ 4667851 h 6202391"/>
              <a:gd name="connsiteX9" fmla="*/ 0 w 3252551"/>
              <a:gd name="connsiteY9" fmla="*/ 4577871 h 6202391"/>
              <a:gd name="connsiteX10" fmla="*/ 0 w 3252551"/>
              <a:gd name="connsiteY10" fmla="*/ 0 h 6202391"/>
              <a:gd name="connsiteX0" fmla="*/ 0 w 3252551"/>
              <a:gd name="connsiteY0" fmla="*/ 0 h 6202391"/>
              <a:gd name="connsiteX1" fmla="*/ 3231524 w 3252551"/>
              <a:gd name="connsiteY1" fmla="*/ 22548 h 6202391"/>
              <a:gd name="connsiteX2" fmla="*/ 3252551 w 3252551"/>
              <a:gd name="connsiteY2" fmla="*/ 4667851 h 6202391"/>
              <a:gd name="connsiteX3" fmla="*/ 3244497 w 3252551"/>
              <a:gd name="connsiteY3" fmla="*/ 4667851 h 6202391"/>
              <a:gd name="connsiteX4" fmla="*/ 3240653 w 3252551"/>
              <a:gd name="connsiteY4" fmla="*/ 4743969 h 6202391"/>
              <a:gd name="connsiteX5" fmla="*/ 1624520 w 3252551"/>
              <a:gd name="connsiteY5" fmla="*/ 6202391 h 6202391"/>
              <a:gd name="connsiteX6" fmla="*/ 8387 w 3252551"/>
              <a:gd name="connsiteY6" fmla="*/ 4743969 h 6202391"/>
              <a:gd name="connsiteX7" fmla="*/ 4544 w 3252551"/>
              <a:gd name="connsiteY7" fmla="*/ 4667851 h 6202391"/>
              <a:gd name="connsiteX8" fmla="*/ 0 w 3252551"/>
              <a:gd name="connsiteY8" fmla="*/ 4667851 h 6202391"/>
              <a:gd name="connsiteX9" fmla="*/ 0 w 3252551"/>
              <a:gd name="connsiteY9" fmla="*/ 4577871 h 6202391"/>
              <a:gd name="connsiteX10" fmla="*/ 0 w 3252551"/>
              <a:gd name="connsiteY10" fmla="*/ 0 h 6202391"/>
              <a:gd name="connsiteX0" fmla="*/ 0 w 3252551"/>
              <a:gd name="connsiteY0" fmla="*/ 15040398 h 21242789"/>
              <a:gd name="connsiteX1" fmla="*/ 3231518 w 3252551"/>
              <a:gd name="connsiteY1" fmla="*/ 3 h 21242789"/>
              <a:gd name="connsiteX2" fmla="*/ 3252551 w 3252551"/>
              <a:gd name="connsiteY2" fmla="*/ 19708249 h 21242789"/>
              <a:gd name="connsiteX3" fmla="*/ 3244497 w 3252551"/>
              <a:gd name="connsiteY3" fmla="*/ 19708249 h 21242789"/>
              <a:gd name="connsiteX4" fmla="*/ 3240653 w 3252551"/>
              <a:gd name="connsiteY4" fmla="*/ 19784367 h 21242789"/>
              <a:gd name="connsiteX5" fmla="*/ 1624520 w 3252551"/>
              <a:gd name="connsiteY5" fmla="*/ 21242789 h 21242789"/>
              <a:gd name="connsiteX6" fmla="*/ 8387 w 3252551"/>
              <a:gd name="connsiteY6" fmla="*/ 19784367 h 21242789"/>
              <a:gd name="connsiteX7" fmla="*/ 4544 w 3252551"/>
              <a:gd name="connsiteY7" fmla="*/ 19708249 h 21242789"/>
              <a:gd name="connsiteX8" fmla="*/ 0 w 3252551"/>
              <a:gd name="connsiteY8" fmla="*/ 19708249 h 21242789"/>
              <a:gd name="connsiteX9" fmla="*/ 0 w 3252551"/>
              <a:gd name="connsiteY9" fmla="*/ 19618269 h 21242789"/>
              <a:gd name="connsiteX10" fmla="*/ 0 w 3252551"/>
              <a:gd name="connsiteY10" fmla="*/ 15040398 h 21242789"/>
              <a:gd name="connsiteX0" fmla="*/ 0 w 3252551"/>
              <a:gd name="connsiteY0" fmla="*/ 0 h 21265340"/>
              <a:gd name="connsiteX1" fmla="*/ 3231518 w 3252551"/>
              <a:gd name="connsiteY1" fmla="*/ 22554 h 21265340"/>
              <a:gd name="connsiteX2" fmla="*/ 3252551 w 3252551"/>
              <a:gd name="connsiteY2" fmla="*/ 19730800 h 21265340"/>
              <a:gd name="connsiteX3" fmla="*/ 3244497 w 3252551"/>
              <a:gd name="connsiteY3" fmla="*/ 19730800 h 21265340"/>
              <a:gd name="connsiteX4" fmla="*/ 3240653 w 3252551"/>
              <a:gd name="connsiteY4" fmla="*/ 19806918 h 21265340"/>
              <a:gd name="connsiteX5" fmla="*/ 1624520 w 3252551"/>
              <a:gd name="connsiteY5" fmla="*/ 21265340 h 21265340"/>
              <a:gd name="connsiteX6" fmla="*/ 8387 w 3252551"/>
              <a:gd name="connsiteY6" fmla="*/ 19806918 h 21265340"/>
              <a:gd name="connsiteX7" fmla="*/ 4544 w 3252551"/>
              <a:gd name="connsiteY7" fmla="*/ 19730800 h 21265340"/>
              <a:gd name="connsiteX8" fmla="*/ 0 w 3252551"/>
              <a:gd name="connsiteY8" fmla="*/ 19730800 h 21265340"/>
              <a:gd name="connsiteX9" fmla="*/ 0 w 3252551"/>
              <a:gd name="connsiteY9" fmla="*/ 19640820 h 21265340"/>
              <a:gd name="connsiteX10" fmla="*/ 0 w 3252551"/>
              <a:gd name="connsiteY10" fmla="*/ 0 h 212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52551" h="21265340">
                <a:moveTo>
                  <a:pt x="0" y="0"/>
                </a:moveTo>
                <a:lnTo>
                  <a:pt x="3231518" y="22554"/>
                </a:lnTo>
                <a:lnTo>
                  <a:pt x="3252551" y="19730800"/>
                </a:lnTo>
                <a:lnTo>
                  <a:pt x="3244497" y="19730800"/>
                </a:lnTo>
                <a:lnTo>
                  <a:pt x="3240653" y="19806918"/>
                </a:lnTo>
                <a:cubicBezTo>
                  <a:pt x="3157461" y="20626092"/>
                  <a:pt x="2465643" y="21265340"/>
                  <a:pt x="1624520" y="21265340"/>
                </a:cubicBezTo>
                <a:cubicBezTo>
                  <a:pt x="783397" y="21265340"/>
                  <a:pt x="91579" y="20626092"/>
                  <a:pt x="8387" y="19806918"/>
                </a:cubicBezTo>
                <a:lnTo>
                  <a:pt x="4544" y="19730800"/>
                </a:lnTo>
                <a:lnTo>
                  <a:pt x="0" y="19730800"/>
                </a:lnTo>
                <a:lnTo>
                  <a:pt x="0" y="196408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189992" y="129272"/>
            <a:ext cx="143256" cy="479932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28"/>
          <p:cNvSpPr>
            <a:spLocks noChangeArrowheads="1"/>
          </p:cNvSpPr>
          <p:nvPr/>
        </p:nvSpPr>
        <p:spPr bwMode="auto">
          <a:xfrm>
            <a:off x="497968" y="165848"/>
            <a:ext cx="2847975" cy="40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dirty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dirty="0">
              <a:solidFill>
                <a:srgbClr val="006AB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33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50"/>
                            </p:stCondLst>
                            <p:childTnLst>
                              <p:par>
                                <p:cTn id="3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1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600"/>
                            </p:stCondLst>
                            <p:childTnLst>
                              <p:par>
                                <p:cTn id="4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 flipH="1">
            <a:off x="4343151" y="1985524"/>
            <a:ext cx="6821327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5383836" y="3208952"/>
            <a:ext cx="5780643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2886825" y="4432380"/>
            <a:ext cx="8277653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4343151" y="5655809"/>
            <a:ext cx="6821327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流程图: 决策 20"/>
          <p:cNvSpPr/>
          <p:nvPr/>
        </p:nvSpPr>
        <p:spPr>
          <a:xfrm>
            <a:off x="3266534" y="1802451"/>
            <a:ext cx="1740327" cy="1627572"/>
          </a:xfrm>
          <a:prstGeom prst="flowChartDecisi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531" dirty="0">
                <a:latin typeface="HelveticaNeueLT Pro 35 Th" pitchFamily="34" charset="0"/>
              </a:rPr>
              <a:t>20%</a:t>
            </a:r>
            <a:endParaRPr lang="zh-CN" altLang="en-US" sz="2531" dirty="0">
              <a:latin typeface="HelveticaNeueLT Pro 35 Th" pitchFamily="34" charset="0"/>
            </a:endParaRPr>
          </a:p>
        </p:txBody>
      </p:sp>
      <p:sp>
        <p:nvSpPr>
          <p:cNvPr id="22" name="流程图: 决策 21"/>
          <p:cNvSpPr/>
          <p:nvPr/>
        </p:nvSpPr>
        <p:spPr>
          <a:xfrm>
            <a:off x="3045000" y="3616325"/>
            <a:ext cx="2113745" cy="2059156"/>
          </a:xfrm>
          <a:prstGeom prst="flowChartDecisi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531" dirty="0">
                <a:latin typeface="HelveticaNeueLT Pro 35 Th" pitchFamily="34" charset="0"/>
              </a:rPr>
              <a:t>35%</a:t>
            </a:r>
            <a:endParaRPr lang="zh-CN" altLang="en-US" sz="2531" dirty="0">
              <a:latin typeface="HelveticaNeueLT Pro 35 Th" pitchFamily="34" charset="0"/>
            </a:endParaRPr>
          </a:p>
        </p:txBody>
      </p:sp>
      <p:sp>
        <p:nvSpPr>
          <p:cNvPr id="23" name="流程图: 决策 22"/>
          <p:cNvSpPr/>
          <p:nvPr/>
        </p:nvSpPr>
        <p:spPr>
          <a:xfrm>
            <a:off x="1301851" y="2211404"/>
            <a:ext cx="2654470" cy="2585917"/>
          </a:xfrm>
          <a:prstGeom prst="flowChartDecisi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375" dirty="0">
                <a:latin typeface="HelveticaNeueLT Pro 35 Th" pitchFamily="34" charset="0"/>
              </a:rPr>
              <a:t>55%</a:t>
            </a:r>
            <a:endParaRPr lang="zh-CN" altLang="en-US" sz="3375" dirty="0">
              <a:latin typeface="HelveticaNeueLT Pro 35 Th" pitchFamily="34" charset="0"/>
            </a:endParaRPr>
          </a:p>
        </p:txBody>
      </p:sp>
      <p:sp>
        <p:nvSpPr>
          <p:cNvPr id="24" name="流程图: 决策 23"/>
          <p:cNvSpPr/>
          <p:nvPr/>
        </p:nvSpPr>
        <p:spPr>
          <a:xfrm>
            <a:off x="4234345" y="2877436"/>
            <a:ext cx="1421283" cy="1329199"/>
          </a:xfrm>
          <a:prstGeom prst="flowChartDecisi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9">
                <a:latin typeface="HelveticaNeueLT Pro 35 Th" pitchFamily="34" charset="0"/>
              </a:rPr>
              <a:t>10%</a:t>
            </a:r>
            <a:endParaRPr lang="zh-CN" altLang="en-US" sz="2109">
              <a:latin typeface="HelveticaNeueLT Pro 35 Th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69841" y="1698338"/>
            <a:ext cx="5103951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699470" y="2924427"/>
            <a:ext cx="4996396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699470" y="4150516"/>
            <a:ext cx="5122394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069841" y="5347833"/>
            <a:ext cx="5031943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任意多边形 27"/>
          <p:cNvSpPr/>
          <p:nvPr/>
        </p:nvSpPr>
        <p:spPr>
          <a:xfrm rot="16200000">
            <a:off x="1592646" y="-1093803"/>
            <a:ext cx="479931" cy="2926080"/>
          </a:xfrm>
          <a:custGeom>
            <a:avLst/>
            <a:gdLst>
              <a:gd name="connsiteX0" fmla="*/ 0 w 3252551"/>
              <a:gd name="connsiteY0" fmla="*/ 0 h 3677057"/>
              <a:gd name="connsiteX1" fmla="*/ 3252551 w 3252551"/>
              <a:gd name="connsiteY1" fmla="*/ 0 h 3677057"/>
              <a:gd name="connsiteX2" fmla="*/ 3252551 w 3252551"/>
              <a:gd name="connsiteY2" fmla="*/ 2142517 h 3677057"/>
              <a:gd name="connsiteX3" fmla="*/ 3244497 w 3252551"/>
              <a:gd name="connsiteY3" fmla="*/ 2142517 h 3677057"/>
              <a:gd name="connsiteX4" fmla="*/ 3240653 w 3252551"/>
              <a:gd name="connsiteY4" fmla="*/ 2218635 h 3677057"/>
              <a:gd name="connsiteX5" fmla="*/ 1624520 w 3252551"/>
              <a:gd name="connsiteY5" fmla="*/ 3677057 h 3677057"/>
              <a:gd name="connsiteX6" fmla="*/ 8387 w 3252551"/>
              <a:gd name="connsiteY6" fmla="*/ 2218635 h 3677057"/>
              <a:gd name="connsiteX7" fmla="*/ 4544 w 3252551"/>
              <a:gd name="connsiteY7" fmla="*/ 2142517 h 3677057"/>
              <a:gd name="connsiteX8" fmla="*/ 0 w 3252551"/>
              <a:gd name="connsiteY8" fmla="*/ 2142517 h 3677057"/>
              <a:gd name="connsiteX9" fmla="*/ 0 w 3252551"/>
              <a:gd name="connsiteY9" fmla="*/ 2052537 h 3677057"/>
              <a:gd name="connsiteX0" fmla="*/ 21025 w 3252551"/>
              <a:gd name="connsiteY0" fmla="*/ 0 h 6202391"/>
              <a:gd name="connsiteX1" fmla="*/ 3252551 w 3252551"/>
              <a:gd name="connsiteY1" fmla="*/ 2525334 h 6202391"/>
              <a:gd name="connsiteX2" fmla="*/ 3252551 w 3252551"/>
              <a:gd name="connsiteY2" fmla="*/ 4667851 h 6202391"/>
              <a:gd name="connsiteX3" fmla="*/ 3244497 w 3252551"/>
              <a:gd name="connsiteY3" fmla="*/ 4667851 h 6202391"/>
              <a:gd name="connsiteX4" fmla="*/ 3240653 w 3252551"/>
              <a:gd name="connsiteY4" fmla="*/ 4743969 h 6202391"/>
              <a:gd name="connsiteX5" fmla="*/ 1624520 w 3252551"/>
              <a:gd name="connsiteY5" fmla="*/ 6202391 h 6202391"/>
              <a:gd name="connsiteX6" fmla="*/ 8387 w 3252551"/>
              <a:gd name="connsiteY6" fmla="*/ 4743969 h 6202391"/>
              <a:gd name="connsiteX7" fmla="*/ 4544 w 3252551"/>
              <a:gd name="connsiteY7" fmla="*/ 4667851 h 6202391"/>
              <a:gd name="connsiteX8" fmla="*/ 0 w 3252551"/>
              <a:gd name="connsiteY8" fmla="*/ 4667851 h 6202391"/>
              <a:gd name="connsiteX9" fmla="*/ 0 w 3252551"/>
              <a:gd name="connsiteY9" fmla="*/ 4577871 h 6202391"/>
              <a:gd name="connsiteX10" fmla="*/ 21025 w 3252551"/>
              <a:gd name="connsiteY10" fmla="*/ 0 h 6202391"/>
              <a:gd name="connsiteX0" fmla="*/ 0 w 3252551"/>
              <a:gd name="connsiteY0" fmla="*/ 0 h 6202391"/>
              <a:gd name="connsiteX1" fmla="*/ 3252551 w 3252551"/>
              <a:gd name="connsiteY1" fmla="*/ 2525334 h 6202391"/>
              <a:gd name="connsiteX2" fmla="*/ 3252551 w 3252551"/>
              <a:gd name="connsiteY2" fmla="*/ 4667851 h 6202391"/>
              <a:gd name="connsiteX3" fmla="*/ 3244497 w 3252551"/>
              <a:gd name="connsiteY3" fmla="*/ 4667851 h 6202391"/>
              <a:gd name="connsiteX4" fmla="*/ 3240653 w 3252551"/>
              <a:gd name="connsiteY4" fmla="*/ 4743969 h 6202391"/>
              <a:gd name="connsiteX5" fmla="*/ 1624520 w 3252551"/>
              <a:gd name="connsiteY5" fmla="*/ 6202391 h 6202391"/>
              <a:gd name="connsiteX6" fmla="*/ 8387 w 3252551"/>
              <a:gd name="connsiteY6" fmla="*/ 4743969 h 6202391"/>
              <a:gd name="connsiteX7" fmla="*/ 4544 w 3252551"/>
              <a:gd name="connsiteY7" fmla="*/ 4667851 h 6202391"/>
              <a:gd name="connsiteX8" fmla="*/ 0 w 3252551"/>
              <a:gd name="connsiteY8" fmla="*/ 4667851 h 6202391"/>
              <a:gd name="connsiteX9" fmla="*/ 0 w 3252551"/>
              <a:gd name="connsiteY9" fmla="*/ 4577871 h 6202391"/>
              <a:gd name="connsiteX10" fmla="*/ 0 w 3252551"/>
              <a:gd name="connsiteY10" fmla="*/ 0 h 6202391"/>
              <a:gd name="connsiteX0" fmla="*/ 0 w 3252551"/>
              <a:gd name="connsiteY0" fmla="*/ 0 h 6202391"/>
              <a:gd name="connsiteX1" fmla="*/ 3231524 w 3252551"/>
              <a:gd name="connsiteY1" fmla="*/ 22548 h 6202391"/>
              <a:gd name="connsiteX2" fmla="*/ 3252551 w 3252551"/>
              <a:gd name="connsiteY2" fmla="*/ 4667851 h 6202391"/>
              <a:gd name="connsiteX3" fmla="*/ 3244497 w 3252551"/>
              <a:gd name="connsiteY3" fmla="*/ 4667851 h 6202391"/>
              <a:gd name="connsiteX4" fmla="*/ 3240653 w 3252551"/>
              <a:gd name="connsiteY4" fmla="*/ 4743969 h 6202391"/>
              <a:gd name="connsiteX5" fmla="*/ 1624520 w 3252551"/>
              <a:gd name="connsiteY5" fmla="*/ 6202391 h 6202391"/>
              <a:gd name="connsiteX6" fmla="*/ 8387 w 3252551"/>
              <a:gd name="connsiteY6" fmla="*/ 4743969 h 6202391"/>
              <a:gd name="connsiteX7" fmla="*/ 4544 w 3252551"/>
              <a:gd name="connsiteY7" fmla="*/ 4667851 h 6202391"/>
              <a:gd name="connsiteX8" fmla="*/ 0 w 3252551"/>
              <a:gd name="connsiteY8" fmla="*/ 4667851 h 6202391"/>
              <a:gd name="connsiteX9" fmla="*/ 0 w 3252551"/>
              <a:gd name="connsiteY9" fmla="*/ 4577871 h 6202391"/>
              <a:gd name="connsiteX10" fmla="*/ 0 w 3252551"/>
              <a:gd name="connsiteY10" fmla="*/ 0 h 6202391"/>
              <a:gd name="connsiteX0" fmla="*/ 0 w 3252551"/>
              <a:gd name="connsiteY0" fmla="*/ 15040398 h 21242789"/>
              <a:gd name="connsiteX1" fmla="*/ 3231518 w 3252551"/>
              <a:gd name="connsiteY1" fmla="*/ 3 h 21242789"/>
              <a:gd name="connsiteX2" fmla="*/ 3252551 w 3252551"/>
              <a:gd name="connsiteY2" fmla="*/ 19708249 h 21242789"/>
              <a:gd name="connsiteX3" fmla="*/ 3244497 w 3252551"/>
              <a:gd name="connsiteY3" fmla="*/ 19708249 h 21242789"/>
              <a:gd name="connsiteX4" fmla="*/ 3240653 w 3252551"/>
              <a:gd name="connsiteY4" fmla="*/ 19784367 h 21242789"/>
              <a:gd name="connsiteX5" fmla="*/ 1624520 w 3252551"/>
              <a:gd name="connsiteY5" fmla="*/ 21242789 h 21242789"/>
              <a:gd name="connsiteX6" fmla="*/ 8387 w 3252551"/>
              <a:gd name="connsiteY6" fmla="*/ 19784367 h 21242789"/>
              <a:gd name="connsiteX7" fmla="*/ 4544 w 3252551"/>
              <a:gd name="connsiteY7" fmla="*/ 19708249 h 21242789"/>
              <a:gd name="connsiteX8" fmla="*/ 0 w 3252551"/>
              <a:gd name="connsiteY8" fmla="*/ 19708249 h 21242789"/>
              <a:gd name="connsiteX9" fmla="*/ 0 w 3252551"/>
              <a:gd name="connsiteY9" fmla="*/ 19618269 h 21242789"/>
              <a:gd name="connsiteX10" fmla="*/ 0 w 3252551"/>
              <a:gd name="connsiteY10" fmla="*/ 15040398 h 21242789"/>
              <a:gd name="connsiteX0" fmla="*/ 0 w 3252551"/>
              <a:gd name="connsiteY0" fmla="*/ 0 h 21265340"/>
              <a:gd name="connsiteX1" fmla="*/ 3231518 w 3252551"/>
              <a:gd name="connsiteY1" fmla="*/ 22554 h 21265340"/>
              <a:gd name="connsiteX2" fmla="*/ 3252551 w 3252551"/>
              <a:gd name="connsiteY2" fmla="*/ 19730800 h 21265340"/>
              <a:gd name="connsiteX3" fmla="*/ 3244497 w 3252551"/>
              <a:gd name="connsiteY3" fmla="*/ 19730800 h 21265340"/>
              <a:gd name="connsiteX4" fmla="*/ 3240653 w 3252551"/>
              <a:gd name="connsiteY4" fmla="*/ 19806918 h 21265340"/>
              <a:gd name="connsiteX5" fmla="*/ 1624520 w 3252551"/>
              <a:gd name="connsiteY5" fmla="*/ 21265340 h 21265340"/>
              <a:gd name="connsiteX6" fmla="*/ 8387 w 3252551"/>
              <a:gd name="connsiteY6" fmla="*/ 19806918 h 21265340"/>
              <a:gd name="connsiteX7" fmla="*/ 4544 w 3252551"/>
              <a:gd name="connsiteY7" fmla="*/ 19730800 h 21265340"/>
              <a:gd name="connsiteX8" fmla="*/ 0 w 3252551"/>
              <a:gd name="connsiteY8" fmla="*/ 19730800 h 21265340"/>
              <a:gd name="connsiteX9" fmla="*/ 0 w 3252551"/>
              <a:gd name="connsiteY9" fmla="*/ 19640820 h 21265340"/>
              <a:gd name="connsiteX10" fmla="*/ 0 w 3252551"/>
              <a:gd name="connsiteY10" fmla="*/ 0 h 212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52551" h="21265340">
                <a:moveTo>
                  <a:pt x="0" y="0"/>
                </a:moveTo>
                <a:lnTo>
                  <a:pt x="3231518" y="22554"/>
                </a:lnTo>
                <a:lnTo>
                  <a:pt x="3252551" y="19730800"/>
                </a:lnTo>
                <a:lnTo>
                  <a:pt x="3244497" y="19730800"/>
                </a:lnTo>
                <a:lnTo>
                  <a:pt x="3240653" y="19806918"/>
                </a:lnTo>
                <a:cubicBezTo>
                  <a:pt x="3157461" y="20626092"/>
                  <a:pt x="2465643" y="21265340"/>
                  <a:pt x="1624520" y="21265340"/>
                </a:cubicBezTo>
                <a:cubicBezTo>
                  <a:pt x="783397" y="21265340"/>
                  <a:pt x="91579" y="20626092"/>
                  <a:pt x="8387" y="19806918"/>
                </a:cubicBezTo>
                <a:lnTo>
                  <a:pt x="4544" y="19730800"/>
                </a:lnTo>
                <a:lnTo>
                  <a:pt x="0" y="19730800"/>
                </a:lnTo>
                <a:lnTo>
                  <a:pt x="0" y="196408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189992" y="129272"/>
            <a:ext cx="143256" cy="479932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28"/>
          <p:cNvSpPr>
            <a:spLocks noChangeArrowheads="1"/>
          </p:cNvSpPr>
          <p:nvPr/>
        </p:nvSpPr>
        <p:spPr bwMode="auto">
          <a:xfrm>
            <a:off x="497968" y="165848"/>
            <a:ext cx="2847975" cy="40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dirty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dirty="0">
              <a:solidFill>
                <a:srgbClr val="006AB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25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589" y="895"/>
            <a:ext cx="12855223" cy="723086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等腰三角形 1"/>
          <p:cNvSpPr/>
          <p:nvPr/>
        </p:nvSpPr>
        <p:spPr>
          <a:xfrm rot="10800000">
            <a:off x="9669157" y="447"/>
            <a:ext cx="3188446" cy="12219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 rot="5400000">
            <a:off x="-351317" y="5340549"/>
            <a:ext cx="1652834" cy="103919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5400000">
            <a:off x="-497425" y="6089159"/>
            <a:ext cx="2406341" cy="151295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6200000">
            <a:off x="11955504" y="6361720"/>
            <a:ext cx="1154513" cy="72588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16200000">
            <a:off x="11423283" y="5074069"/>
            <a:ext cx="1808056" cy="113679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634304" y="1895192"/>
            <a:ext cx="4617451" cy="3644755"/>
            <a:chOff x="3633957" y="1894978"/>
            <a:chExt cx="4618021" cy="3645205"/>
          </a:xfrm>
        </p:grpSpPr>
        <p:sp>
          <p:nvSpPr>
            <p:cNvPr id="44" name="菱形 43"/>
            <p:cNvSpPr/>
            <p:nvPr/>
          </p:nvSpPr>
          <p:spPr>
            <a:xfrm>
              <a:off x="4120365" y="1894978"/>
              <a:ext cx="3645205" cy="3645205"/>
            </a:xfrm>
            <a:prstGeom prst="diamond">
              <a:avLst/>
            </a:prstGeom>
            <a:noFill/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菱形 44"/>
            <p:cNvSpPr/>
            <p:nvPr/>
          </p:nvSpPr>
          <p:spPr>
            <a:xfrm>
              <a:off x="3633957" y="1913666"/>
              <a:ext cx="3607829" cy="3607829"/>
            </a:xfrm>
            <a:prstGeom prst="diamond">
              <a:avLst/>
            </a:prstGeom>
            <a:noFill/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菱形 45"/>
            <p:cNvSpPr/>
            <p:nvPr/>
          </p:nvSpPr>
          <p:spPr>
            <a:xfrm>
              <a:off x="4644149" y="1913666"/>
              <a:ext cx="3607829" cy="3607829"/>
            </a:xfrm>
            <a:prstGeom prst="diamond">
              <a:avLst/>
            </a:prstGeom>
            <a:noFill/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菱形 46"/>
            <p:cNvSpPr/>
            <p:nvPr/>
          </p:nvSpPr>
          <p:spPr>
            <a:xfrm>
              <a:off x="4785134" y="2559748"/>
              <a:ext cx="2315666" cy="2315666"/>
            </a:xfrm>
            <a:prstGeom prst="diamond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347665" y="2937360"/>
              <a:ext cx="1081710" cy="1044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186" spc="844" dirty="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itchFamily="34" charset="-122"/>
                </a:rPr>
                <a:t>04</a:t>
              </a:r>
              <a:endParaRPr lang="zh-CN" altLang="en-US" sz="6186" spc="844" dirty="0">
                <a:solidFill>
                  <a:schemeClr val="bg1"/>
                </a:solidFill>
                <a:latin typeface="Agency FB" panose="020B0503020202020204" pitchFamily="34" charset="0"/>
                <a:ea typeface="微软雅黑" pitchFamily="34" charset="-122"/>
              </a:endParaRPr>
            </a:p>
          </p:txBody>
        </p:sp>
        <p:sp>
          <p:nvSpPr>
            <p:cNvPr id="49" name="文字1"/>
            <p:cNvSpPr txBox="1"/>
            <p:nvPr/>
          </p:nvSpPr>
          <p:spPr>
            <a:xfrm>
              <a:off x="5174187" y="381490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相关标题文字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404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555">
        <p14:doors dir="vert"/>
      </p:transition>
    </mc:Choice>
    <mc:Fallback xmlns="">
      <p:transition spd="slow" advTm="6555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 p14:presetBounceEnd="2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 p14:presetBounceEnd="2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 p14:presetBounceEnd="2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grpId="0" nodeType="withEffect" p14:presetBounceEnd="2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2" grpId="0" animBg="1"/>
          <p:bldP spid="3" grpId="0" animBg="1"/>
          <p:bldP spid="4" grpId="0" animBg="1"/>
          <p:bldP spid="6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2" grpId="0" animBg="1"/>
          <p:bldP spid="3" grpId="0" animBg="1"/>
          <p:bldP spid="4" grpId="0" animBg="1"/>
          <p:bldP spid="6" grpId="0" animBg="1"/>
          <p:bldP spid="7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7"/>
          <p:cNvCxnSpPr/>
          <p:nvPr/>
        </p:nvCxnSpPr>
        <p:spPr>
          <a:xfrm>
            <a:off x="6411089" y="1541591"/>
            <a:ext cx="0" cy="4953997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308693" y="1878743"/>
            <a:ext cx="980089" cy="204795"/>
            <a:chOff x="5964215" y="1531583"/>
            <a:chExt cx="1070244" cy="223633"/>
          </a:xfrm>
        </p:grpSpPr>
        <p:sp>
          <p:nvSpPr>
            <p:cNvPr id="5" name="椭圆 8"/>
            <p:cNvSpPr/>
            <p:nvPr/>
          </p:nvSpPr>
          <p:spPr>
            <a:xfrm>
              <a:off x="5964215" y="153158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8" name="直接连接符 12"/>
            <p:cNvCxnSpPr>
              <a:stCxn id="5" idx="6"/>
            </p:cNvCxnSpPr>
            <p:nvPr/>
          </p:nvCxnSpPr>
          <p:spPr>
            <a:xfrm flipV="1">
              <a:off x="6187848" y="1643399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308691" y="4863039"/>
            <a:ext cx="981820" cy="204795"/>
            <a:chOff x="5964215" y="4790393"/>
            <a:chExt cx="1072134" cy="223633"/>
          </a:xfrm>
        </p:grpSpPr>
        <p:sp>
          <p:nvSpPr>
            <p:cNvPr id="7" name="椭圆 10"/>
            <p:cNvSpPr/>
            <p:nvPr/>
          </p:nvSpPr>
          <p:spPr>
            <a:xfrm>
              <a:off x="5964215" y="479039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14"/>
            <p:cNvCxnSpPr/>
            <p:nvPr/>
          </p:nvCxnSpPr>
          <p:spPr>
            <a:xfrm flipV="1">
              <a:off x="6189738" y="4902208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308691" y="3253940"/>
            <a:ext cx="981820" cy="204795"/>
            <a:chOff x="5964215" y="3033279"/>
            <a:chExt cx="1072134" cy="223633"/>
          </a:xfrm>
        </p:grpSpPr>
        <p:sp>
          <p:nvSpPr>
            <p:cNvPr id="6" name="椭圆 9"/>
            <p:cNvSpPr/>
            <p:nvPr/>
          </p:nvSpPr>
          <p:spPr>
            <a:xfrm>
              <a:off x="5964215" y="3033279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2" name="直接连接符 16"/>
            <p:cNvCxnSpPr/>
            <p:nvPr/>
          </p:nvCxnSpPr>
          <p:spPr>
            <a:xfrm flipV="1">
              <a:off x="6189738" y="3145093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7387875" y="1818014"/>
            <a:ext cx="639840" cy="387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87874" y="3192863"/>
            <a:ext cx="639840" cy="387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87874" y="4812731"/>
            <a:ext cx="639840" cy="387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365160" y="2138717"/>
            <a:ext cx="2560851" cy="979153"/>
            <a:chOff x="-158386" y="2124222"/>
            <a:chExt cx="4463257" cy="1069224"/>
          </a:xfrm>
        </p:grpSpPr>
        <p:sp>
          <p:nvSpPr>
            <p:cNvPr id="33" name="TextBox 32"/>
            <p:cNvSpPr txBox="1"/>
            <p:nvPr/>
          </p:nvSpPr>
          <p:spPr>
            <a:xfrm>
              <a:off x="1792958" y="2124222"/>
              <a:ext cx="2511913" cy="383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158386" y="2447422"/>
              <a:ext cx="4451858" cy="746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365160" y="5210637"/>
            <a:ext cx="2562609" cy="979153"/>
            <a:chOff x="-159167" y="2124222"/>
            <a:chExt cx="4466319" cy="1069224"/>
          </a:xfrm>
        </p:grpSpPr>
        <p:sp>
          <p:nvSpPr>
            <p:cNvPr id="37" name="TextBox 36"/>
            <p:cNvSpPr txBox="1"/>
            <p:nvPr/>
          </p:nvSpPr>
          <p:spPr>
            <a:xfrm>
              <a:off x="1795240" y="2124222"/>
              <a:ext cx="2511912" cy="383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-159167" y="2447422"/>
              <a:ext cx="4452636" cy="746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93650" y="3636454"/>
            <a:ext cx="2724784" cy="831437"/>
            <a:chOff x="257395" y="2124222"/>
            <a:chExt cx="4036076" cy="907921"/>
          </a:xfrm>
        </p:grpSpPr>
        <p:sp>
          <p:nvSpPr>
            <p:cNvPr id="40" name="TextBox 39"/>
            <p:cNvSpPr txBox="1"/>
            <p:nvPr/>
          </p:nvSpPr>
          <p:spPr>
            <a:xfrm>
              <a:off x="257395" y="2124222"/>
              <a:ext cx="2134835" cy="383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76738" y="2447421"/>
              <a:ext cx="4016733" cy="58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45508" y="2317734"/>
            <a:ext cx="3913037" cy="614384"/>
            <a:chOff x="5349226" y="2010956"/>
            <a:chExt cx="4272984" cy="670899"/>
          </a:xfrm>
        </p:grpSpPr>
        <p:sp>
          <p:nvSpPr>
            <p:cNvPr id="14" name="燕尾形 18"/>
            <p:cNvSpPr/>
            <p:nvPr/>
          </p:nvSpPr>
          <p:spPr>
            <a:xfrm rot="10800000">
              <a:off x="5349226" y="2010956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86016" y="2162574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00206" y="3815474"/>
            <a:ext cx="3913037" cy="614384"/>
            <a:chOff x="2569789" y="3646467"/>
            <a:chExt cx="4272984" cy="670899"/>
          </a:xfrm>
        </p:grpSpPr>
        <p:sp>
          <p:nvSpPr>
            <p:cNvPr id="17" name="燕尾形 20"/>
            <p:cNvSpPr/>
            <p:nvPr/>
          </p:nvSpPr>
          <p:spPr>
            <a:xfrm>
              <a:off x="2569789" y="3646467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06579" y="3795078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45508" y="5389653"/>
            <a:ext cx="3913037" cy="614384"/>
            <a:chOff x="5349226" y="5365450"/>
            <a:chExt cx="4272984" cy="670899"/>
          </a:xfrm>
        </p:grpSpPr>
        <p:sp>
          <p:nvSpPr>
            <p:cNvPr id="19" name="燕尾形 23"/>
            <p:cNvSpPr/>
            <p:nvPr/>
          </p:nvSpPr>
          <p:spPr>
            <a:xfrm rot="10800000">
              <a:off x="5349226" y="5365450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991099" y="5516234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0" name="任意多边形 49"/>
          <p:cNvSpPr/>
          <p:nvPr/>
        </p:nvSpPr>
        <p:spPr>
          <a:xfrm rot="16200000">
            <a:off x="1592646" y="-1093803"/>
            <a:ext cx="479931" cy="2926080"/>
          </a:xfrm>
          <a:custGeom>
            <a:avLst/>
            <a:gdLst>
              <a:gd name="connsiteX0" fmla="*/ 0 w 3252551"/>
              <a:gd name="connsiteY0" fmla="*/ 0 h 3677057"/>
              <a:gd name="connsiteX1" fmla="*/ 3252551 w 3252551"/>
              <a:gd name="connsiteY1" fmla="*/ 0 h 3677057"/>
              <a:gd name="connsiteX2" fmla="*/ 3252551 w 3252551"/>
              <a:gd name="connsiteY2" fmla="*/ 2142517 h 3677057"/>
              <a:gd name="connsiteX3" fmla="*/ 3244497 w 3252551"/>
              <a:gd name="connsiteY3" fmla="*/ 2142517 h 3677057"/>
              <a:gd name="connsiteX4" fmla="*/ 3240653 w 3252551"/>
              <a:gd name="connsiteY4" fmla="*/ 2218635 h 3677057"/>
              <a:gd name="connsiteX5" fmla="*/ 1624520 w 3252551"/>
              <a:gd name="connsiteY5" fmla="*/ 3677057 h 3677057"/>
              <a:gd name="connsiteX6" fmla="*/ 8387 w 3252551"/>
              <a:gd name="connsiteY6" fmla="*/ 2218635 h 3677057"/>
              <a:gd name="connsiteX7" fmla="*/ 4544 w 3252551"/>
              <a:gd name="connsiteY7" fmla="*/ 2142517 h 3677057"/>
              <a:gd name="connsiteX8" fmla="*/ 0 w 3252551"/>
              <a:gd name="connsiteY8" fmla="*/ 2142517 h 3677057"/>
              <a:gd name="connsiteX9" fmla="*/ 0 w 3252551"/>
              <a:gd name="connsiteY9" fmla="*/ 2052537 h 3677057"/>
              <a:gd name="connsiteX0" fmla="*/ 21025 w 3252551"/>
              <a:gd name="connsiteY0" fmla="*/ 0 h 6202391"/>
              <a:gd name="connsiteX1" fmla="*/ 3252551 w 3252551"/>
              <a:gd name="connsiteY1" fmla="*/ 2525334 h 6202391"/>
              <a:gd name="connsiteX2" fmla="*/ 3252551 w 3252551"/>
              <a:gd name="connsiteY2" fmla="*/ 4667851 h 6202391"/>
              <a:gd name="connsiteX3" fmla="*/ 3244497 w 3252551"/>
              <a:gd name="connsiteY3" fmla="*/ 4667851 h 6202391"/>
              <a:gd name="connsiteX4" fmla="*/ 3240653 w 3252551"/>
              <a:gd name="connsiteY4" fmla="*/ 4743969 h 6202391"/>
              <a:gd name="connsiteX5" fmla="*/ 1624520 w 3252551"/>
              <a:gd name="connsiteY5" fmla="*/ 6202391 h 6202391"/>
              <a:gd name="connsiteX6" fmla="*/ 8387 w 3252551"/>
              <a:gd name="connsiteY6" fmla="*/ 4743969 h 6202391"/>
              <a:gd name="connsiteX7" fmla="*/ 4544 w 3252551"/>
              <a:gd name="connsiteY7" fmla="*/ 4667851 h 6202391"/>
              <a:gd name="connsiteX8" fmla="*/ 0 w 3252551"/>
              <a:gd name="connsiteY8" fmla="*/ 4667851 h 6202391"/>
              <a:gd name="connsiteX9" fmla="*/ 0 w 3252551"/>
              <a:gd name="connsiteY9" fmla="*/ 4577871 h 6202391"/>
              <a:gd name="connsiteX10" fmla="*/ 21025 w 3252551"/>
              <a:gd name="connsiteY10" fmla="*/ 0 h 6202391"/>
              <a:gd name="connsiteX0" fmla="*/ 0 w 3252551"/>
              <a:gd name="connsiteY0" fmla="*/ 0 h 6202391"/>
              <a:gd name="connsiteX1" fmla="*/ 3252551 w 3252551"/>
              <a:gd name="connsiteY1" fmla="*/ 2525334 h 6202391"/>
              <a:gd name="connsiteX2" fmla="*/ 3252551 w 3252551"/>
              <a:gd name="connsiteY2" fmla="*/ 4667851 h 6202391"/>
              <a:gd name="connsiteX3" fmla="*/ 3244497 w 3252551"/>
              <a:gd name="connsiteY3" fmla="*/ 4667851 h 6202391"/>
              <a:gd name="connsiteX4" fmla="*/ 3240653 w 3252551"/>
              <a:gd name="connsiteY4" fmla="*/ 4743969 h 6202391"/>
              <a:gd name="connsiteX5" fmla="*/ 1624520 w 3252551"/>
              <a:gd name="connsiteY5" fmla="*/ 6202391 h 6202391"/>
              <a:gd name="connsiteX6" fmla="*/ 8387 w 3252551"/>
              <a:gd name="connsiteY6" fmla="*/ 4743969 h 6202391"/>
              <a:gd name="connsiteX7" fmla="*/ 4544 w 3252551"/>
              <a:gd name="connsiteY7" fmla="*/ 4667851 h 6202391"/>
              <a:gd name="connsiteX8" fmla="*/ 0 w 3252551"/>
              <a:gd name="connsiteY8" fmla="*/ 4667851 h 6202391"/>
              <a:gd name="connsiteX9" fmla="*/ 0 w 3252551"/>
              <a:gd name="connsiteY9" fmla="*/ 4577871 h 6202391"/>
              <a:gd name="connsiteX10" fmla="*/ 0 w 3252551"/>
              <a:gd name="connsiteY10" fmla="*/ 0 h 6202391"/>
              <a:gd name="connsiteX0" fmla="*/ 0 w 3252551"/>
              <a:gd name="connsiteY0" fmla="*/ 0 h 6202391"/>
              <a:gd name="connsiteX1" fmla="*/ 3231524 w 3252551"/>
              <a:gd name="connsiteY1" fmla="*/ 22548 h 6202391"/>
              <a:gd name="connsiteX2" fmla="*/ 3252551 w 3252551"/>
              <a:gd name="connsiteY2" fmla="*/ 4667851 h 6202391"/>
              <a:gd name="connsiteX3" fmla="*/ 3244497 w 3252551"/>
              <a:gd name="connsiteY3" fmla="*/ 4667851 h 6202391"/>
              <a:gd name="connsiteX4" fmla="*/ 3240653 w 3252551"/>
              <a:gd name="connsiteY4" fmla="*/ 4743969 h 6202391"/>
              <a:gd name="connsiteX5" fmla="*/ 1624520 w 3252551"/>
              <a:gd name="connsiteY5" fmla="*/ 6202391 h 6202391"/>
              <a:gd name="connsiteX6" fmla="*/ 8387 w 3252551"/>
              <a:gd name="connsiteY6" fmla="*/ 4743969 h 6202391"/>
              <a:gd name="connsiteX7" fmla="*/ 4544 w 3252551"/>
              <a:gd name="connsiteY7" fmla="*/ 4667851 h 6202391"/>
              <a:gd name="connsiteX8" fmla="*/ 0 w 3252551"/>
              <a:gd name="connsiteY8" fmla="*/ 4667851 h 6202391"/>
              <a:gd name="connsiteX9" fmla="*/ 0 w 3252551"/>
              <a:gd name="connsiteY9" fmla="*/ 4577871 h 6202391"/>
              <a:gd name="connsiteX10" fmla="*/ 0 w 3252551"/>
              <a:gd name="connsiteY10" fmla="*/ 0 h 6202391"/>
              <a:gd name="connsiteX0" fmla="*/ 0 w 3252551"/>
              <a:gd name="connsiteY0" fmla="*/ 15040398 h 21242789"/>
              <a:gd name="connsiteX1" fmla="*/ 3231518 w 3252551"/>
              <a:gd name="connsiteY1" fmla="*/ 3 h 21242789"/>
              <a:gd name="connsiteX2" fmla="*/ 3252551 w 3252551"/>
              <a:gd name="connsiteY2" fmla="*/ 19708249 h 21242789"/>
              <a:gd name="connsiteX3" fmla="*/ 3244497 w 3252551"/>
              <a:gd name="connsiteY3" fmla="*/ 19708249 h 21242789"/>
              <a:gd name="connsiteX4" fmla="*/ 3240653 w 3252551"/>
              <a:gd name="connsiteY4" fmla="*/ 19784367 h 21242789"/>
              <a:gd name="connsiteX5" fmla="*/ 1624520 w 3252551"/>
              <a:gd name="connsiteY5" fmla="*/ 21242789 h 21242789"/>
              <a:gd name="connsiteX6" fmla="*/ 8387 w 3252551"/>
              <a:gd name="connsiteY6" fmla="*/ 19784367 h 21242789"/>
              <a:gd name="connsiteX7" fmla="*/ 4544 w 3252551"/>
              <a:gd name="connsiteY7" fmla="*/ 19708249 h 21242789"/>
              <a:gd name="connsiteX8" fmla="*/ 0 w 3252551"/>
              <a:gd name="connsiteY8" fmla="*/ 19708249 h 21242789"/>
              <a:gd name="connsiteX9" fmla="*/ 0 w 3252551"/>
              <a:gd name="connsiteY9" fmla="*/ 19618269 h 21242789"/>
              <a:gd name="connsiteX10" fmla="*/ 0 w 3252551"/>
              <a:gd name="connsiteY10" fmla="*/ 15040398 h 21242789"/>
              <a:gd name="connsiteX0" fmla="*/ 0 w 3252551"/>
              <a:gd name="connsiteY0" fmla="*/ 0 h 21265340"/>
              <a:gd name="connsiteX1" fmla="*/ 3231518 w 3252551"/>
              <a:gd name="connsiteY1" fmla="*/ 22554 h 21265340"/>
              <a:gd name="connsiteX2" fmla="*/ 3252551 w 3252551"/>
              <a:gd name="connsiteY2" fmla="*/ 19730800 h 21265340"/>
              <a:gd name="connsiteX3" fmla="*/ 3244497 w 3252551"/>
              <a:gd name="connsiteY3" fmla="*/ 19730800 h 21265340"/>
              <a:gd name="connsiteX4" fmla="*/ 3240653 w 3252551"/>
              <a:gd name="connsiteY4" fmla="*/ 19806918 h 21265340"/>
              <a:gd name="connsiteX5" fmla="*/ 1624520 w 3252551"/>
              <a:gd name="connsiteY5" fmla="*/ 21265340 h 21265340"/>
              <a:gd name="connsiteX6" fmla="*/ 8387 w 3252551"/>
              <a:gd name="connsiteY6" fmla="*/ 19806918 h 21265340"/>
              <a:gd name="connsiteX7" fmla="*/ 4544 w 3252551"/>
              <a:gd name="connsiteY7" fmla="*/ 19730800 h 21265340"/>
              <a:gd name="connsiteX8" fmla="*/ 0 w 3252551"/>
              <a:gd name="connsiteY8" fmla="*/ 19730800 h 21265340"/>
              <a:gd name="connsiteX9" fmla="*/ 0 w 3252551"/>
              <a:gd name="connsiteY9" fmla="*/ 19640820 h 21265340"/>
              <a:gd name="connsiteX10" fmla="*/ 0 w 3252551"/>
              <a:gd name="connsiteY10" fmla="*/ 0 h 212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52551" h="21265340">
                <a:moveTo>
                  <a:pt x="0" y="0"/>
                </a:moveTo>
                <a:lnTo>
                  <a:pt x="3231518" y="22554"/>
                </a:lnTo>
                <a:lnTo>
                  <a:pt x="3252551" y="19730800"/>
                </a:lnTo>
                <a:lnTo>
                  <a:pt x="3244497" y="19730800"/>
                </a:lnTo>
                <a:lnTo>
                  <a:pt x="3240653" y="19806918"/>
                </a:lnTo>
                <a:cubicBezTo>
                  <a:pt x="3157461" y="20626092"/>
                  <a:pt x="2465643" y="21265340"/>
                  <a:pt x="1624520" y="21265340"/>
                </a:cubicBezTo>
                <a:cubicBezTo>
                  <a:pt x="783397" y="21265340"/>
                  <a:pt x="91579" y="20626092"/>
                  <a:pt x="8387" y="19806918"/>
                </a:cubicBezTo>
                <a:lnTo>
                  <a:pt x="4544" y="19730800"/>
                </a:lnTo>
                <a:lnTo>
                  <a:pt x="0" y="19730800"/>
                </a:lnTo>
                <a:lnTo>
                  <a:pt x="0" y="196408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 bwMode="auto">
          <a:xfrm>
            <a:off x="189992" y="129272"/>
            <a:ext cx="143256" cy="479932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28"/>
          <p:cNvSpPr>
            <a:spLocks noChangeArrowheads="1"/>
          </p:cNvSpPr>
          <p:nvPr/>
        </p:nvSpPr>
        <p:spPr bwMode="auto">
          <a:xfrm>
            <a:off x="497968" y="165848"/>
            <a:ext cx="2847975" cy="40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dirty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dirty="0">
              <a:solidFill>
                <a:srgbClr val="006AB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24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513201" y="1799222"/>
            <a:ext cx="3841675" cy="3799715"/>
            <a:chOff x="4512406" y="1799221"/>
            <a:chExt cx="3841675" cy="3799715"/>
          </a:xfrm>
        </p:grpSpPr>
        <p:sp>
          <p:nvSpPr>
            <p:cNvPr id="2" name="任意多边形 1"/>
            <p:cNvSpPr/>
            <p:nvPr/>
          </p:nvSpPr>
          <p:spPr>
            <a:xfrm rot="9257143">
              <a:off x="6221113" y="5062780"/>
              <a:ext cx="189519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" name="任意多边形 2"/>
            <p:cNvSpPr/>
            <p:nvPr/>
          </p:nvSpPr>
          <p:spPr>
            <a:xfrm rot="12342857">
              <a:off x="4750179" y="5062780"/>
              <a:ext cx="1895196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任意多边形 3"/>
            <p:cNvSpPr/>
            <p:nvPr/>
          </p:nvSpPr>
          <p:spPr>
            <a:xfrm rot="15428571">
              <a:off x="3832887" y="3912376"/>
              <a:ext cx="189519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 rot="18514286">
              <a:off x="4160409" y="2477575"/>
              <a:ext cx="189286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5486811" y="1838852"/>
              <a:ext cx="189286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 rot="3085714">
              <a:off x="6813215" y="2477575"/>
              <a:ext cx="189286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 rot="6171428">
              <a:off x="7138406" y="3912376"/>
              <a:ext cx="189519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5332072" y="3563142"/>
            <a:ext cx="2128308" cy="35086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170"/>
          <p:cNvSpPr txBox="1"/>
          <p:nvPr/>
        </p:nvSpPr>
        <p:spPr>
          <a:xfrm>
            <a:off x="1644457" y="2101984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71"/>
          <p:cNvSpPr txBox="1"/>
          <p:nvPr/>
        </p:nvSpPr>
        <p:spPr>
          <a:xfrm>
            <a:off x="1532831" y="2390296"/>
            <a:ext cx="2541853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170"/>
          <p:cNvSpPr txBox="1"/>
          <p:nvPr/>
        </p:nvSpPr>
        <p:spPr>
          <a:xfrm>
            <a:off x="1644457" y="3798049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171"/>
          <p:cNvSpPr txBox="1"/>
          <p:nvPr/>
        </p:nvSpPr>
        <p:spPr>
          <a:xfrm>
            <a:off x="1532831" y="4086361"/>
            <a:ext cx="2541853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TextBox 170"/>
          <p:cNvSpPr txBox="1"/>
          <p:nvPr/>
        </p:nvSpPr>
        <p:spPr>
          <a:xfrm>
            <a:off x="1644457" y="539087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171"/>
          <p:cNvSpPr txBox="1"/>
          <p:nvPr/>
        </p:nvSpPr>
        <p:spPr>
          <a:xfrm>
            <a:off x="1532831" y="5679187"/>
            <a:ext cx="2541853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170"/>
          <p:cNvSpPr txBox="1"/>
          <p:nvPr/>
        </p:nvSpPr>
        <p:spPr>
          <a:xfrm>
            <a:off x="8489872" y="5377010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171"/>
          <p:cNvSpPr txBox="1"/>
          <p:nvPr/>
        </p:nvSpPr>
        <p:spPr>
          <a:xfrm>
            <a:off x="8489872" y="5665322"/>
            <a:ext cx="2585325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TextBox 170"/>
          <p:cNvSpPr txBox="1"/>
          <p:nvPr/>
        </p:nvSpPr>
        <p:spPr>
          <a:xfrm>
            <a:off x="8740595" y="3798049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171"/>
          <p:cNvSpPr txBox="1"/>
          <p:nvPr/>
        </p:nvSpPr>
        <p:spPr>
          <a:xfrm>
            <a:off x="8740595" y="4086361"/>
            <a:ext cx="2585325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8548866" y="2101984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171"/>
          <p:cNvSpPr txBox="1"/>
          <p:nvPr/>
        </p:nvSpPr>
        <p:spPr>
          <a:xfrm>
            <a:off x="8548866" y="2390296"/>
            <a:ext cx="2585325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任意多边形 39"/>
          <p:cNvSpPr/>
          <p:nvPr/>
        </p:nvSpPr>
        <p:spPr>
          <a:xfrm rot="16200000">
            <a:off x="1592646" y="-1093803"/>
            <a:ext cx="479931" cy="2926080"/>
          </a:xfrm>
          <a:custGeom>
            <a:avLst/>
            <a:gdLst>
              <a:gd name="connsiteX0" fmla="*/ 0 w 3252551"/>
              <a:gd name="connsiteY0" fmla="*/ 0 h 3677057"/>
              <a:gd name="connsiteX1" fmla="*/ 3252551 w 3252551"/>
              <a:gd name="connsiteY1" fmla="*/ 0 h 3677057"/>
              <a:gd name="connsiteX2" fmla="*/ 3252551 w 3252551"/>
              <a:gd name="connsiteY2" fmla="*/ 2142517 h 3677057"/>
              <a:gd name="connsiteX3" fmla="*/ 3244497 w 3252551"/>
              <a:gd name="connsiteY3" fmla="*/ 2142517 h 3677057"/>
              <a:gd name="connsiteX4" fmla="*/ 3240653 w 3252551"/>
              <a:gd name="connsiteY4" fmla="*/ 2218635 h 3677057"/>
              <a:gd name="connsiteX5" fmla="*/ 1624520 w 3252551"/>
              <a:gd name="connsiteY5" fmla="*/ 3677057 h 3677057"/>
              <a:gd name="connsiteX6" fmla="*/ 8387 w 3252551"/>
              <a:gd name="connsiteY6" fmla="*/ 2218635 h 3677057"/>
              <a:gd name="connsiteX7" fmla="*/ 4544 w 3252551"/>
              <a:gd name="connsiteY7" fmla="*/ 2142517 h 3677057"/>
              <a:gd name="connsiteX8" fmla="*/ 0 w 3252551"/>
              <a:gd name="connsiteY8" fmla="*/ 2142517 h 3677057"/>
              <a:gd name="connsiteX9" fmla="*/ 0 w 3252551"/>
              <a:gd name="connsiteY9" fmla="*/ 2052537 h 3677057"/>
              <a:gd name="connsiteX0" fmla="*/ 21025 w 3252551"/>
              <a:gd name="connsiteY0" fmla="*/ 0 h 6202391"/>
              <a:gd name="connsiteX1" fmla="*/ 3252551 w 3252551"/>
              <a:gd name="connsiteY1" fmla="*/ 2525334 h 6202391"/>
              <a:gd name="connsiteX2" fmla="*/ 3252551 w 3252551"/>
              <a:gd name="connsiteY2" fmla="*/ 4667851 h 6202391"/>
              <a:gd name="connsiteX3" fmla="*/ 3244497 w 3252551"/>
              <a:gd name="connsiteY3" fmla="*/ 4667851 h 6202391"/>
              <a:gd name="connsiteX4" fmla="*/ 3240653 w 3252551"/>
              <a:gd name="connsiteY4" fmla="*/ 4743969 h 6202391"/>
              <a:gd name="connsiteX5" fmla="*/ 1624520 w 3252551"/>
              <a:gd name="connsiteY5" fmla="*/ 6202391 h 6202391"/>
              <a:gd name="connsiteX6" fmla="*/ 8387 w 3252551"/>
              <a:gd name="connsiteY6" fmla="*/ 4743969 h 6202391"/>
              <a:gd name="connsiteX7" fmla="*/ 4544 w 3252551"/>
              <a:gd name="connsiteY7" fmla="*/ 4667851 h 6202391"/>
              <a:gd name="connsiteX8" fmla="*/ 0 w 3252551"/>
              <a:gd name="connsiteY8" fmla="*/ 4667851 h 6202391"/>
              <a:gd name="connsiteX9" fmla="*/ 0 w 3252551"/>
              <a:gd name="connsiteY9" fmla="*/ 4577871 h 6202391"/>
              <a:gd name="connsiteX10" fmla="*/ 21025 w 3252551"/>
              <a:gd name="connsiteY10" fmla="*/ 0 h 6202391"/>
              <a:gd name="connsiteX0" fmla="*/ 0 w 3252551"/>
              <a:gd name="connsiteY0" fmla="*/ 0 h 6202391"/>
              <a:gd name="connsiteX1" fmla="*/ 3252551 w 3252551"/>
              <a:gd name="connsiteY1" fmla="*/ 2525334 h 6202391"/>
              <a:gd name="connsiteX2" fmla="*/ 3252551 w 3252551"/>
              <a:gd name="connsiteY2" fmla="*/ 4667851 h 6202391"/>
              <a:gd name="connsiteX3" fmla="*/ 3244497 w 3252551"/>
              <a:gd name="connsiteY3" fmla="*/ 4667851 h 6202391"/>
              <a:gd name="connsiteX4" fmla="*/ 3240653 w 3252551"/>
              <a:gd name="connsiteY4" fmla="*/ 4743969 h 6202391"/>
              <a:gd name="connsiteX5" fmla="*/ 1624520 w 3252551"/>
              <a:gd name="connsiteY5" fmla="*/ 6202391 h 6202391"/>
              <a:gd name="connsiteX6" fmla="*/ 8387 w 3252551"/>
              <a:gd name="connsiteY6" fmla="*/ 4743969 h 6202391"/>
              <a:gd name="connsiteX7" fmla="*/ 4544 w 3252551"/>
              <a:gd name="connsiteY7" fmla="*/ 4667851 h 6202391"/>
              <a:gd name="connsiteX8" fmla="*/ 0 w 3252551"/>
              <a:gd name="connsiteY8" fmla="*/ 4667851 h 6202391"/>
              <a:gd name="connsiteX9" fmla="*/ 0 w 3252551"/>
              <a:gd name="connsiteY9" fmla="*/ 4577871 h 6202391"/>
              <a:gd name="connsiteX10" fmla="*/ 0 w 3252551"/>
              <a:gd name="connsiteY10" fmla="*/ 0 h 6202391"/>
              <a:gd name="connsiteX0" fmla="*/ 0 w 3252551"/>
              <a:gd name="connsiteY0" fmla="*/ 0 h 6202391"/>
              <a:gd name="connsiteX1" fmla="*/ 3231524 w 3252551"/>
              <a:gd name="connsiteY1" fmla="*/ 22548 h 6202391"/>
              <a:gd name="connsiteX2" fmla="*/ 3252551 w 3252551"/>
              <a:gd name="connsiteY2" fmla="*/ 4667851 h 6202391"/>
              <a:gd name="connsiteX3" fmla="*/ 3244497 w 3252551"/>
              <a:gd name="connsiteY3" fmla="*/ 4667851 h 6202391"/>
              <a:gd name="connsiteX4" fmla="*/ 3240653 w 3252551"/>
              <a:gd name="connsiteY4" fmla="*/ 4743969 h 6202391"/>
              <a:gd name="connsiteX5" fmla="*/ 1624520 w 3252551"/>
              <a:gd name="connsiteY5" fmla="*/ 6202391 h 6202391"/>
              <a:gd name="connsiteX6" fmla="*/ 8387 w 3252551"/>
              <a:gd name="connsiteY6" fmla="*/ 4743969 h 6202391"/>
              <a:gd name="connsiteX7" fmla="*/ 4544 w 3252551"/>
              <a:gd name="connsiteY7" fmla="*/ 4667851 h 6202391"/>
              <a:gd name="connsiteX8" fmla="*/ 0 w 3252551"/>
              <a:gd name="connsiteY8" fmla="*/ 4667851 h 6202391"/>
              <a:gd name="connsiteX9" fmla="*/ 0 w 3252551"/>
              <a:gd name="connsiteY9" fmla="*/ 4577871 h 6202391"/>
              <a:gd name="connsiteX10" fmla="*/ 0 w 3252551"/>
              <a:gd name="connsiteY10" fmla="*/ 0 h 6202391"/>
              <a:gd name="connsiteX0" fmla="*/ 0 w 3252551"/>
              <a:gd name="connsiteY0" fmla="*/ 15040398 h 21242789"/>
              <a:gd name="connsiteX1" fmla="*/ 3231518 w 3252551"/>
              <a:gd name="connsiteY1" fmla="*/ 3 h 21242789"/>
              <a:gd name="connsiteX2" fmla="*/ 3252551 w 3252551"/>
              <a:gd name="connsiteY2" fmla="*/ 19708249 h 21242789"/>
              <a:gd name="connsiteX3" fmla="*/ 3244497 w 3252551"/>
              <a:gd name="connsiteY3" fmla="*/ 19708249 h 21242789"/>
              <a:gd name="connsiteX4" fmla="*/ 3240653 w 3252551"/>
              <a:gd name="connsiteY4" fmla="*/ 19784367 h 21242789"/>
              <a:gd name="connsiteX5" fmla="*/ 1624520 w 3252551"/>
              <a:gd name="connsiteY5" fmla="*/ 21242789 h 21242789"/>
              <a:gd name="connsiteX6" fmla="*/ 8387 w 3252551"/>
              <a:gd name="connsiteY6" fmla="*/ 19784367 h 21242789"/>
              <a:gd name="connsiteX7" fmla="*/ 4544 w 3252551"/>
              <a:gd name="connsiteY7" fmla="*/ 19708249 h 21242789"/>
              <a:gd name="connsiteX8" fmla="*/ 0 w 3252551"/>
              <a:gd name="connsiteY8" fmla="*/ 19708249 h 21242789"/>
              <a:gd name="connsiteX9" fmla="*/ 0 w 3252551"/>
              <a:gd name="connsiteY9" fmla="*/ 19618269 h 21242789"/>
              <a:gd name="connsiteX10" fmla="*/ 0 w 3252551"/>
              <a:gd name="connsiteY10" fmla="*/ 15040398 h 21242789"/>
              <a:gd name="connsiteX0" fmla="*/ 0 w 3252551"/>
              <a:gd name="connsiteY0" fmla="*/ 0 h 21265340"/>
              <a:gd name="connsiteX1" fmla="*/ 3231518 w 3252551"/>
              <a:gd name="connsiteY1" fmla="*/ 22554 h 21265340"/>
              <a:gd name="connsiteX2" fmla="*/ 3252551 w 3252551"/>
              <a:gd name="connsiteY2" fmla="*/ 19730800 h 21265340"/>
              <a:gd name="connsiteX3" fmla="*/ 3244497 w 3252551"/>
              <a:gd name="connsiteY3" fmla="*/ 19730800 h 21265340"/>
              <a:gd name="connsiteX4" fmla="*/ 3240653 w 3252551"/>
              <a:gd name="connsiteY4" fmla="*/ 19806918 h 21265340"/>
              <a:gd name="connsiteX5" fmla="*/ 1624520 w 3252551"/>
              <a:gd name="connsiteY5" fmla="*/ 21265340 h 21265340"/>
              <a:gd name="connsiteX6" fmla="*/ 8387 w 3252551"/>
              <a:gd name="connsiteY6" fmla="*/ 19806918 h 21265340"/>
              <a:gd name="connsiteX7" fmla="*/ 4544 w 3252551"/>
              <a:gd name="connsiteY7" fmla="*/ 19730800 h 21265340"/>
              <a:gd name="connsiteX8" fmla="*/ 0 w 3252551"/>
              <a:gd name="connsiteY8" fmla="*/ 19730800 h 21265340"/>
              <a:gd name="connsiteX9" fmla="*/ 0 w 3252551"/>
              <a:gd name="connsiteY9" fmla="*/ 19640820 h 21265340"/>
              <a:gd name="connsiteX10" fmla="*/ 0 w 3252551"/>
              <a:gd name="connsiteY10" fmla="*/ 0 h 212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52551" h="21265340">
                <a:moveTo>
                  <a:pt x="0" y="0"/>
                </a:moveTo>
                <a:lnTo>
                  <a:pt x="3231518" y="22554"/>
                </a:lnTo>
                <a:lnTo>
                  <a:pt x="3252551" y="19730800"/>
                </a:lnTo>
                <a:lnTo>
                  <a:pt x="3244497" y="19730800"/>
                </a:lnTo>
                <a:lnTo>
                  <a:pt x="3240653" y="19806918"/>
                </a:lnTo>
                <a:cubicBezTo>
                  <a:pt x="3157461" y="20626092"/>
                  <a:pt x="2465643" y="21265340"/>
                  <a:pt x="1624520" y="21265340"/>
                </a:cubicBezTo>
                <a:cubicBezTo>
                  <a:pt x="783397" y="21265340"/>
                  <a:pt x="91579" y="20626092"/>
                  <a:pt x="8387" y="19806918"/>
                </a:cubicBezTo>
                <a:lnTo>
                  <a:pt x="4544" y="19730800"/>
                </a:lnTo>
                <a:lnTo>
                  <a:pt x="0" y="19730800"/>
                </a:lnTo>
                <a:lnTo>
                  <a:pt x="0" y="196408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 bwMode="auto">
          <a:xfrm>
            <a:off x="189992" y="129272"/>
            <a:ext cx="143256" cy="479932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28"/>
          <p:cNvSpPr>
            <a:spLocks noChangeArrowheads="1"/>
          </p:cNvSpPr>
          <p:nvPr/>
        </p:nvSpPr>
        <p:spPr bwMode="auto">
          <a:xfrm>
            <a:off x="497968" y="165848"/>
            <a:ext cx="2847975" cy="40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dirty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dirty="0">
              <a:solidFill>
                <a:srgbClr val="006AB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56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1369869" y="2358983"/>
            <a:ext cx="1898571" cy="1898571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2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518597" y="2358983"/>
            <a:ext cx="1898571" cy="1898571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2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9667326" y="2358983"/>
            <a:ext cx="1898571" cy="1898571"/>
          </a:xfrm>
          <a:prstGeom prst="ellips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2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319154" y="4371401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3"/>
          <p:cNvSpPr txBox="1">
            <a:spLocks/>
          </p:cNvSpPr>
          <p:nvPr/>
        </p:nvSpPr>
        <p:spPr bwMode="auto">
          <a:xfrm>
            <a:off x="1369869" y="4761495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393518" y="4637602"/>
            <a:ext cx="0" cy="19086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3"/>
          <p:cNvSpPr txBox="1">
            <a:spLocks/>
          </p:cNvSpPr>
          <p:nvPr/>
        </p:nvSpPr>
        <p:spPr bwMode="auto">
          <a:xfrm>
            <a:off x="3444234" y="4801677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466208" y="4411583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3"/>
          <p:cNvSpPr txBox="1">
            <a:spLocks/>
          </p:cNvSpPr>
          <p:nvPr/>
        </p:nvSpPr>
        <p:spPr bwMode="auto">
          <a:xfrm>
            <a:off x="5516923" y="4801677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8537224" y="4679458"/>
            <a:ext cx="0" cy="19086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3"/>
          <p:cNvSpPr txBox="1">
            <a:spLocks/>
          </p:cNvSpPr>
          <p:nvPr/>
        </p:nvSpPr>
        <p:spPr bwMode="auto">
          <a:xfrm>
            <a:off x="7589613" y="4843533"/>
            <a:ext cx="1898571" cy="9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0608239" y="4453437"/>
            <a:ext cx="0" cy="43027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3"/>
          <p:cNvSpPr txBox="1">
            <a:spLocks/>
          </p:cNvSpPr>
          <p:nvPr/>
        </p:nvSpPr>
        <p:spPr bwMode="auto">
          <a:xfrm>
            <a:off x="9660629" y="4843533"/>
            <a:ext cx="1898571" cy="9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060836" y="1893548"/>
            <a:ext cx="2656995" cy="2658669"/>
          </a:xfrm>
          <a:prstGeom prst="ellipse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2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7209564" y="1923684"/>
            <a:ext cx="2656995" cy="2658669"/>
          </a:xfrm>
          <a:prstGeom prst="ellipse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2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3896275" y="1086572"/>
            <a:ext cx="5066203" cy="9058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8" name="任意多边形 27"/>
          <p:cNvSpPr/>
          <p:nvPr/>
        </p:nvSpPr>
        <p:spPr>
          <a:xfrm rot="16200000">
            <a:off x="1592646" y="-1093803"/>
            <a:ext cx="479931" cy="2926080"/>
          </a:xfrm>
          <a:custGeom>
            <a:avLst/>
            <a:gdLst>
              <a:gd name="connsiteX0" fmla="*/ 0 w 3252551"/>
              <a:gd name="connsiteY0" fmla="*/ 0 h 3677057"/>
              <a:gd name="connsiteX1" fmla="*/ 3252551 w 3252551"/>
              <a:gd name="connsiteY1" fmla="*/ 0 h 3677057"/>
              <a:gd name="connsiteX2" fmla="*/ 3252551 w 3252551"/>
              <a:gd name="connsiteY2" fmla="*/ 2142517 h 3677057"/>
              <a:gd name="connsiteX3" fmla="*/ 3244497 w 3252551"/>
              <a:gd name="connsiteY3" fmla="*/ 2142517 h 3677057"/>
              <a:gd name="connsiteX4" fmla="*/ 3240653 w 3252551"/>
              <a:gd name="connsiteY4" fmla="*/ 2218635 h 3677057"/>
              <a:gd name="connsiteX5" fmla="*/ 1624520 w 3252551"/>
              <a:gd name="connsiteY5" fmla="*/ 3677057 h 3677057"/>
              <a:gd name="connsiteX6" fmla="*/ 8387 w 3252551"/>
              <a:gd name="connsiteY6" fmla="*/ 2218635 h 3677057"/>
              <a:gd name="connsiteX7" fmla="*/ 4544 w 3252551"/>
              <a:gd name="connsiteY7" fmla="*/ 2142517 h 3677057"/>
              <a:gd name="connsiteX8" fmla="*/ 0 w 3252551"/>
              <a:gd name="connsiteY8" fmla="*/ 2142517 h 3677057"/>
              <a:gd name="connsiteX9" fmla="*/ 0 w 3252551"/>
              <a:gd name="connsiteY9" fmla="*/ 2052537 h 3677057"/>
              <a:gd name="connsiteX0" fmla="*/ 21025 w 3252551"/>
              <a:gd name="connsiteY0" fmla="*/ 0 h 6202391"/>
              <a:gd name="connsiteX1" fmla="*/ 3252551 w 3252551"/>
              <a:gd name="connsiteY1" fmla="*/ 2525334 h 6202391"/>
              <a:gd name="connsiteX2" fmla="*/ 3252551 w 3252551"/>
              <a:gd name="connsiteY2" fmla="*/ 4667851 h 6202391"/>
              <a:gd name="connsiteX3" fmla="*/ 3244497 w 3252551"/>
              <a:gd name="connsiteY3" fmla="*/ 4667851 h 6202391"/>
              <a:gd name="connsiteX4" fmla="*/ 3240653 w 3252551"/>
              <a:gd name="connsiteY4" fmla="*/ 4743969 h 6202391"/>
              <a:gd name="connsiteX5" fmla="*/ 1624520 w 3252551"/>
              <a:gd name="connsiteY5" fmla="*/ 6202391 h 6202391"/>
              <a:gd name="connsiteX6" fmla="*/ 8387 w 3252551"/>
              <a:gd name="connsiteY6" fmla="*/ 4743969 h 6202391"/>
              <a:gd name="connsiteX7" fmla="*/ 4544 w 3252551"/>
              <a:gd name="connsiteY7" fmla="*/ 4667851 h 6202391"/>
              <a:gd name="connsiteX8" fmla="*/ 0 w 3252551"/>
              <a:gd name="connsiteY8" fmla="*/ 4667851 h 6202391"/>
              <a:gd name="connsiteX9" fmla="*/ 0 w 3252551"/>
              <a:gd name="connsiteY9" fmla="*/ 4577871 h 6202391"/>
              <a:gd name="connsiteX10" fmla="*/ 21025 w 3252551"/>
              <a:gd name="connsiteY10" fmla="*/ 0 h 6202391"/>
              <a:gd name="connsiteX0" fmla="*/ 0 w 3252551"/>
              <a:gd name="connsiteY0" fmla="*/ 0 h 6202391"/>
              <a:gd name="connsiteX1" fmla="*/ 3252551 w 3252551"/>
              <a:gd name="connsiteY1" fmla="*/ 2525334 h 6202391"/>
              <a:gd name="connsiteX2" fmla="*/ 3252551 w 3252551"/>
              <a:gd name="connsiteY2" fmla="*/ 4667851 h 6202391"/>
              <a:gd name="connsiteX3" fmla="*/ 3244497 w 3252551"/>
              <a:gd name="connsiteY3" fmla="*/ 4667851 h 6202391"/>
              <a:gd name="connsiteX4" fmla="*/ 3240653 w 3252551"/>
              <a:gd name="connsiteY4" fmla="*/ 4743969 h 6202391"/>
              <a:gd name="connsiteX5" fmla="*/ 1624520 w 3252551"/>
              <a:gd name="connsiteY5" fmla="*/ 6202391 h 6202391"/>
              <a:gd name="connsiteX6" fmla="*/ 8387 w 3252551"/>
              <a:gd name="connsiteY6" fmla="*/ 4743969 h 6202391"/>
              <a:gd name="connsiteX7" fmla="*/ 4544 w 3252551"/>
              <a:gd name="connsiteY7" fmla="*/ 4667851 h 6202391"/>
              <a:gd name="connsiteX8" fmla="*/ 0 w 3252551"/>
              <a:gd name="connsiteY8" fmla="*/ 4667851 h 6202391"/>
              <a:gd name="connsiteX9" fmla="*/ 0 w 3252551"/>
              <a:gd name="connsiteY9" fmla="*/ 4577871 h 6202391"/>
              <a:gd name="connsiteX10" fmla="*/ 0 w 3252551"/>
              <a:gd name="connsiteY10" fmla="*/ 0 h 6202391"/>
              <a:gd name="connsiteX0" fmla="*/ 0 w 3252551"/>
              <a:gd name="connsiteY0" fmla="*/ 0 h 6202391"/>
              <a:gd name="connsiteX1" fmla="*/ 3231524 w 3252551"/>
              <a:gd name="connsiteY1" fmla="*/ 22548 h 6202391"/>
              <a:gd name="connsiteX2" fmla="*/ 3252551 w 3252551"/>
              <a:gd name="connsiteY2" fmla="*/ 4667851 h 6202391"/>
              <a:gd name="connsiteX3" fmla="*/ 3244497 w 3252551"/>
              <a:gd name="connsiteY3" fmla="*/ 4667851 h 6202391"/>
              <a:gd name="connsiteX4" fmla="*/ 3240653 w 3252551"/>
              <a:gd name="connsiteY4" fmla="*/ 4743969 h 6202391"/>
              <a:gd name="connsiteX5" fmla="*/ 1624520 w 3252551"/>
              <a:gd name="connsiteY5" fmla="*/ 6202391 h 6202391"/>
              <a:gd name="connsiteX6" fmla="*/ 8387 w 3252551"/>
              <a:gd name="connsiteY6" fmla="*/ 4743969 h 6202391"/>
              <a:gd name="connsiteX7" fmla="*/ 4544 w 3252551"/>
              <a:gd name="connsiteY7" fmla="*/ 4667851 h 6202391"/>
              <a:gd name="connsiteX8" fmla="*/ 0 w 3252551"/>
              <a:gd name="connsiteY8" fmla="*/ 4667851 h 6202391"/>
              <a:gd name="connsiteX9" fmla="*/ 0 w 3252551"/>
              <a:gd name="connsiteY9" fmla="*/ 4577871 h 6202391"/>
              <a:gd name="connsiteX10" fmla="*/ 0 w 3252551"/>
              <a:gd name="connsiteY10" fmla="*/ 0 h 6202391"/>
              <a:gd name="connsiteX0" fmla="*/ 0 w 3252551"/>
              <a:gd name="connsiteY0" fmla="*/ 15040398 h 21242789"/>
              <a:gd name="connsiteX1" fmla="*/ 3231518 w 3252551"/>
              <a:gd name="connsiteY1" fmla="*/ 3 h 21242789"/>
              <a:gd name="connsiteX2" fmla="*/ 3252551 w 3252551"/>
              <a:gd name="connsiteY2" fmla="*/ 19708249 h 21242789"/>
              <a:gd name="connsiteX3" fmla="*/ 3244497 w 3252551"/>
              <a:gd name="connsiteY3" fmla="*/ 19708249 h 21242789"/>
              <a:gd name="connsiteX4" fmla="*/ 3240653 w 3252551"/>
              <a:gd name="connsiteY4" fmla="*/ 19784367 h 21242789"/>
              <a:gd name="connsiteX5" fmla="*/ 1624520 w 3252551"/>
              <a:gd name="connsiteY5" fmla="*/ 21242789 h 21242789"/>
              <a:gd name="connsiteX6" fmla="*/ 8387 w 3252551"/>
              <a:gd name="connsiteY6" fmla="*/ 19784367 h 21242789"/>
              <a:gd name="connsiteX7" fmla="*/ 4544 w 3252551"/>
              <a:gd name="connsiteY7" fmla="*/ 19708249 h 21242789"/>
              <a:gd name="connsiteX8" fmla="*/ 0 w 3252551"/>
              <a:gd name="connsiteY8" fmla="*/ 19708249 h 21242789"/>
              <a:gd name="connsiteX9" fmla="*/ 0 w 3252551"/>
              <a:gd name="connsiteY9" fmla="*/ 19618269 h 21242789"/>
              <a:gd name="connsiteX10" fmla="*/ 0 w 3252551"/>
              <a:gd name="connsiteY10" fmla="*/ 15040398 h 21242789"/>
              <a:gd name="connsiteX0" fmla="*/ 0 w 3252551"/>
              <a:gd name="connsiteY0" fmla="*/ 0 h 21265340"/>
              <a:gd name="connsiteX1" fmla="*/ 3231518 w 3252551"/>
              <a:gd name="connsiteY1" fmla="*/ 22554 h 21265340"/>
              <a:gd name="connsiteX2" fmla="*/ 3252551 w 3252551"/>
              <a:gd name="connsiteY2" fmla="*/ 19730800 h 21265340"/>
              <a:gd name="connsiteX3" fmla="*/ 3244497 w 3252551"/>
              <a:gd name="connsiteY3" fmla="*/ 19730800 h 21265340"/>
              <a:gd name="connsiteX4" fmla="*/ 3240653 w 3252551"/>
              <a:gd name="connsiteY4" fmla="*/ 19806918 h 21265340"/>
              <a:gd name="connsiteX5" fmla="*/ 1624520 w 3252551"/>
              <a:gd name="connsiteY5" fmla="*/ 21265340 h 21265340"/>
              <a:gd name="connsiteX6" fmla="*/ 8387 w 3252551"/>
              <a:gd name="connsiteY6" fmla="*/ 19806918 h 21265340"/>
              <a:gd name="connsiteX7" fmla="*/ 4544 w 3252551"/>
              <a:gd name="connsiteY7" fmla="*/ 19730800 h 21265340"/>
              <a:gd name="connsiteX8" fmla="*/ 0 w 3252551"/>
              <a:gd name="connsiteY8" fmla="*/ 19730800 h 21265340"/>
              <a:gd name="connsiteX9" fmla="*/ 0 w 3252551"/>
              <a:gd name="connsiteY9" fmla="*/ 19640820 h 21265340"/>
              <a:gd name="connsiteX10" fmla="*/ 0 w 3252551"/>
              <a:gd name="connsiteY10" fmla="*/ 0 h 212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52551" h="21265340">
                <a:moveTo>
                  <a:pt x="0" y="0"/>
                </a:moveTo>
                <a:lnTo>
                  <a:pt x="3231518" y="22554"/>
                </a:lnTo>
                <a:lnTo>
                  <a:pt x="3252551" y="19730800"/>
                </a:lnTo>
                <a:lnTo>
                  <a:pt x="3244497" y="19730800"/>
                </a:lnTo>
                <a:lnTo>
                  <a:pt x="3240653" y="19806918"/>
                </a:lnTo>
                <a:cubicBezTo>
                  <a:pt x="3157461" y="20626092"/>
                  <a:pt x="2465643" y="21265340"/>
                  <a:pt x="1624520" y="21265340"/>
                </a:cubicBezTo>
                <a:cubicBezTo>
                  <a:pt x="783397" y="21265340"/>
                  <a:pt x="91579" y="20626092"/>
                  <a:pt x="8387" y="19806918"/>
                </a:cubicBezTo>
                <a:lnTo>
                  <a:pt x="4544" y="19730800"/>
                </a:lnTo>
                <a:lnTo>
                  <a:pt x="0" y="19730800"/>
                </a:lnTo>
                <a:lnTo>
                  <a:pt x="0" y="196408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189992" y="129272"/>
            <a:ext cx="143256" cy="479932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8"/>
          <p:cNvSpPr>
            <a:spLocks noChangeArrowheads="1"/>
          </p:cNvSpPr>
          <p:nvPr/>
        </p:nvSpPr>
        <p:spPr bwMode="auto">
          <a:xfrm>
            <a:off x="497968" y="165848"/>
            <a:ext cx="2847975" cy="40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dirty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dirty="0">
              <a:solidFill>
                <a:srgbClr val="006AB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14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/>
      <p:bldP spid="15" grpId="0"/>
      <p:bldP spid="17" grpId="0"/>
      <p:bldP spid="20" grpId="0"/>
      <p:bldP spid="24" grpId="0"/>
      <p:bldP spid="8" grpId="0" animBg="1"/>
      <p:bldP spid="10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003823" y="1889782"/>
            <a:ext cx="7173999" cy="1179757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137691" y="1660401"/>
            <a:ext cx="4942074" cy="4603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0" name="六边形 29"/>
          <p:cNvSpPr/>
          <p:nvPr/>
        </p:nvSpPr>
        <p:spPr>
          <a:xfrm>
            <a:off x="1271933" y="3410986"/>
            <a:ext cx="1673675" cy="144263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添加内容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1" name="直接箭头连接符 30"/>
          <p:cNvCxnSpPr>
            <a:stCxn id="30" idx="5"/>
            <a:endCxn id="28" idx="1"/>
          </p:cNvCxnSpPr>
          <p:nvPr/>
        </p:nvCxnSpPr>
        <p:spPr>
          <a:xfrm flipV="1">
            <a:off x="2584949" y="2479660"/>
            <a:ext cx="1418875" cy="931325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30" idx="0"/>
            <a:endCxn id="35" idx="1"/>
          </p:cNvCxnSpPr>
          <p:nvPr/>
        </p:nvCxnSpPr>
        <p:spPr>
          <a:xfrm flipV="1">
            <a:off x="2945606" y="4129257"/>
            <a:ext cx="1058215" cy="3046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stCxn id="30" idx="1"/>
            <a:endCxn id="38" idx="1"/>
          </p:cNvCxnSpPr>
          <p:nvPr/>
        </p:nvCxnSpPr>
        <p:spPr>
          <a:xfrm>
            <a:off x="2584949" y="4853624"/>
            <a:ext cx="1418875" cy="954675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9327" y="2271842"/>
            <a:ext cx="6378802" cy="54050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003823" y="3539381"/>
            <a:ext cx="7173999" cy="1179757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137691" y="3320800"/>
            <a:ext cx="4942074" cy="46039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19327" y="3946749"/>
            <a:ext cx="6378802" cy="54050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003823" y="5218420"/>
            <a:ext cx="7173999" cy="1179757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37691" y="4999842"/>
            <a:ext cx="4942074" cy="46039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419327" y="5625787"/>
            <a:ext cx="6378802" cy="54050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任意多边形 19"/>
          <p:cNvSpPr/>
          <p:nvPr/>
        </p:nvSpPr>
        <p:spPr>
          <a:xfrm rot="16200000">
            <a:off x="1592646" y="-1093803"/>
            <a:ext cx="479931" cy="2926080"/>
          </a:xfrm>
          <a:custGeom>
            <a:avLst/>
            <a:gdLst>
              <a:gd name="connsiteX0" fmla="*/ 0 w 3252551"/>
              <a:gd name="connsiteY0" fmla="*/ 0 h 3677057"/>
              <a:gd name="connsiteX1" fmla="*/ 3252551 w 3252551"/>
              <a:gd name="connsiteY1" fmla="*/ 0 h 3677057"/>
              <a:gd name="connsiteX2" fmla="*/ 3252551 w 3252551"/>
              <a:gd name="connsiteY2" fmla="*/ 2142517 h 3677057"/>
              <a:gd name="connsiteX3" fmla="*/ 3244497 w 3252551"/>
              <a:gd name="connsiteY3" fmla="*/ 2142517 h 3677057"/>
              <a:gd name="connsiteX4" fmla="*/ 3240653 w 3252551"/>
              <a:gd name="connsiteY4" fmla="*/ 2218635 h 3677057"/>
              <a:gd name="connsiteX5" fmla="*/ 1624520 w 3252551"/>
              <a:gd name="connsiteY5" fmla="*/ 3677057 h 3677057"/>
              <a:gd name="connsiteX6" fmla="*/ 8387 w 3252551"/>
              <a:gd name="connsiteY6" fmla="*/ 2218635 h 3677057"/>
              <a:gd name="connsiteX7" fmla="*/ 4544 w 3252551"/>
              <a:gd name="connsiteY7" fmla="*/ 2142517 h 3677057"/>
              <a:gd name="connsiteX8" fmla="*/ 0 w 3252551"/>
              <a:gd name="connsiteY8" fmla="*/ 2142517 h 3677057"/>
              <a:gd name="connsiteX9" fmla="*/ 0 w 3252551"/>
              <a:gd name="connsiteY9" fmla="*/ 2052537 h 3677057"/>
              <a:gd name="connsiteX0" fmla="*/ 21025 w 3252551"/>
              <a:gd name="connsiteY0" fmla="*/ 0 h 6202391"/>
              <a:gd name="connsiteX1" fmla="*/ 3252551 w 3252551"/>
              <a:gd name="connsiteY1" fmla="*/ 2525334 h 6202391"/>
              <a:gd name="connsiteX2" fmla="*/ 3252551 w 3252551"/>
              <a:gd name="connsiteY2" fmla="*/ 4667851 h 6202391"/>
              <a:gd name="connsiteX3" fmla="*/ 3244497 w 3252551"/>
              <a:gd name="connsiteY3" fmla="*/ 4667851 h 6202391"/>
              <a:gd name="connsiteX4" fmla="*/ 3240653 w 3252551"/>
              <a:gd name="connsiteY4" fmla="*/ 4743969 h 6202391"/>
              <a:gd name="connsiteX5" fmla="*/ 1624520 w 3252551"/>
              <a:gd name="connsiteY5" fmla="*/ 6202391 h 6202391"/>
              <a:gd name="connsiteX6" fmla="*/ 8387 w 3252551"/>
              <a:gd name="connsiteY6" fmla="*/ 4743969 h 6202391"/>
              <a:gd name="connsiteX7" fmla="*/ 4544 w 3252551"/>
              <a:gd name="connsiteY7" fmla="*/ 4667851 h 6202391"/>
              <a:gd name="connsiteX8" fmla="*/ 0 w 3252551"/>
              <a:gd name="connsiteY8" fmla="*/ 4667851 h 6202391"/>
              <a:gd name="connsiteX9" fmla="*/ 0 w 3252551"/>
              <a:gd name="connsiteY9" fmla="*/ 4577871 h 6202391"/>
              <a:gd name="connsiteX10" fmla="*/ 21025 w 3252551"/>
              <a:gd name="connsiteY10" fmla="*/ 0 h 6202391"/>
              <a:gd name="connsiteX0" fmla="*/ 0 w 3252551"/>
              <a:gd name="connsiteY0" fmla="*/ 0 h 6202391"/>
              <a:gd name="connsiteX1" fmla="*/ 3252551 w 3252551"/>
              <a:gd name="connsiteY1" fmla="*/ 2525334 h 6202391"/>
              <a:gd name="connsiteX2" fmla="*/ 3252551 w 3252551"/>
              <a:gd name="connsiteY2" fmla="*/ 4667851 h 6202391"/>
              <a:gd name="connsiteX3" fmla="*/ 3244497 w 3252551"/>
              <a:gd name="connsiteY3" fmla="*/ 4667851 h 6202391"/>
              <a:gd name="connsiteX4" fmla="*/ 3240653 w 3252551"/>
              <a:gd name="connsiteY4" fmla="*/ 4743969 h 6202391"/>
              <a:gd name="connsiteX5" fmla="*/ 1624520 w 3252551"/>
              <a:gd name="connsiteY5" fmla="*/ 6202391 h 6202391"/>
              <a:gd name="connsiteX6" fmla="*/ 8387 w 3252551"/>
              <a:gd name="connsiteY6" fmla="*/ 4743969 h 6202391"/>
              <a:gd name="connsiteX7" fmla="*/ 4544 w 3252551"/>
              <a:gd name="connsiteY7" fmla="*/ 4667851 h 6202391"/>
              <a:gd name="connsiteX8" fmla="*/ 0 w 3252551"/>
              <a:gd name="connsiteY8" fmla="*/ 4667851 h 6202391"/>
              <a:gd name="connsiteX9" fmla="*/ 0 w 3252551"/>
              <a:gd name="connsiteY9" fmla="*/ 4577871 h 6202391"/>
              <a:gd name="connsiteX10" fmla="*/ 0 w 3252551"/>
              <a:gd name="connsiteY10" fmla="*/ 0 h 6202391"/>
              <a:gd name="connsiteX0" fmla="*/ 0 w 3252551"/>
              <a:gd name="connsiteY0" fmla="*/ 0 h 6202391"/>
              <a:gd name="connsiteX1" fmla="*/ 3231524 w 3252551"/>
              <a:gd name="connsiteY1" fmla="*/ 22548 h 6202391"/>
              <a:gd name="connsiteX2" fmla="*/ 3252551 w 3252551"/>
              <a:gd name="connsiteY2" fmla="*/ 4667851 h 6202391"/>
              <a:gd name="connsiteX3" fmla="*/ 3244497 w 3252551"/>
              <a:gd name="connsiteY3" fmla="*/ 4667851 h 6202391"/>
              <a:gd name="connsiteX4" fmla="*/ 3240653 w 3252551"/>
              <a:gd name="connsiteY4" fmla="*/ 4743969 h 6202391"/>
              <a:gd name="connsiteX5" fmla="*/ 1624520 w 3252551"/>
              <a:gd name="connsiteY5" fmla="*/ 6202391 h 6202391"/>
              <a:gd name="connsiteX6" fmla="*/ 8387 w 3252551"/>
              <a:gd name="connsiteY6" fmla="*/ 4743969 h 6202391"/>
              <a:gd name="connsiteX7" fmla="*/ 4544 w 3252551"/>
              <a:gd name="connsiteY7" fmla="*/ 4667851 h 6202391"/>
              <a:gd name="connsiteX8" fmla="*/ 0 w 3252551"/>
              <a:gd name="connsiteY8" fmla="*/ 4667851 h 6202391"/>
              <a:gd name="connsiteX9" fmla="*/ 0 w 3252551"/>
              <a:gd name="connsiteY9" fmla="*/ 4577871 h 6202391"/>
              <a:gd name="connsiteX10" fmla="*/ 0 w 3252551"/>
              <a:gd name="connsiteY10" fmla="*/ 0 h 6202391"/>
              <a:gd name="connsiteX0" fmla="*/ 0 w 3252551"/>
              <a:gd name="connsiteY0" fmla="*/ 15040398 h 21242789"/>
              <a:gd name="connsiteX1" fmla="*/ 3231518 w 3252551"/>
              <a:gd name="connsiteY1" fmla="*/ 3 h 21242789"/>
              <a:gd name="connsiteX2" fmla="*/ 3252551 w 3252551"/>
              <a:gd name="connsiteY2" fmla="*/ 19708249 h 21242789"/>
              <a:gd name="connsiteX3" fmla="*/ 3244497 w 3252551"/>
              <a:gd name="connsiteY3" fmla="*/ 19708249 h 21242789"/>
              <a:gd name="connsiteX4" fmla="*/ 3240653 w 3252551"/>
              <a:gd name="connsiteY4" fmla="*/ 19784367 h 21242789"/>
              <a:gd name="connsiteX5" fmla="*/ 1624520 w 3252551"/>
              <a:gd name="connsiteY5" fmla="*/ 21242789 h 21242789"/>
              <a:gd name="connsiteX6" fmla="*/ 8387 w 3252551"/>
              <a:gd name="connsiteY6" fmla="*/ 19784367 h 21242789"/>
              <a:gd name="connsiteX7" fmla="*/ 4544 w 3252551"/>
              <a:gd name="connsiteY7" fmla="*/ 19708249 h 21242789"/>
              <a:gd name="connsiteX8" fmla="*/ 0 w 3252551"/>
              <a:gd name="connsiteY8" fmla="*/ 19708249 h 21242789"/>
              <a:gd name="connsiteX9" fmla="*/ 0 w 3252551"/>
              <a:gd name="connsiteY9" fmla="*/ 19618269 h 21242789"/>
              <a:gd name="connsiteX10" fmla="*/ 0 w 3252551"/>
              <a:gd name="connsiteY10" fmla="*/ 15040398 h 21242789"/>
              <a:gd name="connsiteX0" fmla="*/ 0 w 3252551"/>
              <a:gd name="connsiteY0" fmla="*/ 0 h 21265340"/>
              <a:gd name="connsiteX1" fmla="*/ 3231518 w 3252551"/>
              <a:gd name="connsiteY1" fmla="*/ 22554 h 21265340"/>
              <a:gd name="connsiteX2" fmla="*/ 3252551 w 3252551"/>
              <a:gd name="connsiteY2" fmla="*/ 19730800 h 21265340"/>
              <a:gd name="connsiteX3" fmla="*/ 3244497 w 3252551"/>
              <a:gd name="connsiteY3" fmla="*/ 19730800 h 21265340"/>
              <a:gd name="connsiteX4" fmla="*/ 3240653 w 3252551"/>
              <a:gd name="connsiteY4" fmla="*/ 19806918 h 21265340"/>
              <a:gd name="connsiteX5" fmla="*/ 1624520 w 3252551"/>
              <a:gd name="connsiteY5" fmla="*/ 21265340 h 21265340"/>
              <a:gd name="connsiteX6" fmla="*/ 8387 w 3252551"/>
              <a:gd name="connsiteY6" fmla="*/ 19806918 h 21265340"/>
              <a:gd name="connsiteX7" fmla="*/ 4544 w 3252551"/>
              <a:gd name="connsiteY7" fmla="*/ 19730800 h 21265340"/>
              <a:gd name="connsiteX8" fmla="*/ 0 w 3252551"/>
              <a:gd name="connsiteY8" fmla="*/ 19730800 h 21265340"/>
              <a:gd name="connsiteX9" fmla="*/ 0 w 3252551"/>
              <a:gd name="connsiteY9" fmla="*/ 19640820 h 21265340"/>
              <a:gd name="connsiteX10" fmla="*/ 0 w 3252551"/>
              <a:gd name="connsiteY10" fmla="*/ 0 h 212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52551" h="21265340">
                <a:moveTo>
                  <a:pt x="0" y="0"/>
                </a:moveTo>
                <a:lnTo>
                  <a:pt x="3231518" y="22554"/>
                </a:lnTo>
                <a:lnTo>
                  <a:pt x="3252551" y="19730800"/>
                </a:lnTo>
                <a:lnTo>
                  <a:pt x="3244497" y="19730800"/>
                </a:lnTo>
                <a:lnTo>
                  <a:pt x="3240653" y="19806918"/>
                </a:lnTo>
                <a:cubicBezTo>
                  <a:pt x="3157461" y="20626092"/>
                  <a:pt x="2465643" y="21265340"/>
                  <a:pt x="1624520" y="21265340"/>
                </a:cubicBezTo>
                <a:cubicBezTo>
                  <a:pt x="783397" y="21265340"/>
                  <a:pt x="91579" y="20626092"/>
                  <a:pt x="8387" y="19806918"/>
                </a:cubicBezTo>
                <a:lnTo>
                  <a:pt x="4544" y="19730800"/>
                </a:lnTo>
                <a:lnTo>
                  <a:pt x="0" y="19730800"/>
                </a:lnTo>
                <a:lnTo>
                  <a:pt x="0" y="196408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189992" y="129272"/>
            <a:ext cx="143256" cy="479932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8"/>
          <p:cNvSpPr>
            <a:spLocks noChangeArrowheads="1"/>
          </p:cNvSpPr>
          <p:nvPr/>
        </p:nvSpPr>
        <p:spPr bwMode="auto">
          <a:xfrm>
            <a:off x="497968" y="165848"/>
            <a:ext cx="2847975" cy="40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dirty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dirty="0">
              <a:solidFill>
                <a:srgbClr val="006AB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65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6870"/>
                                </p:stCondLst>
                                <p:childTnLst>
                                  <p:par>
                                    <p:cTn id="3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7370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787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1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2740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3240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3740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 animBg="1"/>
          <p:bldP spid="30" grpId="0" animBg="1"/>
          <p:bldP spid="34" grpId="0"/>
          <p:bldP spid="34" grpId="1"/>
          <p:bldP spid="35" grpId="0" animBg="1"/>
          <p:bldP spid="36" grpId="0" animBg="1"/>
          <p:bldP spid="37" grpId="0"/>
          <p:bldP spid="37" grpId="1"/>
          <p:bldP spid="38" grpId="0" animBg="1"/>
          <p:bldP spid="39" grpId="0" animBg="1"/>
          <p:bldP spid="40" grpId="0"/>
          <p:bldP spid="40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6870"/>
                                </p:stCondLst>
                                <p:childTnLst>
                                  <p:par>
                                    <p:cTn id="3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7370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787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1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2740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3240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3740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 animBg="1"/>
          <p:bldP spid="30" grpId="0" animBg="1"/>
          <p:bldP spid="34" grpId="0"/>
          <p:bldP spid="34" grpId="1"/>
          <p:bldP spid="35" grpId="0" animBg="1"/>
          <p:bldP spid="36" grpId="0" animBg="1"/>
          <p:bldP spid="37" grpId="0"/>
          <p:bldP spid="37" grpId="1"/>
          <p:bldP spid="38" grpId="0" animBg="1"/>
          <p:bldP spid="39" grpId="0" animBg="1"/>
          <p:bldP spid="40" grpId="0"/>
          <p:bldP spid="40" grpId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589" y="895"/>
            <a:ext cx="12855223" cy="723086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等腰三角形 1"/>
          <p:cNvSpPr/>
          <p:nvPr/>
        </p:nvSpPr>
        <p:spPr>
          <a:xfrm rot="10800000">
            <a:off x="9669157" y="447"/>
            <a:ext cx="3188446" cy="12219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 rot="5400000">
            <a:off x="-351317" y="5340549"/>
            <a:ext cx="1652834" cy="103919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5400000">
            <a:off x="-497425" y="6089159"/>
            <a:ext cx="2406341" cy="151295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6200000">
            <a:off x="11955504" y="6361720"/>
            <a:ext cx="1154513" cy="72588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16200000">
            <a:off x="11423283" y="5074069"/>
            <a:ext cx="1808056" cy="113679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634304" y="1895192"/>
            <a:ext cx="4617451" cy="3644755"/>
            <a:chOff x="3633957" y="1894978"/>
            <a:chExt cx="4618021" cy="3645205"/>
          </a:xfrm>
        </p:grpSpPr>
        <p:sp>
          <p:nvSpPr>
            <p:cNvPr id="44" name="菱形 43"/>
            <p:cNvSpPr/>
            <p:nvPr/>
          </p:nvSpPr>
          <p:spPr>
            <a:xfrm>
              <a:off x="4120365" y="1894978"/>
              <a:ext cx="3645205" cy="3645205"/>
            </a:xfrm>
            <a:prstGeom prst="diamond">
              <a:avLst/>
            </a:prstGeom>
            <a:noFill/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菱形 44"/>
            <p:cNvSpPr/>
            <p:nvPr/>
          </p:nvSpPr>
          <p:spPr>
            <a:xfrm>
              <a:off x="3633957" y="1913666"/>
              <a:ext cx="3607829" cy="3607829"/>
            </a:xfrm>
            <a:prstGeom prst="diamond">
              <a:avLst/>
            </a:prstGeom>
            <a:noFill/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菱形 45"/>
            <p:cNvSpPr/>
            <p:nvPr/>
          </p:nvSpPr>
          <p:spPr>
            <a:xfrm>
              <a:off x="4644149" y="1913666"/>
              <a:ext cx="3607829" cy="3607829"/>
            </a:xfrm>
            <a:prstGeom prst="diamond">
              <a:avLst/>
            </a:prstGeom>
            <a:noFill/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菱形 46"/>
            <p:cNvSpPr/>
            <p:nvPr/>
          </p:nvSpPr>
          <p:spPr>
            <a:xfrm>
              <a:off x="4785134" y="2559748"/>
              <a:ext cx="2315666" cy="2315666"/>
            </a:xfrm>
            <a:prstGeom prst="diamond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347665" y="2937360"/>
              <a:ext cx="1081710" cy="1044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186" spc="844" dirty="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itchFamily="34" charset="-122"/>
                </a:rPr>
                <a:t>03</a:t>
              </a:r>
              <a:endParaRPr lang="zh-CN" altLang="en-US" sz="6186" spc="844" dirty="0">
                <a:solidFill>
                  <a:schemeClr val="bg1"/>
                </a:solidFill>
                <a:latin typeface="Agency FB" panose="020B0503020202020204" pitchFamily="34" charset="0"/>
                <a:ea typeface="微软雅黑" pitchFamily="34" charset="-122"/>
              </a:endParaRPr>
            </a:p>
          </p:txBody>
        </p:sp>
        <p:sp>
          <p:nvSpPr>
            <p:cNvPr id="49" name="文字1"/>
            <p:cNvSpPr txBox="1"/>
            <p:nvPr/>
          </p:nvSpPr>
          <p:spPr>
            <a:xfrm>
              <a:off x="5174187" y="381490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相关标题文字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68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555">
        <p14:doors dir="vert"/>
      </p:transition>
    </mc:Choice>
    <mc:Fallback xmlns="">
      <p:transition spd="slow" advTm="6555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 p14:presetBounceEnd="2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 p14:presetBounceEnd="2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 p14:presetBounceEnd="2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grpId="0" nodeType="withEffect" p14:presetBounceEnd="2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2" grpId="0" animBg="1"/>
          <p:bldP spid="3" grpId="0" animBg="1"/>
          <p:bldP spid="4" grpId="0" animBg="1"/>
          <p:bldP spid="6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2" grpId="0" animBg="1"/>
          <p:bldP spid="3" grpId="0" animBg="1"/>
          <p:bldP spid="4" grpId="0" animBg="1"/>
          <p:bldP spid="6" grpId="0" animBg="1"/>
          <p:bldP spid="7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>
            <a:off x="4330852" y="5609131"/>
            <a:ext cx="1803014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962244" y="4491782"/>
            <a:ext cx="2163619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430581" y="3394053"/>
            <a:ext cx="1803014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807549" y="2196385"/>
            <a:ext cx="1803014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627623" y="5153041"/>
            <a:ext cx="1194667" cy="1124436"/>
            <a:chOff x="6139503" y="4871969"/>
            <a:chExt cx="1192668" cy="1122553"/>
          </a:xfrm>
          <a:effectLst/>
        </p:grpSpPr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6139503" y="4871969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779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extBox 21"/>
            <p:cNvSpPr txBox="1">
              <a:spLocks noChangeArrowheads="1"/>
            </p:cNvSpPr>
            <p:nvPr/>
          </p:nvSpPr>
          <p:spPr bwMode="auto">
            <a:xfrm>
              <a:off x="6356737" y="5179787"/>
              <a:ext cx="771727" cy="60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779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08719" y="4028612"/>
            <a:ext cx="1194667" cy="1124437"/>
            <a:chOff x="6420131" y="3749417"/>
            <a:chExt cx="1192668" cy="1122553"/>
          </a:xfrm>
          <a:effectLst/>
        </p:grpSpPr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6420131" y="3749417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779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TextBox 22"/>
            <p:cNvSpPr txBox="1">
              <a:spLocks noChangeArrowheads="1"/>
            </p:cNvSpPr>
            <p:nvPr/>
          </p:nvSpPr>
          <p:spPr bwMode="auto">
            <a:xfrm>
              <a:off x="6672041" y="4034885"/>
              <a:ext cx="771727" cy="60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779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87073" y="2904188"/>
            <a:ext cx="1194667" cy="1124434"/>
            <a:chOff x="5999190" y="2626865"/>
            <a:chExt cx="1192668" cy="1122553"/>
          </a:xfrm>
          <a:effectLst/>
        </p:grpSpPr>
        <p:sp>
          <p:nvSpPr>
            <p:cNvPr id="12" name="Rounded Rectangle 11"/>
            <p:cNvSpPr>
              <a:spLocks noChangeArrowheads="1"/>
            </p:cNvSpPr>
            <p:nvPr/>
          </p:nvSpPr>
          <p:spPr bwMode="auto">
            <a:xfrm>
              <a:off x="5999190" y="2626865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779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23"/>
            <p:cNvSpPr txBox="1">
              <a:spLocks noChangeArrowheads="1"/>
            </p:cNvSpPr>
            <p:nvPr/>
          </p:nvSpPr>
          <p:spPr bwMode="auto">
            <a:xfrm>
              <a:off x="6231728" y="2895663"/>
              <a:ext cx="771727" cy="60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779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89746" y="1842413"/>
            <a:ext cx="1194667" cy="1124436"/>
            <a:chOff x="5402860" y="1566869"/>
            <a:chExt cx="1192668" cy="1122553"/>
          </a:xfrm>
          <a:effectLst/>
        </p:grpSpPr>
        <p:sp>
          <p:nvSpPr>
            <p:cNvPr id="15" name="Rounded Rectangle 14"/>
            <p:cNvSpPr>
              <a:spLocks noChangeArrowheads="1"/>
            </p:cNvSpPr>
            <p:nvPr/>
          </p:nvSpPr>
          <p:spPr bwMode="auto">
            <a:xfrm rot="20684149">
              <a:off x="5402860" y="1566869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779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24"/>
            <p:cNvSpPr txBox="1">
              <a:spLocks noChangeArrowheads="1"/>
            </p:cNvSpPr>
            <p:nvPr/>
          </p:nvSpPr>
          <p:spPr bwMode="auto">
            <a:xfrm rot="20681241">
              <a:off x="5613324" y="1778750"/>
              <a:ext cx="771727" cy="60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779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04</a:t>
              </a:r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5030495" y="1802826"/>
            <a:ext cx="901509" cy="901509"/>
            <a:chOff x="5385173" y="1917525"/>
            <a:chExt cx="1440000" cy="1440000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6011312" y="5140073"/>
            <a:ext cx="901508" cy="901509"/>
            <a:chOff x="5385173" y="1917525"/>
            <a:chExt cx="1440000" cy="1440000"/>
          </a:xfrm>
        </p:grpSpPr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475175" y="2007525"/>
              <a:ext cx="1260001" cy="1260000"/>
            </a:xfrm>
            <a:prstGeom prst="ellipse">
              <a:avLst/>
            </a:prstGeom>
            <a:solidFill>
              <a:schemeClr val="accent4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6912125" y="4039172"/>
            <a:ext cx="901509" cy="901509"/>
            <a:chOff x="5385173" y="1917525"/>
            <a:chExt cx="1440000" cy="1440000"/>
          </a:xfrm>
        </p:grpSpPr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5826591" y="2873726"/>
            <a:ext cx="901509" cy="901509"/>
            <a:chOff x="5385173" y="1917525"/>
            <a:chExt cx="1440000" cy="1440000"/>
          </a:xfrm>
        </p:grpSpPr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5232725" y="2000031"/>
            <a:ext cx="488319" cy="488319"/>
            <a:chOff x="-2771775" y="66675"/>
            <a:chExt cx="827087" cy="827088"/>
          </a:xfrm>
          <a:solidFill>
            <a:schemeClr val="bg1"/>
          </a:solidFill>
        </p:grpSpPr>
        <p:sp>
          <p:nvSpPr>
            <p:cNvPr id="40" name="Freeform 19"/>
            <p:cNvSpPr>
              <a:spLocks noEditPoints="1"/>
            </p:cNvSpPr>
            <p:nvPr/>
          </p:nvSpPr>
          <p:spPr bwMode="auto">
            <a:xfrm>
              <a:off x="-2771775" y="66675"/>
              <a:ext cx="827087" cy="827088"/>
            </a:xfrm>
            <a:custGeom>
              <a:avLst/>
              <a:gdLst>
                <a:gd name="T0" fmla="*/ 188 w 220"/>
                <a:gd name="T1" fmla="*/ 83 h 220"/>
                <a:gd name="T2" fmla="*/ 196 w 220"/>
                <a:gd name="T3" fmla="*/ 56 h 220"/>
                <a:gd name="T4" fmla="*/ 181 w 220"/>
                <a:gd name="T5" fmla="*/ 26 h 220"/>
                <a:gd name="T6" fmla="*/ 164 w 220"/>
                <a:gd name="T7" fmla="*/ 24 h 220"/>
                <a:gd name="T8" fmla="*/ 137 w 220"/>
                <a:gd name="T9" fmla="*/ 32 h 220"/>
                <a:gd name="T10" fmla="*/ 119 w 220"/>
                <a:gd name="T11" fmla="*/ 0 h 220"/>
                <a:gd name="T12" fmla="*/ 87 w 220"/>
                <a:gd name="T13" fmla="*/ 11 h 220"/>
                <a:gd name="T14" fmla="*/ 74 w 220"/>
                <a:gd name="T15" fmla="*/ 36 h 220"/>
                <a:gd name="T16" fmla="*/ 49 w 220"/>
                <a:gd name="T17" fmla="*/ 22 h 220"/>
                <a:gd name="T18" fmla="*/ 26 w 220"/>
                <a:gd name="T19" fmla="*/ 39 h 220"/>
                <a:gd name="T20" fmla="*/ 36 w 220"/>
                <a:gd name="T21" fmla="*/ 74 h 220"/>
                <a:gd name="T22" fmla="*/ 11 w 220"/>
                <a:gd name="T23" fmla="*/ 87 h 220"/>
                <a:gd name="T24" fmla="*/ 0 w 220"/>
                <a:gd name="T25" fmla="*/ 119 h 220"/>
                <a:gd name="T26" fmla="*/ 32 w 220"/>
                <a:gd name="T27" fmla="*/ 137 h 220"/>
                <a:gd name="T28" fmla="*/ 24 w 220"/>
                <a:gd name="T29" fmla="*/ 164 h 220"/>
                <a:gd name="T30" fmla="*/ 39 w 220"/>
                <a:gd name="T31" fmla="*/ 194 h 220"/>
                <a:gd name="T32" fmla="*/ 56 w 220"/>
                <a:gd name="T33" fmla="*/ 196 h 220"/>
                <a:gd name="T34" fmla="*/ 83 w 220"/>
                <a:gd name="T35" fmla="*/ 188 h 220"/>
                <a:gd name="T36" fmla="*/ 101 w 220"/>
                <a:gd name="T37" fmla="*/ 220 h 220"/>
                <a:gd name="T38" fmla="*/ 133 w 220"/>
                <a:gd name="T39" fmla="*/ 209 h 220"/>
                <a:gd name="T40" fmla="*/ 146 w 220"/>
                <a:gd name="T41" fmla="*/ 184 h 220"/>
                <a:gd name="T42" fmla="*/ 171 w 220"/>
                <a:gd name="T43" fmla="*/ 198 h 220"/>
                <a:gd name="T44" fmla="*/ 194 w 220"/>
                <a:gd name="T45" fmla="*/ 181 h 220"/>
                <a:gd name="T46" fmla="*/ 184 w 220"/>
                <a:gd name="T47" fmla="*/ 146 h 220"/>
                <a:gd name="T48" fmla="*/ 209 w 220"/>
                <a:gd name="T49" fmla="*/ 133 h 220"/>
                <a:gd name="T50" fmla="*/ 220 w 220"/>
                <a:gd name="T51" fmla="*/ 101 h 220"/>
                <a:gd name="T52" fmla="*/ 185 w 220"/>
                <a:gd name="T53" fmla="*/ 124 h 220"/>
                <a:gd name="T54" fmla="*/ 172 w 220"/>
                <a:gd name="T55" fmla="*/ 140 h 220"/>
                <a:gd name="T56" fmla="*/ 185 w 220"/>
                <a:gd name="T57" fmla="*/ 171 h 220"/>
                <a:gd name="T58" fmla="*/ 154 w 220"/>
                <a:gd name="T59" fmla="*/ 173 h 220"/>
                <a:gd name="T60" fmla="*/ 140 w 220"/>
                <a:gd name="T61" fmla="*/ 172 h 220"/>
                <a:gd name="T62" fmla="*/ 124 w 220"/>
                <a:gd name="T63" fmla="*/ 185 h 220"/>
                <a:gd name="T64" fmla="*/ 101 w 220"/>
                <a:gd name="T65" fmla="*/ 206 h 220"/>
                <a:gd name="T66" fmla="*/ 87 w 220"/>
                <a:gd name="T67" fmla="*/ 175 h 220"/>
                <a:gd name="T68" fmla="*/ 74 w 220"/>
                <a:gd name="T69" fmla="*/ 170 h 220"/>
                <a:gd name="T70" fmla="*/ 49 w 220"/>
                <a:gd name="T71" fmla="*/ 185 h 220"/>
                <a:gd name="T72" fmla="*/ 47 w 220"/>
                <a:gd name="T73" fmla="*/ 154 h 220"/>
                <a:gd name="T74" fmla="*/ 45 w 220"/>
                <a:gd name="T75" fmla="*/ 133 h 220"/>
                <a:gd name="T76" fmla="*/ 14 w 220"/>
                <a:gd name="T77" fmla="*/ 119 h 220"/>
                <a:gd name="T78" fmla="*/ 35 w 220"/>
                <a:gd name="T79" fmla="*/ 96 h 220"/>
                <a:gd name="T80" fmla="*/ 48 w 220"/>
                <a:gd name="T81" fmla="*/ 80 h 220"/>
                <a:gd name="T82" fmla="*/ 35 w 220"/>
                <a:gd name="T83" fmla="*/ 49 h 220"/>
                <a:gd name="T84" fmla="*/ 66 w 220"/>
                <a:gd name="T85" fmla="*/ 47 h 220"/>
                <a:gd name="T86" fmla="*/ 80 w 220"/>
                <a:gd name="T87" fmla="*/ 48 h 220"/>
                <a:gd name="T88" fmla="*/ 96 w 220"/>
                <a:gd name="T89" fmla="*/ 35 h 220"/>
                <a:gd name="T90" fmla="*/ 119 w 220"/>
                <a:gd name="T91" fmla="*/ 14 h 220"/>
                <a:gd name="T92" fmla="*/ 133 w 220"/>
                <a:gd name="T93" fmla="*/ 45 h 220"/>
                <a:gd name="T94" fmla="*/ 146 w 220"/>
                <a:gd name="T95" fmla="*/ 50 h 220"/>
                <a:gd name="T96" fmla="*/ 171 w 220"/>
                <a:gd name="T97" fmla="*/ 35 h 220"/>
                <a:gd name="T98" fmla="*/ 173 w 220"/>
                <a:gd name="T99" fmla="*/ 66 h 220"/>
                <a:gd name="T100" fmla="*/ 175 w 220"/>
                <a:gd name="T101" fmla="*/ 87 h 220"/>
                <a:gd name="T102" fmla="*/ 206 w 220"/>
                <a:gd name="T103" fmla="*/ 101 h 220"/>
                <a:gd name="T104" fmla="*/ 185 w 220"/>
                <a:gd name="T105" fmla="*/ 12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0" h="220">
                  <a:moveTo>
                    <a:pt x="209" y="87"/>
                  </a:moveTo>
                  <a:cubicBezTo>
                    <a:pt x="188" y="83"/>
                    <a:pt x="188" y="83"/>
                    <a:pt x="188" y="83"/>
                  </a:cubicBezTo>
                  <a:cubicBezTo>
                    <a:pt x="187" y="80"/>
                    <a:pt x="186" y="77"/>
                    <a:pt x="184" y="74"/>
                  </a:cubicBezTo>
                  <a:cubicBezTo>
                    <a:pt x="196" y="56"/>
                    <a:pt x="196" y="56"/>
                    <a:pt x="196" y="56"/>
                  </a:cubicBezTo>
                  <a:cubicBezTo>
                    <a:pt x="200" y="51"/>
                    <a:pt x="199" y="43"/>
                    <a:pt x="194" y="39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79" y="23"/>
                    <a:pt x="175" y="22"/>
                    <a:pt x="171" y="22"/>
                  </a:cubicBezTo>
                  <a:cubicBezTo>
                    <a:pt x="169" y="22"/>
                    <a:pt x="166" y="22"/>
                    <a:pt x="164" y="24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3" y="34"/>
                    <a:pt x="140" y="33"/>
                    <a:pt x="137" y="32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2" y="5"/>
                    <a:pt x="126" y="0"/>
                    <a:pt x="1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4" y="0"/>
                    <a:pt x="88" y="5"/>
                    <a:pt x="87" y="11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0" y="33"/>
                    <a:pt x="77" y="34"/>
                    <a:pt x="74" y="36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4" y="22"/>
                    <a:pt x="51" y="22"/>
                    <a:pt x="49" y="22"/>
                  </a:cubicBezTo>
                  <a:cubicBezTo>
                    <a:pt x="45" y="22"/>
                    <a:pt x="41" y="23"/>
                    <a:pt x="39" y="26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1" y="43"/>
                    <a:pt x="20" y="51"/>
                    <a:pt x="24" y="56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4" y="77"/>
                    <a:pt x="33" y="80"/>
                    <a:pt x="32" y="83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88"/>
                    <a:pt x="0" y="94"/>
                    <a:pt x="0" y="10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6"/>
                    <a:pt x="5" y="132"/>
                    <a:pt x="11" y="133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3" y="140"/>
                    <a:pt x="34" y="143"/>
                    <a:pt x="36" y="146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0" y="169"/>
                    <a:pt x="21" y="177"/>
                    <a:pt x="26" y="181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1" y="197"/>
                    <a:pt x="45" y="198"/>
                    <a:pt x="49" y="198"/>
                  </a:cubicBezTo>
                  <a:cubicBezTo>
                    <a:pt x="51" y="198"/>
                    <a:pt x="54" y="198"/>
                    <a:pt x="56" y="196"/>
                  </a:cubicBezTo>
                  <a:cubicBezTo>
                    <a:pt x="74" y="184"/>
                    <a:pt x="74" y="184"/>
                    <a:pt x="74" y="184"/>
                  </a:cubicBezTo>
                  <a:cubicBezTo>
                    <a:pt x="77" y="186"/>
                    <a:pt x="80" y="187"/>
                    <a:pt x="83" y="18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8" y="215"/>
                    <a:pt x="94" y="220"/>
                    <a:pt x="101" y="220"/>
                  </a:cubicBezTo>
                  <a:cubicBezTo>
                    <a:pt x="119" y="220"/>
                    <a:pt x="119" y="220"/>
                    <a:pt x="119" y="220"/>
                  </a:cubicBezTo>
                  <a:cubicBezTo>
                    <a:pt x="126" y="220"/>
                    <a:pt x="132" y="215"/>
                    <a:pt x="133" y="209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40" y="187"/>
                    <a:pt x="143" y="186"/>
                    <a:pt x="146" y="184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66" y="198"/>
                    <a:pt x="169" y="198"/>
                    <a:pt x="171" y="198"/>
                  </a:cubicBezTo>
                  <a:cubicBezTo>
                    <a:pt x="175" y="198"/>
                    <a:pt x="179" y="197"/>
                    <a:pt x="181" y="194"/>
                  </a:cubicBezTo>
                  <a:cubicBezTo>
                    <a:pt x="194" y="181"/>
                    <a:pt x="194" y="181"/>
                    <a:pt x="194" y="181"/>
                  </a:cubicBezTo>
                  <a:cubicBezTo>
                    <a:pt x="199" y="177"/>
                    <a:pt x="200" y="169"/>
                    <a:pt x="196" y="164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86" y="143"/>
                    <a:pt x="187" y="140"/>
                    <a:pt x="188" y="137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15" y="132"/>
                    <a:pt x="220" y="126"/>
                    <a:pt x="220" y="119"/>
                  </a:cubicBezTo>
                  <a:cubicBezTo>
                    <a:pt x="220" y="101"/>
                    <a:pt x="220" y="101"/>
                    <a:pt x="220" y="101"/>
                  </a:cubicBezTo>
                  <a:cubicBezTo>
                    <a:pt x="220" y="94"/>
                    <a:pt x="215" y="88"/>
                    <a:pt x="209" y="87"/>
                  </a:cubicBezTo>
                  <a:close/>
                  <a:moveTo>
                    <a:pt x="185" y="124"/>
                  </a:moveTo>
                  <a:cubicBezTo>
                    <a:pt x="180" y="125"/>
                    <a:pt x="176" y="128"/>
                    <a:pt x="175" y="133"/>
                  </a:cubicBezTo>
                  <a:cubicBezTo>
                    <a:pt x="174" y="135"/>
                    <a:pt x="173" y="138"/>
                    <a:pt x="172" y="140"/>
                  </a:cubicBezTo>
                  <a:cubicBezTo>
                    <a:pt x="170" y="144"/>
                    <a:pt x="170" y="149"/>
                    <a:pt x="173" y="154"/>
                  </a:cubicBezTo>
                  <a:cubicBezTo>
                    <a:pt x="185" y="171"/>
                    <a:pt x="185" y="171"/>
                    <a:pt x="185" y="171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54" y="173"/>
                    <a:pt x="154" y="173"/>
                    <a:pt x="154" y="173"/>
                  </a:cubicBezTo>
                  <a:cubicBezTo>
                    <a:pt x="151" y="171"/>
                    <a:pt x="149" y="170"/>
                    <a:pt x="146" y="170"/>
                  </a:cubicBezTo>
                  <a:cubicBezTo>
                    <a:pt x="144" y="170"/>
                    <a:pt x="142" y="171"/>
                    <a:pt x="140" y="172"/>
                  </a:cubicBezTo>
                  <a:cubicBezTo>
                    <a:pt x="138" y="173"/>
                    <a:pt x="135" y="174"/>
                    <a:pt x="133" y="175"/>
                  </a:cubicBezTo>
                  <a:cubicBezTo>
                    <a:pt x="128" y="176"/>
                    <a:pt x="125" y="180"/>
                    <a:pt x="124" y="185"/>
                  </a:cubicBezTo>
                  <a:cubicBezTo>
                    <a:pt x="119" y="206"/>
                    <a:pt x="119" y="206"/>
                    <a:pt x="119" y="206"/>
                  </a:cubicBezTo>
                  <a:cubicBezTo>
                    <a:pt x="101" y="206"/>
                    <a:pt x="101" y="206"/>
                    <a:pt x="101" y="206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5" y="180"/>
                    <a:pt x="92" y="176"/>
                    <a:pt x="87" y="175"/>
                  </a:cubicBezTo>
                  <a:cubicBezTo>
                    <a:pt x="85" y="174"/>
                    <a:pt x="82" y="173"/>
                    <a:pt x="80" y="172"/>
                  </a:cubicBezTo>
                  <a:cubicBezTo>
                    <a:pt x="78" y="171"/>
                    <a:pt x="76" y="170"/>
                    <a:pt x="74" y="170"/>
                  </a:cubicBezTo>
                  <a:cubicBezTo>
                    <a:pt x="71" y="170"/>
                    <a:pt x="69" y="171"/>
                    <a:pt x="66" y="173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50" y="149"/>
                    <a:pt x="50" y="144"/>
                    <a:pt x="48" y="140"/>
                  </a:cubicBezTo>
                  <a:cubicBezTo>
                    <a:pt x="47" y="138"/>
                    <a:pt x="46" y="135"/>
                    <a:pt x="45" y="133"/>
                  </a:cubicBezTo>
                  <a:cubicBezTo>
                    <a:pt x="44" y="128"/>
                    <a:pt x="40" y="125"/>
                    <a:pt x="35" y="124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40" y="95"/>
                    <a:pt x="44" y="92"/>
                    <a:pt x="45" y="87"/>
                  </a:cubicBezTo>
                  <a:cubicBezTo>
                    <a:pt x="46" y="85"/>
                    <a:pt x="47" y="82"/>
                    <a:pt x="48" y="80"/>
                  </a:cubicBezTo>
                  <a:cubicBezTo>
                    <a:pt x="50" y="76"/>
                    <a:pt x="50" y="71"/>
                    <a:pt x="47" y="66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9" y="49"/>
                    <a:pt x="71" y="50"/>
                    <a:pt x="74" y="50"/>
                  </a:cubicBezTo>
                  <a:cubicBezTo>
                    <a:pt x="76" y="50"/>
                    <a:pt x="78" y="49"/>
                    <a:pt x="80" y="48"/>
                  </a:cubicBezTo>
                  <a:cubicBezTo>
                    <a:pt x="82" y="47"/>
                    <a:pt x="85" y="46"/>
                    <a:pt x="87" y="45"/>
                  </a:cubicBezTo>
                  <a:cubicBezTo>
                    <a:pt x="92" y="44"/>
                    <a:pt x="95" y="40"/>
                    <a:pt x="96" y="3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5" y="40"/>
                    <a:pt x="128" y="44"/>
                    <a:pt x="133" y="45"/>
                  </a:cubicBezTo>
                  <a:cubicBezTo>
                    <a:pt x="135" y="46"/>
                    <a:pt x="138" y="47"/>
                    <a:pt x="140" y="48"/>
                  </a:cubicBezTo>
                  <a:cubicBezTo>
                    <a:pt x="142" y="49"/>
                    <a:pt x="144" y="50"/>
                    <a:pt x="146" y="50"/>
                  </a:cubicBezTo>
                  <a:cubicBezTo>
                    <a:pt x="149" y="50"/>
                    <a:pt x="151" y="49"/>
                    <a:pt x="154" y="47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0" y="71"/>
                    <a:pt x="170" y="76"/>
                    <a:pt x="172" y="80"/>
                  </a:cubicBezTo>
                  <a:cubicBezTo>
                    <a:pt x="173" y="82"/>
                    <a:pt x="174" y="85"/>
                    <a:pt x="175" y="87"/>
                  </a:cubicBezTo>
                  <a:cubicBezTo>
                    <a:pt x="176" y="92"/>
                    <a:pt x="180" y="95"/>
                    <a:pt x="185" y="96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19"/>
                    <a:pt x="206" y="119"/>
                    <a:pt x="206" y="119"/>
                  </a:cubicBezTo>
                  <a:lnTo>
                    <a:pt x="185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95" tIns="45796" rIns="91595" bIns="4579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20"/>
            <p:cNvSpPr>
              <a:spLocks noEditPoints="1"/>
            </p:cNvSpPr>
            <p:nvPr/>
          </p:nvSpPr>
          <p:spPr bwMode="auto">
            <a:xfrm>
              <a:off x="-2538413" y="300038"/>
              <a:ext cx="360362" cy="360363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48 w 96"/>
                <a:gd name="T11" fmla="*/ 90 h 96"/>
                <a:gd name="T12" fmla="*/ 6 w 96"/>
                <a:gd name="T13" fmla="*/ 48 h 96"/>
                <a:gd name="T14" fmla="*/ 48 w 96"/>
                <a:gd name="T15" fmla="*/ 6 h 96"/>
                <a:gd name="T16" fmla="*/ 90 w 96"/>
                <a:gd name="T17" fmla="*/ 48 h 96"/>
                <a:gd name="T18" fmla="*/ 48 w 96"/>
                <a:gd name="T19" fmla="*/ 9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5" y="96"/>
                    <a:pt x="96" y="75"/>
                    <a:pt x="96" y="48"/>
                  </a:cubicBezTo>
                  <a:cubicBezTo>
                    <a:pt x="96" y="21"/>
                    <a:pt x="75" y="0"/>
                    <a:pt x="48" y="0"/>
                  </a:cubicBezTo>
                  <a:close/>
                  <a:moveTo>
                    <a:pt x="48" y="90"/>
                  </a:moveTo>
                  <a:cubicBezTo>
                    <a:pt x="25" y="90"/>
                    <a:pt x="6" y="71"/>
                    <a:pt x="6" y="48"/>
                  </a:cubicBezTo>
                  <a:cubicBezTo>
                    <a:pt x="6" y="25"/>
                    <a:pt x="25" y="6"/>
                    <a:pt x="48" y="6"/>
                  </a:cubicBezTo>
                  <a:cubicBezTo>
                    <a:pt x="71" y="6"/>
                    <a:pt x="90" y="25"/>
                    <a:pt x="90" y="48"/>
                  </a:cubicBezTo>
                  <a:cubicBezTo>
                    <a:pt x="90" y="71"/>
                    <a:pt x="71" y="90"/>
                    <a:pt x="4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95" tIns="45796" rIns="91595" bIns="4579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21"/>
            <p:cNvSpPr>
              <a:spLocks noEditPoints="1"/>
            </p:cNvSpPr>
            <p:nvPr/>
          </p:nvSpPr>
          <p:spPr bwMode="auto">
            <a:xfrm>
              <a:off x="-2460625" y="374650"/>
              <a:ext cx="207962" cy="206375"/>
            </a:xfrm>
            <a:custGeom>
              <a:avLst/>
              <a:gdLst>
                <a:gd name="T0" fmla="*/ 27 w 55"/>
                <a:gd name="T1" fmla="*/ 0 h 55"/>
                <a:gd name="T2" fmla="*/ 0 w 55"/>
                <a:gd name="T3" fmla="*/ 28 h 55"/>
                <a:gd name="T4" fmla="*/ 27 w 55"/>
                <a:gd name="T5" fmla="*/ 55 h 55"/>
                <a:gd name="T6" fmla="*/ 55 w 55"/>
                <a:gd name="T7" fmla="*/ 28 h 55"/>
                <a:gd name="T8" fmla="*/ 27 w 55"/>
                <a:gd name="T9" fmla="*/ 0 h 55"/>
                <a:gd name="T10" fmla="*/ 27 w 55"/>
                <a:gd name="T11" fmla="*/ 49 h 55"/>
                <a:gd name="T12" fmla="*/ 6 w 55"/>
                <a:gd name="T13" fmla="*/ 28 h 55"/>
                <a:gd name="T14" fmla="*/ 27 w 55"/>
                <a:gd name="T15" fmla="*/ 7 h 55"/>
                <a:gd name="T16" fmla="*/ 48 w 55"/>
                <a:gd name="T17" fmla="*/ 28 h 55"/>
                <a:gd name="T18" fmla="*/ 27 w 55"/>
                <a:gd name="T1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7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8"/>
                  </a:cubicBezTo>
                  <a:cubicBezTo>
                    <a:pt x="55" y="13"/>
                    <a:pt x="42" y="0"/>
                    <a:pt x="27" y="0"/>
                  </a:cubicBezTo>
                  <a:close/>
                  <a:moveTo>
                    <a:pt x="27" y="49"/>
                  </a:moveTo>
                  <a:cubicBezTo>
                    <a:pt x="16" y="49"/>
                    <a:pt x="6" y="39"/>
                    <a:pt x="6" y="28"/>
                  </a:cubicBezTo>
                  <a:cubicBezTo>
                    <a:pt x="6" y="17"/>
                    <a:pt x="16" y="7"/>
                    <a:pt x="27" y="7"/>
                  </a:cubicBezTo>
                  <a:cubicBezTo>
                    <a:pt x="38" y="7"/>
                    <a:pt x="48" y="17"/>
                    <a:pt x="48" y="28"/>
                  </a:cubicBezTo>
                  <a:cubicBezTo>
                    <a:pt x="48" y="39"/>
                    <a:pt x="38" y="49"/>
                    <a:pt x="27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95" tIns="45796" rIns="91595" bIns="4579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242044" y="5422632"/>
            <a:ext cx="433091" cy="331012"/>
            <a:chOff x="5516563" y="84138"/>
            <a:chExt cx="1414463" cy="1081087"/>
          </a:xfrm>
          <a:solidFill>
            <a:schemeClr val="bg1"/>
          </a:solidFill>
        </p:grpSpPr>
        <p:sp>
          <p:nvSpPr>
            <p:cNvPr id="44" name="Freeform 13"/>
            <p:cNvSpPr>
              <a:spLocks noEditPoints="1"/>
            </p:cNvSpPr>
            <p:nvPr/>
          </p:nvSpPr>
          <p:spPr bwMode="auto">
            <a:xfrm>
              <a:off x="5688013" y="249238"/>
              <a:ext cx="896938" cy="698500"/>
            </a:xfrm>
            <a:custGeom>
              <a:avLst/>
              <a:gdLst>
                <a:gd name="T0" fmla="*/ 214 w 239"/>
                <a:gd name="T1" fmla="*/ 9 h 186"/>
                <a:gd name="T2" fmla="*/ 120 w 239"/>
                <a:gd name="T3" fmla="*/ 0 h 186"/>
                <a:gd name="T4" fmla="*/ 26 w 239"/>
                <a:gd name="T5" fmla="*/ 9 h 186"/>
                <a:gd name="T6" fmla="*/ 17 w 239"/>
                <a:gd name="T7" fmla="*/ 17 h 186"/>
                <a:gd name="T8" fmla="*/ 17 w 239"/>
                <a:gd name="T9" fmla="*/ 169 h 186"/>
                <a:gd name="T10" fmla="*/ 26 w 239"/>
                <a:gd name="T11" fmla="*/ 177 h 186"/>
                <a:gd name="T12" fmla="*/ 120 w 239"/>
                <a:gd name="T13" fmla="*/ 186 h 186"/>
                <a:gd name="T14" fmla="*/ 214 w 239"/>
                <a:gd name="T15" fmla="*/ 177 h 186"/>
                <a:gd name="T16" fmla="*/ 222 w 239"/>
                <a:gd name="T17" fmla="*/ 169 h 186"/>
                <a:gd name="T18" fmla="*/ 222 w 239"/>
                <a:gd name="T19" fmla="*/ 17 h 186"/>
                <a:gd name="T20" fmla="*/ 214 w 239"/>
                <a:gd name="T21" fmla="*/ 9 h 186"/>
                <a:gd name="T22" fmla="*/ 211 w 239"/>
                <a:gd name="T23" fmla="*/ 165 h 186"/>
                <a:gd name="T24" fmla="*/ 28 w 239"/>
                <a:gd name="T25" fmla="*/ 165 h 186"/>
                <a:gd name="T26" fmla="*/ 28 w 239"/>
                <a:gd name="T27" fmla="*/ 21 h 186"/>
                <a:gd name="T28" fmla="*/ 211 w 239"/>
                <a:gd name="T29" fmla="*/ 21 h 186"/>
                <a:gd name="T30" fmla="*/ 211 w 239"/>
                <a:gd name="T31" fmla="*/ 1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186">
                  <a:moveTo>
                    <a:pt x="214" y="9"/>
                  </a:moveTo>
                  <a:cubicBezTo>
                    <a:pt x="182" y="3"/>
                    <a:pt x="151" y="0"/>
                    <a:pt x="120" y="0"/>
                  </a:cubicBezTo>
                  <a:cubicBezTo>
                    <a:pt x="88" y="0"/>
                    <a:pt x="57" y="3"/>
                    <a:pt x="26" y="9"/>
                  </a:cubicBezTo>
                  <a:cubicBezTo>
                    <a:pt x="22" y="10"/>
                    <a:pt x="18" y="13"/>
                    <a:pt x="17" y="17"/>
                  </a:cubicBezTo>
                  <a:cubicBezTo>
                    <a:pt x="0" y="67"/>
                    <a:pt x="0" y="118"/>
                    <a:pt x="17" y="169"/>
                  </a:cubicBezTo>
                  <a:cubicBezTo>
                    <a:pt x="18" y="173"/>
                    <a:pt x="22" y="176"/>
                    <a:pt x="26" y="177"/>
                  </a:cubicBezTo>
                  <a:cubicBezTo>
                    <a:pt x="57" y="183"/>
                    <a:pt x="88" y="186"/>
                    <a:pt x="120" y="186"/>
                  </a:cubicBezTo>
                  <a:cubicBezTo>
                    <a:pt x="151" y="186"/>
                    <a:pt x="182" y="183"/>
                    <a:pt x="214" y="177"/>
                  </a:cubicBezTo>
                  <a:cubicBezTo>
                    <a:pt x="218" y="176"/>
                    <a:pt x="221" y="173"/>
                    <a:pt x="222" y="169"/>
                  </a:cubicBezTo>
                  <a:cubicBezTo>
                    <a:pt x="239" y="118"/>
                    <a:pt x="239" y="67"/>
                    <a:pt x="222" y="17"/>
                  </a:cubicBezTo>
                  <a:cubicBezTo>
                    <a:pt x="221" y="13"/>
                    <a:pt x="218" y="10"/>
                    <a:pt x="214" y="9"/>
                  </a:cubicBezTo>
                  <a:close/>
                  <a:moveTo>
                    <a:pt x="211" y="165"/>
                  </a:moveTo>
                  <a:cubicBezTo>
                    <a:pt x="150" y="178"/>
                    <a:pt x="89" y="178"/>
                    <a:pt x="28" y="165"/>
                  </a:cubicBezTo>
                  <a:cubicBezTo>
                    <a:pt x="12" y="117"/>
                    <a:pt x="12" y="69"/>
                    <a:pt x="28" y="21"/>
                  </a:cubicBezTo>
                  <a:cubicBezTo>
                    <a:pt x="89" y="8"/>
                    <a:pt x="150" y="8"/>
                    <a:pt x="211" y="21"/>
                  </a:cubicBezTo>
                  <a:cubicBezTo>
                    <a:pt x="227" y="69"/>
                    <a:pt x="227" y="117"/>
                    <a:pt x="211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95" tIns="45796" rIns="91595" bIns="4579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14"/>
            <p:cNvSpPr>
              <a:spLocks noEditPoints="1"/>
            </p:cNvSpPr>
            <p:nvPr/>
          </p:nvSpPr>
          <p:spPr bwMode="auto">
            <a:xfrm>
              <a:off x="5516563" y="84138"/>
              <a:ext cx="1414463" cy="1081087"/>
            </a:xfrm>
            <a:custGeom>
              <a:avLst/>
              <a:gdLst>
                <a:gd name="T0" fmla="*/ 359 w 377"/>
                <a:gd name="T1" fmla="*/ 27 h 288"/>
                <a:gd name="T2" fmla="*/ 340 w 377"/>
                <a:gd name="T3" fmla="*/ 9 h 288"/>
                <a:gd name="T4" fmla="*/ 189 w 377"/>
                <a:gd name="T5" fmla="*/ 0 h 288"/>
                <a:gd name="T6" fmla="*/ 37 w 377"/>
                <a:gd name="T7" fmla="*/ 9 h 288"/>
                <a:gd name="T8" fmla="*/ 18 w 377"/>
                <a:gd name="T9" fmla="*/ 27 h 288"/>
                <a:gd name="T10" fmla="*/ 18 w 377"/>
                <a:gd name="T11" fmla="*/ 250 h 288"/>
                <a:gd name="T12" fmla="*/ 37 w 377"/>
                <a:gd name="T13" fmla="*/ 267 h 288"/>
                <a:gd name="T14" fmla="*/ 110 w 377"/>
                <a:gd name="T15" fmla="*/ 274 h 288"/>
                <a:gd name="T16" fmla="*/ 108 w 377"/>
                <a:gd name="T17" fmla="*/ 276 h 288"/>
                <a:gd name="T18" fmla="*/ 189 w 377"/>
                <a:gd name="T19" fmla="*/ 288 h 288"/>
                <a:gd name="T20" fmla="*/ 269 w 377"/>
                <a:gd name="T21" fmla="*/ 276 h 288"/>
                <a:gd name="T22" fmla="*/ 267 w 377"/>
                <a:gd name="T23" fmla="*/ 274 h 288"/>
                <a:gd name="T24" fmla="*/ 340 w 377"/>
                <a:gd name="T25" fmla="*/ 267 h 288"/>
                <a:gd name="T26" fmla="*/ 359 w 377"/>
                <a:gd name="T27" fmla="*/ 250 h 288"/>
                <a:gd name="T28" fmla="*/ 359 w 377"/>
                <a:gd name="T29" fmla="*/ 27 h 288"/>
                <a:gd name="T30" fmla="*/ 337 w 377"/>
                <a:gd name="T31" fmla="*/ 244 h 288"/>
                <a:gd name="T32" fmla="*/ 40 w 377"/>
                <a:gd name="T33" fmla="*/ 244 h 288"/>
                <a:gd name="T34" fmla="*/ 40 w 377"/>
                <a:gd name="T35" fmla="*/ 32 h 288"/>
                <a:gd name="T36" fmla="*/ 337 w 377"/>
                <a:gd name="T37" fmla="*/ 32 h 288"/>
                <a:gd name="T38" fmla="*/ 337 w 377"/>
                <a:gd name="T39" fmla="*/ 2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7" h="288">
                  <a:moveTo>
                    <a:pt x="359" y="27"/>
                  </a:moveTo>
                  <a:cubicBezTo>
                    <a:pt x="357" y="17"/>
                    <a:pt x="349" y="10"/>
                    <a:pt x="340" y="9"/>
                  </a:cubicBezTo>
                  <a:cubicBezTo>
                    <a:pt x="290" y="3"/>
                    <a:pt x="239" y="0"/>
                    <a:pt x="189" y="0"/>
                  </a:cubicBezTo>
                  <a:cubicBezTo>
                    <a:pt x="138" y="0"/>
                    <a:pt x="87" y="3"/>
                    <a:pt x="37" y="9"/>
                  </a:cubicBezTo>
                  <a:cubicBezTo>
                    <a:pt x="28" y="10"/>
                    <a:pt x="20" y="17"/>
                    <a:pt x="18" y="27"/>
                  </a:cubicBezTo>
                  <a:cubicBezTo>
                    <a:pt x="0" y="101"/>
                    <a:pt x="0" y="176"/>
                    <a:pt x="18" y="250"/>
                  </a:cubicBezTo>
                  <a:cubicBezTo>
                    <a:pt x="20" y="259"/>
                    <a:pt x="28" y="266"/>
                    <a:pt x="37" y="267"/>
                  </a:cubicBezTo>
                  <a:cubicBezTo>
                    <a:pt x="61" y="270"/>
                    <a:pt x="86" y="272"/>
                    <a:pt x="110" y="274"/>
                  </a:cubicBezTo>
                  <a:cubicBezTo>
                    <a:pt x="109" y="275"/>
                    <a:pt x="108" y="275"/>
                    <a:pt x="108" y="276"/>
                  </a:cubicBezTo>
                  <a:cubicBezTo>
                    <a:pt x="108" y="283"/>
                    <a:pt x="144" y="288"/>
                    <a:pt x="189" y="288"/>
                  </a:cubicBezTo>
                  <a:cubicBezTo>
                    <a:pt x="233" y="288"/>
                    <a:pt x="269" y="283"/>
                    <a:pt x="269" y="276"/>
                  </a:cubicBezTo>
                  <a:cubicBezTo>
                    <a:pt x="269" y="275"/>
                    <a:pt x="268" y="275"/>
                    <a:pt x="267" y="274"/>
                  </a:cubicBezTo>
                  <a:cubicBezTo>
                    <a:pt x="291" y="272"/>
                    <a:pt x="316" y="270"/>
                    <a:pt x="340" y="267"/>
                  </a:cubicBezTo>
                  <a:cubicBezTo>
                    <a:pt x="349" y="266"/>
                    <a:pt x="357" y="259"/>
                    <a:pt x="359" y="250"/>
                  </a:cubicBezTo>
                  <a:cubicBezTo>
                    <a:pt x="377" y="176"/>
                    <a:pt x="377" y="101"/>
                    <a:pt x="359" y="27"/>
                  </a:cubicBezTo>
                  <a:close/>
                  <a:moveTo>
                    <a:pt x="337" y="244"/>
                  </a:moveTo>
                  <a:cubicBezTo>
                    <a:pt x="238" y="256"/>
                    <a:pt x="139" y="256"/>
                    <a:pt x="40" y="244"/>
                  </a:cubicBezTo>
                  <a:cubicBezTo>
                    <a:pt x="23" y="174"/>
                    <a:pt x="23" y="103"/>
                    <a:pt x="40" y="32"/>
                  </a:cubicBezTo>
                  <a:cubicBezTo>
                    <a:pt x="139" y="20"/>
                    <a:pt x="238" y="20"/>
                    <a:pt x="337" y="32"/>
                  </a:cubicBezTo>
                  <a:cubicBezTo>
                    <a:pt x="354" y="103"/>
                    <a:pt x="354" y="174"/>
                    <a:pt x="337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95" tIns="45796" rIns="91595" bIns="4579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15"/>
            <p:cNvSpPr>
              <a:spLocks noEditPoints="1"/>
            </p:cNvSpPr>
            <p:nvPr/>
          </p:nvSpPr>
          <p:spPr bwMode="auto">
            <a:xfrm>
              <a:off x="6611938" y="301625"/>
              <a:ext cx="131763" cy="128587"/>
            </a:xfrm>
            <a:custGeom>
              <a:avLst/>
              <a:gdLst>
                <a:gd name="T0" fmla="*/ 17 w 35"/>
                <a:gd name="T1" fmla="*/ 34 h 34"/>
                <a:gd name="T2" fmla="*/ 35 w 35"/>
                <a:gd name="T3" fmla="*/ 17 h 34"/>
                <a:gd name="T4" fmla="*/ 17 w 35"/>
                <a:gd name="T5" fmla="*/ 0 h 34"/>
                <a:gd name="T6" fmla="*/ 0 w 35"/>
                <a:gd name="T7" fmla="*/ 17 h 34"/>
                <a:gd name="T8" fmla="*/ 17 w 35"/>
                <a:gd name="T9" fmla="*/ 34 h 34"/>
                <a:gd name="T10" fmla="*/ 17 w 35"/>
                <a:gd name="T11" fmla="*/ 11 h 34"/>
                <a:gd name="T12" fmla="*/ 23 w 35"/>
                <a:gd name="T13" fmla="*/ 17 h 34"/>
                <a:gd name="T14" fmla="*/ 17 w 35"/>
                <a:gd name="T15" fmla="*/ 23 h 34"/>
                <a:gd name="T16" fmla="*/ 12 w 35"/>
                <a:gd name="T17" fmla="*/ 17 h 34"/>
                <a:gd name="T18" fmla="*/ 17 w 35"/>
                <a:gd name="T1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17" y="34"/>
                  </a:moveTo>
                  <a:cubicBezTo>
                    <a:pt x="27" y="34"/>
                    <a:pt x="35" y="26"/>
                    <a:pt x="35" y="17"/>
                  </a:cubicBezTo>
                  <a:cubicBezTo>
                    <a:pt x="35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  <a:moveTo>
                    <a:pt x="17" y="11"/>
                  </a:move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ubicBezTo>
                    <a:pt x="14" y="23"/>
                    <a:pt x="12" y="20"/>
                    <a:pt x="12" y="17"/>
                  </a:cubicBezTo>
                  <a:cubicBezTo>
                    <a:pt x="12" y="14"/>
                    <a:pt x="14" y="11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95" tIns="45796" rIns="91595" bIns="4579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16"/>
            <p:cNvSpPr>
              <a:spLocks/>
            </p:cNvSpPr>
            <p:nvPr/>
          </p:nvSpPr>
          <p:spPr bwMode="auto">
            <a:xfrm>
              <a:off x="6570663" y="860425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5 w 46"/>
                <a:gd name="T3" fmla="*/ 0 h 12"/>
                <a:gd name="T4" fmla="*/ 0 w 46"/>
                <a:gd name="T5" fmla="*/ 6 h 12"/>
                <a:gd name="T6" fmla="*/ 5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2"/>
                    <a:pt x="46" y="9"/>
                    <a:pt x="46" y="6"/>
                  </a:cubicBezTo>
                  <a:cubicBezTo>
                    <a:pt x="46" y="3"/>
                    <a:pt x="43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95" tIns="45796" rIns="91595" bIns="4579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17"/>
            <p:cNvSpPr>
              <a:spLocks/>
            </p:cNvSpPr>
            <p:nvPr/>
          </p:nvSpPr>
          <p:spPr bwMode="auto">
            <a:xfrm>
              <a:off x="6611938" y="733425"/>
              <a:ext cx="173038" cy="41275"/>
            </a:xfrm>
            <a:custGeom>
              <a:avLst/>
              <a:gdLst>
                <a:gd name="T0" fmla="*/ 40 w 46"/>
                <a:gd name="T1" fmla="*/ 0 h 11"/>
                <a:gd name="T2" fmla="*/ 6 w 46"/>
                <a:gd name="T3" fmla="*/ 0 h 11"/>
                <a:gd name="T4" fmla="*/ 0 w 46"/>
                <a:gd name="T5" fmla="*/ 5 h 11"/>
                <a:gd name="T6" fmla="*/ 6 w 46"/>
                <a:gd name="T7" fmla="*/ 11 h 11"/>
                <a:gd name="T8" fmla="*/ 40 w 46"/>
                <a:gd name="T9" fmla="*/ 11 h 11"/>
                <a:gd name="T10" fmla="*/ 46 w 46"/>
                <a:gd name="T11" fmla="*/ 5 h 11"/>
                <a:gd name="T12" fmla="*/ 40 w 4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1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4" y="11"/>
                    <a:pt x="46" y="9"/>
                    <a:pt x="46" y="5"/>
                  </a:cubicBezTo>
                  <a:cubicBezTo>
                    <a:pt x="46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95" tIns="45796" rIns="91595" bIns="4579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18"/>
            <p:cNvSpPr>
              <a:spLocks/>
            </p:cNvSpPr>
            <p:nvPr/>
          </p:nvSpPr>
          <p:spPr bwMode="auto">
            <a:xfrm>
              <a:off x="6611938" y="601663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6 w 46"/>
                <a:gd name="T3" fmla="*/ 0 h 12"/>
                <a:gd name="T4" fmla="*/ 0 w 46"/>
                <a:gd name="T5" fmla="*/ 6 h 12"/>
                <a:gd name="T6" fmla="*/ 6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4" y="12"/>
                    <a:pt x="46" y="9"/>
                    <a:pt x="46" y="6"/>
                  </a:cubicBezTo>
                  <a:cubicBezTo>
                    <a:pt x="46" y="3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95" tIns="45796" rIns="91595" bIns="4579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19"/>
            <p:cNvSpPr>
              <a:spLocks/>
            </p:cNvSpPr>
            <p:nvPr/>
          </p:nvSpPr>
          <p:spPr bwMode="auto">
            <a:xfrm>
              <a:off x="5880100" y="422275"/>
              <a:ext cx="258763" cy="179387"/>
            </a:xfrm>
            <a:custGeom>
              <a:avLst/>
              <a:gdLst>
                <a:gd name="T0" fmla="*/ 63 w 69"/>
                <a:gd name="T1" fmla="*/ 0 h 48"/>
                <a:gd name="T2" fmla="*/ 10 w 69"/>
                <a:gd name="T3" fmla="*/ 4 h 48"/>
                <a:gd name="T4" fmla="*/ 3 w 69"/>
                <a:gd name="T5" fmla="*/ 10 h 48"/>
                <a:gd name="T6" fmla="*/ 0 w 69"/>
                <a:gd name="T7" fmla="*/ 42 h 48"/>
                <a:gd name="T8" fmla="*/ 5 w 69"/>
                <a:gd name="T9" fmla="*/ 48 h 48"/>
                <a:gd name="T10" fmla="*/ 11 w 69"/>
                <a:gd name="T11" fmla="*/ 42 h 48"/>
                <a:gd name="T12" fmla="*/ 13 w 69"/>
                <a:gd name="T13" fmla="*/ 21 h 48"/>
                <a:gd name="T14" fmla="*/ 20 w 69"/>
                <a:gd name="T15" fmla="*/ 14 h 48"/>
                <a:gd name="T16" fmla="*/ 63 w 69"/>
                <a:gd name="T17" fmla="*/ 11 h 48"/>
                <a:gd name="T18" fmla="*/ 69 w 69"/>
                <a:gd name="T19" fmla="*/ 5 h 48"/>
                <a:gd name="T20" fmla="*/ 63 w 69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48">
                  <a:moveTo>
                    <a:pt x="63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3" y="1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8"/>
                    <a:pt x="5" y="48"/>
                  </a:cubicBezTo>
                  <a:cubicBezTo>
                    <a:pt x="8" y="48"/>
                    <a:pt x="11" y="46"/>
                    <a:pt x="11" y="4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7"/>
                    <a:pt x="16" y="15"/>
                    <a:pt x="20" y="14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9" y="9"/>
                    <a:pt x="69" y="5"/>
                  </a:cubicBezTo>
                  <a:cubicBezTo>
                    <a:pt x="69" y="2"/>
                    <a:pt x="66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95" tIns="45796" rIns="91595" bIns="4579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129634" y="4293573"/>
            <a:ext cx="448155" cy="385938"/>
            <a:chOff x="2727325" y="-39687"/>
            <a:chExt cx="1463675" cy="1260475"/>
          </a:xfrm>
          <a:solidFill>
            <a:schemeClr val="bg1"/>
          </a:solidFill>
        </p:grpSpPr>
        <p:sp>
          <p:nvSpPr>
            <p:cNvPr id="52" name="Freeform 20"/>
            <p:cNvSpPr>
              <a:spLocks noEditPoints="1"/>
            </p:cNvSpPr>
            <p:nvPr/>
          </p:nvSpPr>
          <p:spPr bwMode="auto">
            <a:xfrm>
              <a:off x="2727325" y="-39687"/>
              <a:ext cx="1463675" cy="1260475"/>
            </a:xfrm>
            <a:custGeom>
              <a:avLst/>
              <a:gdLst>
                <a:gd name="T0" fmla="*/ 347 w 390"/>
                <a:gd name="T1" fmla="*/ 42 h 336"/>
                <a:gd name="T2" fmla="*/ 195 w 390"/>
                <a:gd name="T3" fmla="*/ 38 h 336"/>
                <a:gd name="T4" fmla="*/ 43 w 390"/>
                <a:gd name="T5" fmla="*/ 42 h 336"/>
                <a:gd name="T6" fmla="*/ 43 w 390"/>
                <a:gd name="T7" fmla="*/ 196 h 336"/>
                <a:gd name="T8" fmla="*/ 170 w 390"/>
                <a:gd name="T9" fmla="*/ 322 h 336"/>
                <a:gd name="T10" fmla="*/ 220 w 390"/>
                <a:gd name="T11" fmla="*/ 322 h 336"/>
                <a:gd name="T12" fmla="*/ 347 w 390"/>
                <a:gd name="T13" fmla="*/ 196 h 336"/>
                <a:gd name="T14" fmla="*/ 347 w 390"/>
                <a:gd name="T15" fmla="*/ 42 h 336"/>
                <a:gd name="T16" fmla="*/ 330 w 390"/>
                <a:gd name="T17" fmla="*/ 180 h 336"/>
                <a:gd name="T18" fmla="*/ 203 w 390"/>
                <a:gd name="T19" fmla="*/ 306 h 336"/>
                <a:gd name="T20" fmla="*/ 187 w 390"/>
                <a:gd name="T21" fmla="*/ 306 h 336"/>
                <a:gd name="T22" fmla="*/ 59 w 390"/>
                <a:gd name="T23" fmla="*/ 180 h 336"/>
                <a:gd name="T24" fmla="*/ 59 w 390"/>
                <a:gd name="T25" fmla="*/ 58 h 336"/>
                <a:gd name="T26" fmla="*/ 179 w 390"/>
                <a:gd name="T27" fmla="*/ 55 h 336"/>
                <a:gd name="T28" fmla="*/ 195 w 390"/>
                <a:gd name="T29" fmla="*/ 70 h 336"/>
                <a:gd name="T30" fmla="*/ 210 w 390"/>
                <a:gd name="T31" fmla="*/ 55 h 336"/>
                <a:gd name="T32" fmla="*/ 330 w 390"/>
                <a:gd name="T33" fmla="*/ 58 h 336"/>
                <a:gd name="T34" fmla="*/ 330 w 390"/>
                <a:gd name="T35" fmla="*/ 1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0" h="336">
                  <a:moveTo>
                    <a:pt x="347" y="42"/>
                  </a:moveTo>
                  <a:cubicBezTo>
                    <a:pt x="305" y="0"/>
                    <a:pt x="238" y="0"/>
                    <a:pt x="195" y="38"/>
                  </a:cubicBezTo>
                  <a:cubicBezTo>
                    <a:pt x="152" y="0"/>
                    <a:pt x="85" y="0"/>
                    <a:pt x="43" y="42"/>
                  </a:cubicBezTo>
                  <a:cubicBezTo>
                    <a:pt x="0" y="84"/>
                    <a:pt x="0" y="154"/>
                    <a:pt x="43" y="196"/>
                  </a:cubicBezTo>
                  <a:cubicBezTo>
                    <a:pt x="55" y="208"/>
                    <a:pt x="170" y="322"/>
                    <a:pt x="170" y="322"/>
                  </a:cubicBezTo>
                  <a:cubicBezTo>
                    <a:pt x="184" y="336"/>
                    <a:pt x="206" y="336"/>
                    <a:pt x="220" y="322"/>
                  </a:cubicBezTo>
                  <a:cubicBezTo>
                    <a:pt x="220" y="322"/>
                    <a:pt x="345" y="198"/>
                    <a:pt x="347" y="196"/>
                  </a:cubicBezTo>
                  <a:cubicBezTo>
                    <a:pt x="390" y="154"/>
                    <a:pt x="390" y="84"/>
                    <a:pt x="347" y="42"/>
                  </a:cubicBezTo>
                  <a:close/>
                  <a:moveTo>
                    <a:pt x="330" y="180"/>
                  </a:moveTo>
                  <a:cubicBezTo>
                    <a:pt x="203" y="306"/>
                    <a:pt x="203" y="306"/>
                    <a:pt x="203" y="306"/>
                  </a:cubicBezTo>
                  <a:cubicBezTo>
                    <a:pt x="199" y="310"/>
                    <a:pt x="191" y="310"/>
                    <a:pt x="187" y="306"/>
                  </a:cubicBezTo>
                  <a:cubicBezTo>
                    <a:pt x="59" y="180"/>
                    <a:pt x="59" y="180"/>
                    <a:pt x="59" y="180"/>
                  </a:cubicBezTo>
                  <a:cubicBezTo>
                    <a:pt x="25" y="146"/>
                    <a:pt x="25" y="92"/>
                    <a:pt x="59" y="58"/>
                  </a:cubicBezTo>
                  <a:cubicBezTo>
                    <a:pt x="92" y="26"/>
                    <a:pt x="145" y="25"/>
                    <a:pt x="179" y="55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45" y="25"/>
                    <a:pt x="298" y="26"/>
                    <a:pt x="330" y="58"/>
                  </a:cubicBezTo>
                  <a:cubicBezTo>
                    <a:pt x="364" y="92"/>
                    <a:pt x="364" y="146"/>
                    <a:pt x="330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95" tIns="45796" rIns="91595" bIns="4579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21"/>
            <p:cNvSpPr>
              <a:spLocks/>
            </p:cNvSpPr>
            <p:nvPr/>
          </p:nvSpPr>
          <p:spPr bwMode="auto">
            <a:xfrm>
              <a:off x="2982913" y="215900"/>
              <a:ext cx="206375" cy="201612"/>
            </a:xfrm>
            <a:custGeom>
              <a:avLst/>
              <a:gdLst>
                <a:gd name="T0" fmla="*/ 49 w 55"/>
                <a:gd name="T1" fmla="*/ 0 h 54"/>
                <a:gd name="T2" fmla="*/ 49 w 55"/>
                <a:gd name="T3" fmla="*/ 0 h 54"/>
                <a:gd name="T4" fmla="*/ 0 w 55"/>
                <a:gd name="T5" fmla="*/ 48 h 54"/>
                <a:gd name="T6" fmla="*/ 0 w 55"/>
                <a:gd name="T7" fmla="*/ 48 h 54"/>
                <a:gd name="T8" fmla="*/ 6 w 55"/>
                <a:gd name="T9" fmla="*/ 54 h 54"/>
                <a:gd name="T10" fmla="*/ 12 w 55"/>
                <a:gd name="T11" fmla="*/ 48 h 54"/>
                <a:gd name="T12" fmla="*/ 12 w 55"/>
                <a:gd name="T13" fmla="*/ 48 h 54"/>
                <a:gd name="T14" fmla="*/ 49 w 55"/>
                <a:gd name="T15" fmla="*/ 11 h 54"/>
                <a:gd name="T16" fmla="*/ 49 w 55"/>
                <a:gd name="T17" fmla="*/ 11 h 54"/>
                <a:gd name="T18" fmla="*/ 55 w 55"/>
                <a:gd name="T19" fmla="*/ 5 h 54"/>
                <a:gd name="T20" fmla="*/ 49 w 55"/>
                <a:gd name="T2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54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3" y="54"/>
                    <a:pt x="6" y="54"/>
                  </a:cubicBezTo>
                  <a:cubicBezTo>
                    <a:pt x="9" y="54"/>
                    <a:pt x="12" y="52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8"/>
                    <a:pt x="2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2" y="11"/>
                    <a:pt x="55" y="8"/>
                    <a:pt x="55" y="5"/>
                  </a:cubicBezTo>
                  <a:cubicBezTo>
                    <a:pt x="55" y="2"/>
                    <a:pt x="52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95" tIns="45796" rIns="91595" bIns="4579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4" name="Freeform 13"/>
          <p:cNvSpPr>
            <a:spLocks noChangeAspect="1" noEditPoints="1"/>
          </p:cNvSpPr>
          <p:nvPr/>
        </p:nvSpPr>
        <p:spPr bwMode="auto">
          <a:xfrm>
            <a:off x="6079830" y="3099243"/>
            <a:ext cx="424090" cy="412991"/>
          </a:xfrm>
          <a:custGeom>
            <a:avLst/>
            <a:gdLst>
              <a:gd name="T0" fmla="*/ 161 w 226"/>
              <a:gd name="T1" fmla="*/ 0 h 220"/>
              <a:gd name="T2" fmla="*/ 96 w 226"/>
              <a:gd name="T3" fmla="*/ 47 h 220"/>
              <a:gd name="T4" fmla="*/ 95 w 226"/>
              <a:gd name="T5" fmla="*/ 47 h 220"/>
              <a:gd name="T6" fmla="*/ 24 w 226"/>
              <a:gd name="T7" fmla="*/ 119 h 220"/>
              <a:gd name="T8" fmla="*/ 1 w 226"/>
              <a:gd name="T9" fmla="*/ 189 h 220"/>
              <a:gd name="T10" fmla="*/ 24 w 226"/>
              <a:gd name="T11" fmla="*/ 220 h 220"/>
              <a:gd name="T12" fmla="*/ 90 w 226"/>
              <a:gd name="T13" fmla="*/ 203 h 220"/>
              <a:gd name="T14" fmla="*/ 207 w 226"/>
              <a:gd name="T15" fmla="*/ 91 h 220"/>
              <a:gd name="T16" fmla="*/ 110 w 226"/>
              <a:gd name="T17" fmla="*/ 164 h 220"/>
              <a:gd name="T18" fmla="*/ 170 w 226"/>
              <a:gd name="T19" fmla="*/ 81 h 220"/>
              <a:gd name="T20" fmla="*/ 163 w 226"/>
              <a:gd name="T21" fmla="*/ 115 h 220"/>
              <a:gd name="T22" fmla="*/ 110 w 226"/>
              <a:gd name="T23" fmla="*/ 169 h 220"/>
              <a:gd name="T24" fmla="*/ 102 w 226"/>
              <a:gd name="T25" fmla="*/ 139 h 220"/>
              <a:gd name="T26" fmla="*/ 79 w 226"/>
              <a:gd name="T27" fmla="*/ 117 h 220"/>
              <a:gd name="T28" fmla="*/ 159 w 226"/>
              <a:gd name="T29" fmla="*/ 61 h 220"/>
              <a:gd name="T30" fmla="*/ 102 w 226"/>
              <a:gd name="T31" fmla="*/ 139 h 220"/>
              <a:gd name="T32" fmla="*/ 52 w 226"/>
              <a:gd name="T33" fmla="*/ 110 h 220"/>
              <a:gd name="T34" fmla="*/ 137 w 226"/>
              <a:gd name="T35" fmla="*/ 49 h 220"/>
              <a:gd name="T36" fmla="*/ 29 w 226"/>
              <a:gd name="T37" fmla="*/ 205 h 220"/>
              <a:gd name="T38" fmla="*/ 14 w 226"/>
              <a:gd name="T39" fmla="*/ 196 h 220"/>
              <a:gd name="T40" fmla="*/ 22 w 226"/>
              <a:gd name="T41" fmla="*/ 166 h 220"/>
              <a:gd name="T42" fmla="*/ 54 w 226"/>
              <a:gd name="T43" fmla="*/ 199 h 220"/>
              <a:gd name="T44" fmla="*/ 61 w 226"/>
              <a:gd name="T45" fmla="*/ 197 h 220"/>
              <a:gd name="T46" fmla="*/ 24 w 226"/>
              <a:gd name="T47" fmla="*/ 159 h 220"/>
              <a:gd name="T48" fmla="*/ 33 w 226"/>
              <a:gd name="T49" fmla="*/ 129 h 220"/>
              <a:gd name="T50" fmla="*/ 89 w 226"/>
              <a:gd name="T51" fmla="*/ 189 h 220"/>
              <a:gd name="T52" fmla="*/ 61 w 226"/>
              <a:gd name="T53" fmla="*/ 197 h 220"/>
              <a:gd name="T54" fmla="*/ 186 w 226"/>
              <a:gd name="T55" fmla="*/ 93 h 220"/>
              <a:gd name="T56" fmla="*/ 168 w 226"/>
              <a:gd name="T57" fmla="*/ 52 h 220"/>
              <a:gd name="T58" fmla="*/ 139 w 226"/>
              <a:gd name="T59" fmla="*/ 23 h 220"/>
              <a:gd name="T60" fmla="*/ 192 w 226"/>
              <a:gd name="T61" fmla="*/ 27 h 220"/>
              <a:gd name="T62" fmla="*/ 197 w 226"/>
              <a:gd name="T63" fmla="*/ 8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6" h="220">
                <a:moveTo>
                  <a:pt x="202" y="18"/>
                </a:moveTo>
                <a:cubicBezTo>
                  <a:pt x="191" y="6"/>
                  <a:pt x="176" y="0"/>
                  <a:pt x="161" y="0"/>
                </a:cubicBezTo>
                <a:cubicBezTo>
                  <a:pt x="149" y="0"/>
                  <a:pt x="137" y="5"/>
                  <a:pt x="129" y="13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22"/>
                  <a:pt x="19" y="126"/>
                  <a:pt x="17" y="130"/>
                </a:cubicBezTo>
                <a:cubicBezTo>
                  <a:pt x="1" y="189"/>
                  <a:pt x="1" y="189"/>
                  <a:pt x="1" y="189"/>
                </a:cubicBezTo>
                <a:cubicBezTo>
                  <a:pt x="1" y="189"/>
                  <a:pt x="0" y="194"/>
                  <a:pt x="0" y="196"/>
                </a:cubicBezTo>
                <a:cubicBezTo>
                  <a:pt x="0" y="209"/>
                  <a:pt x="11" y="220"/>
                  <a:pt x="24" y="220"/>
                </a:cubicBezTo>
                <a:cubicBezTo>
                  <a:pt x="27" y="220"/>
                  <a:pt x="32" y="219"/>
                  <a:pt x="32" y="219"/>
                </a:cubicBezTo>
                <a:cubicBezTo>
                  <a:pt x="90" y="203"/>
                  <a:pt x="90" y="203"/>
                  <a:pt x="90" y="203"/>
                </a:cubicBezTo>
                <a:cubicBezTo>
                  <a:pt x="95" y="202"/>
                  <a:pt x="99" y="200"/>
                  <a:pt x="102" y="196"/>
                </a:cubicBezTo>
                <a:cubicBezTo>
                  <a:pt x="207" y="91"/>
                  <a:pt x="207" y="91"/>
                  <a:pt x="207" y="91"/>
                </a:cubicBezTo>
                <a:cubicBezTo>
                  <a:pt x="226" y="72"/>
                  <a:pt x="224" y="40"/>
                  <a:pt x="202" y="18"/>
                </a:cubicBezTo>
                <a:close/>
                <a:moveTo>
                  <a:pt x="110" y="164"/>
                </a:moveTo>
                <a:cubicBezTo>
                  <a:pt x="110" y="157"/>
                  <a:pt x="108" y="151"/>
                  <a:pt x="105" y="146"/>
                </a:cubicBezTo>
                <a:cubicBezTo>
                  <a:pt x="170" y="81"/>
                  <a:pt x="170" y="81"/>
                  <a:pt x="170" y="81"/>
                </a:cubicBezTo>
                <a:cubicBezTo>
                  <a:pt x="174" y="93"/>
                  <a:pt x="172" y="106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10" y="169"/>
                  <a:pt x="110" y="169"/>
                  <a:pt x="110" y="169"/>
                </a:cubicBezTo>
                <a:cubicBezTo>
                  <a:pt x="110" y="167"/>
                  <a:pt x="110" y="165"/>
                  <a:pt x="110" y="164"/>
                </a:cubicBezTo>
                <a:close/>
                <a:moveTo>
                  <a:pt x="102" y="139"/>
                </a:moveTo>
                <a:cubicBezTo>
                  <a:pt x="99" y="135"/>
                  <a:pt x="96" y="131"/>
                  <a:pt x="93" y="127"/>
                </a:cubicBezTo>
                <a:cubicBezTo>
                  <a:pt x="88" y="123"/>
                  <a:pt x="84" y="120"/>
                  <a:pt x="79" y="117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49" y="54"/>
                  <a:pt x="154" y="57"/>
                  <a:pt x="159" y="61"/>
                </a:cubicBezTo>
                <a:cubicBezTo>
                  <a:pt x="162" y="65"/>
                  <a:pt x="165" y="69"/>
                  <a:pt x="167" y="74"/>
                </a:cubicBezTo>
                <a:lnTo>
                  <a:pt x="102" y="139"/>
                </a:lnTo>
                <a:close/>
                <a:moveTo>
                  <a:pt x="72" y="114"/>
                </a:moveTo>
                <a:cubicBezTo>
                  <a:pt x="66" y="111"/>
                  <a:pt x="59" y="110"/>
                  <a:pt x="52" y="110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13" y="48"/>
                  <a:pt x="125" y="46"/>
                  <a:pt x="137" y="49"/>
                </a:cubicBezTo>
                <a:lnTo>
                  <a:pt x="72" y="114"/>
                </a:lnTo>
                <a:close/>
                <a:moveTo>
                  <a:pt x="29" y="205"/>
                </a:moveTo>
                <a:cubicBezTo>
                  <a:pt x="28" y="206"/>
                  <a:pt x="26" y="206"/>
                  <a:pt x="24" y="206"/>
                </a:cubicBezTo>
                <a:cubicBezTo>
                  <a:pt x="18" y="206"/>
                  <a:pt x="14" y="202"/>
                  <a:pt x="14" y="196"/>
                </a:cubicBezTo>
                <a:cubicBezTo>
                  <a:pt x="14" y="195"/>
                  <a:pt x="14" y="193"/>
                  <a:pt x="14" y="192"/>
                </a:cubicBezTo>
                <a:cubicBezTo>
                  <a:pt x="22" y="166"/>
                  <a:pt x="22" y="166"/>
                  <a:pt x="22" y="166"/>
                </a:cubicBezTo>
                <a:cubicBezTo>
                  <a:pt x="30" y="166"/>
                  <a:pt x="38" y="169"/>
                  <a:pt x="45" y="175"/>
                </a:cubicBezTo>
                <a:cubicBezTo>
                  <a:pt x="51" y="182"/>
                  <a:pt x="55" y="191"/>
                  <a:pt x="54" y="199"/>
                </a:cubicBezTo>
                <a:lnTo>
                  <a:pt x="29" y="205"/>
                </a:lnTo>
                <a:close/>
                <a:moveTo>
                  <a:pt x="61" y="197"/>
                </a:moveTo>
                <a:cubicBezTo>
                  <a:pt x="61" y="188"/>
                  <a:pt x="57" y="178"/>
                  <a:pt x="50" y="170"/>
                </a:cubicBezTo>
                <a:cubicBezTo>
                  <a:pt x="42" y="163"/>
                  <a:pt x="33" y="159"/>
                  <a:pt x="24" y="159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1" y="132"/>
                  <a:pt x="32" y="131"/>
                  <a:pt x="33" y="129"/>
                </a:cubicBezTo>
                <a:cubicBezTo>
                  <a:pt x="47" y="119"/>
                  <a:pt x="68" y="122"/>
                  <a:pt x="83" y="137"/>
                </a:cubicBezTo>
                <a:cubicBezTo>
                  <a:pt x="98" y="153"/>
                  <a:pt x="101" y="175"/>
                  <a:pt x="89" y="189"/>
                </a:cubicBezTo>
                <a:cubicBezTo>
                  <a:pt x="88" y="190"/>
                  <a:pt x="87" y="190"/>
                  <a:pt x="86" y="190"/>
                </a:cubicBezTo>
                <a:lnTo>
                  <a:pt x="61" y="197"/>
                </a:lnTo>
                <a:close/>
                <a:moveTo>
                  <a:pt x="197" y="81"/>
                </a:moveTo>
                <a:cubicBezTo>
                  <a:pt x="186" y="93"/>
                  <a:pt x="186" y="93"/>
                  <a:pt x="186" y="93"/>
                </a:cubicBezTo>
                <a:cubicBezTo>
                  <a:pt x="186" y="91"/>
                  <a:pt x="186" y="90"/>
                  <a:pt x="186" y="88"/>
                </a:cubicBezTo>
                <a:cubicBezTo>
                  <a:pt x="185" y="75"/>
                  <a:pt x="178" y="62"/>
                  <a:pt x="168" y="52"/>
                </a:cubicBezTo>
                <a:cubicBezTo>
                  <a:pt x="157" y="41"/>
                  <a:pt x="142" y="34"/>
                  <a:pt x="127" y="34"/>
                </a:cubicBezTo>
                <a:cubicBezTo>
                  <a:pt x="139" y="23"/>
                  <a:pt x="139" y="23"/>
                  <a:pt x="139" y="23"/>
                </a:cubicBezTo>
                <a:cubicBezTo>
                  <a:pt x="145" y="17"/>
                  <a:pt x="153" y="14"/>
                  <a:pt x="161" y="14"/>
                </a:cubicBezTo>
                <a:cubicBezTo>
                  <a:pt x="172" y="14"/>
                  <a:pt x="184" y="19"/>
                  <a:pt x="192" y="27"/>
                </a:cubicBezTo>
                <a:cubicBezTo>
                  <a:pt x="201" y="36"/>
                  <a:pt x="205" y="46"/>
                  <a:pt x="206" y="56"/>
                </a:cubicBezTo>
                <a:cubicBezTo>
                  <a:pt x="207" y="66"/>
                  <a:pt x="204" y="75"/>
                  <a:pt x="197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595" tIns="45796" rIns="91595" bIns="45796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id-ID" sz="78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29548" y="5070177"/>
            <a:ext cx="1768355" cy="224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15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215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916792" y="4029287"/>
            <a:ext cx="1768355" cy="224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15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215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45952" y="2816561"/>
            <a:ext cx="1768355" cy="224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15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21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84494" y="1699468"/>
            <a:ext cx="1768355" cy="224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15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21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90264" y="1937485"/>
            <a:ext cx="2707640" cy="38505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</a:t>
            </a:r>
            <a:endParaRPr lang="en-US" altLang="zh-CN" sz="6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69197" y="3035657"/>
            <a:ext cx="2707640" cy="38505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</a:t>
            </a:r>
            <a:endParaRPr lang="en-US" altLang="zh-CN" sz="6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16808" y="4254292"/>
            <a:ext cx="2643848" cy="38505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</a:t>
            </a:r>
            <a:endParaRPr lang="en-US" altLang="zh-CN" sz="6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26648" y="5304303"/>
            <a:ext cx="2707640" cy="38505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请替换文字内容，点击添加相关标题文字，修改文字内容，也可以直接复制你的内容到此。，点击添加相关标题文字，修改文字内容，也可以直接复制你的内容到此。</a:t>
            </a:r>
            <a:endParaRPr lang="en-US" altLang="zh-CN" sz="6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任意多边形 71"/>
          <p:cNvSpPr/>
          <p:nvPr/>
        </p:nvSpPr>
        <p:spPr>
          <a:xfrm rot="16200000">
            <a:off x="1592646" y="-1093803"/>
            <a:ext cx="479931" cy="2926080"/>
          </a:xfrm>
          <a:custGeom>
            <a:avLst/>
            <a:gdLst>
              <a:gd name="connsiteX0" fmla="*/ 0 w 3252551"/>
              <a:gd name="connsiteY0" fmla="*/ 0 h 3677057"/>
              <a:gd name="connsiteX1" fmla="*/ 3252551 w 3252551"/>
              <a:gd name="connsiteY1" fmla="*/ 0 h 3677057"/>
              <a:gd name="connsiteX2" fmla="*/ 3252551 w 3252551"/>
              <a:gd name="connsiteY2" fmla="*/ 2142517 h 3677057"/>
              <a:gd name="connsiteX3" fmla="*/ 3244497 w 3252551"/>
              <a:gd name="connsiteY3" fmla="*/ 2142517 h 3677057"/>
              <a:gd name="connsiteX4" fmla="*/ 3240653 w 3252551"/>
              <a:gd name="connsiteY4" fmla="*/ 2218635 h 3677057"/>
              <a:gd name="connsiteX5" fmla="*/ 1624520 w 3252551"/>
              <a:gd name="connsiteY5" fmla="*/ 3677057 h 3677057"/>
              <a:gd name="connsiteX6" fmla="*/ 8387 w 3252551"/>
              <a:gd name="connsiteY6" fmla="*/ 2218635 h 3677057"/>
              <a:gd name="connsiteX7" fmla="*/ 4544 w 3252551"/>
              <a:gd name="connsiteY7" fmla="*/ 2142517 h 3677057"/>
              <a:gd name="connsiteX8" fmla="*/ 0 w 3252551"/>
              <a:gd name="connsiteY8" fmla="*/ 2142517 h 3677057"/>
              <a:gd name="connsiteX9" fmla="*/ 0 w 3252551"/>
              <a:gd name="connsiteY9" fmla="*/ 2052537 h 3677057"/>
              <a:gd name="connsiteX0" fmla="*/ 21025 w 3252551"/>
              <a:gd name="connsiteY0" fmla="*/ 0 h 6202391"/>
              <a:gd name="connsiteX1" fmla="*/ 3252551 w 3252551"/>
              <a:gd name="connsiteY1" fmla="*/ 2525334 h 6202391"/>
              <a:gd name="connsiteX2" fmla="*/ 3252551 w 3252551"/>
              <a:gd name="connsiteY2" fmla="*/ 4667851 h 6202391"/>
              <a:gd name="connsiteX3" fmla="*/ 3244497 w 3252551"/>
              <a:gd name="connsiteY3" fmla="*/ 4667851 h 6202391"/>
              <a:gd name="connsiteX4" fmla="*/ 3240653 w 3252551"/>
              <a:gd name="connsiteY4" fmla="*/ 4743969 h 6202391"/>
              <a:gd name="connsiteX5" fmla="*/ 1624520 w 3252551"/>
              <a:gd name="connsiteY5" fmla="*/ 6202391 h 6202391"/>
              <a:gd name="connsiteX6" fmla="*/ 8387 w 3252551"/>
              <a:gd name="connsiteY6" fmla="*/ 4743969 h 6202391"/>
              <a:gd name="connsiteX7" fmla="*/ 4544 w 3252551"/>
              <a:gd name="connsiteY7" fmla="*/ 4667851 h 6202391"/>
              <a:gd name="connsiteX8" fmla="*/ 0 w 3252551"/>
              <a:gd name="connsiteY8" fmla="*/ 4667851 h 6202391"/>
              <a:gd name="connsiteX9" fmla="*/ 0 w 3252551"/>
              <a:gd name="connsiteY9" fmla="*/ 4577871 h 6202391"/>
              <a:gd name="connsiteX10" fmla="*/ 21025 w 3252551"/>
              <a:gd name="connsiteY10" fmla="*/ 0 h 6202391"/>
              <a:gd name="connsiteX0" fmla="*/ 0 w 3252551"/>
              <a:gd name="connsiteY0" fmla="*/ 0 h 6202391"/>
              <a:gd name="connsiteX1" fmla="*/ 3252551 w 3252551"/>
              <a:gd name="connsiteY1" fmla="*/ 2525334 h 6202391"/>
              <a:gd name="connsiteX2" fmla="*/ 3252551 w 3252551"/>
              <a:gd name="connsiteY2" fmla="*/ 4667851 h 6202391"/>
              <a:gd name="connsiteX3" fmla="*/ 3244497 w 3252551"/>
              <a:gd name="connsiteY3" fmla="*/ 4667851 h 6202391"/>
              <a:gd name="connsiteX4" fmla="*/ 3240653 w 3252551"/>
              <a:gd name="connsiteY4" fmla="*/ 4743969 h 6202391"/>
              <a:gd name="connsiteX5" fmla="*/ 1624520 w 3252551"/>
              <a:gd name="connsiteY5" fmla="*/ 6202391 h 6202391"/>
              <a:gd name="connsiteX6" fmla="*/ 8387 w 3252551"/>
              <a:gd name="connsiteY6" fmla="*/ 4743969 h 6202391"/>
              <a:gd name="connsiteX7" fmla="*/ 4544 w 3252551"/>
              <a:gd name="connsiteY7" fmla="*/ 4667851 h 6202391"/>
              <a:gd name="connsiteX8" fmla="*/ 0 w 3252551"/>
              <a:gd name="connsiteY8" fmla="*/ 4667851 h 6202391"/>
              <a:gd name="connsiteX9" fmla="*/ 0 w 3252551"/>
              <a:gd name="connsiteY9" fmla="*/ 4577871 h 6202391"/>
              <a:gd name="connsiteX10" fmla="*/ 0 w 3252551"/>
              <a:gd name="connsiteY10" fmla="*/ 0 h 6202391"/>
              <a:gd name="connsiteX0" fmla="*/ 0 w 3252551"/>
              <a:gd name="connsiteY0" fmla="*/ 0 h 6202391"/>
              <a:gd name="connsiteX1" fmla="*/ 3231524 w 3252551"/>
              <a:gd name="connsiteY1" fmla="*/ 22548 h 6202391"/>
              <a:gd name="connsiteX2" fmla="*/ 3252551 w 3252551"/>
              <a:gd name="connsiteY2" fmla="*/ 4667851 h 6202391"/>
              <a:gd name="connsiteX3" fmla="*/ 3244497 w 3252551"/>
              <a:gd name="connsiteY3" fmla="*/ 4667851 h 6202391"/>
              <a:gd name="connsiteX4" fmla="*/ 3240653 w 3252551"/>
              <a:gd name="connsiteY4" fmla="*/ 4743969 h 6202391"/>
              <a:gd name="connsiteX5" fmla="*/ 1624520 w 3252551"/>
              <a:gd name="connsiteY5" fmla="*/ 6202391 h 6202391"/>
              <a:gd name="connsiteX6" fmla="*/ 8387 w 3252551"/>
              <a:gd name="connsiteY6" fmla="*/ 4743969 h 6202391"/>
              <a:gd name="connsiteX7" fmla="*/ 4544 w 3252551"/>
              <a:gd name="connsiteY7" fmla="*/ 4667851 h 6202391"/>
              <a:gd name="connsiteX8" fmla="*/ 0 w 3252551"/>
              <a:gd name="connsiteY8" fmla="*/ 4667851 h 6202391"/>
              <a:gd name="connsiteX9" fmla="*/ 0 w 3252551"/>
              <a:gd name="connsiteY9" fmla="*/ 4577871 h 6202391"/>
              <a:gd name="connsiteX10" fmla="*/ 0 w 3252551"/>
              <a:gd name="connsiteY10" fmla="*/ 0 h 6202391"/>
              <a:gd name="connsiteX0" fmla="*/ 0 w 3252551"/>
              <a:gd name="connsiteY0" fmla="*/ 15040398 h 21242789"/>
              <a:gd name="connsiteX1" fmla="*/ 3231518 w 3252551"/>
              <a:gd name="connsiteY1" fmla="*/ 3 h 21242789"/>
              <a:gd name="connsiteX2" fmla="*/ 3252551 w 3252551"/>
              <a:gd name="connsiteY2" fmla="*/ 19708249 h 21242789"/>
              <a:gd name="connsiteX3" fmla="*/ 3244497 w 3252551"/>
              <a:gd name="connsiteY3" fmla="*/ 19708249 h 21242789"/>
              <a:gd name="connsiteX4" fmla="*/ 3240653 w 3252551"/>
              <a:gd name="connsiteY4" fmla="*/ 19784367 h 21242789"/>
              <a:gd name="connsiteX5" fmla="*/ 1624520 w 3252551"/>
              <a:gd name="connsiteY5" fmla="*/ 21242789 h 21242789"/>
              <a:gd name="connsiteX6" fmla="*/ 8387 w 3252551"/>
              <a:gd name="connsiteY6" fmla="*/ 19784367 h 21242789"/>
              <a:gd name="connsiteX7" fmla="*/ 4544 w 3252551"/>
              <a:gd name="connsiteY7" fmla="*/ 19708249 h 21242789"/>
              <a:gd name="connsiteX8" fmla="*/ 0 w 3252551"/>
              <a:gd name="connsiteY8" fmla="*/ 19708249 h 21242789"/>
              <a:gd name="connsiteX9" fmla="*/ 0 w 3252551"/>
              <a:gd name="connsiteY9" fmla="*/ 19618269 h 21242789"/>
              <a:gd name="connsiteX10" fmla="*/ 0 w 3252551"/>
              <a:gd name="connsiteY10" fmla="*/ 15040398 h 21242789"/>
              <a:gd name="connsiteX0" fmla="*/ 0 w 3252551"/>
              <a:gd name="connsiteY0" fmla="*/ 0 h 21265340"/>
              <a:gd name="connsiteX1" fmla="*/ 3231518 w 3252551"/>
              <a:gd name="connsiteY1" fmla="*/ 22554 h 21265340"/>
              <a:gd name="connsiteX2" fmla="*/ 3252551 w 3252551"/>
              <a:gd name="connsiteY2" fmla="*/ 19730800 h 21265340"/>
              <a:gd name="connsiteX3" fmla="*/ 3244497 w 3252551"/>
              <a:gd name="connsiteY3" fmla="*/ 19730800 h 21265340"/>
              <a:gd name="connsiteX4" fmla="*/ 3240653 w 3252551"/>
              <a:gd name="connsiteY4" fmla="*/ 19806918 h 21265340"/>
              <a:gd name="connsiteX5" fmla="*/ 1624520 w 3252551"/>
              <a:gd name="connsiteY5" fmla="*/ 21265340 h 21265340"/>
              <a:gd name="connsiteX6" fmla="*/ 8387 w 3252551"/>
              <a:gd name="connsiteY6" fmla="*/ 19806918 h 21265340"/>
              <a:gd name="connsiteX7" fmla="*/ 4544 w 3252551"/>
              <a:gd name="connsiteY7" fmla="*/ 19730800 h 21265340"/>
              <a:gd name="connsiteX8" fmla="*/ 0 w 3252551"/>
              <a:gd name="connsiteY8" fmla="*/ 19730800 h 21265340"/>
              <a:gd name="connsiteX9" fmla="*/ 0 w 3252551"/>
              <a:gd name="connsiteY9" fmla="*/ 19640820 h 21265340"/>
              <a:gd name="connsiteX10" fmla="*/ 0 w 3252551"/>
              <a:gd name="connsiteY10" fmla="*/ 0 h 212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52551" h="21265340">
                <a:moveTo>
                  <a:pt x="0" y="0"/>
                </a:moveTo>
                <a:lnTo>
                  <a:pt x="3231518" y="22554"/>
                </a:lnTo>
                <a:lnTo>
                  <a:pt x="3252551" y="19730800"/>
                </a:lnTo>
                <a:lnTo>
                  <a:pt x="3244497" y="19730800"/>
                </a:lnTo>
                <a:lnTo>
                  <a:pt x="3240653" y="19806918"/>
                </a:lnTo>
                <a:cubicBezTo>
                  <a:pt x="3157461" y="20626092"/>
                  <a:pt x="2465643" y="21265340"/>
                  <a:pt x="1624520" y="21265340"/>
                </a:cubicBezTo>
                <a:cubicBezTo>
                  <a:pt x="783397" y="21265340"/>
                  <a:pt x="91579" y="20626092"/>
                  <a:pt x="8387" y="19806918"/>
                </a:cubicBezTo>
                <a:lnTo>
                  <a:pt x="4544" y="19730800"/>
                </a:lnTo>
                <a:lnTo>
                  <a:pt x="0" y="19730800"/>
                </a:lnTo>
                <a:lnTo>
                  <a:pt x="0" y="196408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 bwMode="auto">
          <a:xfrm>
            <a:off x="189992" y="129272"/>
            <a:ext cx="143256" cy="479932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28"/>
          <p:cNvSpPr>
            <a:spLocks noChangeArrowheads="1"/>
          </p:cNvSpPr>
          <p:nvPr/>
        </p:nvSpPr>
        <p:spPr bwMode="auto">
          <a:xfrm>
            <a:off x="497968" y="165848"/>
            <a:ext cx="2847975" cy="40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dirty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dirty="0">
              <a:solidFill>
                <a:srgbClr val="006AB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36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500"/>
                            </p:stCondLst>
                            <p:childTnLst>
                              <p:par>
                                <p:cTn id="9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448"/>
            <a:ext cx="12856810" cy="723175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09452" y="108482"/>
            <a:ext cx="2807965" cy="2807965"/>
            <a:chOff x="1899616" y="1875374"/>
            <a:chExt cx="4573375" cy="4573375"/>
          </a:xfrm>
        </p:grpSpPr>
        <p:sp>
          <p:nvSpPr>
            <p:cNvPr id="7" name="椭圆 6"/>
            <p:cNvSpPr/>
            <p:nvPr/>
          </p:nvSpPr>
          <p:spPr>
            <a:xfrm>
              <a:off x="1899616" y="1875374"/>
              <a:ext cx="4573375" cy="4573375"/>
            </a:xfrm>
            <a:prstGeom prst="ellipse">
              <a:avLst/>
            </a:prstGeom>
            <a:noFill/>
            <a:ln w="1016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256431" y="2232189"/>
              <a:ext cx="3859744" cy="385974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429375" y="448"/>
            <a:ext cx="6428228" cy="7231757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6567054" y="1723899"/>
            <a:ext cx="830312" cy="830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zh-CN" alt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7830898" y="2125777"/>
            <a:ext cx="2254808" cy="33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Please replace the written content</a:t>
            </a:r>
            <a:endParaRPr lang="en-GB" altLang="zh-CN" sz="105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7830899" y="1875728"/>
            <a:ext cx="1800271" cy="369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2" name="椭圆 41"/>
          <p:cNvSpPr/>
          <p:nvPr/>
        </p:nvSpPr>
        <p:spPr>
          <a:xfrm>
            <a:off x="6567054" y="2916447"/>
            <a:ext cx="830312" cy="830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zh-CN" alt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23"/>
          <p:cNvSpPr txBox="1"/>
          <p:nvPr/>
        </p:nvSpPr>
        <p:spPr>
          <a:xfrm>
            <a:off x="7830898" y="3318325"/>
            <a:ext cx="2254808" cy="33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Please replace the written content</a:t>
            </a:r>
            <a:endParaRPr lang="en-GB" altLang="zh-CN" sz="105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TextBox 24"/>
          <p:cNvSpPr txBox="1"/>
          <p:nvPr/>
        </p:nvSpPr>
        <p:spPr>
          <a:xfrm>
            <a:off x="7830899" y="3068276"/>
            <a:ext cx="1800271" cy="369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5" name="椭圆 44"/>
          <p:cNvSpPr/>
          <p:nvPr/>
        </p:nvSpPr>
        <p:spPr>
          <a:xfrm>
            <a:off x="6567054" y="4099058"/>
            <a:ext cx="830312" cy="830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zh-CN" alt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7830898" y="4500936"/>
            <a:ext cx="2254808" cy="33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Please replace the written content</a:t>
            </a:r>
            <a:endParaRPr lang="en-GB" altLang="zh-CN" sz="105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7830899" y="4250887"/>
            <a:ext cx="1800271" cy="369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8" name="椭圆 47"/>
          <p:cNvSpPr/>
          <p:nvPr/>
        </p:nvSpPr>
        <p:spPr>
          <a:xfrm>
            <a:off x="6567054" y="5331358"/>
            <a:ext cx="830312" cy="830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zh-CN" alt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7830898" y="5733236"/>
            <a:ext cx="2254808" cy="33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Please replace the written content</a:t>
            </a:r>
            <a:endParaRPr lang="en-GB" altLang="zh-CN" sz="105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7830899" y="5483187"/>
            <a:ext cx="1800271" cy="369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1" name="矩形 50"/>
          <p:cNvSpPr/>
          <p:nvPr/>
        </p:nvSpPr>
        <p:spPr>
          <a:xfrm>
            <a:off x="1078162" y="1543390"/>
            <a:ext cx="1313018" cy="76934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52" name="矩形 51"/>
          <p:cNvSpPr/>
          <p:nvPr/>
        </p:nvSpPr>
        <p:spPr>
          <a:xfrm>
            <a:off x="669447" y="923736"/>
            <a:ext cx="2130450" cy="76934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DIRECTORY</a:t>
            </a:r>
            <a:endParaRPr lang="zh-CN" altLang="en-US" sz="44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4114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0"/>
                            </p:stCondLst>
                            <p:childTnLst>
                              <p:par>
                                <p:cTn id="3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400"/>
                            </p:stCondLst>
                            <p:childTnLst>
                              <p:par>
                                <p:cTn id="5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9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400"/>
                            </p:stCondLst>
                            <p:childTnLst>
                              <p:par>
                                <p:cTn id="6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9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400"/>
                            </p:stCondLst>
                            <p:childTnLst>
                              <p:par>
                                <p:cTn id="8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9" grpId="0" animBg="1"/>
      <p:bldP spid="40" grpId="0"/>
      <p:bldP spid="41" grpId="0"/>
      <p:bldP spid="42" grpId="0" animBg="1"/>
      <p:bldP spid="43" grpId="0"/>
      <p:bldP spid="44" grpId="0"/>
      <p:bldP spid="45" grpId="0" animBg="1"/>
      <p:bldP spid="46" grpId="0"/>
      <p:bldP spid="47" grpId="0"/>
      <p:bldP spid="48" grpId="0" animBg="1"/>
      <p:bldP spid="49" grpId="0"/>
      <p:bldP spid="50" grpId="0"/>
      <p:bldP spid="51" grpId="0"/>
      <p:bldP spid="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945784" y="4880024"/>
            <a:ext cx="2969972" cy="763137"/>
            <a:chOff x="4475937" y="4698842"/>
            <a:chExt cx="3243170" cy="833335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4475937" y="4698842"/>
              <a:ext cx="3243170" cy="833335"/>
            </a:xfrm>
            <a:prstGeom prst="ellipse">
              <a:avLst/>
            </a:prstGeom>
            <a:solidFill>
              <a:schemeClr val="accent5">
                <a:alpha val="90000"/>
              </a:schemeClr>
            </a:solidFill>
            <a:ln>
              <a:noFill/>
            </a:ln>
          </p:spPr>
          <p:txBody>
            <a:bodyPr vert="horz" wrap="square" lIns="83738" tIns="41869" rIns="83738" bIns="41869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4475937" y="5116237"/>
              <a:ext cx="3243170" cy="415940"/>
            </a:xfrm>
            <a:custGeom>
              <a:avLst/>
              <a:gdLst>
                <a:gd name="T0" fmla="*/ 726 w 1452"/>
                <a:gd name="T1" fmla="*/ 142 h 186"/>
                <a:gd name="T2" fmla="*/ 1452 w 1452"/>
                <a:gd name="T3" fmla="*/ 0 h 186"/>
                <a:gd name="T4" fmla="*/ 1452 w 1452"/>
                <a:gd name="T5" fmla="*/ 0 h 186"/>
                <a:gd name="T6" fmla="*/ 726 w 1452"/>
                <a:gd name="T7" fmla="*/ 186 h 186"/>
                <a:gd name="T8" fmla="*/ 0 w 1452"/>
                <a:gd name="T9" fmla="*/ 0 h 186"/>
                <a:gd name="T10" fmla="*/ 0 w 1452"/>
                <a:gd name="T11" fmla="*/ 0 h 186"/>
                <a:gd name="T12" fmla="*/ 726 w 1452"/>
                <a:gd name="T13" fmla="*/ 14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2" h="186">
                  <a:moveTo>
                    <a:pt x="726" y="142"/>
                  </a:moveTo>
                  <a:cubicBezTo>
                    <a:pt x="1078" y="142"/>
                    <a:pt x="1372" y="81"/>
                    <a:pt x="1452" y="0"/>
                  </a:cubicBezTo>
                  <a:cubicBezTo>
                    <a:pt x="1452" y="0"/>
                    <a:pt x="1452" y="0"/>
                    <a:pt x="1452" y="0"/>
                  </a:cubicBezTo>
                  <a:cubicBezTo>
                    <a:pt x="1452" y="103"/>
                    <a:pt x="1127" y="186"/>
                    <a:pt x="726" y="186"/>
                  </a:cubicBezTo>
                  <a:cubicBezTo>
                    <a:pt x="325" y="186"/>
                    <a:pt x="0" y="10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9" y="81"/>
                    <a:pt x="374" y="142"/>
                    <a:pt x="726" y="142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5000"/>
              </a:schemeClr>
            </a:solidFill>
            <a:ln>
              <a:noFill/>
            </a:ln>
          </p:spPr>
          <p:txBody>
            <a:bodyPr vert="horz" wrap="square" lIns="83738" tIns="41869" rIns="83738" bIns="41869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67432" y="4283364"/>
            <a:ext cx="3526676" cy="893656"/>
            <a:chOff x="4171981" y="4047299"/>
            <a:chExt cx="3851083" cy="975860"/>
          </a:xfrm>
        </p:grpSpPr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4171981" y="4047299"/>
              <a:ext cx="3851083" cy="975860"/>
            </a:xfrm>
            <a:prstGeom prst="ellipse">
              <a:avLst/>
            </a:prstGeom>
            <a:solidFill>
              <a:schemeClr val="accent4">
                <a:alpha val="90000"/>
              </a:schemeClr>
            </a:solidFill>
            <a:ln>
              <a:noFill/>
            </a:ln>
          </p:spPr>
          <p:txBody>
            <a:bodyPr vert="horz" wrap="square" lIns="83738" tIns="41869" rIns="83738" bIns="41869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171981" y="4533047"/>
              <a:ext cx="3851083" cy="490112"/>
            </a:xfrm>
            <a:custGeom>
              <a:avLst/>
              <a:gdLst>
                <a:gd name="T0" fmla="*/ 862 w 1724"/>
                <a:gd name="T1" fmla="*/ 168 h 219"/>
                <a:gd name="T2" fmla="*/ 1724 w 1724"/>
                <a:gd name="T3" fmla="*/ 0 h 219"/>
                <a:gd name="T4" fmla="*/ 1724 w 1724"/>
                <a:gd name="T5" fmla="*/ 1 h 219"/>
                <a:gd name="T6" fmla="*/ 862 w 1724"/>
                <a:gd name="T7" fmla="*/ 219 h 219"/>
                <a:gd name="T8" fmla="*/ 0 w 1724"/>
                <a:gd name="T9" fmla="*/ 1 h 219"/>
                <a:gd name="T10" fmla="*/ 0 w 1724"/>
                <a:gd name="T11" fmla="*/ 0 h 219"/>
                <a:gd name="T12" fmla="*/ 862 w 1724"/>
                <a:gd name="T13" fmla="*/ 16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4" h="219">
                  <a:moveTo>
                    <a:pt x="862" y="168"/>
                  </a:moveTo>
                  <a:cubicBezTo>
                    <a:pt x="1280" y="168"/>
                    <a:pt x="1630" y="96"/>
                    <a:pt x="1724" y="0"/>
                  </a:cubicBezTo>
                  <a:cubicBezTo>
                    <a:pt x="1724" y="1"/>
                    <a:pt x="1724" y="1"/>
                    <a:pt x="1724" y="1"/>
                  </a:cubicBezTo>
                  <a:cubicBezTo>
                    <a:pt x="1724" y="121"/>
                    <a:pt x="1338" y="219"/>
                    <a:pt x="862" y="219"/>
                  </a:cubicBezTo>
                  <a:cubicBezTo>
                    <a:pt x="386" y="219"/>
                    <a:pt x="0" y="12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94" y="96"/>
                    <a:pt x="444" y="168"/>
                    <a:pt x="862" y="168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5000"/>
              </a:schemeClr>
            </a:solidFill>
            <a:ln>
              <a:noFill/>
            </a:ln>
          </p:spPr>
          <p:txBody>
            <a:bodyPr vert="horz" wrap="square" lIns="83738" tIns="41869" rIns="83738" bIns="41869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62218" y="3626775"/>
            <a:ext cx="3735773" cy="1013521"/>
            <a:chOff x="4057088" y="3330311"/>
            <a:chExt cx="4079414" cy="1106751"/>
          </a:xfrm>
        </p:grpSpPr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4057088" y="3330311"/>
              <a:ext cx="4079414" cy="1106751"/>
            </a:xfrm>
            <a:prstGeom prst="ellipse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</p:spPr>
          <p:txBody>
            <a:bodyPr vert="horz" wrap="square" lIns="83738" tIns="41869" rIns="83738" bIns="41869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4057088" y="3884413"/>
              <a:ext cx="4079414" cy="552648"/>
            </a:xfrm>
            <a:custGeom>
              <a:avLst/>
              <a:gdLst>
                <a:gd name="T0" fmla="*/ 913 w 1826"/>
                <a:gd name="T1" fmla="*/ 189 h 248"/>
                <a:gd name="T2" fmla="*/ 0 w 1826"/>
                <a:gd name="T3" fmla="*/ 0 h 248"/>
                <a:gd name="T4" fmla="*/ 0 w 1826"/>
                <a:gd name="T5" fmla="*/ 0 h 248"/>
                <a:gd name="T6" fmla="*/ 913 w 1826"/>
                <a:gd name="T7" fmla="*/ 248 h 248"/>
                <a:gd name="T8" fmla="*/ 1826 w 1826"/>
                <a:gd name="T9" fmla="*/ 0 h 248"/>
                <a:gd name="T10" fmla="*/ 1826 w 1826"/>
                <a:gd name="T11" fmla="*/ 0 h 248"/>
                <a:gd name="T12" fmla="*/ 913 w 1826"/>
                <a:gd name="T13" fmla="*/ 189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6" h="248">
                  <a:moveTo>
                    <a:pt x="913" y="189"/>
                  </a:moveTo>
                  <a:cubicBezTo>
                    <a:pt x="471" y="189"/>
                    <a:pt x="100" y="10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409" y="248"/>
                    <a:pt x="913" y="248"/>
                  </a:cubicBezTo>
                  <a:cubicBezTo>
                    <a:pt x="1417" y="248"/>
                    <a:pt x="1826" y="137"/>
                    <a:pt x="1826" y="0"/>
                  </a:cubicBezTo>
                  <a:cubicBezTo>
                    <a:pt x="1826" y="0"/>
                    <a:pt x="1826" y="0"/>
                    <a:pt x="1826" y="0"/>
                  </a:cubicBezTo>
                  <a:cubicBezTo>
                    <a:pt x="1726" y="109"/>
                    <a:pt x="1355" y="189"/>
                    <a:pt x="913" y="189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5000"/>
              </a:schemeClr>
            </a:solidFill>
            <a:ln>
              <a:noFill/>
            </a:ln>
          </p:spPr>
          <p:txBody>
            <a:bodyPr vert="horz" wrap="square" lIns="83738" tIns="41869" rIns="83738" bIns="41869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67432" y="3130005"/>
            <a:ext cx="3526676" cy="894988"/>
            <a:chOff x="4171981" y="2787843"/>
            <a:chExt cx="3851083" cy="977315"/>
          </a:xfrm>
        </p:grpSpPr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4171981" y="2787843"/>
              <a:ext cx="3851083" cy="977314"/>
            </a:xfrm>
            <a:prstGeom prst="ellipse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txBody>
            <a:bodyPr vert="horz" wrap="square" lIns="83738" tIns="41869" rIns="83738" bIns="41869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4171981" y="3276501"/>
              <a:ext cx="3851083" cy="488657"/>
            </a:xfrm>
            <a:custGeom>
              <a:avLst/>
              <a:gdLst>
                <a:gd name="T0" fmla="*/ 862 w 1724"/>
                <a:gd name="T1" fmla="*/ 167 h 219"/>
                <a:gd name="T2" fmla="*/ 0 w 1724"/>
                <a:gd name="T3" fmla="*/ 0 h 219"/>
                <a:gd name="T4" fmla="*/ 0 w 1724"/>
                <a:gd name="T5" fmla="*/ 0 h 219"/>
                <a:gd name="T6" fmla="*/ 862 w 1724"/>
                <a:gd name="T7" fmla="*/ 219 h 219"/>
                <a:gd name="T8" fmla="*/ 1724 w 1724"/>
                <a:gd name="T9" fmla="*/ 0 h 219"/>
                <a:gd name="T10" fmla="*/ 1724 w 1724"/>
                <a:gd name="T11" fmla="*/ 0 h 219"/>
                <a:gd name="T12" fmla="*/ 862 w 1724"/>
                <a:gd name="T13" fmla="*/ 16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4" h="219">
                  <a:moveTo>
                    <a:pt x="862" y="167"/>
                  </a:moveTo>
                  <a:cubicBezTo>
                    <a:pt x="444" y="167"/>
                    <a:pt x="94" y="9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1"/>
                    <a:pt x="386" y="219"/>
                    <a:pt x="862" y="219"/>
                  </a:cubicBezTo>
                  <a:cubicBezTo>
                    <a:pt x="1338" y="219"/>
                    <a:pt x="1724" y="121"/>
                    <a:pt x="1724" y="0"/>
                  </a:cubicBezTo>
                  <a:cubicBezTo>
                    <a:pt x="1724" y="0"/>
                    <a:pt x="1724" y="0"/>
                    <a:pt x="1724" y="0"/>
                  </a:cubicBezTo>
                  <a:cubicBezTo>
                    <a:pt x="1630" y="96"/>
                    <a:pt x="1280" y="167"/>
                    <a:pt x="862" y="16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5000"/>
              </a:schemeClr>
            </a:solidFill>
            <a:ln>
              <a:noFill/>
            </a:ln>
          </p:spPr>
          <p:txBody>
            <a:bodyPr vert="horz" wrap="square" lIns="83738" tIns="41869" rIns="83738" bIns="41869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45784" y="2663866"/>
            <a:ext cx="2969972" cy="764469"/>
            <a:chOff x="4475937" y="2278826"/>
            <a:chExt cx="3243170" cy="834790"/>
          </a:xfrm>
        </p:grpSpPr>
        <p:sp>
          <p:nvSpPr>
            <p:cNvPr id="20" name="Oval 15"/>
            <p:cNvSpPr>
              <a:spLocks noChangeArrowheads="1"/>
            </p:cNvSpPr>
            <p:nvPr/>
          </p:nvSpPr>
          <p:spPr bwMode="auto">
            <a:xfrm>
              <a:off x="4475937" y="2278826"/>
              <a:ext cx="3243170" cy="834789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  <a:effectLst/>
          </p:spPr>
          <p:txBody>
            <a:bodyPr vert="horz" wrap="square" lIns="83738" tIns="41869" rIns="83738" bIns="41869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4475937" y="2696221"/>
              <a:ext cx="3243170" cy="417395"/>
            </a:xfrm>
            <a:custGeom>
              <a:avLst/>
              <a:gdLst>
                <a:gd name="T0" fmla="*/ 726 w 1452"/>
                <a:gd name="T1" fmla="*/ 143 h 187"/>
                <a:gd name="T2" fmla="*/ 0 w 1452"/>
                <a:gd name="T3" fmla="*/ 0 h 187"/>
                <a:gd name="T4" fmla="*/ 0 w 1452"/>
                <a:gd name="T5" fmla="*/ 0 h 187"/>
                <a:gd name="T6" fmla="*/ 726 w 1452"/>
                <a:gd name="T7" fmla="*/ 187 h 187"/>
                <a:gd name="T8" fmla="*/ 1452 w 1452"/>
                <a:gd name="T9" fmla="*/ 0 h 187"/>
                <a:gd name="T10" fmla="*/ 1452 w 1452"/>
                <a:gd name="T11" fmla="*/ 0 h 187"/>
                <a:gd name="T12" fmla="*/ 726 w 1452"/>
                <a:gd name="T13" fmla="*/ 14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2" h="187">
                  <a:moveTo>
                    <a:pt x="726" y="143"/>
                  </a:moveTo>
                  <a:cubicBezTo>
                    <a:pt x="374" y="143"/>
                    <a:pt x="79" y="8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3"/>
                    <a:pt x="325" y="187"/>
                    <a:pt x="726" y="187"/>
                  </a:cubicBezTo>
                  <a:cubicBezTo>
                    <a:pt x="1127" y="187"/>
                    <a:pt x="1452" y="103"/>
                    <a:pt x="1452" y="0"/>
                  </a:cubicBezTo>
                  <a:cubicBezTo>
                    <a:pt x="1452" y="0"/>
                    <a:pt x="1452" y="0"/>
                    <a:pt x="1452" y="0"/>
                  </a:cubicBezTo>
                  <a:cubicBezTo>
                    <a:pt x="1372" y="82"/>
                    <a:pt x="1078" y="143"/>
                    <a:pt x="726" y="14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5000"/>
              </a:schemeClr>
            </a:solidFill>
            <a:ln>
              <a:noFill/>
            </a:ln>
          </p:spPr>
          <p:txBody>
            <a:bodyPr vert="horz" wrap="square" lIns="83738" tIns="41869" rIns="83738" bIns="41869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0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9517735" y="3098800"/>
            <a:ext cx="2108200" cy="330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1399813" y="2792413"/>
            <a:ext cx="1308100" cy="306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399813" y="3098800"/>
            <a:ext cx="1938338" cy="3397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1399813" y="3871913"/>
            <a:ext cx="1308100" cy="306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399813" y="4178300"/>
            <a:ext cx="1938338" cy="3397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1399813" y="4995863"/>
            <a:ext cx="1308100" cy="3079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`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</a:t>
            </a:r>
            <a:endParaRPr lang="en-AU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399813" y="5303838"/>
            <a:ext cx="1938338" cy="3381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10257510" y="3871913"/>
            <a:ext cx="1368425" cy="2968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indent="0" algn="r">
              <a:lnSpc>
                <a:spcPct val="140000"/>
              </a:lnSpc>
              <a:spcBef>
                <a:spcPts val="0"/>
              </a:spcBef>
              <a:buNone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9517735" y="4178300"/>
            <a:ext cx="2108200" cy="3286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10257510" y="2792413"/>
            <a:ext cx="1368425" cy="2984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indent="0" algn="r">
              <a:lnSpc>
                <a:spcPct val="140000"/>
              </a:lnSpc>
              <a:spcBef>
                <a:spcPts val="0"/>
              </a:spcBef>
              <a:buNone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020332" y="2809869"/>
            <a:ext cx="423890" cy="423890"/>
            <a:chOff x="2925343" y="2268550"/>
            <a:chExt cx="462882" cy="462882"/>
          </a:xfrm>
        </p:grpSpPr>
        <p:sp>
          <p:nvSpPr>
            <p:cNvPr id="45" name="Rounded Rectangle 44"/>
            <p:cNvSpPr/>
            <p:nvPr/>
          </p:nvSpPr>
          <p:spPr>
            <a:xfrm>
              <a:off x="2925343" y="2268550"/>
              <a:ext cx="462882" cy="46288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Shape 1684"/>
            <p:cNvSpPr/>
            <p:nvPr/>
          </p:nvSpPr>
          <p:spPr>
            <a:xfrm>
              <a:off x="3028178" y="2377361"/>
              <a:ext cx="280172" cy="246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41" y="15188"/>
                  </a:moveTo>
                  <a:cubicBezTo>
                    <a:pt x="8905" y="14174"/>
                    <a:pt x="8222" y="13317"/>
                    <a:pt x="8222" y="11485"/>
                  </a:cubicBezTo>
                  <a:cubicBezTo>
                    <a:pt x="8222" y="10385"/>
                    <a:pt x="8875" y="10744"/>
                    <a:pt x="9161" y="8730"/>
                  </a:cubicBezTo>
                  <a:cubicBezTo>
                    <a:pt x="9279" y="7894"/>
                    <a:pt x="9855" y="8716"/>
                    <a:pt x="9966" y="6808"/>
                  </a:cubicBezTo>
                  <a:cubicBezTo>
                    <a:pt x="9966" y="6047"/>
                    <a:pt x="9651" y="5858"/>
                    <a:pt x="9651" y="5858"/>
                  </a:cubicBezTo>
                  <a:cubicBezTo>
                    <a:pt x="9651" y="5858"/>
                    <a:pt x="9811" y="4733"/>
                    <a:pt x="9873" y="3867"/>
                  </a:cubicBezTo>
                  <a:cubicBezTo>
                    <a:pt x="9951" y="2788"/>
                    <a:pt x="9396" y="0"/>
                    <a:pt x="6431" y="0"/>
                  </a:cubicBezTo>
                  <a:cubicBezTo>
                    <a:pt x="3466" y="0"/>
                    <a:pt x="2909" y="2788"/>
                    <a:pt x="2987" y="3867"/>
                  </a:cubicBezTo>
                  <a:cubicBezTo>
                    <a:pt x="3050" y="4733"/>
                    <a:pt x="3210" y="5858"/>
                    <a:pt x="3210" y="5858"/>
                  </a:cubicBezTo>
                  <a:cubicBezTo>
                    <a:pt x="3210" y="5858"/>
                    <a:pt x="2895" y="6047"/>
                    <a:pt x="2895" y="6808"/>
                  </a:cubicBezTo>
                  <a:cubicBezTo>
                    <a:pt x="3005" y="8716"/>
                    <a:pt x="3582" y="7894"/>
                    <a:pt x="3700" y="8730"/>
                  </a:cubicBezTo>
                  <a:cubicBezTo>
                    <a:pt x="3987" y="10744"/>
                    <a:pt x="4639" y="10385"/>
                    <a:pt x="4639" y="11485"/>
                  </a:cubicBezTo>
                  <a:cubicBezTo>
                    <a:pt x="4639" y="13317"/>
                    <a:pt x="3956" y="14174"/>
                    <a:pt x="1819" y="15188"/>
                  </a:cubicBezTo>
                  <a:cubicBezTo>
                    <a:pt x="1169" y="15497"/>
                    <a:pt x="0" y="15976"/>
                    <a:pt x="0" y="17129"/>
                  </a:cubicBezTo>
                  <a:lnTo>
                    <a:pt x="0" y="21600"/>
                  </a:lnTo>
                  <a:lnTo>
                    <a:pt x="15005" y="21600"/>
                  </a:lnTo>
                  <a:cubicBezTo>
                    <a:pt x="15005" y="21600"/>
                    <a:pt x="15005" y="18955"/>
                    <a:pt x="15005" y="18248"/>
                  </a:cubicBezTo>
                  <a:cubicBezTo>
                    <a:pt x="15005" y="17196"/>
                    <a:pt x="13184" y="16207"/>
                    <a:pt x="11041" y="15188"/>
                  </a:cubicBezTo>
                  <a:close/>
                  <a:moveTo>
                    <a:pt x="21600" y="21600"/>
                  </a:moveTo>
                  <a:cubicBezTo>
                    <a:pt x="21600" y="21600"/>
                    <a:pt x="21557" y="16953"/>
                    <a:pt x="21307" y="16471"/>
                  </a:cubicBezTo>
                  <a:cubicBezTo>
                    <a:pt x="20935" y="15754"/>
                    <a:pt x="20071" y="15261"/>
                    <a:pt x="18463" y="14498"/>
                  </a:cubicBezTo>
                  <a:cubicBezTo>
                    <a:pt x="16861" y="13736"/>
                    <a:pt x="16349" y="13094"/>
                    <a:pt x="16349" y="11720"/>
                  </a:cubicBezTo>
                  <a:cubicBezTo>
                    <a:pt x="16349" y="10894"/>
                    <a:pt x="16838" y="11164"/>
                    <a:pt x="17053" y="9653"/>
                  </a:cubicBezTo>
                  <a:cubicBezTo>
                    <a:pt x="17142" y="9026"/>
                    <a:pt x="17574" y="9643"/>
                    <a:pt x="17657" y="8212"/>
                  </a:cubicBezTo>
                  <a:cubicBezTo>
                    <a:pt x="17657" y="7642"/>
                    <a:pt x="17420" y="7499"/>
                    <a:pt x="17420" y="7499"/>
                  </a:cubicBezTo>
                  <a:cubicBezTo>
                    <a:pt x="17420" y="7499"/>
                    <a:pt x="17541" y="6656"/>
                    <a:pt x="17588" y="6006"/>
                  </a:cubicBezTo>
                  <a:cubicBezTo>
                    <a:pt x="17646" y="5197"/>
                    <a:pt x="17229" y="3106"/>
                    <a:pt x="15005" y="3106"/>
                  </a:cubicBezTo>
                  <a:cubicBezTo>
                    <a:pt x="12781" y="3106"/>
                    <a:pt x="12365" y="5197"/>
                    <a:pt x="12422" y="6006"/>
                  </a:cubicBezTo>
                  <a:cubicBezTo>
                    <a:pt x="12469" y="6656"/>
                    <a:pt x="12589" y="7499"/>
                    <a:pt x="12589" y="7499"/>
                  </a:cubicBezTo>
                  <a:cubicBezTo>
                    <a:pt x="12589" y="7499"/>
                    <a:pt x="12353" y="7642"/>
                    <a:pt x="12353" y="8212"/>
                  </a:cubicBezTo>
                  <a:cubicBezTo>
                    <a:pt x="12437" y="9643"/>
                    <a:pt x="12868" y="9026"/>
                    <a:pt x="12957" y="9653"/>
                  </a:cubicBezTo>
                  <a:cubicBezTo>
                    <a:pt x="13173" y="11164"/>
                    <a:pt x="13662" y="10894"/>
                    <a:pt x="13662" y="11720"/>
                  </a:cubicBezTo>
                  <a:cubicBezTo>
                    <a:pt x="13662" y="12655"/>
                    <a:pt x="13424" y="13250"/>
                    <a:pt x="12768" y="13776"/>
                  </a:cubicBezTo>
                  <a:cubicBezTo>
                    <a:pt x="16268" y="15766"/>
                    <a:pt x="16737" y="16172"/>
                    <a:pt x="16737" y="17952"/>
                  </a:cubicBezTo>
                  <a:lnTo>
                    <a:pt x="16737" y="21600"/>
                  </a:lnTo>
                  <a:cubicBezTo>
                    <a:pt x="16737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891" tIns="34891" rIns="34891" bIns="34891" numCol="1" anchor="ctr">
              <a:noAutofit/>
            </a:bodyPr>
            <a:lstStyle/>
            <a:p>
              <a:pPr algn="just">
                <a:lnSpc>
                  <a:spcPct val="120000"/>
                </a:lnSpc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020332" y="5009119"/>
            <a:ext cx="423890" cy="423890"/>
            <a:chOff x="2855493" y="3429000"/>
            <a:chExt cx="462882" cy="462882"/>
          </a:xfrm>
        </p:grpSpPr>
        <p:sp>
          <p:nvSpPr>
            <p:cNvPr id="56" name="Rounded Rectangle 55"/>
            <p:cNvSpPr/>
            <p:nvPr/>
          </p:nvSpPr>
          <p:spPr>
            <a:xfrm>
              <a:off x="2855493" y="3429000"/>
              <a:ext cx="462882" cy="46288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AutoShape 35"/>
            <p:cNvSpPr>
              <a:spLocks/>
            </p:cNvSpPr>
            <p:nvPr/>
          </p:nvSpPr>
          <p:spPr bwMode="auto">
            <a:xfrm>
              <a:off x="2978718" y="3520829"/>
              <a:ext cx="216432" cy="290727"/>
            </a:xfrm>
            <a:custGeom>
              <a:avLst/>
              <a:gdLst>
                <a:gd name="T0" fmla="*/ 733 w 19946"/>
                <a:gd name="T1" fmla="*/ 1038 h 21355"/>
                <a:gd name="T2" fmla="*/ 550 w 19946"/>
                <a:gd name="T3" fmla="*/ 889 h 21355"/>
                <a:gd name="T4" fmla="*/ 6041 w 19946"/>
                <a:gd name="T5" fmla="*/ 11465 h 21355"/>
                <a:gd name="T6" fmla="*/ 5858 w 19946"/>
                <a:gd name="T7" fmla="*/ 16679 h 21355"/>
                <a:gd name="T8" fmla="*/ 0 w 19946"/>
                <a:gd name="T9" fmla="*/ 18765 h 21355"/>
                <a:gd name="T10" fmla="*/ 6590 w 19946"/>
                <a:gd name="T11" fmla="*/ 17722 h 21355"/>
                <a:gd name="T12" fmla="*/ 8970 w 19946"/>
                <a:gd name="T13" fmla="*/ 20999 h 21355"/>
                <a:gd name="T14" fmla="*/ 10251 w 19946"/>
                <a:gd name="T15" fmla="*/ 20403 h 21355"/>
                <a:gd name="T16" fmla="*/ 12265 w 19946"/>
                <a:gd name="T17" fmla="*/ 18467 h 21355"/>
                <a:gd name="T18" fmla="*/ 12631 w 19946"/>
                <a:gd name="T19" fmla="*/ 17275 h 21355"/>
                <a:gd name="T20" fmla="*/ 8055 w 19946"/>
                <a:gd name="T21" fmla="*/ 16381 h 21355"/>
                <a:gd name="T22" fmla="*/ 18855 w 19946"/>
                <a:gd name="T23" fmla="*/ 15785 h 21355"/>
                <a:gd name="T24" fmla="*/ 18672 w 19946"/>
                <a:gd name="T25" fmla="*/ 15636 h 21355"/>
                <a:gd name="T26" fmla="*/ 17024 w 19946"/>
                <a:gd name="T27" fmla="*/ 12806 h 21355"/>
                <a:gd name="T28" fmla="*/ 16475 w 19946"/>
                <a:gd name="T29" fmla="*/ 12806 h 21355"/>
                <a:gd name="T30" fmla="*/ 13180 w 19946"/>
                <a:gd name="T31" fmla="*/ 5805 h 21355"/>
                <a:gd name="T32" fmla="*/ 8421 w 19946"/>
                <a:gd name="T33" fmla="*/ 9380 h 21355"/>
                <a:gd name="T34" fmla="*/ 12814 w 19946"/>
                <a:gd name="T35" fmla="*/ 5507 h 21355"/>
                <a:gd name="T36" fmla="*/ 4211 w 19946"/>
                <a:gd name="T37" fmla="*/ 2825 h 21355"/>
                <a:gd name="T38" fmla="*/ 4211 w 19946"/>
                <a:gd name="T39" fmla="*/ 2378 h 21355"/>
                <a:gd name="T40" fmla="*/ 1831 w 19946"/>
                <a:gd name="T41" fmla="*/ 591 h 21355"/>
                <a:gd name="T42" fmla="*/ 1648 w 19946"/>
                <a:gd name="T43" fmla="*/ 1038 h 21355"/>
                <a:gd name="T44" fmla="*/ 18672 w 19946"/>
                <a:gd name="T45" fmla="*/ 14891 h 21355"/>
                <a:gd name="T46" fmla="*/ 17024 w 19946"/>
                <a:gd name="T47" fmla="*/ 9678 h 21355"/>
                <a:gd name="T48" fmla="*/ 15560 w 19946"/>
                <a:gd name="T49" fmla="*/ 2825 h 21355"/>
                <a:gd name="T50" fmla="*/ 12814 w 19946"/>
                <a:gd name="T51" fmla="*/ 5507 h 21355"/>
                <a:gd name="T52" fmla="*/ 13180 w 19946"/>
                <a:gd name="T53" fmla="*/ 5805 h 21355"/>
                <a:gd name="T54" fmla="*/ 16475 w 19946"/>
                <a:gd name="T55" fmla="*/ 3570 h 21355"/>
                <a:gd name="T56" fmla="*/ 16475 w 19946"/>
                <a:gd name="T57" fmla="*/ 8933 h 21355"/>
                <a:gd name="T58" fmla="*/ 17024 w 19946"/>
                <a:gd name="T59" fmla="*/ 2676 h 21355"/>
                <a:gd name="T60" fmla="*/ 19038 w 19946"/>
                <a:gd name="T61" fmla="*/ 1932 h 21355"/>
                <a:gd name="T62" fmla="*/ 17573 w 19946"/>
                <a:gd name="T63" fmla="*/ 740 h 21355"/>
                <a:gd name="T64" fmla="*/ 16658 w 19946"/>
                <a:gd name="T65" fmla="*/ 2378 h 21355"/>
                <a:gd name="T66" fmla="*/ 8970 w 19946"/>
                <a:gd name="T67" fmla="*/ 2825 h 21355"/>
                <a:gd name="T68" fmla="*/ 15560 w 19946"/>
                <a:gd name="T69" fmla="*/ 2825 h 2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946" h="21355">
                  <a:moveTo>
                    <a:pt x="7505" y="10125"/>
                  </a:moveTo>
                  <a:cubicBezTo>
                    <a:pt x="3478" y="6996"/>
                    <a:pt x="733" y="3272"/>
                    <a:pt x="733" y="1038"/>
                  </a:cubicBezTo>
                  <a:cubicBezTo>
                    <a:pt x="733" y="1038"/>
                    <a:pt x="733" y="889"/>
                    <a:pt x="733" y="740"/>
                  </a:cubicBezTo>
                  <a:cubicBezTo>
                    <a:pt x="733" y="740"/>
                    <a:pt x="550" y="889"/>
                    <a:pt x="550" y="889"/>
                  </a:cubicBezTo>
                  <a:cubicBezTo>
                    <a:pt x="-1464" y="4017"/>
                    <a:pt x="3112" y="9082"/>
                    <a:pt x="6041" y="11316"/>
                  </a:cubicBezTo>
                  <a:cubicBezTo>
                    <a:pt x="6041" y="11316"/>
                    <a:pt x="6041" y="11316"/>
                    <a:pt x="6041" y="11465"/>
                  </a:cubicBezTo>
                  <a:cubicBezTo>
                    <a:pt x="6041" y="16232"/>
                    <a:pt x="6041" y="16232"/>
                    <a:pt x="6041" y="16232"/>
                  </a:cubicBezTo>
                  <a:cubicBezTo>
                    <a:pt x="6041" y="16381"/>
                    <a:pt x="5858" y="16530"/>
                    <a:pt x="5858" y="16679"/>
                  </a:cubicBezTo>
                  <a:cubicBezTo>
                    <a:pt x="550" y="18020"/>
                    <a:pt x="550" y="18020"/>
                    <a:pt x="550" y="18020"/>
                  </a:cubicBezTo>
                  <a:cubicBezTo>
                    <a:pt x="183" y="18169"/>
                    <a:pt x="0" y="18467"/>
                    <a:pt x="0" y="18765"/>
                  </a:cubicBezTo>
                  <a:cubicBezTo>
                    <a:pt x="183" y="19063"/>
                    <a:pt x="550" y="19360"/>
                    <a:pt x="916" y="19212"/>
                  </a:cubicBezTo>
                  <a:cubicBezTo>
                    <a:pt x="6590" y="17722"/>
                    <a:pt x="6590" y="17722"/>
                    <a:pt x="6590" y="17722"/>
                  </a:cubicBezTo>
                  <a:cubicBezTo>
                    <a:pt x="6590" y="17722"/>
                    <a:pt x="6773" y="17871"/>
                    <a:pt x="6956" y="17871"/>
                  </a:cubicBezTo>
                  <a:cubicBezTo>
                    <a:pt x="8970" y="20999"/>
                    <a:pt x="8970" y="20999"/>
                    <a:pt x="8970" y="20999"/>
                  </a:cubicBezTo>
                  <a:cubicBezTo>
                    <a:pt x="9153" y="21297"/>
                    <a:pt x="9702" y="21446"/>
                    <a:pt x="10068" y="21297"/>
                  </a:cubicBezTo>
                  <a:cubicBezTo>
                    <a:pt x="10434" y="21148"/>
                    <a:pt x="10434" y="20701"/>
                    <a:pt x="10251" y="20403"/>
                  </a:cubicBezTo>
                  <a:cubicBezTo>
                    <a:pt x="8421" y="17722"/>
                    <a:pt x="8421" y="17722"/>
                    <a:pt x="8421" y="17722"/>
                  </a:cubicBezTo>
                  <a:cubicBezTo>
                    <a:pt x="12265" y="18467"/>
                    <a:pt x="12265" y="18467"/>
                    <a:pt x="12265" y="18467"/>
                  </a:cubicBezTo>
                  <a:cubicBezTo>
                    <a:pt x="12631" y="18616"/>
                    <a:pt x="12997" y="18467"/>
                    <a:pt x="13180" y="18020"/>
                  </a:cubicBezTo>
                  <a:cubicBezTo>
                    <a:pt x="13180" y="17722"/>
                    <a:pt x="12997" y="17424"/>
                    <a:pt x="12631" y="17275"/>
                  </a:cubicBezTo>
                  <a:cubicBezTo>
                    <a:pt x="8055" y="16381"/>
                    <a:pt x="8055" y="16381"/>
                    <a:pt x="8055" y="16381"/>
                  </a:cubicBezTo>
                  <a:cubicBezTo>
                    <a:pt x="8055" y="16381"/>
                    <a:pt x="8055" y="16381"/>
                    <a:pt x="8055" y="16381"/>
                  </a:cubicBezTo>
                  <a:cubicBezTo>
                    <a:pt x="8055" y="12657"/>
                    <a:pt x="8055" y="12657"/>
                    <a:pt x="8055" y="12657"/>
                  </a:cubicBezTo>
                  <a:cubicBezTo>
                    <a:pt x="11350" y="14743"/>
                    <a:pt x="16658" y="16679"/>
                    <a:pt x="18855" y="15785"/>
                  </a:cubicBezTo>
                  <a:cubicBezTo>
                    <a:pt x="18855" y="15785"/>
                    <a:pt x="19038" y="15636"/>
                    <a:pt x="19038" y="15636"/>
                  </a:cubicBezTo>
                  <a:cubicBezTo>
                    <a:pt x="18855" y="15636"/>
                    <a:pt x="18672" y="15636"/>
                    <a:pt x="18672" y="15636"/>
                  </a:cubicBezTo>
                  <a:cubicBezTo>
                    <a:pt x="15926" y="15636"/>
                    <a:pt x="11350" y="13402"/>
                    <a:pt x="7505" y="10125"/>
                  </a:cubicBezTo>
                  <a:close/>
                  <a:moveTo>
                    <a:pt x="17024" y="12806"/>
                  </a:moveTo>
                  <a:cubicBezTo>
                    <a:pt x="17024" y="12955"/>
                    <a:pt x="16841" y="13104"/>
                    <a:pt x="16658" y="13104"/>
                  </a:cubicBezTo>
                  <a:cubicBezTo>
                    <a:pt x="16658" y="13104"/>
                    <a:pt x="16475" y="12955"/>
                    <a:pt x="16475" y="12806"/>
                  </a:cubicBezTo>
                  <a:cubicBezTo>
                    <a:pt x="16475" y="8933"/>
                    <a:pt x="16475" y="8933"/>
                    <a:pt x="16475" y="8933"/>
                  </a:cubicBezTo>
                  <a:cubicBezTo>
                    <a:pt x="15560" y="7890"/>
                    <a:pt x="14461" y="6847"/>
                    <a:pt x="13180" y="5805"/>
                  </a:cubicBezTo>
                  <a:cubicBezTo>
                    <a:pt x="8787" y="9380"/>
                    <a:pt x="8787" y="9380"/>
                    <a:pt x="8787" y="9380"/>
                  </a:cubicBezTo>
                  <a:cubicBezTo>
                    <a:pt x="8787" y="9380"/>
                    <a:pt x="8604" y="9380"/>
                    <a:pt x="8421" y="9380"/>
                  </a:cubicBezTo>
                  <a:cubicBezTo>
                    <a:pt x="8421" y="9231"/>
                    <a:pt x="8421" y="9082"/>
                    <a:pt x="8421" y="8933"/>
                  </a:cubicBezTo>
                  <a:cubicBezTo>
                    <a:pt x="12814" y="5507"/>
                    <a:pt x="12814" y="5507"/>
                    <a:pt x="12814" y="5507"/>
                  </a:cubicBezTo>
                  <a:cubicBezTo>
                    <a:pt x="11533" y="4464"/>
                    <a:pt x="10251" y="3570"/>
                    <a:pt x="8970" y="2825"/>
                  </a:cubicBezTo>
                  <a:cubicBezTo>
                    <a:pt x="4211" y="2825"/>
                    <a:pt x="4211" y="2825"/>
                    <a:pt x="4211" y="2825"/>
                  </a:cubicBezTo>
                  <a:cubicBezTo>
                    <a:pt x="4028" y="2825"/>
                    <a:pt x="4028" y="2676"/>
                    <a:pt x="4028" y="2527"/>
                  </a:cubicBezTo>
                  <a:cubicBezTo>
                    <a:pt x="4028" y="2378"/>
                    <a:pt x="4028" y="2378"/>
                    <a:pt x="4211" y="2378"/>
                  </a:cubicBezTo>
                  <a:cubicBezTo>
                    <a:pt x="8055" y="2378"/>
                    <a:pt x="8055" y="2378"/>
                    <a:pt x="8055" y="2378"/>
                  </a:cubicBezTo>
                  <a:cubicBezTo>
                    <a:pt x="4943" y="591"/>
                    <a:pt x="2380" y="-5"/>
                    <a:pt x="1831" y="591"/>
                  </a:cubicBezTo>
                  <a:cubicBezTo>
                    <a:pt x="1831" y="591"/>
                    <a:pt x="1831" y="591"/>
                    <a:pt x="1831" y="591"/>
                  </a:cubicBezTo>
                  <a:cubicBezTo>
                    <a:pt x="1648" y="591"/>
                    <a:pt x="1648" y="889"/>
                    <a:pt x="1648" y="1038"/>
                  </a:cubicBezTo>
                  <a:cubicBezTo>
                    <a:pt x="1648" y="2974"/>
                    <a:pt x="4394" y="6549"/>
                    <a:pt x="8055" y="9678"/>
                  </a:cubicBezTo>
                  <a:cubicBezTo>
                    <a:pt x="11899" y="12657"/>
                    <a:pt x="16292" y="14891"/>
                    <a:pt x="18672" y="14891"/>
                  </a:cubicBezTo>
                  <a:cubicBezTo>
                    <a:pt x="18855" y="14891"/>
                    <a:pt x="19221" y="14891"/>
                    <a:pt x="19221" y="14743"/>
                  </a:cubicBezTo>
                  <a:cubicBezTo>
                    <a:pt x="19953" y="14296"/>
                    <a:pt x="19221" y="12210"/>
                    <a:pt x="17024" y="9678"/>
                  </a:cubicBezTo>
                  <a:lnTo>
                    <a:pt x="17024" y="12806"/>
                  </a:lnTo>
                  <a:close/>
                  <a:moveTo>
                    <a:pt x="15560" y="2825"/>
                  </a:moveTo>
                  <a:cubicBezTo>
                    <a:pt x="15743" y="2974"/>
                    <a:pt x="15743" y="2974"/>
                    <a:pt x="15743" y="2974"/>
                  </a:cubicBezTo>
                  <a:cubicBezTo>
                    <a:pt x="12814" y="5507"/>
                    <a:pt x="12814" y="5507"/>
                    <a:pt x="12814" y="5507"/>
                  </a:cubicBezTo>
                  <a:cubicBezTo>
                    <a:pt x="12814" y="5507"/>
                    <a:pt x="12997" y="5656"/>
                    <a:pt x="12997" y="5656"/>
                  </a:cubicBezTo>
                  <a:cubicBezTo>
                    <a:pt x="12997" y="5656"/>
                    <a:pt x="13180" y="5805"/>
                    <a:pt x="13180" y="5805"/>
                  </a:cubicBezTo>
                  <a:cubicBezTo>
                    <a:pt x="16109" y="3421"/>
                    <a:pt x="16109" y="3421"/>
                    <a:pt x="16109" y="3421"/>
                  </a:cubicBezTo>
                  <a:cubicBezTo>
                    <a:pt x="16475" y="3570"/>
                    <a:pt x="16475" y="3570"/>
                    <a:pt x="16475" y="3570"/>
                  </a:cubicBezTo>
                  <a:cubicBezTo>
                    <a:pt x="16475" y="3570"/>
                    <a:pt x="16475" y="3570"/>
                    <a:pt x="16475" y="3570"/>
                  </a:cubicBezTo>
                  <a:cubicBezTo>
                    <a:pt x="16475" y="8933"/>
                    <a:pt x="16475" y="8933"/>
                    <a:pt x="16475" y="8933"/>
                  </a:cubicBezTo>
                  <a:cubicBezTo>
                    <a:pt x="16658" y="9082"/>
                    <a:pt x="16841" y="9380"/>
                    <a:pt x="17024" y="9678"/>
                  </a:cubicBezTo>
                  <a:cubicBezTo>
                    <a:pt x="17024" y="2676"/>
                    <a:pt x="17024" y="2676"/>
                    <a:pt x="17024" y="2676"/>
                  </a:cubicBezTo>
                  <a:cubicBezTo>
                    <a:pt x="17024" y="2676"/>
                    <a:pt x="17024" y="2676"/>
                    <a:pt x="17024" y="2676"/>
                  </a:cubicBezTo>
                  <a:cubicBezTo>
                    <a:pt x="17573" y="2825"/>
                    <a:pt x="18305" y="2527"/>
                    <a:pt x="19038" y="1932"/>
                  </a:cubicBezTo>
                  <a:cubicBezTo>
                    <a:pt x="19953" y="1336"/>
                    <a:pt x="20136" y="442"/>
                    <a:pt x="19770" y="144"/>
                  </a:cubicBezTo>
                  <a:cubicBezTo>
                    <a:pt x="19404" y="-154"/>
                    <a:pt x="18305" y="-5"/>
                    <a:pt x="17573" y="740"/>
                  </a:cubicBezTo>
                  <a:cubicBezTo>
                    <a:pt x="16841" y="1187"/>
                    <a:pt x="16475" y="1932"/>
                    <a:pt x="16658" y="2378"/>
                  </a:cubicBezTo>
                  <a:cubicBezTo>
                    <a:pt x="16658" y="2378"/>
                    <a:pt x="16658" y="2378"/>
                    <a:pt x="16658" y="2378"/>
                  </a:cubicBezTo>
                  <a:cubicBezTo>
                    <a:pt x="8055" y="2378"/>
                    <a:pt x="8055" y="2378"/>
                    <a:pt x="8055" y="2378"/>
                  </a:cubicBezTo>
                  <a:cubicBezTo>
                    <a:pt x="8421" y="2527"/>
                    <a:pt x="8604" y="2676"/>
                    <a:pt x="8970" y="2825"/>
                  </a:cubicBezTo>
                  <a:lnTo>
                    <a:pt x="15560" y="2825"/>
                  </a:lnTo>
                  <a:close/>
                  <a:moveTo>
                    <a:pt x="15560" y="2825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439415" y="3909495"/>
            <a:ext cx="423890" cy="423890"/>
            <a:chOff x="2095350" y="2324961"/>
            <a:chExt cx="462882" cy="462882"/>
          </a:xfrm>
        </p:grpSpPr>
        <p:sp>
          <p:nvSpPr>
            <p:cNvPr id="60" name="Rounded Rectangle 59"/>
            <p:cNvSpPr/>
            <p:nvPr/>
          </p:nvSpPr>
          <p:spPr>
            <a:xfrm>
              <a:off x="2095350" y="2324961"/>
              <a:ext cx="462882" cy="46288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Shape 579"/>
            <p:cNvSpPr/>
            <p:nvPr/>
          </p:nvSpPr>
          <p:spPr>
            <a:xfrm flipV="1">
              <a:off x="2204123" y="2428623"/>
              <a:ext cx="245336" cy="25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387" extrusionOk="0">
                  <a:moveTo>
                    <a:pt x="15651" y="10439"/>
                  </a:moveTo>
                  <a:cubicBezTo>
                    <a:pt x="14876" y="10985"/>
                    <a:pt x="13809" y="10794"/>
                    <a:pt x="13267" y="10015"/>
                  </a:cubicBezTo>
                  <a:cubicBezTo>
                    <a:pt x="12724" y="9235"/>
                    <a:pt x="12913" y="8160"/>
                    <a:pt x="13688" y="7614"/>
                  </a:cubicBezTo>
                  <a:cubicBezTo>
                    <a:pt x="14302" y="7180"/>
                    <a:pt x="15100" y="7212"/>
                    <a:pt x="15674" y="7633"/>
                  </a:cubicBezTo>
                  <a:cubicBezTo>
                    <a:pt x="15386" y="7808"/>
                    <a:pt x="15187" y="7909"/>
                    <a:pt x="15149" y="7927"/>
                  </a:cubicBezTo>
                  <a:cubicBezTo>
                    <a:pt x="14829" y="8080"/>
                    <a:pt x="14692" y="8465"/>
                    <a:pt x="14842" y="8787"/>
                  </a:cubicBezTo>
                  <a:cubicBezTo>
                    <a:pt x="14952" y="9021"/>
                    <a:pt x="15183" y="9159"/>
                    <a:pt x="15425" y="9159"/>
                  </a:cubicBezTo>
                  <a:cubicBezTo>
                    <a:pt x="15515" y="9159"/>
                    <a:pt x="15608" y="9138"/>
                    <a:pt x="15698" y="9096"/>
                  </a:cubicBezTo>
                  <a:cubicBezTo>
                    <a:pt x="15903" y="8999"/>
                    <a:pt x="16125" y="8881"/>
                    <a:pt x="16356" y="8743"/>
                  </a:cubicBezTo>
                  <a:cubicBezTo>
                    <a:pt x="16460" y="9377"/>
                    <a:pt x="16209" y="10045"/>
                    <a:pt x="15651" y="10439"/>
                  </a:cubicBezTo>
                  <a:close/>
                  <a:moveTo>
                    <a:pt x="20298" y="434"/>
                  </a:moveTo>
                  <a:cubicBezTo>
                    <a:pt x="20181" y="97"/>
                    <a:pt x="19814" y="-81"/>
                    <a:pt x="19481" y="36"/>
                  </a:cubicBezTo>
                  <a:cubicBezTo>
                    <a:pt x="19146" y="153"/>
                    <a:pt x="18970" y="523"/>
                    <a:pt x="19086" y="859"/>
                  </a:cubicBezTo>
                  <a:cubicBezTo>
                    <a:pt x="20075" y="3715"/>
                    <a:pt x="18112" y="5846"/>
                    <a:pt x="16617" y="6988"/>
                  </a:cubicBezTo>
                  <a:lnTo>
                    <a:pt x="16012" y="6118"/>
                  </a:lnTo>
                  <a:cubicBezTo>
                    <a:pt x="15810" y="5827"/>
                    <a:pt x="15355" y="5583"/>
                    <a:pt x="15003" y="5578"/>
                  </a:cubicBezTo>
                  <a:lnTo>
                    <a:pt x="11612" y="5594"/>
                  </a:lnTo>
                  <a:cubicBezTo>
                    <a:pt x="11260" y="5588"/>
                    <a:pt x="10735" y="5751"/>
                    <a:pt x="10445" y="5955"/>
                  </a:cubicBezTo>
                  <a:lnTo>
                    <a:pt x="457" y="13000"/>
                  </a:lnTo>
                  <a:cubicBezTo>
                    <a:pt x="-27" y="13341"/>
                    <a:pt x="-145" y="14013"/>
                    <a:pt x="194" y="14500"/>
                  </a:cubicBezTo>
                  <a:lnTo>
                    <a:pt x="4734" y="21032"/>
                  </a:lnTo>
                  <a:cubicBezTo>
                    <a:pt x="5073" y="21519"/>
                    <a:pt x="5618" y="21461"/>
                    <a:pt x="6101" y="21120"/>
                  </a:cubicBezTo>
                  <a:lnTo>
                    <a:pt x="16090" y="14075"/>
                  </a:lnTo>
                  <a:cubicBezTo>
                    <a:pt x="16378" y="13870"/>
                    <a:pt x="16709" y="13429"/>
                    <a:pt x="16826" y="13093"/>
                  </a:cubicBezTo>
                  <a:lnTo>
                    <a:pt x="17888" y="9729"/>
                  </a:lnTo>
                  <a:cubicBezTo>
                    <a:pt x="18003" y="9393"/>
                    <a:pt x="17932" y="8880"/>
                    <a:pt x="17730" y="8589"/>
                  </a:cubicBezTo>
                  <a:lnTo>
                    <a:pt x="17361" y="8058"/>
                  </a:lnTo>
                  <a:cubicBezTo>
                    <a:pt x="19371" y="6513"/>
                    <a:pt x="21455" y="3778"/>
                    <a:pt x="20298" y="43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4891" tIns="34891" rIns="34891" bIns="34891" numCol="1" anchor="ctr">
              <a:noAutofit/>
            </a:bodyPr>
            <a:lstStyle/>
            <a:p>
              <a:pPr algn="just">
                <a:lnSpc>
                  <a:spcPct val="120000"/>
                </a:lnSpc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8439415" y="2788543"/>
            <a:ext cx="423890" cy="423890"/>
            <a:chOff x="2018242" y="3429000"/>
            <a:chExt cx="462882" cy="462882"/>
          </a:xfrm>
        </p:grpSpPr>
        <p:sp>
          <p:nvSpPr>
            <p:cNvPr id="64" name="Rounded Rectangle 63"/>
            <p:cNvSpPr/>
            <p:nvPr/>
          </p:nvSpPr>
          <p:spPr>
            <a:xfrm>
              <a:off x="2018242" y="3429000"/>
              <a:ext cx="462882" cy="46288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Shape 546"/>
            <p:cNvSpPr/>
            <p:nvPr/>
          </p:nvSpPr>
          <p:spPr>
            <a:xfrm>
              <a:off x="2102354" y="3560952"/>
              <a:ext cx="299452" cy="198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4" extrusionOk="0">
                  <a:moveTo>
                    <a:pt x="18596" y="5942"/>
                  </a:moveTo>
                  <a:cubicBezTo>
                    <a:pt x="18295" y="7132"/>
                    <a:pt x="17976" y="8348"/>
                    <a:pt x="17696" y="9399"/>
                  </a:cubicBezTo>
                  <a:cubicBezTo>
                    <a:pt x="18794" y="11734"/>
                    <a:pt x="19440" y="14666"/>
                    <a:pt x="19440" y="17887"/>
                  </a:cubicBezTo>
                  <a:cubicBezTo>
                    <a:pt x="19440" y="18391"/>
                    <a:pt x="19426" y="18896"/>
                    <a:pt x="19394" y="19390"/>
                  </a:cubicBezTo>
                  <a:cubicBezTo>
                    <a:pt x="19341" y="20265"/>
                    <a:pt x="19778" y="21038"/>
                    <a:pt x="20372" y="21116"/>
                  </a:cubicBezTo>
                  <a:cubicBezTo>
                    <a:pt x="20405" y="21122"/>
                    <a:pt x="20439" y="21124"/>
                    <a:pt x="20471" y="21124"/>
                  </a:cubicBezTo>
                  <a:cubicBezTo>
                    <a:pt x="21024" y="21124"/>
                    <a:pt x="21495" y="20502"/>
                    <a:pt x="21545" y="19677"/>
                  </a:cubicBezTo>
                  <a:cubicBezTo>
                    <a:pt x="21582" y="19089"/>
                    <a:pt x="21600" y="18486"/>
                    <a:pt x="21600" y="17887"/>
                  </a:cubicBezTo>
                  <a:cubicBezTo>
                    <a:pt x="21600" y="13196"/>
                    <a:pt x="20463" y="9004"/>
                    <a:pt x="18596" y="5942"/>
                  </a:cubicBezTo>
                  <a:close/>
                  <a:moveTo>
                    <a:pt x="10801" y="3957"/>
                  </a:moveTo>
                  <a:cubicBezTo>
                    <a:pt x="11273" y="3957"/>
                    <a:pt x="11734" y="4016"/>
                    <a:pt x="12183" y="4127"/>
                  </a:cubicBezTo>
                  <a:cubicBezTo>
                    <a:pt x="12656" y="3256"/>
                    <a:pt x="13186" y="2296"/>
                    <a:pt x="13702" y="1383"/>
                  </a:cubicBezTo>
                  <a:cubicBezTo>
                    <a:pt x="12781" y="990"/>
                    <a:pt x="11810" y="778"/>
                    <a:pt x="10801" y="778"/>
                  </a:cubicBezTo>
                  <a:cubicBezTo>
                    <a:pt x="4744" y="778"/>
                    <a:pt x="0" y="8292"/>
                    <a:pt x="0" y="17887"/>
                  </a:cubicBezTo>
                  <a:cubicBezTo>
                    <a:pt x="0" y="18477"/>
                    <a:pt x="18" y="19068"/>
                    <a:pt x="53" y="19643"/>
                  </a:cubicBezTo>
                  <a:cubicBezTo>
                    <a:pt x="105" y="20519"/>
                    <a:pt x="636" y="21162"/>
                    <a:pt x="1225" y="21086"/>
                  </a:cubicBezTo>
                  <a:cubicBezTo>
                    <a:pt x="1818" y="21007"/>
                    <a:pt x="2258" y="20236"/>
                    <a:pt x="2204" y="19361"/>
                  </a:cubicBezTo>
                  <a:cubicBezTo>
                    <a:pt x="2174" y="18879"/>
                    <a:pt x="2160" y="18383"/>
                    <a:pt x="2160" y="17887"/>
                  </a:cubicBezTo>
                  <a:cubicBezTo>
                    <a:pt x="2160" y="10076"/>
                    <a:pt x="5955" y="3957"/>
                    <a:pt x="10801" y="3957"/>
                  </a:cubicBezTo>
                  <a:close/>
                  <a:moveTo>
                    <a:pt x="8778" y="16036"/>
                  </a:moveTo>
                  <a:cubicBezTo>
                    <a:pt x="8032" y="17937"/>
                    <a:pt x="8535" y="19501"/>
                    <a:pt x="9569" y="20379"/>
                  </a:cubicBezTo>
                  <a:cubicBezTo>
                    <a:pt x="10602" y="21258"/>
                    <a:pt x="11773" y="21116"/>
                    <a:pt x="12519" y="19216"/>
                  </a:cubicBezTo>
                  <a:cubicBezTo>
                    <a:pt x="13265" y="17315"/>
                    <a:pt x="17970" y="355"/>
                    <a:pt x="17561" y="6"/>
                  </a:cubicBezTo>
                  <a:cubicBezTo>
                    <a:pt x="17151" y="-342"/>
                    <a:pt x="9524" y="14136"/>
                    <a:pt x="8778" y="16036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4891" tIns="34891" rIns="34891" bIns="34891" numCol="1" anchor="ctr">
              <a:noAutofit/>
            </a:bodyPr>
            <a:lstStyle/>
            <a:p>
              <a:pPr algn="just">
                <a:lnSpc>
                  <a:spcPct val="120000"/>
                </a:lnSpc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020332" y="3909495"/>
            <a:ext cx="423890" cy="423890"/>
            <a:chOff x="2855493" y="3429000"/>
            <a:chExt cx="462882" cy="462882"/>
          </a:xfrm>
        </p:grpSpPr>
        <p:sp>
          <p:nvSpPr>
            <p:cNvPr id="51" name="Rounded Rectangle 50"/>
            <p:cNvSpPr/>
            <p:nvPr/>
          </p:nvSpPr>
          <p:spPr>
            <a:xfrm>
              <a:off x="2855493" y="3429000"/>
              <a:ext cx="462882" cy="46288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Shape 1849"/>
            <p:cNvSpPr/>
            <p:nvPr/>
          </p:nvSpPr>
          <p:spPr>
            <a:xfrm flipH="1">
              <a:off x="2967936" y="3562457"/>
              <a:ext cx="256862" cy="206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63" extrusionOk="0">
                  <a:moveTo>
                    <a:pt x="7274" y="21020"/>
                  </a:moveTo>
                  <a:cubicBezTo>
                    <a:pt x="7274" y="21376"/>
                    <a:pt x="7435" y="21475"/>
                    <a:pt x="7659" y="21222"/>
                  </a:cubicBezTo>
                  <a:cubicBezTo>
                    <a:pt x="7951" y="20894"/>
                    <a:pt x="10973" y="17529"/>
                    <a:pt x="10973" y="17529"/>
                  </a:cubicBezTo>
                  <a:lnTo>
                    <a:pt x="7274" y="15153"/>
                  </a:lnTo>
                  <a:cubicBezTo>
                    <a:pt x="7274" y="15153"/>
                    <a:pt x="7274" y="21020"/>
                    <a:pt x="7274" y="21020"/>
                  </a:cubicBezTo>
                  <a:close/>
                  <a:moveTo>
                    <a:pt x="20812" y="50"/>
                  </a:moveTo>
                  <a:cubicBezTo>
                    <a:pt x="20412" y="224"/>
                    <a:pt x="667" y="8860"/>
                    <a:pt x="277" y="9030"/>
                  </a:cubicBezTo>
                  <a:cubicBezTo>
                    <a:pt x="-53" y="9174"/>
                    <a:pt x="-126" y="9528"/>
                    <a:pt x="266" y="9723"/>
                  </a:cubicBezTo>
                  <a:cubicBezTo>
                    <a:pt x="733" y="9955"/>
                    <a:pt x="4681" y="11919"/>
                    <a:pt x="4681" y="11919"/>
                  </a:cubicBezTo>
                  <a:lnTo>
                    <a:pt x="4681" y="11919"/>
                  </a:lnTo>
                  <a:lnTo>
                    <a:pt x="7298" y="13221"/>
                  </a:lnTo>
                  <a:cubicBezTo>
                    <a:pt x="7298" y="13221"/>
                    <a:pt x="19903" y="1732"/>
                    <a:pt x="20073" y="1577"/>
                  </a:cubicBezTo>
                  <a:cubicBezTo>
                    <a:pt x="20246" y="1420"/>
                    <a:pt x="20443" y="1713"/>
                    <a:pt x="20319" y="1881"/>
                  </a:cubicBezTo>
                  <a:cubicBezTo>
                    <a:pt x="20194" y="2050"/>
                    <a:pt x="11163" y="14170"/>
                    <a:pt x="11163" y="14170"/>
                  </a:cubicBezTo>
                  <a:cubicBezTo>
                    <a:pt x="11163" y="14170"/>
                    <a:pt x="11163" y="14170"/>
                    <a:pt x="11163" y="14171"/>
                  </a:cubicBezTo>
                  <a:lnTo>
                    <a:pt x="10637" y="14898"/>
                  </a:lnTo>
                  <a:lnTo>
                    <a:pt x="11333" y="15363"/>
                  </a:lnTo>
                  <a:lnTo>
                    <a:pt x="11333" y="15363"/>
                  </a:lnTo>
                  <a:cubicBezTo>
                    <a:pt x="11333" y="15363"/>
                    <a:pt x="16742" y="18976"/>
                    <a:pt x="17127" y="19234"/>
                  </a:cubicBezTo>
                  <a:cubicBezTo>
                    <a:pt x="17464" y="19459"/>
                    <a:pt x="17904" y="19272"/>
                    <a:pt x="18001" y="18750"/>
                  </a:cubicBezTo>
                  <a:cubicBezTo>
                    <a:pt x="18117" y="18135"/>
                    <a:pt x="21310" y="1052"/>
                    <a:pt x="21382" y="671"/>
                  </a:cubicBezTo>
                  <a:cubicBezTo>
                    <a:pt x="21474" y="177"/>
                    <a:pt x="21211" y="-125"/>
                    <a:pt x="20812" y="5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4891" tIns="34891" rIns="34891" bIns="34891" numCol="1" anchor="ctr">
              <a:noAutofit/>
            </a:bodyPr>
            <a:lstStyle/>
            <a:p>
              <a:pPr algn="just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4" name="任意多边形 53"/>
          <p:cNvSpPr/>
          <p:nvPr/>
        </p:nvSpPr>
        <p:spPr>
          <a:xfrm rot="16200000">
            <a:off x="1592646" y="-1093803"/>
            <a:ext cx="479931" cy="2926080"/>
          </a:xfrm>
          <a:custGeom>
            <a:avLst/>
            <a:gdLst>
              <a:gd name="connsiteX0" fmla="*/ 0 w 3252551"/>
              <a:gd name="connsiteY0" fmla="*/ 0 h 3677057"/>
              <a:gd name="connsiteX1" fmla="*/ 3252551 w 3252551"/>
              <a:gd name="connsiteY1" fmla="*/ 0 h 3677057"/>
              <a:gd name="connsiteX2" fmla="*/ 3252551 w 3252551"/>
              <a:gd name="connsiteY2" fmla="*/ 2142517 h 3677057"/>
              <a:gd name="connsiteX3" fmla="*/ 3244497 w 3252551"/>
              <a:gd name="connsiteY3" fmla="*/ 2142517 h 3677057"/>
              <a:gd name="connsiteX4" fmla="*/ 3240653 w 3252551"/>
              <a:gd name="connsiteY4" fmla="*/ 2218635 h 3677057"/>
              <a:gd name="connsiteX5" fmla="*/ 1624520 w 3252551"/>
              <a:gd name="connsiteY5" fmla="*/ 3677057 h 3677057"/>
              <a:gd name="connsiteX6" fmla="*/ 8387 w 3252551"/>
              <a:gd name="connsiteY6" fmla="*/ 2218635 h 3677057"/>
              <a:gd name="connsiteX7" fmla="*/ 4544 w 3252551"/>
              <a:gd name="connsiteY7" fmla="*/ 2142517 h 3677057"/>
              <a:gd name="connsiteX8" fmla="*/ 0 w 3252551"/>
              <a:gd name="connsiteY8" fmla="*/ 2142517 h 3677057"/>
              <a:gd name="connsiteX9" fmla="*/ 0 w 3252551"/>
              <a:gd name="connsiteY9" fmla="*/ 2052537 h 3677057"/>
              <a:gd name="connsiteX0" fmla="*/ 21025 w 3252551"/>
              <a:gd name="connsiteY0" fmla="*/ 0 h 6202391"/>
              <a:gd name="connsiteX1" fmla="*/ 3252551 w 3252551"/>
              <a:gd name="connsiteY1" fmla="*/ 2525334 h 6202391"/>
              <a:gd name="connsiteX2" fmla="*/ 3252551 w 3252551"/>
              <a:gd name="connsiteY2" fmla="*/ 4667851 h 6202391"/>
              <a:gd name="connsiteX3" fmla="*/ 3244497 w 3252551"/>
              <a:gd name="connsiteY3" fmla="*/ 4667851 h 6202391"/>
              <a:gd name="connsiteX4" fmla="*/ 3240653 w 3252551"/>
              <a:gd name="connsiteY4" fmla="*/ 4743969 h 6202391"/>
              <a:gd name="connsiteX5" fmla="*/ 1624520 w 3252551"/>
              <a:gd name="connsiteY5" fmla="*/ 6202391 h 6202391"/>
              <a:gd name="connsiteX6" fmla="*/ 8387 w 3252551"/>
              <a:gd name="connsiteY6" fmla="*/ 4743969 h 6202391"/>
              <a:gd name="connsiteX7" fmla="*/ 4544 w 3252551"/>
              <a:gd name="connsiteY7" fmla="*/ 4667851 h 6202391"/>
              <a:gd name="connsiteX8" fmla="*/ 0 w 3252551"/>
              <a:gd name="connsiteY8" fmla="*/ 4667851 h 6202391"/>
              <a:gd name="connsiteX9" fmla="*/ 0 w 3252551"/>
              <a:gd name="connsiteY9" fmla="*/ 4577871 h 6202391"/>
              <a:gd name="connsiteX10" fmla="*/ 21025 w 3252551"/>
              <a:gd name="connsiteY10" fmla="*/ 0 h 6202391"/>
              <a:gd name="connsiteX0" fmla="*/ 0 w 3252551"/>
              <a:gd name="connsiteY0" fmla="*/ 0 h 6202391"/>
              <a:gd name="connsiteX1" fmla="*/ 3252551 w 3252551"/>
              <a:gd name="connsiteY1" fmla="*/ 2525334 h 6202391"/>
              <a:gd name="connsiteX2" fmla="*/ 3252551 w 3252551"/>
              <a:gd name="connsiteY2" fmla="*/ 4667851 h 6202391"/>
              <a:gd name="connsiteX3" fmla="*/ 3244497 w 3252551"/>
              <a:gd name="connsiteY3" fmla="*/ 4667851 h 6202391"/>
              <a:gd name="connsiteX4" fmla="*/ 3240653 w 3252551"/>
              <a:gd name="connsiteY4" fmla="*/ 4743969 h 6202391"/>
              <a:gd name="connsiteX5" fmla="*/ 1624520 w 3252551"/>
              <a:gd name="connsiteY5" fmla="*/ 6202391 h 6202391"/>
              <a:gd name="connsiteX6" fmla="*/ 8387 w 3252551"/>
              <a:gd name="connsiteY6" fmla="*/ 4743969 h 6202391"/>
              <a:gd name="connsiteX7" fmla="*/ 4544 w 3252551"/>
              <a:gd name="connsiteY7" fmla="*/ 4667851 h 6202391"/>
              <a:gd name="connsiteX8" fmla="*/ 0 w 3252551"/>
              <a:gd name="connsiteY8" fmla="*/ 4667851 h 6202391"/>
              <a:gd name="connsiteX9" fmla="*/ 0 w 3252551"/>
              <a:gd name="connsiteY9" fmla="*/ 4577871 h 6202391"/>
              <a:gd name="connsiteX10" fmla="*/ 0 w 3252551"/>
              <a:gd name="connsiteY10" fmla="*/ 0 h 6202391"/>
              <a:gd name="connsiteX0" fmla="*/ 0 w 3252551"/>
              <a:gd name="connsiteY0" fmla="*/ 0 h 6202391"/>
              <a:gd name="connsiteX1" fmla="*/ 3231524 w 3252551"/>
              <a:gd name="connsiteY1" fmla="*/ 22548 h 6202391"/>
              <a:gd name="connsiteX2" fmla="*/ 3252551 w 3252551"/>
              <a:gd name="connsiteY2" fmla="*/ 4667851 h 6202391"/>
              <a:gd name="connsiteX3" fmla="*/ 3244497 w 3252551"/>
              <a:gd name="connsiteY3" fmla="*/ 4667851 h 6202391"/>
              <a:gd name="connsiteX4" fmla="*/ 3240653 w 3252551"/>
              <a:gd name="connsiteY4" fmla="*/ 4743969 h 6202391"/>
              <a:gd name="connsiteX5" fmla="*/ 1624520 w 3252551"/>
              <a:gd name="connsiteY5" fmla="*/ 6202391 h 6202391"/>
              <a:gd name="connsiteX6" fmla="*/ 8387 w 3252551"/>
              <a:gd name="connsiteY6" fmla="*/ 4743969 h 6202391"/>
              <a:gd name="connsiteX7" fmla="*/ 4544 w 3252551"/>
              <a:gd name="connsiteY7" fmla="*/ 4667851 h 6202391"/>
              <a:gd name="connsiteX8" fmla="*/ 0 w 3252551"/>
              <a:gd name="connsiteY8" fmla="*/ 4667851 h 6202391"/>
              <a:gd name="connsiteX9" fmla="*/ 0 w 3252551"/>
              <a:gd name="connsiteY9" fmla="*/ 4577871 h 6202391"/>
              <a:gd name="connsiteX10" fmla="*/ 0 w 3252551"/>
              <a:gd name="connsiteY10" fmla="*/ 0 h 6202391"/>
              <a:gd name="connsiteX0" fmla="*/ 0 w 3252551"/>
              <a:gd name="connsiteY0" fmla="*/ 15040398 h 21242789"/>
              <a:gd name="connsiteX1" fmla="*/ 3231518 w 3252551"/>
              <a:gd name="connsiteY1" fmla="*/ 3 h 21242789"/>
              <a:gd name="connsiteX2" fmla="*/ 3252551 w 3252551"/>
              <a:gd name="connsiteY2" fmla="*/ 19708249 h 21242789"/>
              <a:gd name="connsiteX3" fmla="*/ 3244497 w 3252551"/>
              <a:gd name="connsiteY3" fmla="*/ 19708249 h 21242789"/>
              <a:gd name="connsiteX4" fmla="*/ 3240653 w 3252551"/>
              <a:gd name="connsiteY4" fmla="*/ 19784367 h 21242789"/>
              <a:gd name="connsiteX5" fmla="*/ 1624520 w 3252551"/>
              <a:gd name="connsiteY5" fmla="*/ 21242789 h 21242789"/>
              <a:gd name="connsiteX6" fmla="*/ 8387 w 3252551"/>
              <a:gd name="connsiteY6" fmla="*/ 19784367 h 21242789"/>
              <a:gd name="connsiteX7" fmla="*/ 4544 w 3252551"/>
              <a:gd name="connsiteY7" fmla="*/ 19708249 h 21242789"/>
              <a:gd name="connsiteX8" fmla="*/ 0 w 3252551"/>
              <a:gd name="connsiteY8" fmla="*/ 19708249 h 21242789"/>
              <a:gd name="connsiteX9" fmla="*/ 0 w 3252551"/>
              <a:gd name="connsiteY9" fmla="*/ 19618269 h 21242789"/>
              <a:gd name="connsiteX10" fmla="*/ 0 w 3252551"/>
              <a:gd name="connsiteY10" fmla="*/ 15040398 h 21242789"/>
              <a:gd name="connsiteX0" fmla="*/ 0 w 3252551"/>
              <a:gd name="connsiteY0" fmla="*/ 0 h 21265340"/>
              <a:gd name="connsiteX1" fmla="*/ 3231518 w 3252551"/>
              <a:gd name="connsiteY1" fmla="*/ 22554 h 21265340"/>
              <a:gd name="connsiteX2" fmla="*/ 3252551 w 3252551"/>
              <a:gd name="connsiteY2" fmla="*/ 19730800 h 21265340"/>
              <a:gd name="connsiteX3" fmla="*/ 3244497 w 3252551"/>
              <a:gd name="connsiteY3" fmla="*/ 19730800 h 21265340"/>
              <a:gd name="connsiteX4" fmla="*/ 3240653 w 3252551"/>
              <a:gd name="connsiteY4" fmla="*/ 19806918 h 21265340"/>
              <a:gd name="connsiteX5" fmla="*/ 1624520 w 3252551"/>
              <a:gd name="connsiteY5" fmla="*/ 21265340 h 21265340"/>
              <a:gd name="connsiteX6" fmla="*/ 8387 w 3252551"/>
              <a:gd name="connsiteY6" fmla="*/ 19806918 h 21265340"/>
              <a:gd name="connsiteX7" fmla="*/ 4544 w 3252551"/>
              <a:gd name="connsiteY7" fmla="*/ 19730800 h 21265340"/>
              <a:gd name="connsiteX8" fmla="*/ 0 w 3252551"/>
              <a:gd name="connsiteY8" fmla="*/ 19730800 h 21265340"/>
              <a:gd name="connsiteX9" fmla="*/ 0 w 3252551"/>
              <a:gd name="connsiteY9" fmla="*/ 19640820 h 21265340"/>
              <a:gd name="connsiteX10" fmla="*/ 0 w 3252551"/>
              <a:gd name="connsiteY10" fmla="*/ 0 h 212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52551" h="21265340">
                <a:moveTo>
                  <a:pt x="0" y="0"/>
                </a:moveTo>
                <a:lnTo>
                  <a:pt x="3231518" y="22554"/>
                </a:lnTo>
                <a:lnTo>
                  <a:pt x="3252551" y="19730800"/>
                </a:lnTo>
                <a:lnTo>
                  <a:pt x="3244497" y="19730800"/>
                </a:lnTo>
                <a:lnTo>
                  <a:pt x="3240653" y="19806918"/>
                </a:lnTo>
                <a:cubicBezTo>
                  <a:pt x="3157461" y="20626092"/>
                  <a:pt x="2465643" y="21265340"/>
                  <a:pt x="1624520" y="21265340"/>
                </a:cubicBezTo>
                <a:cubicBezTo>
                  <a:pt x="783397" y="21265340"/>
                  <a:pt x="91579" y="20626092"/>
                  <a:pt x="8387" y="19806918"/>
                </a:cubicBezTo>
                <a:lnTo>
                  <a:pt x="4544" y="19730800"/>
                </a:lnTo>
                <a:lnTo>
                  <a:pt x="0" y="19730800"/>
                </a:lnTo>
                <a:lnTo>
                  <a:pt x="0" y="196408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 bwMode="auto">
          <a:xfrm>
            <a:off x="189992" y="129272"/>
            <a:ext cx="143256" cy="479932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28"/>
          <p:cNvSpPr>
            <a:spLocks noChangeArrowheads="1"/>
          </p:cNvSpPr>
          <p:nvPr/>
        </p:nvSpPr>
        <p:spPr bwMode="auto">
          <a:xfrm>
            <a:off x="497968" y="165848"/>
            <a:ext cx="2847975" cy="40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dirty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dirty="0">
              <a:solidFill>
                <a:srgbClr val="006AB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87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/>
      <p:bldP spid="81" grpId="0" build="p"/>
      <p:bldP spid="82" grpId="0" build="p"/>
      <p:bldP spid="83" grpId="0" build="p"/>
      <p:bldP spid="84" grpId="0" build="p"/>
      <p:bldP spid="85" grpId="0" build="p"/>
      <p:bldP spid="86" grpId="0" build="p"/>
      <p:bldP spid="87" grpId="0" build="p"/>
      <p:bldP spid="88" grpId="0" build="p"/>
      <p:bldP spid="7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1"/>
          <p:cNvGrpSpPr/>
          <p:nvPr/>
        </p:nvGrpSpPr>
        <p:grpSpPr>
          <a:xfrm>
            <a:off x="1162782" y="2076008"/>
            <a:ext cx="8032851" cy="3584344"/>
            <a:chOff x="179512" y="2060848"/>
            <a:chExt cx="7617691" cy="3399096"/>
          </a:xfrm>
        </p:grpSpPr>
        <p:sp>
          <p:nvSpPr>
            <p:cNvPr id="5" name="Oval 65"/>
            <p:cNvSpPr>
              <a:spLocks noChangeArrowheads="1"/>
            </p:cNvSpPr>
            <p:nvPr/>
          </p:nvSpPr>
          <p:spPr bwMode="auto">
            <a:xfrm>
              <a:off x="989905" y="4559851"/>
              <a:ext cx="596291" cy="7650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just" defTabSz="96423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00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6" name="组合 53"/>
            <p:cNvGrpSpPr/>
            <p:nvPr/>
          </p:nvGrpSpPr>
          <p:grpSpPr>
            <a:xfrm>
              <a:off x="179512" y="2060848"/>
              <a:ext cx="7617691" cy="3322593"/>
              <a:chOff x="683568" y="2266648"/>
              <a:chExt cx="7617691" cy="3322593"/>
            </a:xfrm>
          </p:grpSpPr>
          <p:sp>
            <p:nvSpPr>
              <p:cNvPr id="12" name="Freeform 6"/>
              <p:cNvSpPr>
                <a:spLocks/>
              </p:cNvSpPr>
              <p:nvPr/>
            </p:nvSpPr>
            <p:spPr bwMode="auto">
              <a:xfrm>
                <a:off x="2628510" y="2428726"/>
                <a:ext cx="5186513" cy="2674281"/>
              </a:xfrm>
              <a:custGeom>
                <a:avLst/>
                <a:gdLst>
                  <a:gd name="T0" fmla="*/ 0 w 4608"/>
                  <a:gd name="T1" fmla="*/ 72 h 2376"/>
                  <a:gd name="T2" fmla="*/ 4608 w 4608"/>
                  <a:gd name="T3" fmla="*/ 2376 h 2376"/>
                  <a:gd name="T4" fmla="*/ 4608 w 4608"/>
                  <a:gd name="T5" fmla="*/ 2304 h 2376"/>
                  <a:gd name="T6" fmla="*/ 0 w 4608"/>
                  <a:gd name="T7" fmla="*/ 0 h 2376"/>
                  <a:gd name="T8" fmla="*/ 0 w 4608"/>
                  <a:gd name="T9" fmla="*/ 72 h 2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08"/>
                  <a:gd name="T16" fmla="*/ 0 h 2376"/>
                  <a:gd name="T17" fmla="*/ 4608 w 4608"/>
                  <a:gd name="T18" fmla="*/ 2376 h 2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08" h="2376">
                    <a:moveTo>
                      <a:pt x="0" y="72"/>
                    </a:moveTo>
                    <a:lnTo>
                      <a:pt x="4608" y="2376"/>
                    </a:lnTo>
                    <a:lnTo>
                      <a:pt x="4608" y="2304"/>
                    </a:lnTo>
                    <a:lnTo>
                      <a:pt x="0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2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7652945" y="5103007"/>
                <a:ext cx="648314" cy="8103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2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Freeform 8"/>
              <p:cNvSpPr>
                <a:spLocks/>
              </p:cNvSpPr>
              <p:nvPr/>
            </p:nvSpPr>
            <p:spPr bwMode="auto">
              <a:xfrm>
                <a:off x="2628510" y="2266648"/>
                <a:ext cx="5672749" cy="2836359"/>
              </a:xfrm>
              <a:custGeom>
                <a:avLst/>
                <a:gdLst>
                  <a:gd name="T0" fmla="*/ 288 w 5040"/>
                  <a:gd name="T1" fmla="*/ 0 h 2520"/>
                  <a:gd name="T2" fmla="*/ 4896 w 5040"/>
                  <a:gd name="T3" fmla="*/ 2304 h 2520"/>
                  <a:gd name="T4" fmla="*/ 5040 w 5040"/>
                  <a:gd name="T5" fmla="*/ 2232 h 2520"/>
                  <a:gd name="T6" fmla="*/ 5040 w 5040"/>
                  <a:gd name="T7" fmla="*/ 2520 h 2520"/>
                  <a:gd name="T8" fmla="*/ 4464 w 5040"/>
                  <a:gd name="T9" fmla="*/ 2520 h 2520"/>
                  <a:gd name="T10" fmla="*/ 4608 w 5040"/>
                  <a:gd name="T11" fmla="*/ 2448 h 2520"/>
                  <a:gd name="T12" fmla="*/ 0 w 5040"/>
                  <a:gd name="T13" fmla="*/ 144 h 2520"/>
                  <a:gd name="T14" fmla="*/ 288 w 5040"/>
                  <a:gd name="T15" fmla="*/ 0 h 25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040"/>
                  <a:gd name="T25" fmla="*/ 0 h 2520"/>
                  <a:gd name="T26" fmla="*/ 5040 w 5040"/>
                  <a:gd name="T27" fmla="*/ 2520 h 25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040" h="2520">
                    <a:moveTo>
                      <a:pt x="288" y="0"/>
                    </a:moveTo>
                    <a:lnTo>
                      <a:pt x="4896" y="2304"/>
                    </a:lnTo>
                    <a:lnTo>
                      <a:pt x="5040" y="2232"/>
                    </a:lnTo>
                    <a:lnTo>
                      <a:pt x="5040" y="2520"/>
                    </a:lnTo>
                    <a:lnTo>
                      <a:pt x="4464" y="2520"/>
                    </a:lnTo>
                    <a:lnTo>
                      <a:pt x="4608" y="2448"/>
                    </a:lnTo>
                    <a:lnTo>
                      <a:pt x="0" y="144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2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2304353" y="2428726"/>
                <a:ext cx="4538199" cy="2269087"/>
              </a:xfrm>
              <a:custGeom>
                <a:avLst/>
                <a:gdLst>
                  <a:gd name="T0" fmla="*/ 3744 w 4032"/>
                  <a:gd name="T1" fmla="*/ 2016 h 2016"/>
                  <a:gd name="T2" fmla="*/ 0 w 4032"/>
                  <a:gd name="T3" fmla="*/ 144 h 2016"/>
                  <a:gd name="T4" fmla="*/ 288 w 4032"/>
                  <a:gd name="T5" fmla="*/ 0 h 2016"/>
                  <a:gd name="T6" fmla="*/ 4032 w 4032"/>
                  <a:gd name="T7" fmla="*/ 1872 h 2016"/>
                  <a:gd name="T8" fmla="*/ 3744 w 4032"/>
                  <a:gd name="T9" fmla="*/ 2016 h 20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32"/>
                  <a:gd name="T16" fmla="*/ 0 h 2016"/>
                  <a:gd name="T17" fmla="*/ 4032 w 4032"/>
                  <a:gd name="T18" fmla="*/ 2016 h 20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32" h="2016">
                    <a:moveTo>
                      <a:pt x="3744" y="2016"/>
                    </a:moveTo>
                    <a:lnTo>
                      <a:pt x="0" y="144"/>
                    </a:lnTo>
                    <a:lnTo>
                      <a:pt x="288" y="0"/>
                    </a:lnTo>
                    <a:lnTo>
                      <a:pt x="4032" y="1872"/>
                    </a:lnTo>
                    <a:lnTo>
                      <a:pt x="3744" y="201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2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2304353" y="2590803"/>
                <a:ext cx="4214042" cy="2755320"/>
              </a:xfrm>
              <a:custGeom>
                <a:avLst/>
                <a:gdLst>
                  <a:gd name="T0" fmla="*/ 0 w 3744"/>
                  <a:gd name="T1" fmla="*/ 0 h 2448"/>
                  <a:gd name="T2" fmla="*/ 0 w 3744"/>
                  <a:gd name="T3" fmla="*/ 72 h 2448"/>
                  <a:gd name="T4" fmla="*/ 3672 w 3744"/>
                  <a:gd name="T5" fmla="*/ 1908 h 2448"/>
                  <a:gd name="T6" fmla="*/ 3672 w 3744"/>
                  <a:gd name="T7" fmla="*/ 2412 h 2448"/>
                  <a:gd name="T8" fmla="*/ 3744 w 3744"/>
                  <a:gd name="T9" fmla="*/ 2448 h 2448"/>
                  <a:gd name="T10" fmla="*/ 3744 w 3744"/>
                  <a:gd name="T11" fmla="*/ 1872 h 2448"/>
                  <a:gd name="T12" fmla="*/ 0 w 3744"/>
                  <a:gd name="T13" fmla="*/ 0 h 24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44"/>
                  <a:gd name="T22" fmla="*/ 0 h 2448"/>
                  <a:gd name="T23" fmla="*/ 3744 w 3744"/>
                  <a:gd name="T24" fmla="*/ 2448 h 24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44" h="2448">
                    <a:moveTo>
                      <a:pt x="0" y="0"/>
                    </a:moveTo>
                    <a:lnTo>
                      <a:pt x="0" y="72"/>
                    </a:lnTo>
                    <a:lnTo>
                      <a:pt x="3672" y="1908"/>
                    </a:lnTo>
                    <a:lnTo>
                      <a:pt x="3672" y="2412"/>
                    </a:lnTo>
                    <a:lnTo>
                      <a:pt x="3744" y="2448"/>
                    </a:lnTo>
                    <a:lnTo>
                      <a:pt x="3744" y="18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2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6275277" y="5305604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2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6761513" y="5062488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2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6356317" y="4535735"/>
                <a:ext cx="648314" cy="1053506"/>
              </a:xfrm>
              <a:custGeom>
                <a:avLst/>
                <a:gdLst>
                  <a:gd name="T0" fmla="*/ 432 w 576"/>
                  <a:gd name="T1" fmla="*/ 576 h 936"/>
                  <a:gd name="T2" fmla="*/ 432 w 576"/>
                  <a:gd name="T3" fmla="*/ 0 h 936"/>
                  <a:gd name="T4" fmla="*/ 144 w 576"/>
                  <a:gd name="T5" fmla="*/ 144 h 936"/>
                  <a:gd name="T6" fmla="*/ 144 w 576"/>
                  <a:gd name="T7" fmla="*/ 720 h 936"/>
                  <a:gd name="T8" fmla="*/ 0 w 576"/>
                  <a:gd name="T9" fmla="*/ 792 h 936"/>
                  <a:gd name="T10" fmla="*/ 288 w 576"/>
                  <a:gd name="T11" fmla="*/ 936 h 936"/>
                  <a:gd name="T12" fmla="*/ 576 w 576"/>
                  <a:gd name="T13" fmla="*/ 504 h 936"/>
                  <a:gd name="T14" fmla="*/ 432 w 576"/>
                  <a:gd name="T15" fmla="*/ 576 h 9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936"/>
                  <a:gd name="T26" fmla="*/ 576 w 576"/>
                  <a:gd name="T27" fmla="*/ 936 h 9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936">
                    <a:moveTo>
                      <a:pt x="432" y="576"/>
                    </a:moveTo>
                    <a:lnTo>
                      <a:pt x="432" y="0"/>
                    </a:lnTo>
                    <a:lnTo>
                      <a:pt x="144" y="144"/>
                    </a:lnTo>
                    <a:lnTo>
                      <a:pt x="144" y="720"/>
                    </a:lnTo>
                    <a:lnTo>
                      <a:pt x="0" y="792"/>
                    </a:lnTo>
                    <a:lnTo>
                      <a:pt x="288" y="936"/>
                    </a:lnTo>
                    <a:lnTo>
                      <a:pt x="576" y="504"/>
                    </a:lnTo>
                    <a:lnTo>
                      <a:pt x="432" y="57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2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1980196" y="2590803"/>
                <a:ext cx="3889885" cy="1944932"/>
              </a:xfrm>
              <a:custGeom>
                <a:avLst/>
                <a:gdLst>
                  <a:gd name="T0" fmla="*/ 3168 w 3456"/>
                  <a:gd name="T1" fmla="*/ 1728 h 1728"/>
                  <a:gd name="T2" fmla="*/ 0 w 3456"/>
                  <a:gd name="T3" fmla="*/ 144 h 1728"/>
                  <a:gd name="T4" fmla="*/ 288 w 3456"/>
                  <a:gd name="T5" fmla="*/ 0 h 1728"/>
                  <a:gd name="T6" fmla="*/ 3456 w 3456"/>
                  <a:gd name="T7" fmla="*/ 1584 h 1728"/>
                  <a:gd name="T8" fmla="*/ 3168 w 3456"/>
                  <a:gd name="T9" fmla="*/ 1728 h 17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56"/>
                  <a:gd name="T16" fmla="*/ 0 h 1728"/>
                  <a:gd name="T17" fmla="*/ 3456 w 3456"/>
                  <a:gd name="T18" fmla="*/ 1728 h 17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56" h="1728">
                    <a:moveTo>
                      <a:pt x="3168" y="1728"/>
                    </a:moveTo>
                    <a:lnTo>
                      <a:pt x="0" y="144"/>
                    </a:lnTo>
                    <a:lnTo>
                      <a:pt x="288" y="0"/>
                    </a:lnTo>
                    <a:lnTo>
                      <a:pt x="3456" y="1584"/>
                    </a:lnTo>
                    <a:lnTo>
                      <a:pt x="3168" y="172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2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15"/>
              <p:cNvSpPr>
                <a:spLocks/>
              </p:cNvSpPr>
              <p:nvPr/>
            </p:nvSpPr>
            <p:spPr bwMode="auto">
              <a:xfrm>
                <a:off x="1980196" y="2752881"/>
                <a:ext cx="3565728" cy="2431165"/>
              </a:xfrm>
              <a:custGeom>
                <a:avLst/>
                <a:gdLst>
                  <a:gd name="T0" fmla="*/ 0 w 3168"/>
                  <a:gd name="T1" fmla="*/ 0 h 2160"/>
                  <a:gd name="T2" fmla="*/ 0 w 3168"/>
                  <a:gd name="T3" fmla="*/ 72 h 2160"/>
                  <a:gd name="T4" fmla="*/ 3096 w 3168"/>
                  <a:gd name="T5" fmla="*/ 1620 h 2160"/>
                  <a:gd name="T6" fmla="*/ 3096 w 3168"/>
                  <a:gd name="T7" fmla="*/ 2124 h 2160"/>
                  <a:gd name="T8" fmla="*/ 3168 w 3168"/>
                  <a:gd name="T9" fmla="*/ 2160 h 2160"/>
                  <a:gd name="T10" fmla="*/ 3168 w 3168"/>
                  <a:gd name="T11" fmla="*/ 1584 h 2160"/>
                  <a:gd name="T12" fmla="*/ 0 w 3168"/>
                  <a:gd name="T13" fmla="*/ 0 h 21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68"/>
                  <a:gd name="T22" fmla="*/ 0 h 2160"/>
                  <a:gd name="T23" fmla="*/ 3168 w 3168"/>
                  <a:gd name="T24" fmla="*/ 2160 h 21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68" h="2160">
                    <a:moveTo>
                      <a:pt x="0" y="0"/>
                    </a:moveTo>
                    <a:lnTo>
                      <a:pt x="0" y="72"/>
                    </a:lnTo>
                    <a:lnTo>
                      <a:pt x="3096" y="1620"/>
                    </a:lnTo>
                    <a:lnTo>
                      <a:pt x="3096" y="2124"/>
                    </a:lnTo>
                    <a:lnTo>
                      <a:pt x="3168" y="2160"/>
                    </a:lnTo>
                    <a:lnTo>
                      <a:pt x="3168" y="1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2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16"/>
              <p:cNvSpPr>
                <a:spLocks/>
              </p:cNvSpPr>
              <p:nvPr/>
            </p:nvSpPr>
            <p:spPr bwMode="auto">
              <a:xfrm>
                <a:off x="5302806" y="5143526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2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5789042" y="4900410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2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18"/>
              <p:cNvSpPr>
                <a:spLocks/>
              </p:cNvSpPr>
              <p:nvPr/>
            </p:nvSpPr>
            <p:spPr bwMode="auto">
              <a:xfrm>
                <a:off x="5383845" y="4373658"/>
                <a:ext cx="648314" cy="1053505"/>
              </a:xfrm>
              <a:custGeom>
                <a:avLst/>
                <a:gdLst>
                  <a:gd name="T0" fmla="*/ 432 w 576"/>
                  <a:gd name="T1" fmla="*/ 576 h 936"/>
                  <a:gd name="T2" fmla="*/ 432 w 576"/>
                  <a:gd name="T3" fmla="*/ 0 h 936"/>
                  <a:gd name="T4" fmla="*/ 144 w 576"/>
                  <a:gd name="T5" fmla="*/ 144 h 936"/>
                  <a:gd name="T6" fmla="*/ 144 w 576"/>
                  <a:gd name="T7" fmla="*/ 720 h 936"/>
                  <a:gd name="T8" fmla="*/ 0 w 576"/>
                  <a:gd name="T9" fmla="*/ 792 h 936"/>
                  <a:gd name="T10" fmla="*/ 288 w 576"/>
                  <a:gd name="T11" fmla="*/ 936 h 936"/>
                  <a:gd name="T12" fmla="*/ 576 w 576"/>
                  <a:gd name="T13" fmla="*/ 504 h 936"/>
                  <a:gd name="T14" fmla="*/ 432 w 576"/>
                  <a:gd name="T15" fmla="*/ 576 h 9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936"/>
                  <a:gd name="T26" fmla="*/ 576 w 576"/>
                  <a:gd name="T27" fmla="*/ 936 h 9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936">
                    <a:moveTo>
                      <a:pt x="432" y="576"/>
                    </a:moveTo>
                    <a:lnTo>
                      <a:pt x="432" y="0"/>
                    </a:lnTo>
                    <a:lnTo>
                      <a:pt x="144" y="144"/>
                    </a:lnTo>
                    <a:lnTo>
                      <a:pt x="144" y="720"/>
                    </a:lnTo>
                    <a:lnTo>
                      <a:pt x="0" y="792"/>
                    </a:lnTo>
                    <a:lnTo>
                      <a:pt x="288" y="936"/>
                    </a:lnTo>
                    <a:lnTo>
                      <a:pt x="576" y="504"/>
                    </a:lnTo>
                    <a:lnTo>
                      <a:pt x="432" y="576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2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19"/>
              <p:cNvSpPr>
                <a:spLocks/>
              </p:cNvSpPr>
              <p:nvPr/>
            </p:nvSpPr>
            <p:spPr bwMode="auto">
              <a:xfrm>
                <a:off x="1656039" y="2752881"/>
                <a:ext cx="3241571" cy="1620777"/>
              </a:xfrm>
              <a:custGeom>
                <a:avLst/>
                <a:gdLst>
                  <a:gd name="T0" fmla="*/ 2592 w 2880"/>
                  <a:gd name="T1" fmla="*/ 1440 h 1440"/>
                  <a:gd name="T2" fmla="*/ 0 w 2880"/>
                  <a:gd name="T3" fmla="*/ 144 h 1440"/>
                  <a:gd name="T4" fmla="*/ 288 w 2880"/>
                  <a:gd name="T5" fmla="*/ 0 h 1440"/>
                  <a:gd name="T6" fmla="*/ 2880 w 2880"/>
                  <a:gd name="T7" fmla="*/ 1296 h 1440"/>
                  <a:gd name="T8" fmla="*/ 2592 w 2880"/>
                  <a:gd name="T9" fmla="*/ 1440 h 14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0"/>
                  <a:gd name="T16" fmla="*/ 0 h 1440"/>
                  <a:gd name="T17" fmla="*/ 2880 w 2880"/>
                  <a:gd name="T18" fmla="*/ 1440 h 14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0" h="1440">
                    <a:moveTo>
                      <a:pt x="2592" y="1440"/>
                    </a:moveTo>
                    <a:lnTo>
                      <a:pt x="0" y="144"/>
                    </a:lnTo>
                    <a:lnTo>
                      <a:pt x="288" y="0"/>
                    </a:lnTo>
                    <a:lnTo>
                      <a:pt x="2880" y="1296"/>
                    </a:lnTo>
                    <a:lnTo>
                      <a:pt x="2592" y="144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2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0"/>
              <p:cNvSpPr>
                <a:spLocks/>
              </p:cNvSpPr>
              <p:nvPr/>
            </p:nvSpPr>
            <p:spPr bwMode="auto">
              <a:xfrm>
                <a:off x="1656039" y="2914959"/>
                <a:ext cx="2917414" cy="2107010"/>
              </a:xfrm>
              <a:custGeom>
                <a:avLst/>
                <a:gdLst>
                  <a:gd name="T0" fmla="*/ 0 w 2592"/>
                  <a:gd name="T1" fmla="*/ 0 h 1872"/>
                  <a:gd name="T2" fmla="*/ 0 w 2592"/>
                  <a:gd name="T3" fmla="*/ 72 h 1872"/>
                  <a:gd name="T4" fmla="*/ 2520 w 2592"/>
                  <a:gd name="T5" fmla="*/ 1332 h 1872"/>
                  <a:gd name="T6" fmla="*/ 2520 w 2592"/>
                  <a:gd name="T7" fmla="*/ 1836 h 1872"/>
                  <a:gd name="T8" fmla="*/ 2592 w 2592"/>
                  <a:gd name="T9" fmla="*/ 1872 h 1872"/>
                  <a:gd name="T10" fmla="*/ 2592 w 2592"/>
                  <a:gd name="T11" fmla="*/ 1296 h 1872"/>
                  <a:gd name="T12" fmla="*/ 0 w 2592"/>
                  <a:gd name="T13" fmla="*/ 0 h 18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92"/>
                  <a:gd name="T22" fmla="*/ 0 h 1872"/>
                  <a:gd name="T23" fmla="*/ 2592 w 2592"/>
                  <a:gd name="T24" fmla="*/ 1872 h 18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92" h="1872">
                    <a:moveTo>
                      <a:pt x="0" y="0"/>
                    </a:moveTo>
                    <a:lnTo>
                      <a:pt x="0" y="72"/>
                    </a:lnTo>
                    <a:lnTo>
                      <a:pt x="2520" y="1332"/>
                    </a:lnTo>
                    <a:lnTo>
                      <a:pt x="2520" y="1836"/>
                    </a:lnTo>
                    <a:lnTo>
                      <a:pt x="2592" y="1872"/>
                    </a:lnTo>
                    <a:lnTo>
                      <a:pt x="2592" y="12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2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21"/>
              <p:cNvSpPr>
                <a:spLocks/>
              </p:cNvSpPr>
              <p:nvPr/>
            </p:nvSpPr>
            <p:spPr bwMode="auto">
              <a:xfrm>
                <a:off x="4330335" y="4981449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2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2"/>
              <p:cNvSpPr>
                <a:spLocks/>
              </p:cNvSpPr>
              <p:nvPr/>
            </p:nvSpPr>
            <p:spPr bwMode="auto">
              <a:xfrm>
                <a:off x="4816571" y="4738332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2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23"/>
              <p:cNvSpPr>
                <a:spLocks/>
              </p:cNvSpPr>
              <p:nvPr/>
            </p:nvSpPr>
            <p:spPr bwMode="auto">
              <a:xfrm>
                <a:off x="4411374" y="4211580"/>
                <a:ext cx="648314" cy="1053505"/>
              </a:xfrm>
              <a:custGeom>
                <a:avLst/>
                <a:gdLst>
                  <a:gd name="T0" fmla="*/ 432 w 576"/>
                  <a:gd name="T1" fmla="*/ 576 h 936"/>
                  <a:gd name="T2" fmla="*/ 432 w 576"/>
                  <a:gd name="T3" fmla="*/ 0 h 936"/>
                  <a:gd name="T4" fmla="*/ 144 w 576"/>
                  <a:gd name="T5" fmla="*/ 144 h 936"/>
                  <a:gd name="T6" fmla="*/ 144 w 576"/>
                  <a:gd name="T7" fmla="*/ 720 h 936"/>
                  <a:gd name="T8" fmla="*/ 0 w 576"/>
                  <a:gd name="T9" fmla="*/ 792 h 936"/>
                  <a:gd name="T10" fmla="*/ 288 w 576"/>
                  <a:gd name="T11" fmla="*/ 936 h 936"/>
                  <a:gd name="T12" fmla="*/ 576 w 576"/>
                  <a:gd name="T13" fmla="*/ 504 h 936"/>
                  <a:gd name="T14" fmla="*/ 432 w 576"/>
                  <a:gd name="T15" fmla="*/ 576 h 9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936"/>
                  <a:gd name="T26" fmla="*/ 576 w 576"/>
                  <a:gd name="T27" fmla="*/ 936 h 9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936">
                    <a:moveTo>
                      <a:pt x="432" y="576"/>
                    </a:moveTo>
                    <a:lnTo>
                      <a:pt x="432" y="0"/>
                    </a:lnTo>
                    <a:lnTo>
                      <a:pt x="144" y="144"/>
                    </a:lnTo>
                    <a:lnTo>
                      <a:pt x="144" y="720"/>
                    </a:lnTo>
                    <a:lnTo>
                      <a:pt x="0" y="792"/>
                    </a:lnTo>
                    <a:lnTo>
                      <a:pt x="288" y="936"/>
                    </a:lnTo>
                    <a:lnTo>
                      <a:pt x="576" y="504"/>
                    </a:lnTo>
                    <a:lnTo>
                      <a:pt x="432" y="576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2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24"/>
              <p:cNvSpPr>
                <a:spLocks/>
              </p:cNvSpPr>
              <p:nvPr/>
            </p:nvSpPr>
            <p:spPr bwMode="auto">
              <a:xfrm>
                <a:off x="1331882" y="2914959"/>
                <a:ext cx="2593257" cy="1296621"/>
              </a:xfrm>
              <a:custGeom>
                <a:avLst/>
                <a:gdLst>
                  <a:gd name="T0" fmla="*/ 2016 w 2304"/>
                  <a:gd name="T1" fmla="*/ 1152 h 1152"/>
                  <a:gd name="T2" fmla="*/ 0 w 2304"/>
                  <a:gd name="T3" fmla="*/ 144 h 1152"/>
                  <a:gd name="T4" fmla="*/ 288 w 2304"/>
                  <a:gd name="T5" fmla="*/ 0 h 1152"/>
                  <a:gd name="T6" fmla="*/ 2304 w 2304"/>
                  <a:gd name="T7" fmla="*/ 1008 h 1152"/>
                  <a:gd name="T8" fmla="*/ 2016 w 2304"/>
                  <a:gd name="T9" fmla="*/ 1152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04"/>
                  <a:gd name="T16" fmla="*/ 0 h 1152"/>
                  <a:gd name="T17" fmla="*/ 2304 w 2304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04" h="1152">
                    <a:moveTo>
                      <a:pt x="2016" y="1152"/>
                    </a:moveTo>
                    <a:lnTo>
                      <a:pt x="0" y="144"/>
                    </a:lnTo>
                    <a:lnTo>
                      <a:pt x="288" y="0"/>
                    </a:lnTo>
                    <a:lnTo>
                      <a:pt x="2304" y="1008"/>
                    </a:lnTo>
                    <a:lnTo>
                      <a:pt x="2016" y="115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/>
              <a:lstStyle/>
              <a:p>
                <a:pPr algn="just" defTabSz="964230" latinLnBrk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9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25"/>
              <p:cNvSpPr>
                <a:spLocks/>
              </p:cNvSpPr>
              <p:nvPr/>
            </p:nvSpPr>
            <p:spPr bwMode="auto">
              <a:xfrm>
                <a:off x="1344408" y="3077036"/>
                <a:ext cx="2269099" cy="1782854"/>
              </a:xfrm>
              <a:custGeom>
                <a:avLst/>
                <a:gdLst>
                  <a:gd name="T0" fmla="*/ 0 w 2016"/>
                  <a:gd name="T1" fmla="*/ 0 h 1584"/>
                  <a:gd name="T2" fmla="*/ 0 w 2016"/>
                  <a:gd name="T3" fmla="*/ 72 h 1584"/>
                  <a:gd name="T4" fmla="*/ 1944 w 2016"/>
                  <a:gd name="T5" fmla="*/ 1044 h 1584"/>
                  <a:gd name="T6" fmla="*/ 1944 w 2016"/>
                  <a:gd name="T7" fmla="*/ 1548 h 1584"/>
                  <a:gd name="T8" fmla="*/ 2016 w 2016"/>
                  <a:gd name="T9" fmla="*/ 1584 h 1584"/>
                  <a:gd name="T10" fmla="*/ 2016 w 2016"/>
                  <a:gd name="T11" fmla="*/ 1008 h 1584"/>
                  <a:gd name="T12" fmla="*/ 0 w 2016"/>
                  <a:gd name="T13" fmla="*/ 0 h 15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16"/>
                  <a:gd name="T22" fmla="*/ 0 h 1584"/>
                  <a:gd name="T23" fmla="*/ 2016 w 2016"/>
                  <a:gd name="T24" fmla="*/ 1584 h 15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16" h="1584">
                    <a:moveTo>
                      <a:pt x="0" y="0"/>
                    </a:moveTo>
                    <a:lnTo>
                      <a:pt x="0" y="72"/>
                    </a:lnTo>
                    <a:lnTo>
                      <a:pt x="1944" y="1044"/>
                    </a:lnTo>
                    <a:lnTo>
                      <a:pt x="1944" y="1548"/>
                    </a:lnTo>
                    <a:lnTo>
                      <a:pt x="2016" y="1584"/>
                    </a:lnTo>
                    <a:lnTo>
                      <a:pt x="2016" y="10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2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26"/>
              <p:cNvSpPr>
                <a:spLocks/>
              </p:cNvSpPr>
              <p:nvPr/>
            </p:nvSpPr>
            <p:spPr bwMode="auto">
              <a:xfrm>
                <a:off x="3370390" y="4819371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2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27"/>
              <p:cNvSpPr>
                <a:spLocks/>
              </p:cNvSpPr>
              <p:nvPr/>
            </p:nvSpPr>
            <p:spPr bwMode="auto">
              <a:xfrm>
                <a:off x="3844099" y="4576255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2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28"/>
              <p:cNvSpPr>
                <a:spLocks/>
              </p:cNvSpPr>
              <p:nvPr/>
            </p:nvSpPr>
            <p:spPr bwMode="auto">
              <a:xfrm>
                <a:off x="3438903" y="4049502"/>
                <a:ext cx="648314" cy="1053505"/>
              </a:xfrm>
              <a:custGeom>
                <a:avLst/>
                <a:gdLst>
                  <a:gd name="T0" fmla="*/ 432 w 576"/>
                  <a:gd name="T1" fmla="*/ 576 h 936"/>
                  <a:gd name="T2" fmla="*/ 432 w 576"/>
                  <a:gd name="T3" fmla="*/ 0 h 936"/>
                  <a:gd name="T4" fmla="*/ 144 w 576"/>
                  <a:gd name="T5" fmla="*/ 144 h 936"/>
                  <a:gd name="T6" fmla="*/ 144 w 576"/>
                  <a:gd name="T7" fmla="*/ 720 h 936"/>
                  <a:gd name="T8" fmla="*/ 0 w 576"/>
                  <a:gd name="T9" fmla="*/ 792 h 936"/>
                  <a:gd name="T10" fmla="*/ 288 w 576"/>
                  <a:gd name="T11" fmla="*/ 936 h 936"/>
                  <a:gd name="T12" fmla="*/ 576 w 576"/>
                  <a:gd name="T13" fmla="*/ 504 h 936"/>
                  <a:gd name="T14" fmla="*/ 432 w 576"/>
                  <a:gd name="T15" fmla="*/ 576 h 9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936"/>
                  <a:gd name="T26" fmla="*/ 576 w 576"/>
                  <a:gd name="T27" fmla="*/ 936 h 9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936">
                    <a:moveTo>
                      <a:pt x="432" y="576"/>
                    </a:moveTo>
                    <a:lnTo>
                      <a:pt x="432" y="0"/>
                    </a:lnTo>
                    <a:lnTo>
                      <a:pt x="144" y="144"/>
                    </a:lnTo>
                    <a:lnTo>
                      <a:pt x="144" y="720"/>
                    </a:lnTo>
                    <a:lnTo>
                      <a:pt x="0" y="792"/>
                    </a:lnTo>
                    <a:lnTo>
                      <a:pt x="288" y="936"/>
                    </a:lnTo>
                    <a:lnTo>
                      <a:pt x="576" y="504"/>
                    </a:lnTo>
                    <a:lnTo>
                      <a:pt x="432" y="57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/>
              <a:lstStyle/>
              <a:p>
                <a:pPr algn="just" defTabSz="964230" latinLnBrk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9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29"/>
              <p:cNvSpPr>
                <a:spLocks/>
              </p:cNvSpPr>
              <p:nvPr/>
            </p:nvSpPr>
            <p:spPr bwMode="auto">
              <a:xfrm>
                <a:off x="1007725" y="3077036"/>
                <a:ext cx="1944942" cy="972466"/>
              </a:xfrm>
              <a:custGeom>
                <a:avLst/>
                <a:gdLst>
                  <a:gd name="T0" fmla="*/ 1440 w 1728"/>
                  <a:gd name="T1" fmla="*/ 864 h 864"/>
                  <a:gd name="T2" fmla="*/ 0 w 1728"/>
                  <a:gd name="T3" fmla="*/ 144 h 864"/>
                  <a:gd name="T4" fmla="*/ 288 w 1728"/>
                  <a:gd name="T5" fmla="*/ 0 h 864"/>
                  <a:gd name="T6" fmla="*/ 1728 w 1728"/>
                  <a:gd name="T7" fmla="*/ 720 h 864"/>
                  <a:gd name="T8" fmla="*/ 1440 w 1728"/>
                  <a:gd name="T9" fmla="*/ 864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8"/>
                  <a:gd name="T16" fmla="*/ 0 h 864"/>
                  <a:gd name="T17" fmla="*/ 1728 w 1728"/>
                  <a:gd name="T18" fmla="*/ 864 h 8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8" h="864">
                    <a:moveTo>
                      <a:pt x="1440" y="864"/>
                    </a:moveTo>
                    <a:lnTo>
                      <a:pt x="0" y="144"/>
                    </a:lnTo>
                    <a:lnTo>
                      <a:pt x="288" y="0"/>
                    </a:lnTo>
                    <a:lnTo>
                      <a:pt x="1728" y="720"/>
                    </a:lnTo>
                    <a:lnTo>
                      <a:pt x="1440" y="86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2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30"/>
              <p:cNvSpPr>
                <a:spLocks/>
              </p:cNvSpPr>
              <p:nvPr/>
            </p:nvSpPr>
            <p:spPr bwMode="auto">
              <a:xfrm>
                <a:off x="1007725" y="3239114"/>
                <a:ext cx="1620785" cy="1458699"/>
              </a:xfrm>
              <a:custGeom>
                <a:avLst/>
                <a:gdLst>
                  <a:gd name="T0" fmla="*/ 0 w 1440"/>
                  <a:gd name="T1" fmla="*/ 0 h 1296"/>
                  <a:gd name="T2" fmla="*/ 0 w 1440"/>
                  <a:gd name="T3" fmla="*/ 72 h 1296"/>
                  <a:gd name="T4" fmla="*/ 1368 w 1440"/>
                  <a:gd name="T5" fmla="*/ 756 h 1296"/>
                  <a:gd name="T6" fmla="*/ 1368 w 1440"/>
                  <a:gd name="T7" fmla="*/ 1260 h 1296"/>
                  <a:gd name="T8" fmla="*/ 1440 w 1440"/>
                  <a:gd name="T9" fmla="*/ 1296 h 1296"/>
                  <a:gd name="T10" fmla="*/ 1440 w 1440"/>
                  <a:gd name="T11" fmla="*/ 720 h 1296"/>
                  <a:gd name="T12" fmla="*/ 0 w 1440"/>
                  <a:gd name="T13" fmla="*/ 0 h 12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40"/>
                  <a:gd name="T22" fmla="*/ 0 h 1296"/>
                  <a:gd name="T23" fmla="*/ 1440 w 1440"/>
                  <a:gd name="T24" fmla="*/ 1296 h 12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40" h="1296">
                    <a:moveTo>
                      <a:pt x="0" y="0"/>
                    </a:moveTo>
                    <a:lnTo>
                      <a:pt x="0" y="72"/>
                    </a:lnTo>
                    <a:lnTo>
                      <a:pt x="1368" y="756"/>
                    </a:lnTo>
                    <a:lnTo>
                      <a:pt x="1368" y="1260"/>
                    </a:lnTo>
                    <a:lnTo>
                      <a:pt x="1440" y="1296"/>
                    </a:lnTo>
                    <a:lnTo>
                      <a:pt x="1440" y="7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2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7" name="Freeform 31"/>
              <p:cNvSpPr>
                <a:spLocks/>
              </p:cNvSpPr>
              <p:nvPr/>
            </p:nvSpPr>
            <p:spPr bwMode="auto">
              <a:xfrm>
                <a:off x="2385393" y="4657293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2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Freeform 32"/>
              <p:cNvSpPr>
                <a:spLocks/>
              </p:cNvSpPr>
              <p:nvPr/>
            </p:nvSpPr>
            <p:spPr bwMode="auto">
              <a:xfrm>
                <a:off x="2871628" y="4414177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2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33"/>
              <p:cNvSpPr>
                <a:spLocks/>
              </p:cNvSpPr>
              <p:nvPr/>
            </p:nvSpPr>
            <p:spPr bwMode="auto">
              <a:xfrm>
                <a:off x="2466432" y="3887425"/>
                <a:ext cx="648314" cy="1053505"/>
              </a:xfrm>
              <a:custGeom>
                <a:avLst/>
                <a:gdLst>
                  <a:gd name="T0" fmla="*/ 432 w 576"/>
                  <a:gd name="T1" fmla="*/ 576 h 936"/>
                  <a:gd name="T2" fmla="*/ 432 w 576"/>
                  <a:gd name="T3" fmla="*/ 0 h 936"/>
                  <a:gd name="T4" fmla="*/ 144 w 576"/>
                  <a:gd name="T5" fmla="*/ 144 h 936"/>
                  <a:gd name="T6" fmla="*/ 144 w 576"/>
                  <a:gd name="T7" fmla="*/ 720 h 936"/>
                  <a:gd name="T8" fmla="*/ 0 w 576"/>
                  <a:gd name="T9" fmla="*/ 792 h 936"/>
                  <a:gd name="T10" fmla="*/ 288 w 576"/>
                  <a:gd name="T11" fmla="*/ 936 h 936"/>
                  <a:gd name="T12" fmla="*/ 576 w 576"/>
                  <a:gd name="T13" fmla="*/ 504 h 936"/>
                  <a:gd name="T14" fmla="*/ 432 w 576"/>
                  <a:gd name="T15" fmla="*/ 576 h 9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936"/>
                  <a:gd name="T26" fmla="*/ 576 w 576"/>
                  <a:gd name="T27" fmla="*/ 936 h 9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936">
                    <a:moveTo>
                      <a:pt x="432" y="576"/>
                    </a:moveTo>
                    <a:lnTo>
                      <a:pt x="432" y="0"/>
                    </a:lnTo>
                    <a:lnTo>
                      <a:pt x="144" y="144"/>
                    </a:lnTo>
                    <a:lnTo>
                      <a:pt x="144" y="720"/>
                    </a:lnTo>
                    <a:lnTo>
                      <a:pt x="0" y="792"/>
                    </a:lnTo>
                    <a:lnTo>
                      <a:pt x="288" y="936"/>
                    </a:lnTo>
                    <a:lnTo>
                      <a:pt x="576" y="504"/>
                    </a:lnTo>
                    <a:lnTo>
                      <a:pt x="432" y="57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2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34"/>
              <p:cNvSpPr>
                <a:spLocks/>
              </p:cNvSpPr>
              <p:nvPr/>
            </p:nvSpPr>
            <p:spPr bwMode="auto">
              <a:xfrm>
                <a:off x="683568" y="3239114"/>
                <a:ext cx="1296628" cy="648311"/>
              </a:xfrm>
              <a:custGeom>
                <a:avLst/>
                <a:gdLst>
                  <a:gd name="T0" fmla="*/ 864 w 1152"/>
                  <a:gd name="T1" fmla="*/ 576 h 576"/>
                  <a:gd name="T2" fmla="*/ 0 w 1152"/>
                  <a:gd name="T3" fmla="*/ 144 h 576"/>
                  <a:gd name="T4" fmla="*/ 288 w 1152"/>
                  <a:gd name="T5" fmla="*/ 0 h 576"/>
                  <a:gd name="T6" fmla="*/ 1152 w 1152"/>
                  <a:gd name="T7" fmla="*/ 432 h 576"/>
                  <a:gd name="T8" fmla="*/ 864 w 1152"/>
                  <a:gd name="T9" fmla="*/ 576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2"/>
                  <a:gd name="T16" fmla="*/ 0 h 576"/>
                  <a:gd name="T17" fmla="*/ 1152 w 1152"/>
                  <a:gd name="T18" fmla="*/ 576 h 5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2" h="576">
                    <a:moveTo>
                      <a:pt x="864" y="576"/>
                    </a:moveTo>
                    <a:lnTo>
                      <a:pt x="0" y="144"/>
                    </a:lnTo>
                    <a:lnTo>
                      <a:pt x="288" y="0"/>
                    </a:lnTo>
                    <a:lnTo>
                      <a:pt x="1152" y="432"/>
                    </a:lnTo>
                    <a:lnTo>
                      <a:pt x="864" y="57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2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35"/>
              <p:cNvSpPr>
                <a:spLocks/>
              </p:cNvSpPr>
              <p:nvPr/>
            </p:nvSpPr>
            <p:spPr bwMode="auto">
              <a:xfrm>
                <a:off x="683568" y="3401192"/>
                <a:ext cx="972471" cy="1134544"/>
              </a:xfrm>
              <a:custGeom>
                <a:avLst/>
                <a:gdLst>
                  <a:gd name="T0" fmla="*/ 0 w 864"/>
                  <a:gd name="T1" fmla="*/ 0 h 1008"/>
                  <a:gd name="T2" fmla="*/ 0 w 864"/>
                  <a:gd name="T3" fmla="*/ 72 h 1008"/>
                  <a:gd name="T4" fmla="*/ 792 w 864"/>
                  <a:gd name="T5" fmla="*/ 468 h 1008"/>
                  <a:gd name="T6" fmla="*/ 792 w 864"/>
                  <a:gd name="T7" fmla="*/ 972 h 1008"/>
                  <a:gd name="T8" fmla="*/ 864 w 864"/>
                  <a:gd name="T9" fmla="*/ 1008 h 1008"/>
                  <a:gd name="T10" fmla="*/ 864 w 864"/>
                  <a:gd name="T11" fmla="*/ 432 h 1008"/>
                  <a:gd name="T12" fmla="*/ 0 w 864"/>
                  <a:gd name="T13" fmla="*/ 0 h 1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4"/>
                  <a:gd name="T22" fmla="*/ 0 h 1008"/>
                  <a:gd name="T23" fmla="*/ 864 w 864"/>
                  <a:gd name="T24" fmla="*/ 1008 h 10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4" h="1008">
                    <a:moveTo>
                      <a:pt x="0" y="0"/>
                    </a:moveTo>
                    <a:lnTo>
                      <a:pt x="0" y="72"/>
                    </a:lnTo>
                    <a:lnTo>
                      <a:pt x="792" y="468"/>
                    </a:lnTo>
                    <a:lnTo>
                      <a:pt x="792" y="972"/>
                    </a:lnTo>
                    <a:lnTo>
                      <a:pt x="864" y="1008"/>
                    </a:lnTo>
                    <a:lnTo>
                      <a:pt x="864" y="4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2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36"/>
              <p:cNvSpPr>
                <a:spLocks/>
              </p:cNvSpPr>
              <p:nvPr/>
            </p:nvSpPr>
            <p:spPr bwMode="auto">
              <a:xfrm>
                <a:off x="1412921" y="4495216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2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Freeform 37"/>
              <p:cNvSpPr>
                <a:spLocks/>
              </p:cNvSpPr>
              <p:nvPr/>
            </p:nvSpPr>
            <p:spPr bwMode="auto">
              <a:xfrm>
                <a:off x="1899157" y="4252099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2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Freeform 38"/>
              <p:cNvSpPr>
                <a:spLocks/>
              </p:cNvSpPr>
              <p:nvPr/>
            </p:nvSpPr>
            <p:spPr bwMode="auto">
              <a:xfrm>
                <a:off x="1493961" y="3725347"/>
                <a:ext cx="648314" cy="1053505"/>
              </a:xfrm>
              <a:custGeom>
                <a:avLst/>
                <a:gdLst>
                  <a:gd name="T0" fmla="*/ 432 w 576"/>
                  <a:gd name="T1" fmla="*/ 576 h 936"/>
                  <a:gd name="T2" fmla="*/ 432 w 576"/>
                  <a:gd name="T3" fmla="*/ 0 h 936"/>
                  <a:gd name="T4" fmla="*/ 144 w 576"/>
                  <a:gd name="T5" fmla="*/ 144 h 936"/>
                  <a:gd name="T6" fmla="*/ 144 w 576"/>
                  <a:gd name="T7" fmla="*/ 720 h 936"/>
                  <a:gd name="T8" fmla="*/ 0 w 576"/>
                  <a:gd name="T9" fmla="*/ 792 h 936"/>
                  <a:gd name="T10" fmla="*/ 288 w 576"/>
                  <a:gd name="T11" fmla="*/ 936 h 936"/>
                  <a:gd name="T12" fmla="*/ 576 w 576"/>
                  <a:gd name="T13" fmla="*/ 504 h 936"/>
                  <a:gd name="T14" fmla="*/ 432 w 576"/>
                  <a:gd name="T15" fmla="*/ 576 h 9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936"/>
                  <a:gd name="T26" fmla="*/ 576 w 576"/>
                  <a:gd name="T27" fmla="*/ 936 h 9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936">
                    <a:moveTo>
                      <a:pt x="432" y="576"/>
                    </a:moveTo>
                    <a:lnTo>
                      <a:pt x="432" y="0"/>
                    </a:lnTo>
                    <a:lnTo>
                      <a:pt x="144" y="144"/>
                    </a:lnTo>
                    <a:lnTo>
                      <a:pt x="144" y="720"/>
                    </a:lnTo>
                    <a:lnTo>
                      <a:pt x="0" y="792"/>
                    </a:lnTo>
                    <a:lnTo>
                      <a:pt x="288" y="936"/>
                    </a:lnTo>
                    <a:lnTo>
                      <a:pt x="576" y="504"/>
                    </a:lnTo>
                    <a:lnTo>
                      <a:pt x="432" y="57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42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" name="Oval 65"/>
            <p:cNvSpPr>
              <a:spLocks noChangeArrowheads="1"/>
            </p:cNvSpPr>
            <p:nvPr/>
          </p:nvSpPr>
          <p:spPr bwMode="auto">
            <a:xfrm>
              <a:off x="1970103" y="4688518"/>
              <a:ext cx="596291" cy="7650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just" defTabSz="96423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00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65"/>
            <p:cNvSpPr>
              <a:spLocks noChangeArrowheads="1"/>
            </p:cNvSpPr>
            <p:nvPr/>
          </p:nvSpPr>
          <p:spPr bwMode="auto">
            <a:xfrm>
              <a:off x="2925489" y="4866528"/>
              <a:ext cx="596291" cy="7650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just" defTabSz="96423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00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65"/>
            <p:cNvSpPr>
              <a:spLocks noChangeArrowheads="1"/>
            </p:cNvSpPr>
            <p:nvPr/>
          </p:nvSpPr>
          <p:spPr bwMode="auto">
            <a:xfrm>
              <a:off x="3905927" y="5046045"/>
              <a:ext cx="596291" cy="7650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just" defTabSz="96423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00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Oval 65"/>
            <p:cNvSpPr>
              <a:spLocks noChangeArrowheads="1"/>
            </p:cNvSpPr>
            <p:nvPr/>
          </p:nvSpPr>
          <p:spPr bwMode="auto">
            <a:xfrm>
              <a:off x="4886365" y="5221363"/>
              <a:ext cx="596291" cy="7650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just" defTabSz="96423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00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auto">
            <a:xfrm>
              <a:off x="5871864" y="5383439"/>
              <a:ext cx="596291" cy="7650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just" defTabSz="96423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00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7077808" y="5788908"/>
            <a:ext cx="639840" cy="387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1600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43715" y="5592573"/>
            <a:ext cx="639840" cy="387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160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09456" y="5396237"/>
            <a:ext cx="639840" cy="387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160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71454" y="5199902"/>
            <a:ext cx="639840" cy="387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  <a:endParaRPr lang="en-GB" sz="160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971911" y="5003566"/>
            <a:ext cx="624581" cy="387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2011</a:t>
            </a:r>
            <a:endParaRPr lang="en-GB" sz="160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28662" y="4807230"/>
            <a:ext cx="639840" cy="387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2010</a:t>
            </a:r>
            <a:endParaRPr lang="en-GB" sz="16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88917" y="2327477"/>
            <a:ext cx="1441242" cy="3508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588919" y="2585447"/>
            <a:ext cx="4101881" cy="683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，点击添加相关标题文字，修改文字内容，也可以直接复制你的内容到此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Freeform 59"/>
          <p:cNvSpPr>
            <a:spLocks noEditPoints="1"/>
          </p:cNvSpPr>
          <p:nvPr/>
        </p:nvSpPr>
        <p:spPr bwMode="auto">
          <a:xfrm>
            <a:off x="9304101" y="5380144"/>
            <a:ext cx="821738" cy="840105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6423" tIns="48212" rIns="96423" bIns="4821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9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994348" y="6255565"/>
            <a:ext cx="1441242" cy="3508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任意多边形 62"/>
          <p:cNvSpPr/>
          <p:nvPr/>
        </p:nvSpPr>
        <p:spPr>
          <a:xfrm rot="16200000">
            <a:off x="1592646" y="-1093803"/>
            <a:ext cx="479931" cy="2926080"/>
          </a:xfrm>
          <a:custGeom>
            <a:avLst/>
            <a:gdLst>
              <a:gd name="connsiteX0" fmla="*/ 0 w 3252551"/>
              <a:gd name="connsiteY0" fmla="*/ 0 h 3677057"/>
              <a:gd name="connsiteX1" fmla="*/ 3252551 w 3252551"/>
              <a:gd name="connsiteY1" fmla="*/ 0 h 3677057"/>
              <a:gd name="connsiteX2" fmla="*/ 3252551 w 3252551"/>
              <a:gd name="connsiteY2" fmla="*/ 2142517 h 3677057"/>
              <a:gd name="connsiteX3" fmla="*/ 3244497 w 3252551"/>
              <a:gd name="connsiteY3" fmla="*/ 2142517 h 3677057"/>
              <a:gd name="connsiteX4" fmla="*/ 3240653 w 3252551"/>
              <a:gd name="connsiteY4" fmla="*/ 2218635 h 3677057"/>
              <a:gd name="connsiteX5" fmla="*/ 1624520 w 3252551"/>
              <a:gd name="connsiteY5" fmla="*/ 3677057 h 3677057"/>
              <a:gd name="connsiteX6" fmla="*/ 8387 w 3252551"/>
              <a:gd name="connsiteY6" fmla="*/ 2218635 h 3677057"/>
              <a:gd name="connsiteX7" fmla="*/ 4544 w 3252551"/>
              <a:gd name="connsiteY7" fmla="*/ 2142517 h 3677057"/>
              <a:gd name="connsiteX8" fmla="*/ 0 w 3252551"/>
              <a:gd name="connsiteY8" fmla="*/ 2142517 h 3677057"/>
              <a:gd name="connsiteX9" fmla="*/ 0 w 3252551"/>
              <a:gd name="connsiteY9" fmla="*/ 2052537 h 3677057"/>
              <a:gd name="connsiteX0" fmla="*/ 21025 w 3252551"/>
              <a:gd name="connsiteY0" fmla="*/ 0 h 6202391"/>
              <a:gd name="connsiteX1" fmla="*/ 3252551 w 3252551"/>
              <a:gd name="connsiteY1" fmla="*/ 2525334 h 6202391"/>
              <a:gd name="connsiteX2" fmla="*/ 3252551 w 3252551"/>
              <a:gd name="connsiteY2" fmla="*/ 4667851 h 6202391"/>
              <a:gd name="connsiteX3" fmla="*/ 3244497 w 3252551"/>
              <a:gd name="connsiteY3" fmla="*/ 4667851 h 6202391"/>
              <a:gd name="connsiteX4" fmla="*/ 3240653 w 3252551"/>
              <a:gd name="connsiteY4" fmla="*/ 4743969 h 6202391"/>
              <a:gd name="connsiteX5" fmla="*/ 1624520 w 3252551"/>
              <a:gd name="connsiteY5" fmla="*/ 6202391 h 6202391"/>
              <a:gd name="connsiteX6" fmla="*/ 8387 w 3252551"/>
              <a:gd name="connsiteY6" fmla="*/ 4743969 h 6202391"/>
              <a:gd name="connsiteX7" fmla="*/ 4544 w 3252551"/>
              <a:gd name="connsiteY7" fmla="*/ 4667851 h 6202391"/>
              <a:gd name="connsiteX8" fmla="*/ 0 w 3252551"/>
              <a:gd name="connsiteY8" fmla="*/ 4667851 h 6202391"/>
              <a:gd name="connsiteX9" fmla="*/ 0 w 3252551"/>
              <a:gd name="connsiteY9" fmla="*/ 4577871 h 6202391"/>
              <a:gd name="connsiteX10" fmla="*/ 21025 w 3252551"/>
              <a:gd name="connsiteY10" fmla="*/ 0 h 6202391"/>
              <a:gd name="connsiteX0" fmla="*/ 0 w 3252551"/>
              <a:gd name="connsiteY0" fmla="*/ 0 h 6202391"/>
              <a:gd name="connsiteX1" fmla="*/ 3252551 w 3252551"/>
              <a:gd name="connsiteY1" fmla="*/ 2525334 h 6202391"/>
              <a:gd name="connsiteX2" fmla="*/ 3252551 w 3252551"/>
              <a:gd name="connsiteY2" fmla="*/ 4667851 h 6202391"/>
              <a:gd name="connsiteX3" fmla="*/ 3244497 w 3252551"/>
              <a:gd name="connsiteY3" fmla="*/ 4667851 h 6202391"/>
              <a:gd name="connsiteX4" fmla="*/ 3240653 w 3252551"/>
              <a:gd name="connsiteY4" fmla="*/ 4743969 h 6202391"/>
              <a:gd name="connsiteX5" fmla="*/ 1624520 w 3252551"/>
              <a:gd name="connsiteY5" fmla="*/ 6202391 h 6202391"/>
              <a:gd name="connsiteX6" fmla="*/ 8387 w 3252551"/>
              <a:gd name="connsiteY6" fmla="*/ 4743969 h 6202391"/>
              <a:gd name="connsiteX7" fmla="*/ 4544 w 3252551"/>
              <a:gd name="connsiteY7" fmla="*/ 4667851 h 6202391"/>
              <a:gd name="connsiteX8" fmla="*/ 0 w 3252551"/>
              <a:gd name="connsiteY8" fmla="*/ 4667851 h 6202391"/>
              <a:gd name="connsiteX9" fmla="*/ 0 w 3252551"/>
              <a:gd name="connsiteY9" fmla="*/ 4577871 h 6202391"/>
              <a:gd name="connsiteX10" fmla="*/ 0 w 3252551"/>
              <a:gd name="connsiteY10" fmla="*/ 0 h 6202391"/>
              <a:gd name="connsiteX0" fmla="*/ 0 w 3252551"/>
              <a:gd name="connsiteY0" fmla="*/ 0 h 6202391"/>
              <a:gd name="connsiteX1" fmla="*/ 3231524 w 3252551"/>
              <a:gd name="connsiteY1" fmla="*/ 22548 h 6202391"/>
              <a:gd name="connsiteX2" fmla="*/ 3252551 w 3252551"/>
              <a:gd name="connsiteY2" fmla="*/ 4667851 h 6202391"/>
              <a:gd name="connsiteX3" fmla="*/ 3244497 w 3252551"/>
              <a:gd name="connsiteY3" fmla="*/ 4667851 h 6202391"/>
              <a:gd name="connsiteX4" fmla="*/ 3240653 w 3252551"/>
              <a:gd name="connsiteY4" fmla="*/ 4743969 h 6202391"/>
              <a:gd name="connsiteX5" fmla="*/ 1624520 w 3252551"/>
              <a:gd name="connsiteY5" fmla="*/ 6202391 h 6202391"/>
              <a:gd name="connsiteX6" fmla="*/ 8387 w 3252551"/>
              <a:gd name="connsiteY6" fmla="*/ 4743969 h 6202391"/>
              <a:gd name="connsiteX7" fmla="*/ 4544 w 3252551"/>
              <a:gd name="connsiteY7" fmla="*/ 4667851 h 6202391"/>
              <a:gd name="connsiteX8" fmla="*/ 0 w 3252551"/>
              <a:gd name="connsiteY8" fmla="*/ 4667851 h 6202391"/>
              <a:gd name="connsiteX9" fmla="*/ 0 w 3252551"/>
              <a:gd name="connsiteY9" fmla="*/ 4577871 h 6202391"/>
              <a:gd name="connsiteX10" fmla="*/ 0 w 3252551"/>
              <a:gd name="connsiteY10" fmla="*/ 0 h 6202391"/>
              <a:gd name="connsiteX0" fmla="*/ 0 w 3252551"/>
              <a:gd name="connsiteY0" fmla="*/ 15040398 h 21242789"/>
              <a:gd name="connsiteX1" fmla="*/ 3231518 w 3252551"/>
              <a:gd name="connsiteY1" fmla="*/ 3 h 21242789"/>
              <a:gd name="connsiteX2" fmla="*/ 3252551 w 3252551"/>
              <a:gd name="connsiteY2" fmla="*/ 19708249 h 21242789"/>
              <a:gd name="connsiteX3" fmla="*/ 3244497 w 3252551"/>
              <a:gd name="connsiteY3" fmla="*/ 19708249 h 21242789"/>
              <a:gd name="connsiteX4" fmla="*/ 3240653 w 3252551"/>
              <a:gd name="connsiteY4" fmla="*/ 19784367 h 21242789"/>
              <a:gd name="connsiteX5" fmla="*/ 1624520 w 3252551"/>
              <a:gd name="connsiteY5" fmla="*/ 21242789 h 21242789"/>
              <a:gd name="connsiteX6" fmla="*/ 8387 w 3252551"/>
              <a:gd name="connsiteY6" fmla="*/ 19784367 h 21242789"/>
              <a:gd name="connsiteX7" fmla="*/ 4544 w 3252551"/>
              <a:gd name="connsiteY7" fmla="*/ 19708249 h 21242789"/>
              <a:gd name="connsiteX8" fmla="*/ 0 w 3252551"/>
              <a:gd name="connsiteY8" fmla="*/ 19708249 h 21242789"/>
              <a:gd name="connsiteX9" fmla="*/ 0 w 3252551"/>
              <a:gd name="connsiteY9" fmla="*/ 19618269 h 21242789"/>
              <a:gd name="connsiteX10" fmla="*/ 0 w 3252551"/>
              <a:gd name="connsiteY10" fmla="*/ 15040398 h 21242789"/>
              <a:gd name="connsiteX0" fmla="*/ 0 w 3252551"/>
              <a:gd name="connsiteY0" fmla="*/ 0 h 21265340"/>
              <a:gd name="connsiteX1" fmla="*/ 3231518 w 3252551"/>
              <a:gd name="connsiteY1" fmla="*/ 22554 h 21265340"/>
              <a:gd name="connsiteX2" fmla="*/ 3252551 w 3252551"/>
              <a:gd name="connsiteY2" fmla="*/ 19730800 h 21265340"/>
              <a:gd name="connsiteX3" fmla="*/ 3244497 w 3252551"/>
              <a:gd name="connsiteY3" fmla="*/ 19730800 h 21265340"/>
              <a:gd name="connsiteX4" fmla="*/ 3240653 w 3252551"/>
              <a:gd name="connsiteY4" fmla="*/ 19806918 h 21265340"/>
              <a:gd name="connsiteX5" fmla="*/ 1624520 w 3252551"/>
              <a:gd name="connsiteY5" fmla="*/ 21265340 h 21265340"/>
              <a:gd name="connsiteX6" fmla="*/ 8387 w 3252551"/>
              <a:gd name="connsiteY6" fmla="*/ 19806918 h 21265340"/>
              <a:gd name="connsiteX7" fmla="*/ 4544 w 3252551"/>
              <a:gd name="connsiteY7" fmla="*/ 19730800 h 21265340"/>
              <a:gd name="connsiteX8" fmla="*/ 0 w 3252551"/>
              <a:gd name="connsiteY8" fmla="*/ 19730800 h 21265340"/>
              <a:gd name="connsiteX9" fmla="*/ 0 w 3252551"/>
              <a:gd name="connsiteY9" fmla="*/ 19640820 h 21265340"/>
              <a:gd name="connsiteX10" fmla="*/ 0 w 3252551"/>
              <a:gd name="connsiteY10" fmla="*/ 0 h 212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52551" h="21265340">
                <a:moveTo>
                  <a:pt x="0" y="0"/>
                </a:moveTo>
                <a:lnTo>
                  <a:pt x="3231518" y="22554"/>
                </a:lnTo>
                <a:lnTo>
                  <a:pt x="3252551" y="19730800"/>
                </a:lnTo>
                <a:lnTo>
                  <a:pt x="3244497" y="19730800"/>
                </a:lnTo>
                <a:lnTo>
                  <a:pt x="3240653" y="19806918"/>
                </a:lnTo>
                <a:cubicBezTo>
                  <a:pt x="3157461" y="20626092"/>
                  <a:pt x="2465643" y="21265340"/>
                  <a:pt x="1624520" y="21265340"/>
                </a:cubicBezTo>
                <a:cubicBezTo>
                  <a:pt x="783397" y="21265340"/>
                  <a:pt x="91579" y="20626092"/>
                  <a:pt x="8387" y="19806918"/>
                </a:cubicBezTo>
                <a:lnTo>
                  <a:pt x="4544" y="19730800"/>
                </a:lnTo>
                <a:lnTo>
                  <a:pt x="0" y="19730800"/>
                </a:lnTo>
                <a:lnTo>
                  <a:pt x="0" y="196408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 bwMode="auto">
          <a:xfrm>
            <a:off x="189992" y="129272"/>
            <a:ext cx="143256" cy="479932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28"/>
          <p:cNvSpPr>
            <a:spLocks noChangeArrowheads="1"/>
          </p:cNvSpPr>
          <p:nvPr/>
        </p:nvSpPr>
        <p:spPr bwMode="auto">
          <a:xfrm>
            <a:off x="497968" y="165848"/>
            <a:ext cx="2847975" cy="40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dirty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dirty="0">
              <a:solidFill>
                <a:srgbClr val="006AB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73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/>
      <p:bldP spid="51" grpId="0"/>
      <p:bldP spid="52" grpId="0"/>
      <p:bldP spid="53" grpId="0"/>
      <p:bldP spid="54" grpId="0"/>
      <p:bldP spid="57" grpId="0"/>
      <p:bldP spid="60" grpId="0" animBg="1"/>
      <p:bldP spid="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84032" y="671266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2660195" y="736005"/>
            <a:ext cx="7538363" cy="120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7199" dirty="0">
                <a:solidFill>
                  <a:schemeClr val="bg1"/>
                </a:solidFill>
                <a:cs typeface="Arial" panose="020B0604020202020204" pitchFamily="34" charset="0"/>
              </a:rPr>
              <a:t>工作总结计划安排</a:t>
            </a: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752990" y="1873077"/>
            <a:ext cx="5352773" cy="3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框架完整适用于工作总结、工作汇报、工作安排</a:t>
            </a: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4049611" y="2253794"/>
            <a:ext cx="4759531" cy="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is applicable to complete work summary report, work, work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arrangementsFramework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applicable to complete work summary report, work, work arrangements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29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5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10" grpId="0"/>
      <p:bldP spid="10" grpId="1"/>
      <p:bldP spid="11" grpId="0"/>
      <p:bldP spid="11" grpId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76403" y="4679512"/>
            <a:ext cx="9078158" cy="1785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www.1ppt.com/moban/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www.1ppt.com/hangye/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www.1ppt.com/jieri/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www.1ppt.com/sucai/</a:t>
            </a:r>
            <a:endParaRPr lang="en-US" altLang="zh-CN" sz="1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www.1ppt.com/beijing/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www.1ppt.com/tubiao/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www.1ppt.com/xiazai/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www.1ppt.com/powerpoint/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www.1ppt.com/word/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Excel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www.1ppt.com/excel/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www.1ppt.com/ziliao/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www.1ppt.com/kejian/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www.1ppt.com/fanwen/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www.1ppt.com/shiti/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www.1ppt.com/jiaoan/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www.1ppt.cn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14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endParaRPr lang="zh-CN" altLang="en-US" sz="1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3162070"/>
            <a:ext cx="12858750" cy="144149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14789" tIns="57394" rIns="114789" bIns="57394" anchor="ctr"/>
          <a:lstStyle/>
          <a:p>
            <a:pPr defTabSz="114789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005397"/>
              </a:solidFill>
              <a:latin typeface="Arial"/>
              <a:ea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54" y="332398"/>
            <a:ext cx="10844491" cy="2828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58567" y="3266553"/>
            <a:ext cx="5770810" cy="1707107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4789" tIns="57394" rIns="114789" bIns="57394"/>
          <a:lstStyle/>
          <a:p>
            <a:pPr defTabSz="1147891"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defRPr/>
            </a:pPr>
            <a:r>
              <a:rPr lang="zh-CN" altLang="en-US" sz="25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可以在下列情况使用</a:t>
            </a:r>
            <a:endParaRPr lang="zh-CN" altLang="en-US" sz="15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不限次数的用于您个人</a:t>
            </a:r>
            <a:r>
              <a:rPr lang="en-US" altLang="zh-CN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公司、企业的商业演示。</a:t>
            </a: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拷贝模板中的内容用于其它幻灯片母版中使用。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429375" y="3266553"/>
            <a:ext cx="5770811" cy="1631165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4789" tIns="57394" rIns="114789" bIns="57394"/>
          <a:lstStyle/>
          <a:p>
            <a:pPr defTabSz="1147891"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defRPr/>
            </a:pPr>
            <a:r>
              <a:rPr lang="zh-CN" altLang="en-US" sz="25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不可以在以下情况使用</a:t>
            </a:r>
            <a:endParaRPr lang="zh-CN" altLang="en-US" sz="1300" b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用于任何形式的在线付费下载。</a:t>
            </a: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收集整理我们发布的免费资源后，刻录光碟销售。</a:t>
            </a:r>
            <a:endParaRPr lang="zh-CN" altLang="en-GB" sz="15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10" descr="png-06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366" y="3266552"/>
            <a:ext cx="553641" cy="41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ng-065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815" y="3266552"/>
            <a:ext cx="553641" cy="41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36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589" y="895"/>
            <a:ext cx="12855223" cy="723086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等腰三角形 1"/>
          <p:cNvSpPr/>
          <p:nvPr/>
        </p:nvSpPr>
        <p:spPr>
          <a:xfrm rot="10800000">
            <a:off x="9669157" y="447"/>
            <a:ext cx="3188446" cy="12219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 rot="5400000">
            <a:off x="-351317" y="5340549"/>
            <a:ext cx="1652834" cy="103919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5400000">
            <a:off x="-497425" y="6089159"/>
            <a:ext cx="2406341" cy="151295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6200000">
            <a:off x="11955504" y="6361720"/>
            <a:ext cx="1154513" cy="72588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16200000">
            <a:off x="11423283" y="5074069"/>
            <a:ext cx="1808056" cy="113679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634304" y="1895192"/>
            <a:ext cx="4617451" cy="3644755"/>
            <a:chOff x="3633957" y="1894978"/>
            <a:chExt cx="4618021" cy="3645205"/>
          </a:xfrm>
        </p:grpSpPr>
        <p:sp>
          <p:nvSpPr>
            <p:cNvPr id="44" name="菱形 43"/>
            <p:cNvSpPr/>
            <p:nvPr/>
          </p:nvSpPr>
          <p:spPr>
            <a:xfrm>
              <a:off x="4120365" y="1894978"/>
              <a:ext cx="3645205" cy="3645205"/>
            </a:xfrm>
            <a:prstGeom prst="diamond">
              <a:avLst/>
            </a:prstGeom>
            <a:noFill/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菱形 44"/>
            <p:cNvSpPr/>
            <p:nvPr/>
          </p:nvSpPr>
          <p:spPr>
            <a:xfrm>
              <a:off x="3633957" y="1913666"/>
              <a:ext cx="3607829" cy="3607829"/>
            </a:xfrm>
            <a:prstGeom prst="diamond">
              <a:avLst/>
            </a:prstGeom>
            <a:noFill/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菱形 45"/>
            <p:cNvSpPr/>
            <p:nvPr/>
          </p:nvSpPr>
          <p:spPr>
            <a:xfrm>
              <a:off x="4644149" y="1913666"/>
              <a:ext cx="3607829" cy="3607829"/>
            </a:xfrm>
            <a:prstGeom prst="diamond">
              <a:avLst/>
            </a:prstGeom>
            <a:noFill/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菱形 46"/>
            <p:cNvSpPr/>
            <p:nvPr/>
          </p:nvSpPr>
          <p:spPr>
            <a:xfrm>
              <a:off x="4785134" y="2559748"/>
              <a:ext cx="2315666" cy="2315666"/>
            </a:xfrm>
            <a:prstGeom prst="diamond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347665" y="2937360"/>
              <a:ext cx="1081710" cy="1044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186" spc="844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itchFamily="34" charset="-122"/>
                </a:rPr>
                <a:t>01</a:t>
              </a:r>
              <a:endParaRPr lang="zh-CN" altLang="en-US" sz="6186" spc="844" dirty="0">
                <a:solidFill>
                  <a:schemeClr val="bg1"/>
                </a:solidFill>
                <a:latin typeface="Agency FB" panose="020B0503020202020204" pitchFamily="34" charset="0"/>
                <a:ea typeface="微软雅黑" pitchFamily="34" charset="-122"/>
              </a:endParaRPr>
            </a:p>
          </p:txBody>
        </p:sp>
        <p:sp>
          <p:nvSpPr>
            <p:cNvPr id="49" name="文字1"/>
            <p:cNvSpPr txBox="1"/>
            <p:nvPr/>
          </p:nvSpPr>
          <p:spPr>
            <a:xfrm>
              <a:off x="5174187" y="381490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相关标题文字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16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555">
        <p14:doors dir="vert"/>
      </p:transition>
    </mc:Choice>
    <mc:Fallback xmlns="">
      <p:transition spd="slow" advTm="6555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 p14:presetBounceEnd="2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 p14:presetBounceEnd="2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 p14:presetBounceEnd="2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grpId="0" nodeType="withEffect" p14:presetBounceEnd="2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2" grpId="0" animBg="1"/>
          <p:bldP spid="3" grpId="0" animBg="1"/>
          <p:bldP spid="4" grpId="0" animBg="1"/>
          <p:bldP spid="6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2" grpId="0" animBg="1"/>
          <p:bldP spid="3" grpId="0" animBg="1"/>
          <p:bldP spid="4" grpId="0" animBg="1"/>
          <p:bldP spid="6" grpId="0" animBg="1"/>
          <p:bldP spid="7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7397" y="1193881"/>
            <a:ext cx="2414977" cy="2640272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3855864" y="1193881"/>
            <a:ext cx="2414977" cy="2640272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6645399" y="1193881"/>
            <a:ext cx="2414977" cy="2640272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9433866" y="1193881"/>
            <a:ext cx="2414977" cy="2640272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 bwMode="auto">
          <a:xfrm>
            <a:off x="1520047" y="3064009"/>
            <a:ext cx="1443182" cy="1540287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476" dirty="0">
              <a:solidFill>
                <a:srgbClr val="F8F8F8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4342830" y="3047088"/>
            <a:ext cx="1443182" cy="1540287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476" dirty="0">
              <a:solidFill>
                <a:srgbClr val="F8F8F8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9921901" y="2938264"/>
            <a:ext cx="1443182" cy="1540287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476" dirty="0">
              <a:solidFill>
                <a:srgbClr val="F8F8F8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7140077" y="2938264"/>
            <a:ext cx="1443182" cy="1540287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476" dirty="0">
              <a:solidFill>
                <a:srgbClr val="F8F8F8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1768349" y="3638089"/>
            <a:ext cx="1013072" cy="35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935016" y="5272509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935017" y="5534631"/>
            <a:ext cx="2547358" cy="890006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850232" y="5272509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3850233" y="5534631"/>
            <a:ext cx="2547358" cy="890006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6638699" y="5272509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6638700" y="5534631"/>
            <a:ext cx="2547358" cy="890006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9463380" y="5272509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9463381" y="5534631"/>
            <a:ext cx="2547358" cy="890006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4548494" y="3638089"/>
            <a:ext cx="1013072" cy="35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7356349" y="3638089"/>
            <a:ext cx="1013072" cy="35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10118021" y="3638089"/>
            <a:ext cx="1013072" cy="35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任意多边形 27"/>
          <p:cNvSpPr/>
          <p:nvPr/>
        </p:nvSpPr>
        <p:spPr>
          <a:xfrm rot="16200000">
            <a:off x="1592646" y="-1093803"/>
            <a:ext cx="479931" cy="2926080"/>
          </a:xfrm>
          <a:custGeom>
            <a:avLst/>
            <a:gdLst>
              <a:gd name="connsiteX0" fmla="*/ 0 w 3252551"/>
              <a:gd name="connsiteY0" fmla="*/ 0 h 3677057"/>
              <a:gd name="connsiteX1" fmla="*/ 3252551 w 3252551"/>
              <a:gd name="connsiteY1" fmla="*/ 0 h 3677057"/>
              <a:gd name="connsiteX2" fmla="*/ 3252551 w 3252551"/>
              <a:gd name="connsiteY2" fmla="*/ 2142517 h 3677057"/>
              <a:gd name="connsiteX3" fmla="*/ 3244497 w 3252551"/>
              <a:gd name="connsiteY3" fmla="*/ 2142517 h 3677057"/>
              <a:gd name="connsiteX4" fmla="*/ 3240653 w 3252551"/>
              <a:gd name="connsiteY4" fmla="*/ 2218635 h 3677057"/>
              <a:gd name="connsiteX5" fmla="*/ 1624520 w 3252551"/>
              <a:gd name="connsiteY5" fmla="*/ 3677057 h 3677057"/>
              <a:gd name="connsiteX6" fmla="*/ 8387 w 3252551"/>
              <a:gd name="connsiteY6" fmla="*/ 2218635 h 3677057"/>
              <a:gd name="connsiteX7" fmla="*/ 4544 w 3252551"/>
              <a:gd name="connsiteY7" fmla="*/ 2142517 h 3677057"/>
              <a:gd name="connsiteX8" fmla="*/ 0 w 3252551"/>
              <a:gd name="connsiteY8" fmla="*/ 2142517 h 3677057"/>
              <a:gd name="connsiteX9" fmla="*/ 0 w 3252551"/>
              <a:gd name="connsiteY9" fmla="*/ 2052537 h 3677057"/>
              <a:gd name="connsiteX0" fmla="*/ 21025 w 3252551"/>
              <a:gd name="connsiteY0" fmla="*/ 0 h 6202391"/>
              <a:gd name="connsiteX1" fmla="*/ 3252551 w 3252551"/>
              <a:gd name="connsiteY1" fmla="*/ 2525334 h 6202391"/>
              <a:gd name="connsiteX2" fmla="*/ 3252551 w 3252551"/>
              <a:gd name="connsiteY2" fmla="*/ 4667851 h 6202391"/>
              <a:gd name="connsiteX3" fmla="*/ 3244497 w 3252551"/>
              <a:gd name="connsiteY3" fmla="*/ 4667851 h 6202391"/>
              <a:gd name="connsiteX4" fmla="*/ 3240653 w 3252551"/>
              <a:gd name="connsiteY4" fmla="*/ 4743969 h 6202391"/>
              <a:gd name="connsiteX5" fmla="*/ 1624520 w 3252551"/>
              <a:gd name="connsiteY5" fmla="*/ 6202391 h 6202391"/>
              <a:gd name="connsiteX6" fmla="*/ 8387 w 3252551"/>
              <a:gd name="connsiteY6" fmla="*/ 4743969 h 6202391"/>
              <a:gd name="connsiteX7" fmla="*/ 4544 w 3252551"/>
              <a:gd name="connsiteY7" fmla="*/ 4667851 h 6202391"/>
              <a:gd name="connsiteX8" fmla="*/ 0 w 3252551"/>
              <a:gd name="connsiteY8" fmla="*/ 4667851 h 6202391"/>
              <a:gd name="connsiteX9" fmla="*/ 0 w 3252551"/>
              <a:gd name="connsiteY9" fmla="*/ 4577871 h 6202391"/>
              <a:gd name="connsiteX10" fmla="*/ 21025 w 3252551"/>
              <a:gd name="connsiteY10" fmla="*/ 0 h 6202391"/>
              <a:gd name="connsiteX0" fmla="*/ 0 w 3252551"/>
              <a:gd name="connsiteY0" fmla="*/ 0 h 6202391"/>
              <a:gd name="connsiteX1" fmla="*/ 3252551 w 3252551"/>
              <a:gd name="connsiteY1" fmla="*/ 2525334 h 6202391"/>
              <a:gd name="connsiteX2" fmla="*/ 3252551 w 3252551"/>
              <a:gd name="connsiteY2" fmla="*/ 4667851 h 6202391"/>
              <a:gd name="connsiteX3" fmla="*/ 3244497 w 3252551"/>
              <a:gd name="connsiteY3" fmla="*/ 4667851 h 6202391"/>
              <a:gd name="connsiteX4" fmla="*/ 3240653 w 3252551"/>
              <a:gd name="connsiteY4" fmla="*/ 4743969 h 6202391"/>
              <a:gd name="connsiteX5" fmla="*/ 1624520 w 3252551"/>
              <a:gd name="connsiteY5" fmla="*/ 6202391 h 6202391"/>
              <a:gd name="connsiteX6" fmla="*/ 8387 w 3252551"/>
              <a:gd name="connsiteY6" fmla="*/ 4743969 h 6202391"/>
              <a:gd name="connsiteX7" fmla="*/ 4544 w 3252551"/>
              <a:gd name="connsiteY7" fmla="*/ 4667851 h 6202391"/>
              <a:gd name="connsiteX8" fmla="*/ 0 w 3252551"/>
              <a:gd name="connsiteY8" fmla="*/ 4667851 h 6202391"/>
              <a:gd name="connsiteX9" fmla="*/ 0 w 3252551"/>
              <a:gd name="connsiteY9" fmla="*/ 4577871 h 6202391"/>
              <a:gd name="connsiteX10" fmla="*/ 0 w 3252551"/>
              <a:gd name="connsiteY10" fmla="*/ 0 h 6202391"/>
              <a:gd name="connsiteX0" fmla="*/ 0 w 3252551"/>
              <a:gd name="connsiteY0" fmla="*/ 0 h 6202391"/>
              <a:gd name="connsiteX1" fmla="*/ 3231524 w 3252551"/>
              <a:gd name="connsiteY1" fmla="*/ 22548 h 6202391"/>
              <a:gd name="connsiteX2" fmla="*/ 3252551 w 3252551"/>
              <a:gd name="connsiteY2" fmla="*/ 4667851 h 6202391"/>
              <a:gd name="connsiteX3" fmla="*/ 3244497 w 3252551"/>
              <a:gd name="connsiteY3" fmla="*/ 4667851 h 6202391"/>
              <a:gd name="connsiteX4" fmla="*/ 3240653 w 3252551"/>
              <a:gd name="connsiteY4" fmla="*/ 4743969 h 6202391"/>
              <a:gd name="connsiteX5" fmla="*/ 1624520 w 3252551"/>
              <a:gd name="connsiteY5" fmla="*/ 6202391 h 6202391"/>
              <a:gd name="connsiteX6" fmla="*/ 8387 w 3252551"/>
              <a:gd name="connsiteY6" fmla="*/ 4743969 h 6202391"/>
              <a:gd name="connsiteX7" fmla="*/ 4544 w 3252551"/>
              <a:gd name="connsiteY7" fmla="*/ 4667851 h 6202391"/>
              <a:gd name="connsiteX8" fmla="*/ 0 w 3252551"/>
              <a:gd name="connsiteY8" fmla="*/ 4667851 h 6202391"/>
              <a:gd name="connsiteX9" fmla="*/ 0 w 3252551"/>
              <a:gd name="connsiteY9" fmla="*/ 4577871 h 6202391"/>
              <a:gd name="connsiteX10" fmla="*/ 0 w 3252551"/>
              <a:gd name="connsiteY10" fmla="*/ 0 h 6202391"/>
              <a:gd name="connsiteX0" fmla="*/ 0 w 3252551"/>
              <a:gd name="connsiteY0" fmla="*/ 15040398 h 21242789"/>
              <a:gd name="connsiteX1" fmla="*/ 3231518 w 3252551"/>
              <a:gd name="connsiteY1" fmla="*/ 3 h 21242789"/>
              <a:gd name="connsiteX2" fmla="*/ 3252551 w 3252551"/>
              <a:gd name="connsiteY2" fmla="*/ 19708249 h 21242789"/>
              <a:gd name="connsiteX3" fmla="*/ 3244497 w 3252551"/>
              <a:gd name="connsiteY3" fmla="*/ 19708249 h 21242789"/>
              <a:gd name="connsiteX4" fmla="*/ 3240653 w 3252551"/>
              <a:gd name="connsiteY4" fmla="*/ 19784367 h 21242789"/>
              <a:gd name="connsiteX5" fmla="*/ 1624520 w 3252551"/>
              <a:gd name="connsiteY5" fmla="*/ 21242789 h 21242789"/>
              <a:gd name="connsiteX6" fmla="*/ 8387 w 3252551"/>
              <a:gd name="connsiteY6" fmla="*/ 19784367 h 21242789"/>
              <a:gd name="connsiteX7" fmla="*/ 4544 w 3252551"/>
              <a:gd name="connsiteY7" fmla="*/ 19708249 h 21242789"/>
              <a:gd name="connsiteX8" fmla="*/ 0 w 3252551"/>
              <a:gd name="connsiteY8" fmla="*/ 19708249 h 21242789"/>
              <a:gd name="connsiteX9" fmla="*/ 0 w 3252551"/>
              <a:gd name="connsiteY9" fmla="*/ 19618269 h 21242789"/>
              <a:gd name="connsiteX10" fmla="*/ 0 w 3252551"/>
              <a:gd name="connsiteY10" fmla="*/ 15040398 h 21242789"/>
              <a:gd name="connsiteX0" fmla="*/ 0 w 3252551"/>
              <a:gd name="connsiteY0" fmla="*/ 0 h 21265340"/>
              <a:gd name="connsiteX1" fmla="*/ 3231518 w 3252551"/>
              <a:gd name="connsiteY1" fmla="*/ 22554 h 21265340"/>
              <a:gd name="connsiteX2" fmla="*/ 3252551 w 3252551"/>
              <a:gd name="connsiteY2" fmla="*/ 19730800 h 21265340"/>
              <a:gd name="connsiteX3" fmla="*/ 3244497 w 3252551"/>
              <a:gd name="connsiteY3" fmla="*/ 19730800 h 21265340"/>
              <a:gd name="connsiteX4" fmla="*/ 3240653 w 3252551"/>
              <a:gd name="connsiteY4" fmla="*/ 19806918 h 21265340"/>
              <a:gd name="connsiteX5" fmla="*/ 1624520 w 3252551"/>
              <a:gd name="connsiteY5" fmla="*/ 21265340 h 21265340"/>
              <a:gd name="connsiteX6" fmla="*/ 8387 w 3252551"/>
              <a:gd name="connsiteY6" fmla="*/ 19806918 h 21265340"/>
              <a:gd name="connsiteX7" fmla="*/ 4544 w 3252551"/>
              <a:gd name="connsiteY7" fmla="*/ 19730800 h 21265340"/>
              <a:gd name="connsiteX8" fmla="*/ 0 w 3252551"/>
              <a:gd name="connsiteY8" fmla="*/ 19730800 h 21265340"/>
              <a:gd name="connsiteX9" fmla="*/ 0 w 3252551"/>
              <a:gd name="connsiteY9" fmla="*/ 19640820 h 21265340"/>
              <a:gd name="connsiteX10" fmla="*/ 0 w 3252551"/>
              <a:gd name="connsiteY10" fmla="*/ 0 h 212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52551" h="21265340">
                <a:moveTo>
                  <a:pt x="0" y="0"/>
                </a:moveTo>
                <a:lnTo>
                  <a:pt x="3231518" y="22554"/>
                </a:lnTo>
                <a:lnTo>
                  <a:pt x="3252551" y="19730800"/>
                </a:lnTo>
                <a:lnTo>
                  <a:pt x="3244497" y="19730800"/>
                </a:lnTo>
                <a:lnTo>
                  <a:pt x="3240653" y="19806918"/>
                </a:lnTo>
                <a:cubicBezTo>
                  <a:pt x="3157461" y="20626092"/>
                  <a:pt x="2465643" y="21265340"/>
                  <a:pt x="1624520" y="21265340"/>
                </a:cubicBezTo>
                <a:cubicBezTo>
                  <a:pt x="783397" y="21265340"/>
                  <a:pt x="91579" y="20626092"/>
                  <a:pt x="8387" y="19806918"/>
                </a:cubicBezTo>
                <a:lnTo>
                  <a:pt x="4544" y="19730800"/>
                </a:lnTo>
                <a:lnTo>
                  <a:pt x="0" y="19730800"/>
                </a:lnTo>
                <a:lnTo>
                  <a:pt x="0" y="196408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189992" y="129272"/>
            <a:ext cx="143256" cy="479932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8"/>
          <p:cNvSpPr>
            <a:spLocks noChangeArrowheads="1"/>
          </p:cNvSpPr>
          <p:nvPr/>
        </p:nvSpPr>
        <p:spPr bwMode="auto">
          <a:xfrm>
            <a:off x="497968" y="165848"/>
            <a:ext cx="2847975" cy="40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dirty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dirty="0">
              <a:solidFill>
                <a:srgbClr val="006AB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38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40" grpId="0" animBg="1"/>
      <p:bldP spid="41" grpId="0" animBg="1"/>
      <p:bldP spid="14" grpId="0" animBg="1"/>
      <p:bldP spid="15" grpId="0" animBg="1"/>
      <p:bldP spid="16" grpId="0" animBg="1"/>
      <p:bldP spid="17" grpId="0" animBg="1"/>
      <p:bldP spid="24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621063" y="983678"/>
            <a:ext cx="7599014" cy="4582578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235672" y="983678"/>
            <a:ext cx="2199405" cy="2193069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235672" y="3359131"/>
            <a:ext cx="2199405" cy="2193069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767609" y="1162957"/>
            <a:ext cx="2094695" cy="688318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defRPr/>
            </a:pPr>
            <a:endParaRPr lang="zh-CN" altLang="en-US" sz="2531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23" name="直角三角形 22"/>
          <p:cNvSpPr/>
          <p:nvPr/>
        </p:nvSpPr>
        <p:spPr>
          <a:xfrm rot="10800000">
            <a:off x="767609" y="1842929"/>
            <a:ext cx="474591" cy="197341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defRPr/>
            </a:pPr>
            <a:endParaRPr lang="zh-CN" altLang="en-US" sz="2531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67609" y="3512559"/>
            <a:ext cx="2094695" cy="688318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defRPr/>
            </a:pPr>
            <a:endParaRPr lang="zh-CN" altLang="en-US" sz="2531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25" name="直角三角形 24"/>
          <p:cNvSpPr/>
          <p:nvPr/>
        </p:nvSpPr>
        <p:spPr>
          <a:xfrm rot="10800000">
            <a:off x="767609" y="4192531"/>
            <a:ext cx="474591" cy="197341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defRPr/>
            </a:pPr>
            <a:endParaRPr lang="zh-CN" altLang="en-US" sz="2531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27" name="矩形 26"/>
          <p:cNvSpPr/>
          <p:nvPr/>
        </p:nvSpPr>
        <p:spPr>
          <a:xfrm flipH="1">
            <a:off x="8816228" y="1162957"/>
            <a:ext cx="2878440" cy="688318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defRPr/>
            </a:pPr>
            <a:endParaRPr lang="zh-CN" altLang="en-US" sz="2531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28" name="直角三角形 27"/>
          <p:cNvSpPr/>
          <p:nvPr/>
        </p:nvSpPr>
        <p:spPr>
          <a:xfrm rot="10800000" flipH="1">
            <a:off x="11220077" y="1842929"/>
            <a:ext cx="474591" cy="197341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defRPr/>
            </a:pPr>
            <a:endParaRPr lang="zh-CN" altLang="en-US" sz="2531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29" name="文本框 17"/>
          <p:cNvSpPr txBox="1"/>
          <p:nvPr/>
        </p:nvSpPr>
        <p:spPr>
          <a:xfrm>
            <a:off x="1115194" y="1241287"/>
            <a:ext cx="15030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0" name="文本框 18"/>
          <p:cNvSpPr txBox="1"/>
          <p:nvPr/>
        </p:nvSpPr>
        <p:spPr>
          <a:xfrm>
            <a:off x="1115194" y="3617553"/>
            <a:ext cx="15030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7" name="文本框 19"/>
          <p:cNvSpPr txBox="1"/>
          <p:nvPr/>
        </p:nvSpPr>
        <p:spPr>
          <a:xfrm>
            <a:off x="9318951" y="1241287"/>
            <a:ext cx="1441420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grpSp>
        <p:nvGrpSpPr>
          <p:cNvPr id="32" name="组合 19"/>
          <p:cNvGrpSpPr>
            <a:grpSpLocks/>
          </p:cNvGrpSpPr>
          <p:nvPr/>
        </p:nvGrpSpPr>
        <p:grpSpPr bwMode="auto">
          <a:xfrm>
            <a:off x="1235671" y="5552198"/>
            <a:ext cx="9984405" cy="1097740"/>
            <a:chOff x="1160463" y="2796138"/>
            <a:chExt cx="9421420" cy="780527"/>
          </a:xfrm>
        </p:grpSpPr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1160463" y="2796138"/>
              <a:ext cx="1833524" cy="325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443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任意多边形 34"/>
          <p:cNvSpPr/>
          <p:nvPr/>
        </p:nvSpPr>
        <p:spPr>
          <a:xfrm rot="16200000">
            <a:off x="1592646" y="-1093803"/>
            <a:ext cx="479931" cy="2926080"/>
          </a:xfrm>
          <a:custGeom>
            <a:avLst/>
            <a:gdLst>
              <a:gd name="connsiteX0" fmla="*/ 0 w 3252551"/>
              <a:gd name="connsiteY0" fmla="*/ 0 h 3677057"/>
              <a:gd name="connsiteX1" fmla="*/ 3252551 w 3252551"/>
              <a:gd name="connsiteY1" fmla="*/ 0 h 3677057"/>
              <a:gd name="connsiteX2" fmla="*/ 3252551 w 3252551"/>
              <a:gd name="connsiteY2" fmla="*/ 2142517 h 3677057"/>
              <a:gd name="connsiteX3" fmla="*/ 3244497 w 3252551"/>
              <a:gd name="connsiteY3" fmla="*/ 2142517 h 3677057"/>
              <a:gd name="connsiteX4" fmla="*/ 3240653 w 3252551"/>
              <a:gd name="connsiteY4" fmla="*/ 2218635 h 3677057"/>
              <a:gd name="connsiteX5" fmla="*/ 1624520 w 3252551"/>
              <a:gd name="connsiteY5" fmla="*/ 3677057 h 3677057"/>
              <a:gd name="connsiteX6" fmla="*/ 8387 w 3252551"/>
              <a:gd name="connsiteY6" fmla="*/ 2218635 h 3677057"/>
              <a:gd name="connsiteX7" fmla="*/ 4544 w 3252551"/>
              <a:gd name="connsiteY7" fmla="*/ 2142517 h 3677057"/>
              <a:gd name="connsiteX8" fmla="*/ 0 w 3252551"/>
              <a:gd name="connsiteY8" fmla="*/ 2142517 h 3677057"/>
              <a:gd name="connsiteX9" fmla="*/ 0 w 3252551"/>
              <a:gd name="connsiteY9" fmla="*/ 2052537 h 3677057"/>
              <a:gd name="connsiteX0" fmla="*/ 21025 w 3252551"/>
              <a:gd name="connsiteY0" fmla="*/ 0 h 6202391"/>
              <a:gd name="connsiteX1" fmla="*/ 3252551 w 3252551"/>
              <a:gd name="connsiteY1" fmla="*/ 2525334 h 6202391"/>
              <a:gd name="connsiteX2" fmla="*/ 3252551 w 3252551"/>
              <a:gd name="connsiteY2" fmla="*/ 4667851 h 6202391"/>
              <a:gd name="connsiteX3" fmla="*/ 3244497 w 3252551"/>
              <a:gd name="connsiteY3" fmla="*/ 4667851 h 6202391"/>
              <a:gd name="connsiteX4" fmla="*/ 3240653 w 3252551"/>
              <a:gd name="connsiteY4" fmla="*/ 4743969 h 6202391"/>
              <a:gd name="connsiteX5" fmla="*/ 1624520 w 3252551"/>
              <a:gd name="connsiteY5" fmla="*/ 6202391 h 6202391"/>
              <a:gd name="connsiteX6" fmla="*/ 8387 w 3252551"/>
              <a:gd name="connsiteY6" fmla="*/ 4743969 h 6202391"/>
              <a:gd name="connsiteX7" fmla="*/ 4544 w 3252551"/>
              <a:gd name="connsiteY7" fmla="*/ 4667851 h 6202391"/>
              <a:gd name="connsiteX8" fmla="*/ 0 w 3252551"/>
              <a:gd name="connsiteY8" fmla="*/ 4667851 h 6202391"/>
              <a:gd name="connsiteX9" fmla="*/ 0 w 3252551"/>
              <a:gd name="connsiteY9" fmla="*/ 4577871 h 6202391"/>
              <a:gd name="connsiteX10" fmla="*/ 21025 w 3252551"/>
              <a:gd name="connsiteY10" fmla="*/ 0 h 6202391"/>
              <a:gd name="connsiteX0" fmla="*/ 0 w 3252551"/>
              <a:gd name="connsiteY0" fmla="*/ 0 h 6202391"/>
              <a:gd name="connsiteX1" fmla="*/ 3252551 w 3252551"/>
              <a:gd name="connsiteY1" fmla="*/ 2525334 h 6202391"/>
              <a:gd name="connsiteX2" fmla="*/ 3252551 w 3252551"/>
              <a:gd name="connsiteY2" fmla="*/ 4667851 h 6202391"/>
              <a:gd name="connsiteX3" fmla="*/ 3244497 w 3252551"/>
              <a:gd name="connsiteY3" fmla="*/ 4667851 h 6202391"/>
              <a:gd name="connsiteX4" fmla="*/ 3240653 w 3252551"/>
              <a:gd name="connsiteY4" fmla="*/ 4743969 h 6202391"/>
              <a:gd name="connsiteX5" fmla="*/ 1624520 w 3252551"/>
              <a:gd name="connsiteY5" fmla="*/ 6202391 h 6202391"/>
              <a:gd name="connsiteX6" fmla="*/ 8387 w 3252551"/>
              <a:gd name="connsiteY6" fmla="*/ 4743969 h 6202391"/>
              <a:gd name="connsiteX7" fmla="*/ 4544 w 3252551"/>
              <a:gd name="connsiteY7" fmla="*/ 4667851 h 6202391"/>
              <a:gd name="connsiteX8" fmla="*/ 0 w 3252551"/>
              <a:gd name="connsiteY8" fmla="*/ 4667851 h 6202391"/>
              <a:gd name="connsiteX9" fmla="*/ 0 w 3252551"/>
              <a:gd name="connsiteY9" fmla="*/ 4577871 h 6202391"/>
              <a:gd name="connsiteX10" fmla="*/ 0 w 3252551"/>
              <a:gd name="connsiteY10" fmla="*/ 0 h 6202391"/>
              <a:gd name="connsiteX0" fmla="*/ 0 w 3252551"/>
              <a:gd name="connsiteY0" fmla="*/ 0 h 6202391"/>
              <a:gd name="connsiteX1" fmla="*/ 3231524 w 3252551"/>
              <a:gd name="connsiteY1" fmla="*/ 22548 h 6202391"/>
              <a:gd name="connsiteX2" fmla="*/ 3252551 w 3252551"/>
              <a:gd name="connsiteY2" fmla="*/ 4667851 h 6202391"/>
              <a:gd name="connsiteX3" fmla="*/ 3244497 w 3252551"/>
              <a:gd name="connsiteY3" fmla="*/ 4667851 h 6202391"/>
              <a:gd name="connsiteX4" fmla="*/ 3240653 w 3252551"/>
              <a:gd name="connsiteY4" fmla="*/ 4743969 h 6202391"/>
              <a:gd name="connsiteX5" fmla="*/ 1624520 w 3252551"/>
              <a:gd name="connsiteY5" fmla="*/ 6202391 h 6202391"/>
              <a:gd name="connsiteX6" fmla="*/ 8387 w 3252551"/>
              <a:gd name="connsiteY6" fmla="*/ 4743969 h 6202391"/>
              <a:gd name="connsiteX7" fmla="*/ 4544 w 3252551"/>
              <a:gd name="connsiteY7" fmla="*/ 4667851 h 6202391"/>
              <a:gd name="connsiteX8" fmla="*/ 0 w 3252551"/>
              <a:gd name="connsiteY8" fmla="*/ 4667851 h 6202391"/>
              <a:gd name="connsiteX9" fmla="*/ 0 w 3252551"/>
              <a:gd name="connsiteY9" fmla="*/ 4577871 h 6202391"/>
              <a:gd name="connsiteX10" fmla="*/ 0 w 3252551"/>
              <a:gd name="connsiteY10" fmla="*/ 0 h 6202391"/>
              <a:gd name="connsiteX0" fmla="*/ 0 w 3252551"/>
              <a:gd name="connsiteY0" fmla="*/ 15040398 h 21242789"/>
              <a:gd name="connsiteX1" fmla="*/ 3231518 w 3252551"/>
              <a:gd name="connsiteY1" fmla="*/ 3 h 21242789"/>
              <a:gd name="connsiteX2" fmla="*/ 3252551 w 3252551"/>
              <a:gd name="connsiteY2" fmla="*/ 19708249 h 21242789"/>
              <a:gd name="connsiteX3" fmla="*/ 3244497 w 3252551"/>
              <a:gd name="connsiteY3" fmla="*/ 19708249 h 21242789"/>
              <a:gd name="connsiteX4" fmla="*/ 3240653 w 3252551"/>
              <a:gd name="connsiteY4" fmla="*/ 19784367 h 21242789"/>
              <a:gd name="connsiteX5" fmla="*/ 1624520 w 3252551"/>
              <a:gd name="connsiteY5" fmla="*/ 21242789 h 21242789"/>
              <a:gd name="connsiteX6" fmla="*/ 8387 w 3252551"/>
              <a:gd name="connsiteY6" fmla="*/ 19784367 h 21242789"/>
              <a:gd name="connsiteX7" fmla="*/ 4544 w 3252551"/>
              <a:gd name="connsiteY7" fmla="*/ 19708249 h 21242789"/>
              <a:gd name="connsiteX8" fmla="*/ 0 w 3252551"/>
              <a:gd name="connsiteY8" fmla="*/ 19708249 h 21242789"/>
              <a:gd name="connsiteX9" fmla="*/ 0 w 3252551"/>
              <a:gd name="connsiteY9" fmla="*/ 19618269 h 21242789"/>
              <a:gd name="connsiteX10" fmla="*/ 0 w 3252551"/>
              <a:gd name="connsiteY10" fmla="*/ 15040398 h 21242789"/>
              <a:gd name="connsiteX0" fmla="*/ 0 w 3252551"/>
              <a:gd name="connsiteY0" fmla="*/ 0 h 21265340"/>
              <a:gd name="connsiteX1" fmla="*/ 3231518 w 3252551"/>
              <a:gd name="connsiteY1" fmla="*/ 22554 h 21265340"/>
              <a:gd name="connsiteX2" fmla="*/ 3252551 w 3252551"/>
              <a:gd name="connsiteY2" fmla="*/ 19730800 h 21265340"/>
              <a:gd name="connsiteX3" fmla="*/ 3244497 w 3252551"/>
              <a:gd name="connsiteY3" fmla="*/ 19730800 h 21265340"/>
              <a:gd name="connsiteX4" fmla="*/ 3240653 w 3252551"/>
              <a:gd name="connsiteY4" fmla="*/ 19806918 h 21265340"/>
              <a:gd name="connsiteX5" fmla="*/ 1624520 w 3252551"/>
              <a:gd name="connsiteY5" fmla="*/ 21265340 h 21265340"/>
              <a:gd name="connsiteX6" fmla="*/ 8387 w 3252551"/>
              <a:gd name="connsiteY6" fmla="*/ 19806918 h 21265340"/>
              <a:gd name="connsiteX7" fmla="*/ 4544 w 3252551"/>
              <a:gd name="connsiteY7" fmla="*/ 19730800 h 21265340"/>
              <a:gd name="connsiteX8" fmla="*/ 0 w 3252551"/>
              <a:gd name="connsiteY8" fmla="*/ 19730800 h 21265340"/>
              <a:gd name="connsiteX9" fmla="*/ 0 w 3252551"/>
              <a:gd name="connsiteY9" fmla="*/ 19640820 h 21265340"/>
              <a:gd name="connsiteX10" fmla="*/ 0 w 3252551"/>
              <a:gd name="connsiteY10" fmla="*/ 0 h 212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52551" h="21265340">
                <a:moveTo>
                  <a:pt x="0" y="0"/>
                </a:moveTo>
                <a:lnTo>
                  <a:pt x="3231518" y="22554"/>
                </a:lnTo>
                <a:lnTo>
                  <a:pt x="3252551" y="19730800"/>
                </a:lnTo>
                <a:lnTo>
                  <a:pt x="3244497" y="19730800"/>
                </a:lnTo>
                <a:lnTo>
                  <a:pt x="3240653" y="19806918"/>
                </a:lnTo>
                <a:cubicBezTo>
                  <a:pt x="3157461" y="20626092"/>
                  <a:pt x="2465643" y="21265340"/>
                  <a:pt x="1624520" y="21265340"/>
                </a:cubicBezTo>
                <a:cubicBezTo>
                  <a:pt x="783397" y="21265340"/>
                  <a:pt x="91579" y="20626092"/>
                  <a:pt x="8387" y="19806918"/>
                </a:cubicBezTo>
                <a:lnTo>
                  <a:pt x="4544" y="19730800"/>
                </a:lnTo>
                <a:lnTo>
                  <a:pt x="0" y="19730800"/>
                </a:lnTo>
                <a:lnTo>
                  <a:pt x="0" y="196408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 bwMode="auto">
          <a:xfrm>
            <a:off x="189992" y="129272"/>
            <a:ext cx="143256" cy="479932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28"/>
          <p:cNvSpPr>
            <a:spLocks noChangeArrowheads="1"/>
          </p:cNvSpPr>
          <p:nvPr/>
        </p:nvSpPr>
        <p:spPr bwMode="auto">
          <a:xfrm>
            <a:off x="497968" y="165848"/>
            <a:ext cx="2847975" cy="40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dirty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dirty="0">
              <a:solidFill>
                <a:srgbClr val="006AB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16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5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3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/>
      <p:bldP spid="30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41666" y="1205443"/>
            <a:ext cx="8907663" cy="3957867"/>
            <a:chOff x="1447800" y="2628900"/>
            <a:chExt cx="5745163" cy="2552700"/>
          </a:xfrm>
        </p:grpSpPr>
        <p:sp>
          <p:nvSpPr>
            <p:cNvPr id="6184" name="Freeform 40"/>
            <p:cNvSpPr>
              <a:spLocks/>
            </p:cNvSpPr>
            <p:nvPr/>
          </p:nvSpPr>
          <p:spPr bwMode="auto">
            <a:xfrm>
              <a:off x="1447800" y="2713037"/>
              <a:ext cx="5745163" cy="2468563"/>
            </a:xfrm>
            <a:custGeom>
              <a:avLst/>
              <a:gdLst/>
              <a:ahLst/>
              <a:cxnLst>
                <a:cxn ang="0">
                  <a:pos x="1532" y="272"/>
                </a:cxn>
                <a:cxn ang="0">
                  <a:pos x="984" y="0"/>
                </a:cxn>
                <a:cxn ang="0">
                  <a:pos x="984" y="162"/>
                </a:cxn>
                <a:cxn ang="0">
                  <a:pos x="0" y="658"/>
                </a:cxn>
                <a:cxn ang="0">
                  <a:pos x="984" y="388"/>
                </a:cxn>
                <a:cxn ang="0">
                  <a:pos x="984" y="385"/>
                </a:cxn>
                <a:cxn ang="0">
                  <a:pos x="984" y="533"/>
                </a:cxn>
                <a:cxn ang="0">
                  <a:pos x="1532" y="272"/>
                </a:cxn>
              </a:cxnLst>
              <a:rect l="0" t="0" r="r" b="b"/>
              <a:pathLst>
                <a:path w="1532" h="658">
                  <a:moveTo>
                    <a:pt x="1532" y="272"/>
                  </a:moveTo>
                  <a:cubicBezTo>
                    <a:pt x="984" y="0"/>
                    <a:pt x="984" y="0"/>
                    <a:pt x="984" y="0"/>
                  </a:cubicBezTo>
                  <a:cubicBezTo>
                    <a:pt x="984" y="162"/>
                    <a:pt x="984" y="162"/>
                    <a:pt x="984" y="162"/>
                  </a:cubicBezTo>
                  <a:cubicBezTo>
                    <a:pt x="914" y="167"/>
                    <a:pt x="243" y="222"/>
                    <a:pt x="0" y="658"/>
                  </a:cubicBezTo>
                  <a:cubicBezTo>
                    <a:pt x="0" y="658"/>
                    <a:pt x="302" y="350"/>
                    <a:pt x="984" y="388"/>
                  </a:cubicBezTo>
                  <a:cubicBezTo>
                    <a:pt x="984" y="385"/>
                    <a:pt x="984" y="385"/>
                    <a:pt x="984" y="385"/>
                  </a:cubicBezTo>
                  <a:cubicBezTo>
                    <a:pt x="984" y="533"/>
                    <a:pt x="984" y="533"/>
                    <a:pt x="984" y="533"/>
                  </a:cubicBezTo>
                  <a:lnTo>
                    <a:pt x="1532" y="272"/>
                  </a:lnTo>
                  <a:close/>
                </a:path>
              </a:pathLst>
            </a:custGeom>
            <a:solidFill>
              <a:srgbClr val="2B293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0"/>
            <p:cNvSpPr>
              <a:spLocks/>
            </p:cNvSpPr>
            <p:nvPr/>
          </p:nvSpPr>
          <p:spPr bwMode="auto">
            <a:xfrm>
              <a:off x="1447800" y="2628900"/>
              <a:ext cx="5745163" cy="2468563"/>
            </a:xfrm>
            <a:custGeom>
              <a:avLst/>
              <a:gdLst/>
              <a:ahLst/>
              <a:cxnLst>
                <a:cxn ang="0">
                  <a:pos x="1532" y="272"/>
                </a:cxn>
                <a:cxn ang="0">
                  <a:pos x="984" y="0"/>
                </a:cxn>
                <a:cxn ang="0">
                  <a:pos x="984" y="162"/>
                </a:cxn>
                <a:cxn ang="0">
                  <a:pos x="0" y="658"/>
                </a:cxn>
                <a:cxn ang="0">
                  <a:pos x="984" y="388"/>
                </a:cxn>
                <a:cxn ang="0">
                  <a:pos x="984" y="385"/>
                </a:cxn>
                <a:cxn ang="0">
                  <a:pos x="984" y="533"/>
                </a:cxn>
                <a:cxn ang="0">
                  <a:pos x="1532" y="272"/>
                </a:cxn>
              </a:cxnLst>
              <a:rect l="0" t="0" r="r" b="b"/>
              <a:pathLst>
                <a:path w="1532" h="658">
                  <a:moveTo>
                    <a:pt x="1532" y="272"/>
                  </a:moveTo>
                  <a:cubicBezTo>
                    <a:pt x="984" y="0"/>
                    <a:pt x="984" y="0"/>
                    <a:pt x="984" y="0"/>
                  </a:cubicBezTo>
                  <a:cubicBezTo>
                    <a:pt x="984" y="162"/>
                    <a:pt x="984" y="162"/>
                    <a:pt x="984" y="162"/>
                  </a:cubicBezTo>
                  <a:cubicBezTo>
                    <a:pt x="914" y="167"/>
                    <a:pt x="243" y="222"/>
                    <a:pt x="0" y="658"/>
                  </a:cubicBezTo>
                  <a:cubicBezTo>
                    <a:pt x="0" y="658"/>
                    <a:pt x="302" y="350"/>
                    <a:pt x="984" y="388"/>
                  </a:cubicBezTo>
                  <a:cubicBezTo>
                    <a:pt x="984" y="385"/>
                    <a:pt x="984" y="385"/>
                    <a:pt x="984" y="385"/>
                  </a:cubicBezTo>
                  <a:cubicBezTo>
                    <a:pt x="984" y="533"/>
                    <a:pt x="984" y="533"/>
                    <a:pt x="984" y="533"/>
                  </a:cubicBezTo>
                  <a:lnTo>
                    <a:pt x="1532" y="2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7" name="Straight Connector 26"/>
          <p:cNvCxnSpPr/>
          <p:nvPr/>
        </p:nvCxnSpPr>
        <p:spPr>
          <a:xfrm rot="5400000">
            <a:off x="3024002" y="5514897"/>
            <a:ext cx="2310430" cy="1675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007541" y="5343288"/>
            <a:ext cx="2812697" cy="1675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3175273" y="3544317"/>
            <a:ext cx="539560" cy="539560"/>
            <a:chOff x="3237545" y="4561747"/>
            <a:chExt cx="1146960" cy="1146960"/>
          </a:xfrm>
        </p:grpSpPr>
        <p:sp>
          <p:nvSpPr>
            <p:cNvPr id="25" name="圆角矩形 24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3351015" y="4675219"/>
              <a:ext cx="920024" cy="9200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2B2939"/>
                  </a:solidFill>
                  <a:cs typeface="+mn-ea"/>
                  <a:sym typeface="+mn-lt"/>
                </a:rPr>
                <a:t>1</a:t>
              </a:r>
              <a:endParaRPr lang="zh-CN" altLang="en-US" sz="3200" b="1" dirty="0">
                <a:solidFill>
                  <a:srgbClr val="2B293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558507" y="2827288"/>
            <a:ext cx="802042" cy="802042"/>
            <a:chOff x="3237545" y="4561747"/>
            <a:chExt cx="1146960" cy="1146960"/>
          </a:xfrm>
        </p:grpSpPr>
        <p:sp>
          <p:nvSpPr>
            <p:cNvPr id="30" name="圆角矩形 29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3351015" y="4675219"/>
              <a:ext cx="920024" cy="9200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2B2939"/>
                  </a:solidFill>
                  <a:cs typeface="+mn-ea"/>
                  <a:sym typeface="+mn-lt"/>
                </a:rPr>
                <a:t>2</a:t>
              </a:r>
              <a:endParaRPr lang="zh-CN" altLang="en-US" sz="3200" b="1" dirty="0">
                <a:solidFill>
                  <a:srgbClr val="2B293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572101" y="2284058"/>
            <a:ext cx="1141668" cy="1141668"/>
            <a:chOff x="3237545" y="4561747"/>
            <a:chExt cx="1146960" cy="1146960"/>
          </a:xfrm>
        </p:grpSpPr>
        <p:sp>
          <p:nvSpPr>
            <p:cNvPr id="33" name="圆角矩形 32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3351015" y="4675219"/>
              <a:ext cx="920024" cy="9200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2B2939"/>
                  </a:solidFill>
                  <a:cs typeface="+mn-ea"/>
                  <a:sym typeface="+mn-lt"/>
                </a:rPr>
                <a:t>3</a:t>
              </a:r>
              <a:endParaRPr lang="zh-CN" altLang="en-US" sz="3200" b="1" dirty="0">
                <a:solidFill>
                  <a:srgbClr val="2B2939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TextBox 41"/>
          <p:cNvSpPr txBox="1"/>
          <p:nvPr/>
        </p:nvSpPr>
        <p:spPr>
          <a:xfrm>
            <a:off x="1677339" y="5614497"/>
            <a:ext cx="2303765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Box 170"/>
          <p:cNvSpPr txBox="1"/>
          <p:nvPr/>
        </p:nvSpPr>
        <p:spPr>
          <a:xfrm>
            <a:off x="1677338" y="531574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41"/>
          <p:cNvSpPr txBox="1"/>
          <p:nvPr/>
        </p:nvSpPr>
        <p:spPr>
          <a:xfrm>
            <a:off x="4191939" y="5384854"/>
            <a:ext cx="2303765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TextBox 170"/>
          <p:cNvSpPr txBox="1"/>
          <p:nvPr/>
        </p:nvSpPr>
        <p:spPr>
          <a:xfrm>
            <a:off x="4191938" y="508610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41"/>
          <p:cNvSpPr txBox="1"/>
          <p:nvPr/>
        </p:nvSpPr>
        <p:spPr>
          <a:xfrm>
            <a:off x="6506514" y="5042997"/>
            <a:ext cx="2303765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Box 170"/>
          <p:cNvSpPr txBox="1"/>
          <p:nvPr/>
        </p:nvSpPr>
        <p:spPr>
          <a:xfrm>
            <a:off x="6506513" y="474424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任意多边形 43"/>
          <p:cNvSpPr/>
          <p:nvPr/>
        </p:nvSpPr>
        <p:spPr>
          <a:xfrm rot="16200000">
            <a:off x="1592646" y="-1093803"/>
            <a:ext cx="479931" cy="2926080"/>
          </a:xfrm>
          <a:custGeom>
            <a:avLst/>
            <a:gdLst>
              <a:gd name="connsiteX0" fmla="*/ 0 w 3252551"/>
              <a:gd name="connsiteY0" fmla="*/ 0 h 3677057"/>
              <a:gd name="connsiteX1" fmla="*/ 3252551 w 3252551"/>
              <a:gd name="connsiteY1" fmla="*/ 0 h 3677057"/>
              <a:gd name="connsiteX2" fmla="*/ 3252551 w 3252551"/>
              <a:gd name="connsiteY2" fmla="*/ 2142517 h 3677057"/>
              <a:gd name="connsiteX3" fmla="*/ 3244497 w 3252551"/>
              <a:gd name="connsiteY3" fmla="*/ 2142517 h 3677057"/>
              <a:gd name="connsiteX4" fmla="*/ 3240653 w 3252551"/>
              <a:gd name="connsiteY4" fmla="*/ 2218635 h 3677057"/>
              <a:gd name="connsiteX5" fmla="*/ 1624520 w 3252551"/>
              <a:gd name="connsiteY5" fmla="*/ 3677057 h 3677057"/>
              <a:gd name="connsiteX6" fmla="*/ 8387 w 3252551"/>
              <a:gd name="connsiteY6" fmla="*/ 2218635 h 3677057"/>
              <a:gd name="connsiteX7" fmla="*/ 4544 w 3252551"/>
              <a:gd name="connsiteY7" fmla="*/ 2142517 h 3677057"/>
              <a:gd name="connsiteX8" fmla="*/ 0 w 3252551"/>
              <a:gd name="connsiteY8" fmla="*/ 2142517 h 3677057"/>
              <a:gd name="connsiteX9" fmla="*/ 0 w 3252551"/>
              <a:gd name="connsiteY9" fmla="*/ 2052537 h 3677057"/>
              <a:gd name="connsiteX0" fmla="*/ 21025 w 3252551"/>
              <a:gd name="connsiteY0" fmla="*/ 0 h 6202391"/>
              <a:gd name="connsiteX1" fmla="*/ 3252551 w 3252551"/>
              <a:gd name="connsiteY1" fmla="*/ 2525334 h 6202391"/>
              <a:gd name="connsiteX2" fmla="*/ 3252551 w 3252551"/>
              <a:gd name="connsiteY2" fmla="*/ 4667851 h 6202391"/>
              <a:gd name="connsiteX3" fmla="*/ 3244497 w 3252551"/>
              <a:gd name="connsiteY3" fmla="*/ 4667851 h 6202391"/>
              <a:gd name="connsiteX4" fmla="*/ 3240653 w 3252551"/>
              <a:gd name="connsiteY4" fmla="*/ 4743969 h 6202391"/>
              <a:gd name="connsiteX5" fmla="*/ 1624520 w 3252551"/>
              <a:gd name="connsiteY5" fmla="*/ 6202391 h 6202391"/>
              <a:gd name="connsiteX6" fmla="*/ 8387 w 3252551"/>
              <a:gd name="connsiteY6" fmla="*/ 4743969 h 6202391"/>
              <a:gd name="connsiteX7" fmla="*/ 4544 w 3252551"/>
              <a:gd name="connsiteY7" fmla="*/ 4667851 h 6202391"/>
              <a:gd name="connsiteX8" fmla="*/ 0 w 3252551"/>
              <a:gd name="connsiteY8" fmla="*/ 4667851 h 6202391"/>
              <a:gd name="connsiteX9" fmla="*/ 0 w 3252551"/>
              <a:gd name="connsiteY9" fmla="*/ 4577871 h 6202391"/>
              <a:gd name="connsiteX10" fmla="*/ 21025 w 3252551"/>
              <a:gd name="connsiteY10" fmla="*/ 0 h 6202391"/>
              <a:gd name="connsiteX0" fmla="*/ 0 w 3252551"/>
              <a:gd name="connsiteY0" fmla="*/ 0 h 6202391"/>
              <a:gd name="connsiteX1" fmla="*/ 3252551 w 3252551"/>
              <a:gd name="connsiteY1" fmla="*/ 2525334 h 6202391"/>
              <a:gd name="connsiteX2" fmla="*/ 3252551 w 3252551"/>
              <a:gd name="connsiteY2" fmla="*/ 4667851 h 6202391"/>
              <a:gd name="connsiteX3" fmla="*/ 3244497 w 3252551"/>
              <a:gd name="connsiteY3" fmla="*/ 4667851 h 6202391"/>
              <a:gd name="connsiteX4" fmla="*/ 3240653 w 3252551"/>
              <a:gd name="connsiteY4" fmla="*/ 4743969 h 6202391"/>
              <a:gd name="connsiteX5" fmla="*/ 1624520 w 3252551"/>
              <a:gd name="connsiteY5" fmla="*/ 6202391 h 6202391"/>
              <a:gd name="connsiteX6" fmla="*/ 8387 w 3252551"/>
              <a:gd name="connsiteY6" fmla="*/ 4743969 h 6202391"/>
              <a:gd name="connsiteX7" fmla="*/ 4544 w 3252551"/>
              <a:gd name="connsiteY7" fmla="*/ 4667851 h 6202391"/>
              <a:gd name="connsiteX8" fmla="*/ 0 w 3252551"/>
              <a:gd name="connsiteY8" fmla="*/ 4667851 h 6202391"/>
              <a:gd name="connsiteX9" fmla="*/ 0 w 3252551"/>
              <a:gd name="connsiteY9" fmla="*/ 4577871 h 6202391"/>
              <a:gd name="connsiteX10" fmla="*/ 0 w 3252551"/>
              <a:gd name="connsiteY10" fmla="*/ 0 h 6202391"/>
              <a:gd name="connsiteX0" fmla="*/ 0 w 3252551"/>
              <a:gd name="connsiteY0" fmla="*/ 0 h 6202391"/>
              <a:gd name="connsiteX1" fmla="*/ 3231524 w 3252551"/>
              <a:gd name="connsiteY1" fmla="*/ 22548 h 6202391"/>
              <a:gd name="connsiteX2" fmla="*/ 3252551 w 3252551"/>
              <a:gd name="connsiteY2" fmla="*/ 4667851 h 6202391"/>
              <a:gd name="connsiteX3" fmla="*/ 3244497 w 3252551"/>
              <a:gd name="connsiteY3" fmla="*/ 4667851 h 6202391"/>
              <a:gd name="connsiteX4" fmla="*/ 3240653 w 3252551"/>
              <a:gd name="connsiteY4" fmla="*/ 4743969 h 6202391"/>
              <a:gd name="connsiteX5" fmla="*/ 1624520 w 3252551"/>
              <a:gd name="connsiteY5" fmla="*/ 6202391 h 6202391"/>
              <a:gd name="connsiteX6" fmla="*/ 8387 w 3252551"/>
              <a:gd name="connsiteY6" fmla="*/ 4743969 h 6202391"/>
              <a:gd name="connsiteX7" fmla="*/ 4544 w 3252551"/>
              <a:gd name="connsiteY7" fmla="*/ 4667851 h 6202391"/>
              <a:gd name="connsiteX8" fmla="*/ 0 w 3252551"/>
              <a:gd name="connsiteY8" fmla="*/ 4667851 h 6202391"/>
              <a:gd name="connsiteX9" fmla="*/ 0 w 3252551"/>
              <a:gd name="connsiteY9" fmla="*/ 4577871 h 6202391"/>
              <a:gd name="connsiteX10" fmla="*/ 0 w 3252551"/>
              <a:gd name="connsiteY10" fmla="*/ 0 h 6202391"/>
              <a:gd name="connsiteX0" fmla="*/ 0 w 3252551"/>
              <a:gd name="connsiteY0" fmla="*/ 15040398 h 21242789"/>
              <a:gd name="connsiteX1" fmla="*/ 3231518 w 3252551"/>
              <a:gd name="connsiteY1" fmla="*/ 3 h 21242789"/>
              <a:gd name="connsiteX2" fmla="*/ 3252551 w 3252551"/>
              <a:gd name="connsiteY2" fmla="*/ 19708249 h 21242789"/>
              <a:gd name="connsiteX3" fmla="*/ 3244497 w 3252551"/>
              <a:gd name="connsiteY3" fmla="*/ 19708249 h 21242789"/>
              <a:gd name="connsiteX4" fmla="*/ 3240653 w 3252551"/>
              <a:gd name="connsiteY4" fmla="*/ 19784367 h 21242789"/>
              <a:gd name="connsiteX5" fmla="*/ 1624520 w 3252551"/>
              <a:gd name="connsiteY5" fmla="*/ 21242789 h 21242789"/>
              <a:gd name="connsiteX6" fmla="*/ 8387 w 3252551"/>
              <a:gd name="connsiteY6" fmla="*/ 19784367 h 21242789"/>
              <a:gd name="connsiteX7" fmla="*/ 4544 w 3252551"/>
              <a:gd name="connsiteY7" fmla="*/ 19708249 h 21242789"/>
              <a:gd name="connsiteX8" fmla="*/ 0 w 3252551"/>
              <a:gd name="connsiteY8" fmla="*/ 19708249 h 21242789"/>
              <a:gd name="connsiteX9" fmla="*/ 0 w 3252551"/>
              <a:gd name="connsiteY9" fmla="*/ 19618269 h 21242789"/>
              <a:gd name="connsiteX10" fmla="*/ 0 w 3252551"/>
              <a:gd name="connsiteY10" fmla="*/ 15040398 h 21242789"/>
              <a:gd name="connsiteX0" fmla="*/ 0 w 3252551"/>
              <a:gd name="connsiteY0" fmla="*/ 0 h 21265340"/>
              <a:gd name="connsiteX1" fmla="*/ 3231518 w 3252551"/>
              <a:gd name="connsiteY1" fmla="*/ 22554 h 21265340"/>
              <a:gd name="connsiteX2" fmla="*/ 3252551 w 3252551"/>
              <a:gd name="connsiteY2" fmla="*/ 19730800 h 21265340"/>
              <a:gd name="connsiteX3" fmla="*/ 3244497 w 3252551"/>
              <a:gd name="connsiteY3" fmla="*/ 19730800 h 21265340"/>
              <a:gd name="connsiteX4" fmla="*/ 3240653 w 3252551"/>
              <a:gd name="connsiteY4" fmla="*/ 19806918 h 21265340"/>
              <a:gd name="connsiteX5" fmla="*/ 1624520 w 3252551"/>
              <a:gd name="connsiteY5" fmla="*/ 21265340 h 21265340"/>
              <a:gd name="connsiteX6" fmla="*/ 8387 w 3252551"/>
              <a:gd name="connsiteY6" fmla="*/ 19806918 h 21265340"/>
              <a:gd name="connsiteX7" fmla="*/ 4544 w 3252551"/>
              <a:gd name="connsiteY7" fmla="*/ 19730800 h 21265340"/>
              <a:gd name="connsiteX8" fmla="*/ 0 w 3252551"/>
              <a:gd name="connsiteY8" fmla="*/ 19730800 h 21265340"/>
              <a:gd name="connsiteX9" fmla="*/ 0 w 3252551"/>
              <a:gd name="connsiteY9" fmla="*/ 19640820 h 21265340"/>
              <a:gd name="connsiteX10" fmla="*/ 0 w 3252551"/>
              <a:gd name="connsiteY10" fmla="*/ 0 h 212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52551" h="21265340">
                <a:moveTo>
                  <a:pt x="0" y="0"/>
                </a:moveTo>
                <a:lnTo>
                  <a:pt x="3231518" y="22554"/>
                </a:lnTo>
                <a:lnTo>
                  <a:pt x="3252551" y="19730800"/>
                </a:lnTo>
                <a:lnTo>
                  <a:pt x="3244497" y="19730800"/>
                </a:lnTo>
                <a:lnTo>
                  <a:pt x="3240653" y="19806918"/>
                </a:lnTo>
                <a:cubicBezTo>
                  <a:pt x="3157461" y="20626092"/>
                  <a:pt x="2465643" y="21265340"/>
                  <a:pt x="1624520" y="21265340"/>
                </a:cubicBezTo>
                <a:cubicBezTo>
                  <a:pt x="783397" y="21265340"/>
                  <a:pt x="91579" y="20626092"/>
                  <a:pt x="8387" y="19806918"/>
                </a:cubicBezTo>
                <a:lnTo>
                  <a:pt x="4544" y="19730800"/>
                </a:lnTo>
                <a:lnTo>
                  <a:pt x="0" y="19730800"/>
                </a:lnTo>
                <a:lnTo>
                  <a:pt x="0" y="196408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 bwMode="auto">
          <a:xfrm>
            <a:off x="189992" y="129272"/>
            <a:ext cx="143256" cy="479932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28"/>
          <p:cNvSpPr>
            <a:spLocks noChangeArrowheads="1"/>
          </p:cNvSpPr>
          <p:nvPr/>
        </p:nvSpPr>
        <p:spPr bwMode="auto">
          <a:xfrm>
            <a:off x="497968" y="165848"/>
            <a:ext cx="2847975" cy="40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dirty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dirty="0">
              <a:solidFill>
                <a:srgbClr val="006AB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37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01" y="1795507"/>
            <a:ext cx="12855751" cy="5436499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0021" y="1795506"/>
            <a:ext cx="2581039" cy="3560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38857" y="1795506"/>
            <a:ext cx="2581039" cy="35600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07693" y="1795506"/>
            <a:ext cx="2581039" cy="35600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AutoShape 123"/>
          <p:cNvSpPr>
            <a:spLocks noChangeAspect="1"/>
          </p:cNvSpPr>
          <p:nvPr/>
        </p:nvSpPr>
        <p:spPr bwMode="auto">
          <a:xfrm>
            <a:off x="2414734" y="2273463"/>
            <a:ext cx="691609" cy="7609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53554" tIns="53554" rIns="53554" bIns="53554" anchor="ctr"/>
          <a:lstStyle/>
          <a:p>
            <a:pPr algn="just" defTabSz="481943">
              <a:lnSpc>
                <a:spcPct val="120000"/>
              </a:lnSpc>
              <a:defRPr/>
            </a:pPr>
            <a:endParaRPr lang="es-ES" sz="949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4" name="Group 4681"/>
          <p:cNvGrpSpPr>
            <a:grpSpLocks noChangeAspect="1"/>
          </p:cNvGrpSpPr>
          <p:nvPr/>
        </p:nvGrpSpPr>
        <p:grpSpPr bwMode="auto">
          <a:xfrm>
            <a:off x="6107408" y="2273464"/>
            <a:ext cx="643936" cy="843999"/>
            <a:chOff x="4576763" y="2300287"/>
            <a:chExt cx="276225" cy="361950"/>
          </a:xfrm>
          <a:solidFill>
            <a:schemeClr val="bg1"/>
          </a:solidFill>
        </p:grpSpPr>
        <p:sp>
          <p:nvSpPr>
            <p:cNvPr id="15" name="Freeform 250"/>
            <p:cNvSpPr>
              <a:spLocks noChangeArrowheads="1"/>
            </p:cNvSpPr>
            <p:nvPr/>
          </p:nvSpPr>
          <p:spPr bwMode="auto">
            <a:xfrm>
              <a:off x="4576763" y="2541587"/>
              <a:ext cx="120650" cy="120650"/>
            </a:xfrm>
            <a:custGeom>
              <a:avLst/>
              <a:gdLst>
                <a:gd name="T0" fmla="*/ 92 w 336"/>
                <a:gd name="T1" fmla="*/ 0 h 336"/>
                <a:gd name="T2" fmla="*/ 0 w 336"/>
                <a:gd name="T3" fmla="*/ 243 h 336"/>
                <a:gd name="T4" fmla="*/ 159 w 336"/>
                <a:gd name="T5" fmla="*/ 193 h 336"/>
                <a:gd name="T6" fmla="*/ 251 w 336"/>
                <a:gd name="T7" fmla="*/ 335 h 336"/>
                <a:gd name="T8" fmla="*/ 335 w 336"/>
                <a:gd name="T9" fmla="*/ 84 h 336"/>
                <a:gd name="T10" fmla="*/ 251 w 336"/>
                <a:gd name="T11" fmla="*/ 9 h 336"/>
                <a:gd name="T12" fmla="*/ 92 w 336"/>
                <a:gd name="T13" fmla="*/ 0 h 336"/>
                <a:gd name="T14" fmla="*/ 92 w 336"/>
                <a:gd name="T15" fmla="*/ 0 h 336"/>
                <a:gd name="T16" fmla="*/ 92 w 336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  <a:defRPr/>
              </a:pPr>
              <a:endParaRPr lang="en-US" sz="94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251"/>
            <p:cNvSpPr>
              <a:spLocks noChangeArrowheads="1"/>
            </p:cNvSpPr>
            <p:nvPr/>
          </p:nvSpPr>
          <p:spPr bwMode="auto">
            <a:xfrm>
              <a:off x="4576763" y="2541587"/>
              <a:ext cx="120650" cy="120650"/>
            </a:xfrm>
            <a:custGeom>
              <a:avLst/>
              <a:gdLst>
                <a:gd name="T0" fmla="*/ 92 w 336"/>
                <a:gd name="T1" fmla="*/ 0 h 336"/>
                <a:gd name="T2" fmla="*/ 0 w 336"/>
                <a:gd name="T3" fmla="*/ 243 h 336"/>
                <a:gd name="T4" fmla="*/ 159 w 336"/>
                <a:gd name="T5" fmla="*/ 193 h 336"/>
                <a:gd name="T6" fmla="*/ 251 w 336"/>
                <a:gd name="T7" fmla="*/ 335 h 336"/>
                <a:gd name="T8" fmla="*/ 335 w 336"/>
                <a:gd name="T9" fmla="*/ 84 h 336"/>
                <a:gd name="T10" fmla="*/ 251 w 336"/>
                <a:gd name="T11" fmla="*/ 9 h 336"/>
                <a:gd name="T12" fmla="*/ 92 w 336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  <a:defRPr/>
              </a:pPr>
              <a:endParaRPr lang="en-US" sz="94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252"/>
            <p:cNvSpPr>
              <a:spLocks noChangeArrowheads="1"/>
            </p:cNvSpPr>
            <p:nvPr/>
          </p:nvSpPr>
          <p:spPr bwMode="auto">
            <a:xfrm>
              <a:off x="4610100" y="2541587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  <a:defRPr/>
              </a:pPr>
              <a:endParaRPr lang="en-US" sz="94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253"/>
            <p:cNvSpPr>
              <a:spLocks noChangeArrowheads="1"/>
            </p:cNvSpPr>
            <p:nvPr/>
          </p:nvSpPr>
          <p:spPr bwMode="auto">
            <a:xfrm>
              <a:off x="4732338" y="2541587"/>
              <a:ext cx="120650" cy="120650"/>
            </a:xfrm>
            <a:custGeom>
              <a:avLst/>
              <a:gdLst>
                <a:gd name="T0" fmla="*/ 251 w 336"/>
                <a:gd name="T1" fmla="*/ 0 h 336"/>
                <a:gd name="T2" fmla="*/ 84 w 336"/>
                <a:gd name="T3" fmla="*/ 9 h 336"/>
                <a:gd name="T4" fmla="*/ 0 w 336"/>
                <a:gd name="T5" fmla="*/ 84 h 336"/>
                <a:gd name="T6" fmla="*/ 92 w 336"/>
                <a:gd name="T7" fmla="*/ 335 h 336"/>
                <a:gd name="T8" fmla="*/ 176 w 336"/>
                <a:gd name="T9" fmla="*/ 193 h 336"/>
                <a:gd name="T10" fmla="*/ 335 w 336"/>
                <a:gd name="T11" fmla="*/ 243 h 336"/>
                <a:gd name="T12" fmla="*/ 251 w 336"/>
                <a:gd name="T13" fmla="*/ 0 h 336"/>
                <a:gd name="T14" fmla="*/ 251 w 336"/>
                <a:gd name="T15" fmla="*/ 0 h 336"/>
                <a:gd name="T16" fmla="*/ 251 w 336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  <a:close/>
                  <a:moveTo>
                    <a:pt x="251" y="0"/>
                  </a:moveTo>
                  <a:lnTo>
                    <a:pt x="251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  <a:defRPr/>
              </a:pPr>
              <a:endParaRPr lang="en-US" sz="94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254"/>
            <p:cNvSpPr>
              <a:spLocks noChangeArrowheads="1"/>
            </p:cNvSpPr>
            <p:nvPr/>
          </p:nvSpPr>
          <p:spPr bwMode="auto">
            <a:xfrm>
              <a:off x="4732338" y="2541587"/>
              <a:ext cx="120650" cy="120650"/>
            </a:xfrm>
            <a:custGeom>
              <a:avLst/>
              <a:gdLst>
                <a:gd name="T0" fmla="*/ 251 w 336"/>
                <a:gd name="T1" fmla="*/ 0 h 336"/>
                <a:gd name="T2" fmla="*/ 84 w 336"/>
                <a:gd name="T3" fmla="*/ 9 h 336"/>
                <a:gd name="T4" fmla="*/ 0 w 336"/>
                <a:gd name="T5" fmla="*/ 84 h 336"/>
                <a:gd name="T6" fmla="*/ 92 w 336"/>
                <a:gd name="T7" fmla="*/ 335 h 336"/>
                <a:gd name="T8" fmla="*/ 176 w 336"/>
                <a:gd name="T9" fmla="*/ 193 h 336"/>
                <a:gd name="T10" fmla="*/ 335 w 336"/>
                <a:gd name="T11" fmla="*/ 243 h 336"/>
                <a:gd name="T12" fmla="*/ 251 w 336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  <a:defRPr/>
              </a:pPr>
              <a:endParaRPr lang="en-US" sz="94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55"/>
            <p:cNvSpPr>
              <a:spLocks noChangeArrowheads="1"/>
            </p:cNvSpPr>
            <p:nvPr/>
          </p:nvSpPr>
          <p:spPr bwMode="auto">
            <a:xfrm>
              <a:off x="4822825" y="2541587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  <a:defRPr/>
              </a:pPr>
              <a:endParaRPr lang="en-US" sz="94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56"/>
            <p:cNvSpPr>
              <a:spLocks noChangeArrowheads="1"/>
            </p:cNvSpPr>
            <p:nvPr/>
          </p:nvSpPr>
          <p:spPr bwMode="auto">
            <a:xfrm>
              <a:off x="4586288" y="2300287"/>
              <a:ext cx="261937" cy="258762"/>
            </a:xfrm>
            <a:custGeom>
              <a:avLst/>
              <a:gdLst>
                <a:gd name="T0" fmla="*/ 618 w 728"/>
                <a:gd name="T1" fmla="*/ 619 h 720"/>
                <a:gd name="T2" fmla="*/ 627 w 728"/>
                <a:gd name="T3" fmla="*/ 469 h 720"/>
                <a:gd name="T4" fmla="*/ 727 w 728"/>
                <a:gd name="T5" fmla="*/ 360 h 720"/>
                <a:gd name="T6" fmla="*/ 627 w 728"/>
                <a:gd name="T7" fmla="*/ 251 h 720"/>
                <a:gd name="T8" fmla="*/ 618 w 728"/>
                <a:gd name="T9" fmla="*/ 101 h 720"/>
                <a:gd name="T10" fmla="*/ 468 w 728"/>
                <a:gd name="T11" fmla="*/ 92 h 720"/>
                <a:gd name="T12" fmla="*/ 359 w 728"/>
                <a:gd name="T13" fmla="*/ 0 h 720"/>
                <a:gd name="T14" fmla="*/ 250 w 728"/>
                <a:gd name="T15" fmla="*/ 92 h 720"/>
                <a:gd name="T16" fmla="*/ 100 w 728"/>
                <a:gd name="T17" fmla="*/ 101 h 720"/>
                <a:gd name="T18" fmla="*/ 92 w 728"/>
                <a:gd name="T19" fmla="*/ 251 h 720"/>
                <a:gd name="T20" fmla="*/ 0 w 728"/>
                <a:gd name="T21" fmla="*/ 360 h 720"/>
                <a:gd name="T22" fmla="*/ 92 w 728"/>
                <a:gd name="T23" fmla="*/ 469 h 720"/>
                <a:gd name="T24" fmla="*/ 100 w 728"/>
                <a:gd name="T25" fmla="*/ 619 h 720"/>
                <a:gd name="T26" fmla="*/ 250 w 728"/>
                <a:gd name="T27" fmla="*/ 628 h 720"/>
                <a:gd name="T28" fmla="*/ 359 w 728"/>
                <a:gd name="T29" fmla="*/ 719 h 720"/>
                <a:gd name="T30" fmla="*/ 468 w 728"/>
                <a:gd name="T31" fmla="*/ 628 h 720"/>
                <a:gd name="T32" fmla="*/ 618 w 728"/>
                <a:gd name="T33" fmla="*/ 619 h 720"/>
                <a:gd name="T34" fmla="*/ 359 w 728"/>
                <a:gd name="T35" fmla="*/ 561 h 720"/>
                <a:gd name="T36" fmla="*/ 159 w 728"/>
                <a:gd name="T37" fmla="*/ 360 h 720"/>
                <a:gd name="T38" fmla="*/ 359 w 728"/>
                <a:gd name="T39" fmla="*/ 159 h 720"/>
                <a:gd name="T40" fmla="*/ 560 w 728"/>
                <a:gd name="T41" fmla="*/ 360 h 720"/>
                <a:gd name="T42" fmla="*/ 359 w 728"/>
                <a:gd name="T43" fmla="*/ 561 h 720"/>
                <a:gd name="T44" fmla="*/ 359 w 728"/>
                <a:gd name="T45" fmla="*/ 561 h 720"/>
                <a:gd name="T46" fmla="*/ 359 w 728"/>
                <a:gd name="T47" fmla="*/ 561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8" h="720">
                  <a:moveTo>
                    <a:pt x="618" y="619"/>
                  </a:moveTo>
                  <a:cubicBezTo>
                    <a:pt x="627" y="469"/>
                    <a:pt x="627" y="469"/>
                    <a:pt x="627" y="469"/>
                  </a:cubicBezTo>
                  <a:cubicBezTo>
                    <a:pt x="727" y="360"/>
                    <a:pt x="727" y="360"/>
                    <a:pt x="727" y="360"/>
                  </a:cubicBezTo>
                  <a:cubicBezTo>
                    <a:pt x="627" y="251"/>
                    <a:pt x="627" y="251"/>
                    <a:pt x="627" y="251"/>
                  </a:cubicBezTo>
                  <a:cubicBezTo>
                    <a:pt x="618" y="101"/>
                    <a:pt x="618" y="101"/>
                    <a:pt x="618" y="101"/>
                  </a:cubicBezTo>
                  <a:cubicBezTo>
                    <a:pt x="468" y="92"/>
                    <a:pt x="468" y="92"/>
                    <a:pt x="468" y="92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250" y="92"/>
                    <a:pt x="250" y="92"/>
                    <a:pt x="250" y="92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92" y="251"/>
                    <a:pt x="92" y="251"/>
                    <a:pt x="92" y="251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92" y="469"/>
                    <a:pt x="92" y="469"/>
                    <a:pt x="92" y="469"/>
                  </a:cubicBezTo>
                  <a:cubicBezTo>
                    <a:pt x="100" y="619"/>
                    <a:pt x="100" y="619"/>
                    <a:pt x="100" y="619"/>
                  </a:cubicBezTo>
                  <a:cubicBezTo>
                    <a:pt x="250" y="628"/>
                    <a:pt x="250" y="628"/>
                    <a:pt x="250" y="628"/>
                  </a:cubicBezTo>
                  <a:cubicBezTo>
                    <a:pt x="359" y="719"/>
                    <a:pt x="359" y="719"/>
                    <a:pt x="359" y="719"/>
                  </a:cubicBezTo>
                  <a:cubicBezTo>
                    <a:pt x="468" y="628"/>
                    <a:pt x="468" y="628"/>
                    <a:pt x="468" y="628"/>
                  </a:cubicBezTo>
                  <a:lnTo>
                    <a:pt x="618" y="619"/>
                  </a:lnTo>
                  <a:close/>
                  <a:moveTo>
                    <a:pt x="359" y="561"/>
                  </a:moveTo>
                  <a:cubicBezTo>
                    <a:pt x="250" y="561"/>
                    <a:pt x="159" y="469"/>
                    <a:pt x="159" y="360"/>
                  </a:cubicBezTo>
                  <a:cubicBezTo>
                    <a:pt x="159" y="243"/>
                    <a:pt x="250" y="159"/>
                    <a:pt x="359" y="159"/>
                  </a:cubicBezTo>
                  <a:cubicBezTo>
                    <a:pt x="468" y="159"/>
                    <a:pt x="560" y="243"/>
                    <a:pt x="560" y="360"/>
                  </a:cubicBezTo>
                  <a:cubicBezTo>
                    <a:pt x="560" y="469"/>
                    <a:pt x="468" y="561"/>
                    <a:pt x="359" y="561"/>
                  </a:cubicBezTo>
                  <a:close/>
                  <a:moveTo>
                    <a:pt x="359" y="561"/>
                  </a:moveTo>
                  <a:lnTo>
                    <a:pt x="359" y="56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  <a:defRPr/>
              </a:pPr>
              <a:endParaRPr lang="en-US" sz="94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57"/>
            <p:cNvSpPr>
              <a:spLocks noChangeArrowheads="1"/>
            </p:cNvSpPr>
            <p:nvPr/>
          </p:nvSpPr>
          <p:spPr bwMode="auto">
            <a:xfrm>
              <a:off x="4691063" y="2387599"/>
              <a:ext cx="36512" cy="80963"/>
            </a:xfrm>
            <a:custGeom>
              <a:avLst/>
              <a:gdLst>
                <a:gd name="T0" fmla="*/ 0 w 102"/>
                <a:gd name="T1" fmla="*/ 33 h 227"/>
                <a:gd name="T2" fmla="*/ 9 w 102"/>
                <a:gd name="T3" fmla="*/ 67 h 227"/>
                <a:gd name="T4" fmla="*/ 50 w 102"/>
                <a:gd name="T5" fmla="*/ 50 h 227"/>
                <a:gd name="T6" fmla="*/ 50 w 102"/>
                <a:gd name="T7" fmla="*/ 226 h 227"/>
                <a:gd name="T8" fmla="*/ 101 w 102"/>
                <a:gd name="T9" fmla="*/ 226 h 227"/>
                <a:gd name="T10" fmla="*/ 101 w 102"/>
                <a:gd name="T11" fmla="*/ 0 h 227"/>
                <a:gd name="T12" fmla="*/ 59 w 102"/>
                <a:gd name="T13" fmla="*/ 0 h 227"/>
                <a:gd name="T14" fmla="*/ 0 w 102"/>
                <a:gd name="T15" fmla="*/ 33 h 227"/>
                <a:gd name="T16" fmla="*/ 0 w 102"/>
                <a:gd name="T17" fmla="*/ 33 h 227"/>
                <a:gd name="T18" fmla="*/ 0 w 102"/>
                <a:gd name="T19" fmla="*/ 3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227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  <a:close/>
                  <a:moveTo>
                    <a:pt x="0" y="33"/>
                  </a:move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  <a:defRPr/>
              </a:pPr>
              <a:endParaRPr lang="en-US" sz="94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58"/>
            <p:cNvSpPr>
              <a:spLocks noChangeArrowheads="1"/>
            </p:cNvSpPr>
            <p:nvPr/>
          </p:nvSpPr>
          <p:spPr bwMode="auto">
            <a:xfrm>
              <a:off x="4691063" y="2387599"/>
              <a:ext cx="36512" cy="80963"/>
            </a:xfrm>
            <a:custGeom>
              <a:avLst/>
              <a:gdLst>
                <a:gd name="T0" fmla="*/ 0 w 102"/>
                <a:gd name="T1" fmla="*/ 33 h 227"/>
                <a:gd name="T2" fmla="*/ 9 w 102"/>
                <a:gd name="T3" fmla="*/ 67 h 227"/>
                <a:gd name="T4" fmla="*/ 50 w 102"/>
                <a:gd name="T5" fmla="*/ 50 h 227"/>
                <a:gd name="T6" fmla="*/ 50 w 102"/>
                <a:gd name="T7" fmla="*/ 50 h 227"/>
                <a:gd name="T8" fmla="*/ 50 w 102"/>
                <a:gd name="T9" fmla="*/ 226 h 227"/>
                <a:gd name="T10" fmla="*/ 101 w 102"/>
                <a:gd name="T11" fmla="*/ 226 h 227"/>
                <a:gd name="T12" fmla="*/ 101 w 102"/>
                <a:gd name="T13" fmla="*/ 0 h 227"/>
                <a:gd name="T14" fmla="*/ 59 w 102"/>
                <a:gd name="T15" fmla="*/ 0 h 227"/>
                <a:gd name="T16" fmla="*/ 0 w 102"/>
                <a:gd name="T17" fmla="*/ 3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227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  <a:defRPr/>
              </a:pPr>
              <a:endParaRPr lang="en-US" sz="94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59"/>
            <p:cNvSpPr>
              <a:spLocks noChangeArrowheads="1"/>
            </p:cNvSpPr>
            <p:nvPr/>
          </p:nvSpPr>
          <p:spPr bwMode="auto">
            <a:xfrm>
              <a:off x="4691063" y="2400299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  <a:defRPr/>
              </a:pPr>
              <a:endParaRPr lang="en-US" sz="94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Freeform 26"/>
          <p:cNvSpPr>
            <a:spLocks noChangeAspect="1" noChangeArrowheads="1"/>
          </p:cNvSpPr>
          <p:nvPr/>
        </p:nvSpPr>
        <p:spPr bwMode="auto">
          <a:xfrm>
            <a:off x="9746668" y="2233201"/>
            <a:ext cx="703086" cy="841488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square" anchor="ctr">
            <a:noAutofit/>
          </a:bodyPr>
          <a:lstStyle/>
          <a:p>
            <a:pPr algn="just">
              <a:lnSpc>
                <a:spcPct val="120000"/>
              </a:lnSpc>
              <a:defRPr/>
            </a:pPr>
            <a:endParaRPr lang="en-US" sz="949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77115" y="3634141"/>
            <a:ext cx="2166849" cy="978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39916" y="3385360"/>
            <a:ext cx="1441242" cy="3508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014788" y="3634141"/>
            <a:ext cx="2166849" cy="978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377588" y="3385360"/>
            <a:ext cx="1441242" cy="3508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08754" y="3385360"/>
            <a:ext cx="1441242" cy="3508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45951" y="3634141"/>
            <a:ext cx="2166849" cy="978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70021" y="5648526"/>
            <a:ext cx="9918711" cy="12905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08755" y="5834866"/>
            <a:ext cx="1441242" cy="3508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850132" y="6156252"/>
            <a:ext cx="9158490" cy="535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任意多边形 41"/>
          <p:cNvSpPr/>
          <p:nvPr/>
        </p:nvSpPr>
        <p:spPr>
          <a:xfrm rot="16200000">
            <a:off x="1592646" y="-1093803"/>
            <a:ext cx="479931" cy="2926080"/>
          </a:xfrm>
          <a:custGeom>
            <a:avLst/>
            <a:gdLst>
              <a:gd name="connsiteX0" fmla="*/ 0 w 3252551"/>
              <a:gd name="connsiteY0" fmla="*/ 0 h 3677057"/>
              <a:gd name="connsiteX1" fmla="*/ 3252551 w 3252551"/>
              <a:gd name="connsiteY1" fmla="*/ 0 h 3677057"/>
              <a:gd name="connsiteX2" fmla="*/ 3252551 w 3252551"/>
              <a:gd name="connsiteY2" fmla="*/ 2142517 h 3677057"/>
              <a:gd name="connsiteX3" fmla="*/ 3244497 w 3252551"/>
              <a:gd name="connsiteY3" fmla="*/ 2142517 h 3677057"/>
              <a:gd name="connsiteX4" fmla="*/ 3240653 w 3252551"/>
              <a:gd name="connsiteY4" fmla="*/ 2218635 h 3677057"/>
              <a:gd name="connsiteX5" fmla="*/ 1624520 w 3252551"/>
              <a:gd name="connsiteY5" fmla="*/ 3677057 h 3677057"/>
              <a:gd name="connsiteX6" fmla="*/ 8387 w 3252551"/>
              <a:gd name="connsiteY6" fmla="*/ 2218635 h 3677057"/>
              <a:gd name="connsiteX7" fmla="*/ 4544 w 3252551"/>
              <a:gd name="connsiteY7" fmla="*/ 2142517 h 3677057"/>
              <a:gd name="connsiteX8" fmla="*/ 0 w 3252551"/>
              <a:gd name="connsiteY8" fmla="*/ 2142517 h 3677057"/>
              <a:gd name="connsiteX9" fmla="*/ 0 w 3252551"/>
              <a:gd name="connsiteY9" fmla="*/ 2052537 h 3677057"/>
              <a:gd name="connsiteX0" fmla="*/ 21025 w 3252551"/>
              <a:gd name="connsiteY0" fmla="*/ 0 h 6202391"/>
              <a:gd name="connsiteX1" fmla="*/ 3252551 w 3252551"/>
              <a:gd name="connsiteY1" fmla="*/ 2525334 h 6202391"/>
              <a:gd name="connsiteX2" fmla="*/ 3252551 w 3252551"/>
              <a:gd name="connsiteY2" fmla="*/ 4667851 h 6202391"/>
              <a:gd name="connsiteX3" fmla="*/ 3244497 w 3252551"/>
              <a:gd name="connsiteY3" fmla="*/ 4667851 h 6202391"/>
              <a:gd name="connsiteX4" fmla="*/ 3240653 w 3252551"/>
              <a:gd name="connsiteY4" fmla="*/ 4743969 h 6202391"/>
              <a:gd name="connsiteX5" fmla="*/ 1624520 w 3252551"/>
              <a:gd name="connsiteY5" fmla="*/ 6202391 h 6202391"/>
              <a:gd name="connsiteX6" fmla="*/ 8387 w 3252551"/>
              <a:gd name="connsiteY6" fmla="*/ 4743969 h 6202391"/>
              <a:gd name="connsiteX7" fmla="*/ 4544 w 3252551"/>
              <a:gd name="connsiteY7" fmla="*/ 4667851 h 6202391"/>
              <a:gd name="connsiteX8" fmla="*/ 0 w 3252551"/>
              <a:gd name="connsiteY8" fmla="*/ 4667851 h 6202391"/>
              <a:gd name="connsiteX9" fmla="*/ 0 w 3252551"/>
              <a:gd name="connsiteY9" fmla="*/ 4577871 h 6202391"/>
              <a:gd name="connsiteX10" fmla="*/ 21025 w 3252551"/>
              <a:gd name="connsiteY10" fmla="*/ 0 h 6202391"/>
              <a:gd name="connsiteX0" fmla="*/ 0 w 3252551"/>
              <a:gd name="connsiteY0" fmla="*/ 0 h 6202391"/>
              <a:gd name="connsiteX1" fmla="*/ 3252551 w 3252551"/>
              <a:gd name="connsiteY1" fmla="*/ 2525334 h 6202391"/>
              <a:gd name="connsiteX2" fmla="*/ 3252551 w 3252551"/>
              <a:gd name="connsiteY2" fmla="*/ 4667851 h 6202391"/>
              <a:gd name="connsiteX3" fmla="*/ 3244497 w 3252551"/>
              <a:gd name="connsiteY3" fmla="*/ 4667851 h 6202391"/>
              <a:gd name="connsiteX4" fmla="*/ 3240653 w 3252551"/>
              <a:gd name="connsiteY4" fmla="*/ 4743969 h 6202391"/>
              <a:gd name="connsiteX5" fmla="*/ 1624520 w 3252551"/>
              <a:gd name="connsiteY5" fmla="*/ 6202391 h 6202391"/>
              <a:gd name="connsiteX6" fmla="*/ 8387 w 3252551"/>
              <a:gd name="connsiteY6" fmla="*/ 4743969 h 6202391"/>
              <a:gd name="connsiteX7" fmla="*/ 4544 w 3252551"/>
              <a:gd name="connsiteY7" fmla="*/ 4667851 h 6202391"/>
              <a:gd name="connsiteX8" fmla="*/ 0 w 3252551"/>
              <a:gd name="connsiteY8" fmla="*/ 4667851 h 6202391"/>
              <a:gd name="connsiteX9" fmla="*/ 0 w 3252551"/>
              <a:gd name="connsiteY9" fmla="*/ 4577871 h 6202391"/>
              <a:gd name="connsiteX10" fmla="*/ 0 w 3252551"/>
              <a:gd name="connsiteY10" fmla="*/ 0 h 6202391"/>
              <a:gd name="connsiteX0" fmla="*/ 0 w 3252551"/>
              <a:gd name="connsiteY0" fmla="*/ 0 h 6202391"/>
              <a:gd name="connsiteX1" fmla="*/ 3231524 w 3252551"/>
              <a:gd name="connsiteY1" fmla="*/ 22548 h 6202391"/>
              <a:gd name="connsiteX2" fmla="*/ 3252551 w 3252551"/>
              <a:gd name="connsiteY2" fmla="*/ 4667851 h 6202391"/>
              <a:gd name="connsiteX3" fmla="*/ 3244497 w 3252551"/>
              <a:gd name="connsiteY3" fmla="*/ 4667851 h 6202391"/>
              <a:gd name="connsiteX4" fmla="*/ 3240653 w 3252551"/>
              <a:gd name="connsiteY4" fmla="*/ 4743969 h 6202391"/>
              <a:gd name="connsiteX5" fmla="*/ 1624520 w 3252551"/>
              <a:gd name="connsiteY5" fmla="*/ 6202391 h 6202391"/>
              <a:gd name="connsiteX6" fmla="*/ 8387 w 3252551"/>
              <a:gd name="connsiteY6" fmla="*/ 4743969 h 6202391"/>
              <a:gd name="connsiteX7" fmla="*/ 4544 w 3252551"/>
              <a:gd name="connsiteY7" fmla="*/ 4667851 h 6202391"/>
              <a:gd name="connsiteX8" fmla="*/ 0 w 3252551"/>
              <a:gd name="connsiteY8" fmla="*/ 4667851 h 6202391"/>
              <a:gd name="connsiteX9" fmla="*/ 0 w 3252551"/>
              <a:gd name="connsiteY9" fmla="*/ 4577871 h 6202391"/>
              <a:gd name="connsiteX10" fmla="*/ 0 w 3252551"/>
              <a:gd name="connsiteY10" fmla="*/ 0 h 6202391"/>
              <a:gd name="connsiteX0" fmla="*/ 0 w 3252551"/>
              <a:gd name="connsiteY0" fmla="*/ 15040398 h 21242789"/>
              <a:gd name="connsiteX1" fmla="*/ 3231518 w 3252551"/>
              <a:gd name="connsiteY1" fmla="*/ 3 h 21242789"/>
              <a:gd name="connsiteX2" fmla="*/ 3252551 w 3252551"/>
              <a:gd name="connsiteY2" fmla="*/ 19708249 h 21242789"/>
              <a:gd name="connsiteX3" fmla="*/ 3244497 w 3252551"/>
              <a:gd name="connsiteY3" fmla="*/ 19708249 h 21242789"/>
              <a:gd name="connsiteX4" fmla="*/ 3240653 w 3252551"/>
              <a:gd name="connsiteY4" fmla="*/ 19784367 h 21242789"/>
              <a:gd name="connsiteX5" fmla="*/ 1624520 w 3252551"/>
              <a:gd name="connsiteY5" fmla="*/ 21242789 h 21242789"/>
              <a:gd name="connsiteX6" fmla="*/ 8387 w 3252551"/>
              <a:gd name="connsiteY6" fmla="*/ 19784367 h 21242789"/>
              <a:gd name="connsiteX7" fmla="*/ 4544 w 3252551"/>
              <a:gd name="connsiteY7" fmla="*/ 19708249 h 21242789"/>
              <a:gd name="connsiteX8" fmla="*/ 0 w 3252551"/>
              <a:gd name="connsiteY8" fmla="*/ 19708249 h 21242789"/>
              <a:gd name="connsiteX9" fmla="*/ 0 w 3252551"/>
              <a:gd name="connsiteY9" fmla="*/ 19618269 h 21242789"/>
              <a:gd name="connsiteX10" fmla="*/ 0 w 3252551"/>
              <a:gd name="connsiteY10" fmla="*/ 15040398 h 21242789"/>
              <a:gd name="connsiteX0" fmla="*/ 0 w 3252551"/>
              <a:gd name="connsiteY0" fmla="*/ 0 h 21265340"/>
              <a:gd name="connsiteX1" fmla="*/ 3231518 w 3252551"/>
              <a:gd name="connsiteY1" fmla="*/ 22554 h 21265340"/>
              <a:gd name="connsiteX2" fmla="*/ 3252551 w 3252551"/>
              <a:gd name="connsiteY2" fmla="*/ 19730800 h 21265340"/>
              <a:gd name="connsiteX3" fmla="*/ 3244497 w 3252551"/>
              <a:gd name="connsiteY3" fmla="*/ 19730800 h 21265340"/>
              <a:gd name="connsiteX4" fmla="*/ 3240653 w 3252551"/>
              <a:gd name="connsiteY4" fmla="*/ 19806918 h 21265340"/>
              <a:gd name="connsiteX5" fmla="*/ 1624520 w 3252551"/>
              <a:gd name="connsiteY5" fmla="*/ 21265340 h 21265340"/>
              <a:gd name="connsiteX6" fmla="*/ 8387 w 3252551"/>
              <a:gd name="connsiteY6" fmla="*/ 19806918 h 21265340"/>
              <a:gd name="connsiteX7" fmla="*/ 4544 w 3252551"/>
              <a:gd name="connsiteY7" fmla="*/ 19730800 h 21265340"/>
              <a:gd name="connsiteX8" fmla="*/ 0 w 3252551"/>
              <a:gd name="connsiteY8" fmla="*/ 19730800 h 21265340"/>
              <a:gd name="connsiteX9" fmla="*/ 0 w 3252551"/>
              <a:gd name="connsiteY9" fmla="*/ 19640820 h 21265340"/>
              <a:gd name="connsiteX10" fmla="*/ 0 w 3252551"/>
              <a:gd name="connsiteY10" fmla="*/ 0 h 212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52551" h="21265340">
                <a:moveTo>
                  <a:pt x="0" y="0"/>
                </a:moveTo>
                <a:lnTo>
                  <a:pt x="3231518" y="22554"/>
                </a:lnTo>
                <a:lnTo>
                  <a:pt x="3252551" y="19730800"/>
                </a:lnTo>
                <a:lnTo>
                  <a:pt x="3244497" y="19730800"/>
                </a:lnTo>
                <a:lnTo>
                  <a:pt x="3240653" y="19806918"/>
                </a:lnTo>
                <a:cubicBezTo>
                  <a:pt x="3157461" y="20626092"/>
                  <a:pt x="2465643" y="21265340"/>
                  <a:pt x="1624520" y="21265340"/>
                </a:cubicBezTo>
                <a:cubicBezTo>
                  <a:pt x="783397" y="21265340"/>
                  <a:pt x="91579" y="20626092"/>
                  <a:pt x="8387" y="19806918"/>
                </a:cubicBezTo>
                <a:lnTo>
                  <a:pt x="4544" y="19730800"/>
                </a:lnTo>
                <a:lnTo>
                  <a:pt x="0" y="19730800"/>
                </a:lnTo>
                <a:lnTo>
                  <a:pt x="0" y="196408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 bwMode="auto">
          <a:xfrm>
            <a:off x="189992" y="129272"/>
            <a:ext cx="143256" cy="479932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28"/>
          <p:cNvSpPr>
            <a:spLocks noChangeArrowheads="1"/>
          </p:cNvSpPr>
          <p:nvPr/>
        </p:nvSpPr>
        <p:spPr bwMode="auto">
          <a:xfrm>
            <a:off x="497968" y="165848"/>
            <a:ext cx="2847975" cy="40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dirty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dirty="0">
              <a:solidFill>
                <a:srgbClr val="006AB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73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589" y="895"/>
            <a:ext cx="12855223" cy="723086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等腰三角形 1"/>
          <p:cNvSpPr/>
          <p:nvPr/>
        </p:nvSpPr>
        <p:spPr>
          <a:xfrm rot="10800000">
            <a:off x="9669157" y="447"/>
            <a:ext cx="3188446" cy="12219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 rot="5400000">
            <a:off x="-351317" y="5340549"/>
            <a:ext cx="1652834" cy="103919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5400000">
            <a:off x="-497425" y="6089159"/>
            <a:ext cx="2406341" cy="151295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6200000">
            <a:off x="11955504" y="6361720"/>
            <a:ext cx="1154513" cy="72588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16200000">
            <a:off x="11423283" y="5074069"/>
            <a:ext cx="1808056" cy="113679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634304" y="1895192"/>
            <a:ext cx="4617451" cy="3644755"/>
            <a:chOff x="3633957" y="1894978"/>
            <a:chExt cx="4618021" cy="3645205"/>
          </a:xfrm>
        </p:grpSpPr>
        <p:sp>
          <p:nvSpPr>
            <p:cNvPr id="44" name="菱形 43"/>
            <p:cNvSpPr/>
            <p:nvPr/>
          </p:nvSpPr>
          <p:spPr>
            <a:xfrm>
              <a:off x="4120365" y="1894978"/>
              <a:ext cx="3645205" cy="3645205"/>
            </a:xfrm>
            <a:prstGeom prst="diamond">
              <a:avLst/>
            </a:prstGeom>
            <a:noFill/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菱形 44"/>
            <p:cNvSpPr/>
            <p:nvPr/>
          </p:nvSpPr>
          <p:spPr>
            <a:xfrm>
              <a:off x="3633957" y="1913666"/>
              <a:ext cx="3607829" cy="3607829"/>
            </a:xfrm>
            <a:prstGeom prst="diamond">
              <a:avLst/>
            </a:prstGeom>
            <a:noFill/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菱形 45"/>
            <p:cNvSpPr/>
            <p:nvPr/>
          </p:nvSpPr>
          <p:spPr>
            <a:xfrm>
              <a:off x="4644149" y="1913666"/>
              <a:ext cx="3607829" cy="3607829"/>
            </a:xfrm>
            <a:prstGeom prst="diamond">
              <a:avLst/>
            </a:prstGeom>
            <a:noFill/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菱形 46"/>
            <p:cNvSpPr/>
            <p:nvPr/>
          </p:nvSpPr>
          <p:spPr>
            <a:xfrm>
              <a:off x="4785134" y="2559748"/>
              <a:ext cx="2315666" cy="2315666"/>
            </a:xfrm>
            <a:prstGeom prst="diamond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347665" y="2937360"/>
              <a:ext cx="1081710" cy="1044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186" spc="844" dirty="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itchFamily="34" charset="-122"/>
                </a:rPr>
                <a:t>02</a:t>
              </a:r>
              <a:endParaRPr lang="zh-CN" altLang="en-US" sz="6186" spc="844" dirty="0">
                <a:solidFill>
                  <a:schemeClr val="bg1"/>
                </a:solidFill>
                <a:latin typeface="Agency FB" panose="020B0503020202020204" pitchFamily="34" charset="0"/>
                <a:ea typeface="微软雅黑" pitchFamily="34" charset="-122"/>
              </a:endParaRPr>
            </a:p>
          </p:txBody>
        </p:sp>
        <p:sp>
          <p:nvSpPr>
            <p:cNvPr id="49" name="文字1"/>
            <p:cNvSpPr txBox="1"/>
            <p:nvPr/>
          </p:nvSpPr>
          <p:spPr>
            <a:xfrm>
              <a:off x="5174187" y="381490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相关标题文字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528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555">
        <p14:doors dir="vert"/>
      </p:transition>
    </mc:Choice>
    <mc:Fallback xmlns="">
      <p:transition spd="slow" advTm="6555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 p14:presetBounceEnd="2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 p14:presetBounceEnd="2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 p14:presetBounceEnd="2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grpId="0" nodeType="withEffect" p14:presetBounceEnd="2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2" grpId="0" animBg="1"/>
          <p:bldP spid="3" grpId="0" animBg="1"/>
          <p:bldP spid="4" grpId="0" animBg="1"/>
          <p:bldP spid="6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2" grpId="0" animBg="1"/>
          <p:bldP spid="3" grpId="0" animBg="1"/>
          <p:bldP spid="4" grpId="0" animBg="1"/>
          <p:bldP spid="6" grpId="0" animBg="1"/>
          <p:bldP spid="7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25119" y="1096045"/>
            <a:ext cx="8280920" cy="5544468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493625" y="4050299"/>
            <a:ext cx="4191592" cy="1898571"/>
          </a:xfrm>
          <a:prstGeom prst="rect">
            <a:avLst/>
          </a:prstGeom>
          <a:solidFill>
            <a:schemeClr val="accent1">
              <a:alpha val="76862"/>
            </a:schemeClr>
          </a:solidFill>
          <a:ln>
            <a:noFill/>
          </a:ln>
          <a:extLst/>
        </p:spPr>
        <p:txBody>
          <a:bodyPr lIns="189833" tIns="113900" rIns="189833" bIns="1139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96064" y="1312069"/>
            <a:ext cx="1858220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6064" y="1701613"/>
            <a:ext cx="3097008" cy="148266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任意多边形 13"/>
          <p:cNvSpPr/>
          <p:nvPr/>
        </p:nvSpPr>
        <p:spPr>
          <a:xfrm rot="16200000">
            <a:off x="1592646" y="-1093803"/>
            <a:ext cx="479931" cy="2926080"/>
          </a:xfrm>
          <a:custGeom>
            <a:avLst/>
            <a:gdLst>
              <a:gd name="connsiteX0" fmla="*/ 0 w 3252551"/>
              <a:gd name="connsiteY0" fmla="*/ 0 h 3677057"/>
              <a:gd name="connsiteX1" fmla="*/ 3252551 w 3252551"/>
              <a:gd name="connsiteY1" fmla="*/ 0 h 3677057"/>
              <a:gd name="connsiteX2" fmla="*/ 3252551 w 3252551"/>
              <a:gd name="connsiteY2" fmla="*/ 2142517 h 3677057"/>
              <a:gd name="connsiteX3" fmla="*/ 3244497 w 3252551"/>
              <a:gd name="connsiteY3" fmla="*/ 2142517 h 3677057"/>
              <a:gd name="connsiteX4" fmla="*/ 3240653 w 3252551"/>
              <a:gd name="connsiteY4" fmla="*/ 2218635 h 3677057"/>
              <a:gd name="connsiteX5" fmla="*/ 1624520 w 3252551"/>
              <a:gd name="connsiteY5" fmla="*/ 3677057 h 3677057"/>
              <a:gd name="connsiteX6" fmla="*/ 8387 w 3252551"/>
              <a:gd name="connsiteY6" fmla="*/ 2218635 h 3677057"/>
              <a:gd name="connsiteX7" fmla="*/ 4544 w 3252551"/>
              <a:gd name="connsiteY7" fmla="*/ 2142517 h 3677057"/>
              <a:gd name="connsiteX8" fmla="*/ 0 w 3252551"/>
              <a:gd name="connsiteY8" fmla="*/ 2142517 h 3677057"/>
              <a:gd name="connsiteX9" fmla="*/ 0 w 3252551"/>
              <a:gd name="connsiteY9" fmla="*/ 2052537 h 3677057"/>
              <a:gd name="connsiteX0" fmla="*/ 21025 w 3252551"/>
              <a:gd name="connsiteY0" fmla="*/ 0 h 6202391"/>
              <a:gd name="connsiteX1" fmla="*/ 3252551 w 3252551"/>
              <a:gd name="connsiteY1" fmla="*/ 2525334 h 6202391"/>
              <a:gd name="connsiteX2" fmla="*/ 3252551 w 3252551"/>
              <a:gd name="connsiteY2" fmla="*/ 4667851 h 6202391"/>
              <a:gd name="connsiteX3" fmla="*/ 3244497 w 3252551"/>
              <a:gd name="connsiteY3" fmla="*/ 4667851 h 6202391"/>
              <a:gd name="connsiteX4" fmla="*/ 3240653 w 3252551"/>
              <a:gd name="connsiteY4" fmla="*/ 4743969 h 6202391"/>
              <a:gd name="connsiteX5" fmla="*/ 1624520 w 3252551"/>
              <a:gd name="connsiteY5" fmla="*/ 6202391 h 6202391"/>
              <a:gd name="connsiteX6" fmla="*/ 8387 w 3252551"/>
              <a:gd name="connsiteY6" fmla="*/ 4743969 h 6202391"/>
              <a:gd name="connsiteX7" fmla="*/ 4544 w 3252551"/>
              <a:gd name="connsiteY7" fmla="*/ 4667851 h 6202391"/>
              <a:gd name="connsiteX8" fmla="*/ 0 w 3252551"/>
              <a:gd name="connsiteY8" fmla="*/ 4667851 h 6202391"/>
              <a:gd name="connsiteX9" fmla="*/ 0 w 3252551"/>
              <a:gd name="connsiteY9" fmla="*/ 4577871 h 6202391"/>
              <a:gd name="connsiteX10" fmla="*/ 21025 w 3252551"/>
              <a:gd name="connsiteY10" fmla="*/ 0 h 6202391"/>
              <a:gd name="connsiteX0" fmla="*/ 0 w 3252551"/>
              <a:gd name="connsiteY0" fmla="*/ 0 h 6202391"/>
              <a:gd name="connsiteX1" fmla="*/ 3252551 w 3252551"/>
              <a:gd name="connsiteY1" fmla="*/ 2525334 h 6202391"/>
              <a:gd name="connsiteX2" fmla="*/ 3252551 w 3252551"/>
              <a:gd name="connsiteY2" fmla="*/ 4667851 h 6202391"/>
              <a:gd name="connsiteX3" fmla="*/ 3244497 w 3252551"/>
              <a:gd name="connsiteY3" fmla="*/ 4667851 h 6202391"/>
              <a:gd name="connsiteX4" fmla="*/ 3240653 w 3252551"/>
              <a:gd name="connsiteY4" fmla="*/ 4743969 h 6202391"/>
              <a:gd name="connsiteX5" fmla="*/ 1624520 w 3252551"/>
              <a:gd name="connsiteY5" fmla="*/ 6202391 h 6202391"/>
              <a:gd name="connsiteX6" fmla="*/ 8387 w 3252551"/>
              <a:gd name="connsiteY6" fmla="*/ 4743969 h 6202391"/>
              <a:gd name="connsiteX7" fmla="*/ 4544 w 3252551"/>
              <a:gd name="connsiteY7" fmla="*/ 4667851 h 6202391"/>
              <a:gd name="connsiteX8" fmla="*/ 0 w 3252551"/>
              <a:gd name="connsiteY8" fmla="*/ 4667851 h 6202391"/>
              <a:gd name="connsiteX9" fmla="*/ 0 w 3252551"/>
              <a:gd name="connsiteY9" fmla="*/ 4577871 h 6202391"/>
              <a:gd name="connsiteX10" fmla="*/ 0 w 3252551"/>
              <a:gd name="connsiteY10" fmla="*/ 0 h 6202391"/>
              <a:gd name="connsiteX0" fmla="*/ 0 w 3252551"/>
              <a:gd name="connsiteY0" fmla="*/ 0 h 6202391"/>
              <a:gd name="connsiteX1" fmla="*/ 3231524 w 3252551"/>
              <a:gd name="connsiteY1" fmla="*/ 22548 h 6202391"/>
              <a:gd name="connsiteX2" fmla="*/ 3252551 w 3252551"/>
              <a:gd name="connsiteY2" fmla="*/ 4667851 h 6202391"/>
              <a:gd name="connsiteX3" fmla="*/ 3244497 w 3252551"/>
              <a:gd name="connsiteY3" fmla="*/ 4667851 h 6202391"/>
              <a:gd name="connsiteX4" fmla="*/ 3240653 w 3252551"/>
              <a:gd name="connsiteY4" fmla="*/ 4743969 h 6202391"/>
              <a:gd name="connsiteX5" fmla="*/ 1624520 w 3252551"/>
              <a:gd name="connsiteY5" fmla="*/ 6202391 h 6202391"/>
              <a:gd name="connsiteX6" fmla="*/ 8387 w 3252551"/>
              <a:gd name="connsiteY6" fmla="*/ 4743969 h 6202391"/>
              <a:gd name="connsiteX7" fmla="*/ 4544 w 3252551"/>
              <a:gd name="connsiteY7" fmla="*/ 4667851 h 6202391"/>
              <a:gd name="connsiteX8" fmla="*/ 0 w 3252551"/>
              <a:gd name="connsiteY8" fmla="*/ 4667851 h 6202391"/>
              <a:gd name="connsiteX9" fmla="*/ 0 w 3252551"/>
              <a:gd name="connsiteY9" fmla="*/ 4577871 h 6202391"/>
              <a:gd name="connsiteX10" fmla="*/ 0 w 3252551"/>
              <a:gd name="connsiteY10" fmla="*/ 0 h 6202391"/>
              <a:gd name="connsiteX0" fmla="*/ 0 w 3252551"/>
              <a:gd name="connsiteY0" fmla="*/ 15040398 h 21242789"/>
              <a:gd name="connsiteX1" fmla="*/ 3231518 w 3252551"/>
              <a:gd name="connsiteY1" fmla="*/ 3 h 21242789"/>
              <a:gd name="connsiteX2" fmla="*/ 3252551 w 3252551"/>
              <a:gd name="connsiteY2" fmla="*/ 19708249 h 21242789"/>
              <a:gd name="connsiteX3" fmla="*/ 3244497 w 3252551"/>
              <a:gd name="connsiteY3" fmla="*/ 19708249 h 21242789"/>
              <a:gd name="connsiteX4" fmla="*/ 3240653 w 3252551"/>
              <a:gd name="connsiteY4" fmla="*/ 19784367 h 21242789"/>
              <a:gd name="connsiteX5" fmla="*/ 1624520 w 3252551"/>
              <a:gd name="connsiteY5" fmla="*/ 21242789 h 21242789"/>
              <a:gd name="connsiteX6" fmla="*/ 8387 w 3252551"/>
              <a:gd name="connsiteY6" fmla="*/ 19784367 h 21242789"/>
              <a:gd name="connsiteX7" fmla="*/ 4544 w 3252551"/>
              <a:gd name="connsiteY7" fmla="*/ 19708249 h 21242789"/>
              <a:gd name="connsiteX8" fmla="*/ 0 w 3252551"/>
              <a:gd name="connsiteY8" fmla="*/ 19708249 h 21242789"/>
              <a:gd name="connsiteX9" fmla="*/ 0 w 3252551"/>
              <a:gd name="connsiteY9" fmla="*/ 19618269 h 21242789"/>
              <a:gd name="connsiteX10" fmla="*/ 0 w 3252551"/>
              <a:gd name="connsiteY10" fmla="*/ 15040398 h 21242789"/>
              <a:gd name="connsiteX0" fmla="*/ 0 w 3252551"/>
              <a:gd name="connsiteY0" fmla="*/ 0 h 21265340"/>
              <a:gd name="connsiteX1" fmla="*/ 3231518 w 3252551"/>
              <a:gd name="connsiteY1" fmla="*/ 22554 h 21265340"/>
              <a:gd name="connsiteX2" fmla="*/ 3252551 w 3252551"/>
              <a:gd name="connsiteY2" fmla="*/ 19730800 h 21265340"/>
              <a:gd name="connsiteX3" fmla="*/ 3244497 w 3252551"/>
              <a:gd name="connsiteY3" fmla="*/ 19730800 h 21265340"/>
              <a:gd name="connsiteX4" fmla="*/ 3240653 w 3252551"/>
              <a:gd name="connsiteY4" fmla="*/ 19806918 h 21265340"/>
              <a:gd name="connsiteX5" fmla="*/ 1624520 w 3252551"/>
              <a:gd name="connsiteY5" fmla="*/ 21265340 h 21265340"/>
              <a:gd name="connsiteX6" fmla="*/ 8387 w 3252551"/>
              <a:gd name="connsiteY6" fmla="*/ 19806918 h 21265340"/>
              <a:gd name="connsiteX7" fmla="*/ 4544 w 3252551"/>
              <a:gd name="connsiteY7" fmla="*/ 19730800 h 21265340"/>
              <a:gd name="connsiteX8" fmla="*/ 0 w 3252551"/>
              <a:gd name="connsiteY8" fmla="*/ 19730800 h 21265340"/>
              <a:gd name="connsiteX9" fmla="*/ 0 w 3252551"/>
              <a:gd name="connsiteY9" fmla="*/ 19640820 h 21265340"/>
              <a:gd name="connsiteX10" fmla="*/ 0 w 3252551"/>
              <a:gd name="connsiteY10" fmla="*/ 0 h 212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52551" h="21265340">
                <a:moveTo>
                  <a:pt x="0" y="0"/>
                </a:moveTo>
                <a:lnTo>
                  <a:pt x="3231518" y="22554"/>
                </a:lnTo>
                <a:lnTo>
                  <a:pt x="3252551" y="19730800"/>
                </a:lnTo>
                <a:lnTo>
                  <a:pt x="3244497" y="19730800"/>
                </a:lnTo>
                <a:lnTo>
                  <a:pt x="3240653" y="19806918"/>
                </a:lnTo>
                <a:cubicBezTo>
                  <a:pt x="3157461" y="20626092"/>
                  <a:pt x="2465643" y="21265340"/>
                  <a:pt x="1624520" y="21265340"/>
                </a:cubicBezTo>
                <a:cubicBezTo>
                  <a:pt x="783397" y="21265340"/>
                  <a:pt x="91579" y="20626092"/>
                  <a:pt x="8387" y="19806918"/>
                </a:cubicBezTo>
                <a:lnTo>
                  <a:pt x="4544" y="19730800"/>
                </a:lnTo>
                <a:lnTo>
                  <a:pt x="0" y="19730800"/>
                </a:lnTo>
                <a:lnTo>
                  <a:pt x="0" y="196408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189992" y="129272"/>
            <a:ext cx="143256" cy="479932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28"/>
          <p:cNvSpPr>
            <a:spLocks noChangeArrowheads="1"/>
          </p:cNvSpPr>
          <p:nvPr/>
        </p:nvSpPr>
        <p:spPr bwMode="auto">
          <a:xfrm>
            <a:off x="497968" y="165848"/>
            <a:ext cx="2847975" cy="40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</a:t>
            </a:r>
            <a:r>
              <a:rPr lang="zh-CN" altLang="en-US" sz="2000" dirty="0">
                <a:solidFill>
                  <a:srgbClr val="006AB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dirty="0">
              <a:solidFill>
                <a:srgbClr val="006AB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33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6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40.pptx"/>
</p:tagLst>
</file>

<file path=ppt/theme/theme1.xml><?xml version="1.0" encoding="utf-8"?>
<a:theme xmlns:a="http://schemas.openxmlformats.org/drawingml/2006/main" name="第一PPT，www.1ppt.com">
  <a:themeElements>
    <a:clrScheme name="自定义 2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C7D3"/>
      </a:accent1>
      <a:accent2>
        <a:srgbClr val="7EC565"/>
      </a:accent2>
      <a:accent3>
        <a:srgbClr val="0FC7D3"/>
      </a:accent3>
      <a:accent4>
        <a:srgbClr val="7EC565"/>
      </a:accent4>
      <a:accent5>
        <a:srgbClr val="0FC7D3"/>
      </a:accent5>
      <a:accent6>
        <a:srgbClr val="7EC565"/>
      </a:accent6>
      <a:hlink>
        <a:srgbClr val="0FC7D3"/>
      </a:hlink>
      <a:folHlink>
        <a:srgbClr val="7EC56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5257</Words>
  <Application>Microsoft Office PowerPoint</Application>
  <PresentationFormat>自定义</PresentationFormat>
  <Paragraphs>225</Paragraphs>
  <Slides>23</Slides>
  <Notes>21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第一PPT，www.1ppt.com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工作计划</dc:title>
  <dc:creator/>
  <cp:keywords>第一PPT模板网-WWW.1PPT.COM</cp:keywords>
  <cp:lastModifiedBy/>
  <cp:revision>1</cp:revision>
  <dcterms:created xsi:type="dcterms:W3CDTF">2016-10-17T14:00:15Z</dcterms:created>
  <dcterms:modified xsi:type="dcterms:W3CDTF">2018-01-02T01:20:54Z</dcterms:modified>
</cp:coreProperties>
</file>