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59" r:id="rId2"/>
  </p:sldMasterIdLst>
  <p:notesMasterIdLst>
    <p:notesMasterId r:id="rId26"/>
  </p:notesMasterIdLst>
  <p:handoutMasterIdLst>
    <p:handoutMasterId r:id="rId27"/>
  </p:handoutMasterIdLst>
  <p:sldIdLst>
    <p:sldId id="3206" r:id="rId3"/>
    <p:sldId id="3194" r:id="rId4"/>
    <p:sldId id="3211" r:id="rId5"/>
    <p:sldId id="3169" r:id="rId6"/>
    <p:sldId id="3198" r:id="rId7"/>
    <p:sldId id="3170" r:id="rId8"/>
    <p:sldId id="3167" r:id="rId9"/>
    <p:sldId id="3212" r:id="rId10"/>
    <p:sldId id="3157" r:id="rId11"/>
    <p:sldId id="3173" r:id="rId12"/>
    <p:sldId id="3199" r:id="rId13"/>
    <p:sldId id="3162" r:id="rId14"/>
    <p:sldId id="3213" r:id="rId15"/>
    <p:sldId id="3163" r:id="rId16"/>
    <p:sldId id="3200" r:id="rId17"/>
    <p:sldId id="3201" r:id="rId18"/>
    <p:sldId id="3159" r:id="rId19"/>
    <p:sldId id="3214" r:id="rId20"/>
    <p:sldId id="3171" r:id="rId21"/>
    <p:sldId id="3161" r:id="rId22"/>
    <p:sldId id="3160" r:id="rId23"/>
    <p:sldId id="3215" r:id="rId24"/>
    <p:sldId id="3216" r:id="rId25"/>
  </p:sldIdLst>
  <p:sldSz cx="12858750" cy="723265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B85"/>
    <a:srgbClr val="F45712"/>
    <a:srgbClr val="28C7D4"/>
    <a:srgbClr val="F94D4D"/>
    <a:srgbClr val="FEFEFE"/>
    <a:srgbClr val="FFFFFF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>
        <p:scale>
          <a:sx n="50" d="100"/>
          <a:sy n="50" d="100"/>
        </p:scale>
        <p:origin x="-390" y="-1686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700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58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9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4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12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3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38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687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05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72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88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2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23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6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35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0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4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5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8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1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166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61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1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7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7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9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2017/12/30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562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15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hyperlink" Target="http://www.1ppt.cn/" TargetMode="External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0" y="694"/>
            <a:ext cx="12862730" cy="72510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1532831" y="4264397"/>
            <a:ext cx="74883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唯</a:t>
            </a:r>
            <a:r>
              <a:rPr lang="zh-CN" altLang="en-US" sz="66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美</a:t>
            </a:r>
            <a:r>
              <a:rPr lang="zh-CN" altLang="en-US" sz="6600" cap="all" dirty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鲜花</a:t>
            </a:r>
            <a:r>
              <a:rPr lang="en-US" altLang="zh-CN" sz="66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66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zh-CN" altLang="en-US" sz="6600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2468717" y="5389136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Only beautiful dynamic PPT template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2621479" y="5848865"/>
            <a:ext cx="531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cs typeface="Arial" panose="020B0604020202020204" pitchFamily="34" charset="0"/>
              </a:rPr>
              <a:t>适用于项目汇报</a:t>
            </a:r>
            <a:r>
              <a:rPr lang="en-US" altLang="zh-CN" sz="1600" cap="all" dirty="0" smtClean="0"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cs typeface="Arial" panose="020B0604020202020204" pitchFamily="34" charset="0"/>
              </a:rPr>
              <a:t>工作汇报</a:t>
            </a:r>
            <a:r>
              <a:rPr lang="en-US" altLang="zh-CN" sz="1600" cap="all" dirty="0" smtClean="0"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cs typeface="Arial" panose="020B0604020202020204" pitchFamily="34" charset="0"/>
              </a:rPr>
              <a:t>|</a:t>
            </a:r>
            <a:endParaRPr lang="zh-CN" altLang="en-US" sz="1600" cap="al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48" grpId="1"/>
      <p:bldP spid="51" grpId="0"/>
      <p:bldP spid="51" grpId="1"/>
      <p:bldP spid="55" grpId="0"/>
      <p:bldP spid="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54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201"/>
            <a:ext cx="1861717" cy="1393278"/>
            <a:chOff x="3779017" y="5292615"/>
            <a:chExt cx="1862177" cy="1393622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24935" y="543439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86217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92569" y="5028566"/>
            <a:ext cx="1972937" cy="2077766"/>
            <a:chOff x="6392557" y="5028914"/>
            <a:chExt cx="1973425" cy="2078280"/>
          </a:xfrm>
        </p:grpSpPr>
        <p:sp>
          <p:nvSpPr>
            <p:cNvPr id="40" name="Rectangle 39"/>
            <p:cNvSpPr/>
            <p:nvPr/>
          </p:nvSpPr>
          <p:spPr>
            <a:xfrm>
              <a:off x="6875920" y="5028914"/>
              <a:ext cx="8980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40294" y="6430367"/>
              <a:ext cx="678559" cy="676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028566"/>
            <a:ext cx="1972937" cy="2077766"/>
            <a:chOff x="8713914" y="5028914"/>
            <a:chExt cx="1973425" cy="2078280"/>
          </a:xfrm>
        </p:grpSpPr>
        <p:sp>
          <p:nvSpPr>
            <p:cNvPr id="44" name="Rectangle 43"/>
            <p:cNvSpPr/>
            <p:nvPr/>
          </p:nvSpPr>
          <p:spPr>
            <a:xfrm>
              <a:off x="9235640" y="5028914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TITLE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10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61651" y="6430367"/>
              <a:ext cx="678559" cy="676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779716"/>
            <a:ext cx="2011841" cy="57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id-ID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14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4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70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7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7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4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4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4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2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7032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291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7032">
                <a:lnSpc>
                  <a:spcPct val="120000"/>
                </a:lnSpc>
                <a:spcAft>
                  <a:spcPct val="35000"/>
                </a:spcAft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18" tIns="48210" rIns="96418" bIns="4821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rgbClr val="28C7D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949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54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57" tIns="64278" rIns="128557" bIns="64278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021912"/>
            <a:ext cx="2879807" cy="107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r>
              <a:rPr lang="en-US" altLang="zh-CN" sz="3999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4799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2205608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99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199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6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12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1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11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14449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4669799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7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1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0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2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</a:p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4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370" y="694"/>
            <a:ext cx="12862730" cy="72510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>
            <a:spLocks noChangeArrowheads="1"/>
          </p:cNvSpPr>
          <p:nvPr/>
        </p:nvSpPr>
        <p:spPr bwMode="auto">
          <a:xfrm>
            <a:off x="4291657" y="3976366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8" name="TextBox 14"/>
          <p:cNvSpPr>
            <a:spLocks noChangeArrowheads="1"/>
          </p:cNvSpPr>
          <p:nvPr/>
        </p:nvSpPr>
        <p:spPr bwMode="auto">
          <a:xfrm>
            <a:off x="4291657" y="4756459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TextBox 15"/>
          <p:cNvSpPr>
            <a:spLocks noChangeArrowheads="1"/>
          </p:cNvSpPr>
          <p:nvPr/>
        </p:nvSpPr>
        <p:spPr bwMode="auto">
          <a:xfrm>
            <a:off x="4291657" y="5536550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0" name="TextBox 16"/>
          <p:cNvSpPr>
            <a:spLocks noChangeArrowheads="1"/>
          </p:cNvSpPr>
          <p:nvPr/>
        </p:nvSpPr>
        <p:spPr bwMode="auto">
          <a:xfrm>
            <a:off x="4291657" y="6316643"/>
            <a:ext cx="4796061" cy="52315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defTabSz="964182"/>
            <a:r>
              <a:rPr lang="zh-CN" altLang="en-US" sz="28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五边形 2"/>
          <p:cNvSpPr>
            <a:spLocks noChangeArrowheads="1"/>
          </p:cNvSpPr>
          <p:nvPr/>
        </p:nvSpPr>
        <p:spPr bwMode="auto">
          <a:xfrm>
            <a:off x="3620373" y="3976365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五边形 18"/>
          <p:cNvSpPr>
            <a:spLocks noChangeArrowheads="1"/>
          </p:cNvSpPr>
          <p:nvPr/>
        </p:nvSpPr>
        <p:spPr bwMode="auto">
          <a:xfrm>
            <a:off x="3620373" y="6316642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五边形 19"/>
          <p:cNvSpPr>
            <a:spLocks noChangeArrowheads="1"/>
          </p:cNvSpPr>
          <p:nvPr/>
        </p:nvSpPr>
        <p:spPr bwMode="auto">
          <a:xfrm>
            <a:off x="3620373" y="4756457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五边形 20"/>
          <p:cNvSpPr>
            <a:spLocks noChangeArrowheads="1"/>
          </p:cNvSpPr>
          <p:nvPr/>
        </p:nvSpPr>
        <p:spPr bwMode="auto">
          <a:xfrm>
            <a:off x="3620373" y="5536549"/>
            <a:ext cx="910666" cy="487140"/>
          </a:xfrm>
          <a:prstGeom prst="homePlate">
            <a:avLst>
              <a:gd name="adj" fmla="val 46735"/>
            </a:avLst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zh-CN" altLang="zh-CN" sz="2002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5"/>
          <p:cNvSpPr>
            <a:spLocks noChangeArrowheads="1"/>
          </p:cNvSpPr>
          <p:nvPr/>
        </p:nvSpPr>
        <p:spPr bwMode="auto">
          <a:xfrm>
            <a:off x="3447951" y="3757070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1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7"/>
          <p:cNvSpPr>
            <a:spLocks noChangeArrowheads="1"/>
          </p:cNvSpPr>
          <p:nvPr/>
        </p:nvSpPr>
        <p:spPr bwMode="auto">
          <a:xfrm>
            <a:off x="3447951" y="4517074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2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9"/>
          <p:cNvSpPr>
            <a:spLocks noChangeArrowheads="1"/>
          </p:cNvSpPr>
          <p:nvPr/>
        </p:nvSpPr>
        <p:spPr bwMode="auto">
          <a:xfrm>
            <a:off x="3447951" y="5275404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3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1"/>
          <p:cNvSpPr>
            <a:spLocks noChangeArrowheads="1"/>
          </p:cNvSpPr>
          <p:nvPr/>
        </p:nvSpPr>
        <p:spPr bwMode="auto">
          <a:xfrm>
            <a:off x="3447951" y="6035407"/>
            <a:ext cx="545275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061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Unicode MS" panose="020B0604020202020204" pitchFamily="34" charset="-122"/>
                <a:sym typeface="Arial" panose="020B0604020202020204" pitchFamily="34" charset="0"/>
              </a:rPr>
              <a:t>4</a:t>
            </a:r>
            <a:endParaRPr lang="zh-CN" altLang="en-US" sz="5061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 Unicode MS" panose="020B0604020202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2"/>
          <p:cNvSpPr>
            <a:spLocks noChangeArrowheads="1"/>
          </p:cNvSpPr>
          <p:nvPr/>
        </p:nvSpPr>
        <p:spPr bwMode="auto">
          <a:xfrm>
            <a:off x="380703" y="375965"/>
            <a:ext cx="1970168" cy="116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95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5452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6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>
            <a:spLocks/>
          </p:cNvSpPr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>
            <a:spLocks/>
          </p:cNvSpPr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>
            <a:spLocks/>
          </p:cNvSpPr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>
            <a:spLocks/>
          </p:cNvSpPr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>
            <a:spLocks/>
          </p:cNvSpPr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>
            <a:spLocks/>
          </p:cNvSpPr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>
            <a:spLocks/>
          </p:cNvSpPr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>
            <a:spLocks/>
          </p:cNvSpPr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>
            <a:spLocks/>
          </p:cNvSpPr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>
            <a:spLocks/>
          </p:cNvSpPr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>
            <a:spLocks/>
          </p:cNvSpPr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6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2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>
            <a:grpSpLocks/>
          </p:cNvGrpSpPr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>
            <a:grpSpLocks/>
          </p:cNvGrpSpPr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>
            <a:grpSpLocks/>
          </p:cNvGrpSpPr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grpSp>
        <p:nvGrpSpPr>
          <p:cNvPr id="22" name="组合 53"/>
          <p:cNvGrpSpPr>
            <a:grpSpLocks/>
          </p:cNvGrpSpPr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BAB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3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0" y="694"/>
            <a:ext cx="12862730" cy="72510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1532831" y="4264397"/>
            <a:ext cx="74883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cap="all" dirty="0" smtClean="0"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2468717" y="5389136"/>
            <a:ext cx="5616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Only beautiful dynamic PPT template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2621479" y="5848865"/>
            <a:ext cx="531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600" cap="all" dirty="0"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cs typeface="Arial" panose="020B0604020202020204" pitchFamily="34" charset="0"/>
              </a:rPr>
              <a:t>适用于项目汇报</a:t>
            </a:r>
            <a:r>
              <a:rPr lang="en-US" altLang="zh-CN" sz="1600" cap="all" dirty="0" smtClean="0">
                <a:cs typeface="Arial" panose="020B0604020202020204" pitchFamily="34" charset="0"/>
              </a:rPr>
              <a:t>|</a:t>
            </a:r>
            <a:r>
              <a:rPr lang="zh-CN" altLang="en-US" sz="1600" cap="all" dirty="0" smtClean="0">
                <a:cs typeface="Arial" panose="020B0604020202020204" pitchFamily="34" charset="0"/>
              </a:rPr>
              <a:t>工作汇报</a:t>
            </a:r>
            <a:r>
              <a:rPr lang="en-US" altLang="zh-CN" sz="1600" cap="all" dirty="0" smtClean="0"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cs typeface="Arial" panose="020B0604020202020204" pitchFamily="34" charset="0"/>
              </a:rPr>
              <a:t>工作总结</a:t>
            </a:r>
            <a:r>
              <a:rPr lang="en-US" altLang="zh-CN" sz="1600" cap="all" dirty="0">
                <a:cs typeface="Arial" panose="020B0604020202020204" pitchFamily="34" charset="0"/>
              </a:rPr>
              <a:t>|</a:t>
            </a:r>
            <a:r>
              <a:rPr lang="zh-CN" altLang="en-US" sz="1600" cap="all" dirty="0">
                <a:cs typeface="Arial" panose="020B0604020202020204" pitchFamily="34" charset="0"/>
              </a:rPr>
              <a:t>会议报告等</a:t>
            </a:r>
            <a:r>
              <a:rPr lang="en-US" altLang="zh-CN" sz="1600" cap="all" dirty="0">
                <a:cs typeface="Arial" panose="020B0604020202020204" pitchFamily="34" charset="0"/>
              </a:rPr>
              <a:t>|</a:t>
            </a:r>
            <a:endParaRPr lang="zh-CN" altLang="en-US" sz="1600" cap="al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/>
      <p:bldP spid="48" grpId="1"/>
      <p:bldP spid="51" grpId="0"/>
      <p:bldP spid="51" grpId="1"/>
      <p:bldP spid="55" grpId="0"/>
      <p:bldP spid="5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6403" y="4679512"/>
            <a:ext cx="9078158" cy="1785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789" tIns="57394" rIns="114789" bIns="57394" rtlCol="0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Excel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defTabSz="1147891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4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      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www.1ppt.cn</a:t>
            </a:r>
            <a:r>
              <a:rPr lang="en-US" altLang="zh-CN" sz="1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3162070"/>
            <a:ext cx="12858750" cy="144149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114789" tIns="57394" rIns="114789" bIns="57394" anchor="ctr"/>
          <a:lstStyle/>
          <a:p>
            <a:pPr defTabSz="114789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54" y="332398"/>
            <a:ext cx="10844491" cy="282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8567" y="3266553"/>
            <a:ext cx="5770810" cy="1707107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429375" y="3266553"/>
            <a:ext cx="5770811" cy="1631165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4789" tIns="57394" rIns="114789" bIns="57394"/>
          <a:lstStyle/>
          <a:p>
            <a:pPr defTabSz="1147891" fontAlgn="auto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defRPr/>
            </a:pPr>
            <a:r>
              <a:rPr lang="zh-CN" altLang="en-US" sz="25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30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defTabSz="114789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5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5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66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815" y="3266552"/>
            <a:ext cx="553641" cy="41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09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>
            <a:spLocks/>
          </p:cNvSpPr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>
            <a:spLocks/>
          </p:cNvSpPr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/>
          <a:p>
            <a:endParaRPr lang="zh-CN" altLang="en-US" sz="2531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8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0299" y="5437685"/>
            <a:ext cx="2095186" cy="1107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599" cap="all" dirty="0">
                <a:solidFill>
                  <a:schemeClr val="bg1"/>
                </a:solidFill>
                <a:latin typeface="Franklin Gothic Book" panose="020B0503020102020204" pitchFamily="34" charset="0"/>
              </a:rPr>
              <a:t>title</a:t>
            </a:r>
            <a:endParaRPr lang="zh-CN" altLang="en-US" sz="7999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b="1" cap="all" dirty="0">
                <a:solidFill>
                  <a:schemeClr val="bg1"/>
                </a:solidFill>
              </a:rPr>
              <a:t>title words</a:t>
            </a:r>
            <a:endParaRPr lang="zh-CN" altLang="en-US" sz="3600" b="1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7" y="3340114"/>
            <a:ext cx="3872637" cy="153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99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1199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7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2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>
            <a:prstTxWarp prst="textNoShape">
              <a:avLst/>
            </a:prstTxWarp>
          </a:bodyPr>
          <a:lstStyle/>
          <a:p>
            <a:pPr defTabSz="128537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44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>
                <a:spLocks/>
              </p:cNvSpPr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>
                <a:spLocks/>
              </p:cNvSpPr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>
                <a:spLocks/>
              </p:cNvSpPr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082" hangingPunct="0"/>
                <a:endParaRPr lang="en-US" sz="1582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6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3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69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29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29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0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292" y="2313745"/>
            <a:ext cx="2059047" cy="23556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1578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467166" y="3450562"/>
            <a:ext cx="2605160" cy="867232"/>
            <a:chOff x="676275" y="2281463"/>
            <a:chExt cx="2133600" cy="710255"/>
          </a:xfrm>
        </p:grpSpPr>
        <p:sp>
          <p:nvSpPr>
            <p:cNvPr id="40" name="Rectangle 39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41" name="Right Triangle 40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Freeform 144"/>
          <p:cNvSpPr>
            <a:spLocks noEditPoints="1"/>
          </p:cNvSpPr>
          <p:nvPr/>
        </p:nvSpPr>
        <p:spPr bwMode="auto">
          <a:xfrm>
            <a:off x="2556258" y="2581907"/>
            <a:ext cx="451251" cy="39132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189134" y="3400892"/>
            <a:ext cx="2046911" cy="23556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92285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10008" y="4537707"/>
            <a:ext cx="2605160" cy="867232"/>
            <a:chOff x="676275" y="2281463"/>
            <a:chExt cx="2133600" cy="710255"/>
          </a:xfrm>
        </p:grpSpPr>
        <p:sp>
          <p:nvSpPr>
            <p:cNvPr id="49" name="Rectangle 48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  <p:sp>
          <p:nvSpPr>
            <p:cNvPr id="50" name="Right Triangle 49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ight Triangle 50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628439" y="2313745"/>
            <a:ext cx="2046911" cy="23556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31589" y="3120278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349313" y="3450562"/>
            <a:ext cx="2605160" cy="867232"/>
            <a:chOff x="676275" y="2281463"/>
            <a:chExt cx="2133600" cy="710255"/>
          </a:xfrm>
        </p:grpSpPr>
        <p:sp>
          <p:nvSpPr>
            <p:cNvPr id="56" name="Rectangle 55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57" name="Right Triangle 56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9059145" y="3400892"/>
            <a:ext cx="2046911" cy="23556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62297" y="4207424"/>
            <a:ext cx="1628981" cy="443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780020" y="4537707"/>
            <a:ext cx="2605160" cy="867232"/>
            <a:chOff x="676275" y="2281463"/>
            <a:chExt cx="2133600" cy="710255"/>
          </a:xfrm>
        </p:grpSpPr>
        <p:sp>
          <p:nvSpPr>
            <p:cNvPr id="63" name="Rectangle 62"/>
            <p:cNvSpPr/>
            <p:nvPr/>
          </p:nvSpPr>
          <p:spPr>
            <a:xfrm>
              <a:off x="676275" y="2510271"/>
              <a:ext cx="2133600" cy="4814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64" name="Right Triangle 63"/>
            <p:cNvSpPr/>
            <p:nvPr/>
          </p:nvSpPr>
          <p:spPr>
            <a:xfrm flipH="1">
              <a:off x="676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ight Triangle 64"/>
            <p:cNvSpPr/>
            <p:nvPr/>
          </p:nvSpPr>
          <p:spPr>
            <a:xfrm>
              <a:off x="2581275" y="2281463"/>
              <a:ext cx="228600" cy="228600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Freeform 145"/>
          <p:cNvSpPr>
            <a:spLocks/>
          </p:cNvSpPr>
          <p:nvPr/>
        </p:nvSpPr>
        <p:spPr bwMode="auto">
          <a:xfrm>
            <a:off x="4997250" y="3684563"/>
            <a:ext cx="430679" cy="37138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113"/>
          <p:cNvSpPr>
            <a:spLocks noEditPoints="1"/>
          </p:cNvSpPr>
          <p:nvPr/>
        </p:nvSpPr>
        <p:spPr bwMode="auto">
          <a:xfrm>
            <a:off x="7416383" y="2592886"/>
            <a:ext cx="471022" cy="36936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55"/>
          <p:cNvSpPr>
            <a:spLocks noEditPoints="1"/>
          </p:cNvSpPr>
          <p:nvPr/>
        </p:nvSpPr>
        <p:spPr bwMode="auto">
          <a:xfrm>
            <a:off x="9830614" y="3682151"/>
            <a:ext cx="503974" cy="376207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240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72973" y="654957"/>
            <a:ext cx="2809570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39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3" grpId="0" animBg="1"/>
      <p:bldP spid="46" grpId="0" animBg="1"/>
      <p:bldP spid="47" grpId="0"/>
      <p:bldP spid="53" grpId="0" animBg="1"/>
      <p:bldP spid="54" grpId="0"/>
      <p:bldP spid="60" grpId="0" animBg="1"/>
      <p:bldP spid="61" grpId="0"/>
      <p:bldP spid="67" grpId="0" animBg="1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14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1F01"/>
      </a:accent1>
      <a:accent2>
        <a:srgbClr val="EAC602"/>
      </a:accent2>
      <a:accent3>
        <a:srgbClr val="F41F01"/>
      </a:accent3>
      <a:accent4>
        <a:srgbClr val="EAC602"/>
      </a:accent4>
      <a:accent5>
        <a:srgbClr val="F41F01"/>
      </a:accent5>
      <a:accent6>
        <a:srgbClr val="EAC602"/>
      </a:accent6>
      <a:hlink>
        <a:srgbClr val="F41F01"/>
      </a:hlink>
      <a:folHlink>
        <a:srgbClr val="EAC6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5047</Words>
  <Application>Microsoft Office PowerPoint</Application>
  <PresentationFormat>自定义</PresentationFormat>
  <Paragraphs>257</Paragraphs>
  <Slides>23</Slides>
  <Notes>17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第一PPT，www.1ppt.com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鲜花</dc:title>
  <dc:creator/>
  <cp:keywords>第一PPT模板网-WWW.1PPT.COM</cp:keywords>
  <cp:lastModifiedBy/>
  <cp:revision>1</cp:revision>
  <dcterms:created xsi:type="dcterms:W3CDTF">2016-10-17T14:00:15Z</dcterms:created>
  <dcterms:modified xsi:type="dcterms:W3CDTF">2017-12-30T08:16:26Z</dcterms:modified>
</cp:coreProperties>
</file>