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6" r:id="rId2"/>
    <p:sldId id="257" r:id="rId3"/>
    <p:sldId id="258" r:id="rId4"/>
    <p:sldId id="263" r:id="rId5"/>
    <p:sldId id="267" r:id="rId6"/>
    <p:sldId id="259" r:id="rId7"/>
    <p:sldId id="264" r:id="rId8"/>
    <p:sldId id="269" r:id="rId9"/>
    <p:sldId id="270" r:id="rId10"/>
    <p:sldId id="260" r:id="rId11"/>
    <p:sldId id="265" r:id="rId12"/>
    <p:sldId id="271" r:id="rId13"/>
    <p:sldId id="272" r:id="rId14"/>
    <p:sldId id="261" r:id="rId15"/>
    <p:sldId id="266" r:id="rId16"/>
    <p:sldId id="273" r:id="rId17"/>
    <p:sldId id="262" r:id="rId18"/>
    <p:sldId id="27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1933"/>
    <a:srgbClr val="3242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9" autoAdjust="0"/>
    <p:restoredTop sz="94660"/>
  </p:normalViewPr>
  <p:slideViewPr>
    <p:cSldViewPr snapToGrid="0" showGuides="1">
      <p:cViewPr>
        <p:scale>
          <a:sx n="50" d="100"/>
          <a:sy n="50" d="100"/>
        </p:scale>
        <p:origin x="522" y="1260"/>
      </p:cViewPr>
      <p:guideLst>
        <p:guide orient="horz" pos="2160"/>
        <p:guide pos="3817"/>
      </p:guideLst>
    </p:cSldViewPr>
  </p:slideViewPr>
  <p:notesTextViewPr>
    <p:cViewPr>
      <p:scale>
        <a:sx n="1" d="1"/>
        <a:sy n="1" d="1"/>
      </p:scale>
      <p:origin x="0" y="0"/>
    </p:cViewPr>
  </p:notesTextViewPr>
  <p:notesViewPr>
    <p:cSldViewPr snapToGrid="0" showGuides="1">
      <p:cViewPr varScale="1">
        <p:scale>
          <a:sx n="84" d="100"/>
          <a:sy n="84" d="100"/>
        </p:scale>
        <p:origin x="34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08B25-12EB-49F5-9702-493D59FB5F9D}" type="datetimeFigureOut">
              <a:rPr lang="zh-CN" altLang="en-US" smtClean="0"/>
              <a:t>2021/12/29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3B5AE-9813-4CB2-84A1-10B337CCFE29}" type="slidenum">
              <a:rPr lang="zh-CN" altLang="en-US" smtClean="0"/>
              <a:t>‹#›</a:t>
            </a:fld>
            <a:endParaRPr lang="zh-CN" altLang="en-US"/>
          </a:p>
        </p:txBody>
      </p:sp>
    </p:spTree>
    <p:extLst>
      <p:ext uri="{BB962C8B-B14F-4D97-AF65-F5344CB8AC3E}">
        <p14:creationId xmlns:p14="http://schemas.microsoft.com/office/powerpoint/2010/main" val="3171267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47FA799-C122-441A-A741-129CE8C19E3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62162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65220"/>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notesSlide" Target="../notesSlides/notesSlide13.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slideLayout" Target="../slideLayouts/slideLayout1.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9.xml"/><Relationship Id="rId5" Type="http://schemas.openxmlformats.org/officeDocument/2006/relationships/tags" Target="../tags/tag5.xml"/><Relationship Id="rId10"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8516659-728D-4EE7-8036-45DC73778AF4}"/>
              </a:ext>
            </a:extLst>
          </p:cNvPr>
          <p:cNvGrpSpPr/>
          <p:nvPr/>
        </p:nvGrpSpPr>
        <p:grpSpPr>
          <a:xfrm rot="10800000" flipV="1">
            <a:off x="-1" y="0"/>
            <a:ext cx="12192003" cy="6858000"/>
            <a:chOff x="-3" y="0"/>
            <a:chExt cx="12192003" cy="6887605"/>
          </a:xfrm>
        </p:grpSpPr>
        <p:sp>
          <p:nvSpPr>
            <p:cNvPr id="36" name="任意多边形: 形状 35"/>
            <p:cNvSpPr/>
            <p:nvPr/>
          </p:nvSpPr>
          <p:spPr>
            <a:xfrm flipH="1">
              <a:off x="1" y="1"/>
              <a:ext cx="9838293" cy="6887603"/>
            </a:xfrm>
            <a:custGeom>
              <a:avLst/>
              <a:gdLst>
                <a:gd name="connsiteX0" fmla="*/ 9838293 w 9838293"/>
                <a:gd name="connsiteY0" fmla="*/ 0 h 6887603"/>
                <a:gd name="connsiteX1" fmla="*/ 432940 w 9838293"/>
                <a:gd name="connsiteY1" fmla="*/ 0 h 6887603"/>
                <a:gd name="connsiteX2" fmla="*/ 376846 w 9838293"/>
                <a:gd name="connsiteY2" fmla="*/ 142267 h 6887603"/>
                <a:gd name="connsiteX3" fmla="*/ 0 w 9838293"/>
                <a:gd name="connsiteY3" fmla="*/ 2277614 h 6887603"/>
                <a:gd name="connsiteX4" fmla="*/ 2034671 w 9838293"/>
                <a:gd name="connsiteY4" fmla="*/ 6874673 h 6887603"/>
                <a:gd name="connsiteX5" fmla="*/ 2049599 w 9838293"/>
                <a:gd name="connsiteY5" fmla="*/ 6887603 h 6887603"/>
                <a:gd name="connsiteX6" fmla="*/ 9838293 w 9838293"/>
                <a:gd name="connsiteY6" fmla="*/ 688760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38293" h="6887603">
                  <a:moveTo>
                    <a:pt x="9838293" y="0"/>
                  </a:moveTo>
                  <a:lnTo>
                    <a:pt x="432940" y="0"/>
                  </a:lnTo>
                  <a:lnTo>
                    <a:pt x="376846" y="142267"/>
                  </a:lnTo>
                  <a:cubicBezTo>
                    <a:pt x="133051" y="808102"/>
                    <a:pt x="0" y="1527320"/>
                    <a:pt x="0" y="2277614"/>
                  </a:cubicBezTo>
                  <a:cubicBezTo>
                    <a:pt x="0" y="4099757"/>
                    <a:pt x="784730" y="5738616"/>
                    <a:pt x="2034671" y="6874673"/>
                  </a:cubicBezTo>
                  <a:lnTo>
                    <a:pt x="2049599" y="6887603"/>
                  </a:lnTo>
                  <a:lnTo>
                    <a:pt x="9838293" y="6887603"/>
                  </a:lnTo>
                  <a:close/>
                </a:path>
              </a:pathLst>
            </a:custGeom>
            <a:gradFill>
              <a:gsLst>
                <a:gs pos="75000">
                  <a:srgbClr val="E51933"/>
                </a:gs>
                <a:gs pos="100000">
                  <a:srgbClr val="97061A"/>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任意多边形: 形状 38"/>
            <p:cNvSpPr/>
            <p:nvPr/>
          </p:nvSpPr>
          <p:spPr>
            <a:xfrm flipH="1">
              <a:off x="-3" y="0"/>
              <a:ext cx="12192001" cy="6887605"/>
            </a:xfrm>
            <a:custGeom>
              <a:avLst/>
              <a:gdLst>
                <a:gd name="connsiteX0" fmla="*/ 12119281 w 12191998"/>
                <a:gd name="connsiteY0" fmla="*/ 0 h 6887603"/>
                <a:gd name="connsiteX1" fmla="*/ 99957 w 12191998"/>
                <a:gd name="connsiteY1" fmla="*/ 0 h 6887603"/>
                <a:gd name="connsiteX2" fmla="*/ 94729 w 12191998"/>
                <a:gd name="connsiteY2" fmla="*/ 18413 h 6887603"/>
                <a:gd name="connsiteX3" fmla="*/ 10332 w 12191998"/>
                <a:gd name="connsiteY3" fmla="*/ 394847 h 6887603"/>
                <a:gd name="connsiteX4" fmla="*/ 0 w 12191998"/>
                <a:gd name="connsiteY4" fmla="*/ 459759 h 6887603"/>
                <a:gd name="connsiteX5" fmla="*/ 0 w 12191998"/>
                <a:gd name="connsiteY5" fmla="*/ 2674379 h 6887603"/>
                <a:gd name="connsiteX6" fmla="*/ 21533 w 12191998"/>
                <a:gd name="connsiteY6" fmla="*/ 2803145 h 6887603"/>
                <a:gd name="connsiteX7" fmla="*/ 2889295 w 12191998"/>
                <a:gd name="connsiteY7" fmla="*/ 6881800 h 6887603"/>
                <a:gd name="connsiteX8" fmla="*/ 2899389 w 12191998"/>
                <a:gd name="connsiteY8" fmla="*/ 6887603 h 6887603"/>
                <a:gd name="connsiteX9" fmla="*/ 9319851 w 12191998"/>
                <a:gd name="connsiteY9" fmla="*/ 6887603 h 6887603"/>
                <a:gd name="connsiteX10" fmla="*/ 9329944 w 12191998"/>
                <a:gd name="connsiteY10" fmla="*/ 6881800 h 6887603"/>
                <a:gd name="connsiteX11" fmla="*/ 12104918 w 12191998"/>
                <a:gd name="connsiteY11" fmla="*/ 3196802 h 6887603"/>
                <a:gd name="connsiteX12" fmla="*/ 12191998 w 12191998"/>
                <a:gd name="connsiteY12" fmla="*/ 2827364 h 6887603"/>
                <a:gd name="connsiteX13" fmla="*/ 12191998 w 12191998"/>
                <a:gd name="connsiteY13" fmla="*/ 319427 h 6887603"/>
                <a:gd name="connsiteX14" fmla="*/ 12124510 w 12191998"/>
                <a:gd name="connsiteY14" fmla="*/ 1841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1998" h="6887603">
                  <a:moveTo>
                    <a:pt x="12119281" y="0"/>
                  </a:moveTo>
                  <a:lnTo>
                    <a:pt x="99957" y="0"/>
                  </a:lnTo>
                  <a:lnTo>
                    <a:pt x="94729" y="18413"/>
                  </a:lnTo>
                  <a:cubicBezTo>
                    <a:pt x="62819" y="142434"/>
                    <a:pt x="34645" y="267955"/>
                    <a:pt x="10332" y="394847"/>
                  </a:cubicBezTo>
                  <a:lnTo>
                    <a:pt x="0" y="459759"/>
                  </a:lnTo>
                  <a:lnTo>
                    <a:pt x="0" y="2674379"/>
                  </a:lnTo>
                  <a:lnTo>
                    <a:pt x="21533" y="2803145"/>
                  </a:lnTo>
                  <a:cubicBezTo>
                    <a:pt x="369180" y="4529567"/>
                    <a:pt x="1432786" y="5996804"/>
                    <a:pt x="2889295" y="6881800"/>
                  </a:cubicBezTo>
                  <a:lnTo>
                    <a:pt x="2899389" y="6887603"/>
                  </a:lnTo>
                  <a:lnTo>
                    <a:pt x="9319851" y="6887603"/>
                  </a:lnTo>
                  <a:lnTo>
                    <a:pt x="9329944" y="6881800"/>
                  </a:lnTo>
                  <a:cubicBezTo>
                    <a:pt x="10674414" y="6064880"/>
                    <a:pt x="11684102" y="4751851"/>
                    <a:pt x="12104918" y="3196802"/>
                  </a:cubicBezTo>
                  <a:lnTo>
                    <a:pt x="12191998" y="2827364"/>
                  </a:lnTo>
                  <a:lnTo>
                    <a:pt x="12191998" y="319427"/>
                  </a:lnTo>
                  <a:lnTo>
                    <a:pt x="12124510" y="18413"/>
                  </a:lnTo>
                  <a:close/>
                </a:path>
              </a:pathLst>
            </a:custGeom>
            <a:gradFill>
              <a:gsLst>
                <a:gs pos="45000">
                  <a:srgbClr val="32425B"/>
                </a:gs>
                <a:gs pos="0">
                  <a:srgbClr val="202A3B"/>
                </a:gs>
                <a:gs pos="100000">
                  <a:srgbClr val="202A3B"/>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任意多边形: 形状 31"/>
            <p:cNvSpPr/>
            <p:nvPr/>
          </p:nvSpPr>
          <p:spPr>
            <a:xfrm flipH="1">
              <a:off x="732176" y="1"/>
              <a:ext cx="11459824" cy="6887604"/>
            </a:xfrm>
            <a:custGeom>
              <a:avLst/>
              <a:gdLst>
                <a:gd name="connsiteX0" fmla="*/ 11317227 w 11459824"/>
                <a:gd name="connsiteY0" fmla="*/ 0 h 6887602"/>
                <a:gd name="connsiteX1" fmla="*/ 0 w 11459824"/>
                <a:gd name="connsiteY1" fmla="*/ 0 h 6887602"/>
                <a:gd name="connsiteX2" fmla="*/ 0 w 11459824"/>
                <a:gd name="connsiteY2" fmla="*/ 6887602 h 6887602"/>
                <a:gd name="connsiteX3" fmla="*/ 8536215 w 11459824"/>
                <a:gd name="connsiteY3" fmla="*/ 6887602 h 6887602"/>
                <a:gd name="connsiteX4" fmla="*/ 8765225 w 11459824"/>
                <a:gd name="connsiteY4" fmla="*/ 6718777 h 6887602"/>
                <a:gd name="connsiteX5" fmla="*/ 11459824 w 11459824"/>
                <a:gd name="connsiteY5" fmla="*/ 1358728 h 6887602"/>
                <a:gd name="connsiteX6" fmla="*/ 11374506 w 11459824"/>
                <a:gd name="connsiteY6" fmla="*/ 300886 h 688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9824" h="6887602">
                  <a:moveTo>
                    <a:pt x="11317227" y="0"/>
                  </a:moveTo>
                  <a:lnTo>
                    <a:pt x="0" y="0"/>
                  </a:lnTo>
                  <a:lnTo>
                    <a:pt x="0" y="6887602"/>
                  </a:lnTo>
                  <a:lnTo>
                    <a:pt x="8536215" y="6887602"/>
                  </a:lnTo>
                  <a:lnTo>
                    <a:pt x="8765225" y="6718777"/>
                  </a:lnTo>
                  <a:cubicBezTo>
                    <a:pt x="10410884" y="5444736"/>
                    <a:pt x="11459824" y="3516645"/>
                    <a:pt x="11459824" y="1358728"/>
                  </a:cubicBezTo>
                  <a:cubicBezTo>
                    <a:pt x="11459824" y="999075"/>
                    <a:pt x="11430687" y="645806"/>
                    <a:pt x="11374506" y="300886"/>
                  </a:cubicBez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1" name="任意多边形: 形状 30"/>
            <p:cNvSpPr/>
            <p:nvPr/>
          </p:nvSpPr>
          <p:spPr>
            <a:xfrm flipH="1">
              <a:off x="775602" y="0"/>
              <a:ext cx="11416398" cy="6577782"/>
            </a:xfrm>
            <a:custGeom>
              <a:avLst/>
              <a:gdLst>
                <a:gd name="connsiteX0" fmla="*/ 11348687 w 11416398"/>
                <a:gd name="connsiteY0" fmla="*/ 0 h 6577782"/>
                <a:gd name="connsiteX1" fmla="*/ 0 w 11416398"/>
                <a:gd name="connsiteY1" fmla="*/ 0 h 6577782"/>
                <a:gd name="connsiteX2" fmla="*/ 0 w 11416398"/>
                <a:gd name="connsiteY2" fmla="*/ 5266268 h 6577782"/>
                <a:gd name="connsiteX3" fmla="*/ 250815 w 11416398"/>
                <a:gd name="connsiteY3" fmla="*/ 5429367 h 6577782"/>
                <a:gd name="connsiteX4" fmla="*/ 4430556 w 11416398"/>
                <a:gd name="connsiteY4" fmla="*/ 6577782 h 6577782"/>
                <a:gd name="connsiteX5" fmla="*/ 11416398 w 11416398"/>
                <a:gd name="connsiteY5" fmla="*/ 797106 h 6577782"/>
                <a:gd name="connsiteX6" fmla="*/ 11380331 w 11416398"/>
                <a:gd name="connsiteY6" fmla="*/ 206066 h 657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6398" h="6577782">
                  <a:moveTo>
                    <a:pt x="11348687" y="0"/>
                  </a:moveTo>
                  <a:lnTo>
                    <a:pt x="0" y="0"/>
                  </a:lnTo>
                  <a:lnTo>
                    <a:pt x="0" y="5266268"/>
                  </a:lnTo>
                  <a:lnTo>
                    <a:pt x="250815" y="5429367"/>
                  </a:lnTo>
                  <a:cubicBezTo>
                    <a:pt x="1416351" y="6150645"/>
                    <a:pt x="2863172" y="6577782"/>
                    <a:pt x="4430556" y="6577782"/>
                  </a:cubicBezTo>
                  <a:cubicBezTo>
                    <a:pt x="8288730" y="6577782"/>
                    <a:pt x="11416398" y="3989685"/>
                    <a:pt x="11416398" y="797106"/>
                  </a:cubicBezTo>
                  <a:cubicBezTo>
                    <a:pt x="11416398" y="597570"/>
                    <a:pt x="11404180" y="400395"/>
                    <a:pt x="11380331" y="206066"/>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0" name="矩形 39"/>
            <p:cNvSpPr/>
            <p:nvPr/>
          </p:nvSpPr>
          <p:spPr>
            <a:xfrm>
              <a:off x="0" y="0"/>
              <a:ext cx="167640" cy="396240"/>
            </a:xfrm>
            <a:prstGeom prst="rect">
              <a:avLst/>
            </a:prstGeom>
            <a:solidFill>
              <a:srgbClr val="202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9" name="组合 58"/>
          <p:cNvGrpSpPr/>
          <p:nvPr/>
        </p:nvGrpSpPr>
        <p:grpSpPr>
          <a:xfrm>
            <a:off x="630226" y="455746"/>
            <a:ext cx="7135208" cy="4457569"/>
            <a:chOff x="5302221" y="-196265"/>
            <a:chExt cx="7135208" cy="4457569"/>
          </a:xfrm>
        </p:grpSpPr>
        <p:sp>
          <p:nvSpPr>
            <p:cNvPr id="47" name="矩形: 圆角 46"/>
            <p:cNvSpPr/>
            <p:nvPr/>
          </p:nvSpPr>
          <p:spPr>
            <a:xfrm>
              <a:off x="5424652" y="3480585"/>
              <a:ext cx="5788164" cy="300854"/>
            </a:xfrm>
            <a:prstGeom prst="roundRect">
              <a:avLst>
                <a:gd name="adj" fmla="val 50000"/>
              </a:avLst>
            </a:prstGeom>
            <a:gradFill>
              <a:gsLst>
                <a:gs pos="50000">
                  <a:srgbClr val="32425B"/>
                </a:gs>
                <a:gs pos="0">
                  <a:srgbClr val="202A3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文本框 47"/>
            <p:cNvSpPr txBox="1"/>
            <p:nvPr/>
          </p:nvSpPr>
          <p:spPr>
            <a:xfrm>
              <a:off x="5805964" y="3477124"/>
              <a:ext cx="4976648" cy="307777"/>
            </a:xfrm>
            <a:prstGeom prst="rect">
              <a:avLst/>
            </a:prstGeom>
            <a:noFill/>
          </p:spPr>
          <p:txBody>
            <a:bodyPr wrap="square" rtlCol="0">
              <a:spAutoFit/>
            </a:bodyPr>
            <a:lstStyle/>
            <a:p>
              <a:pPr algn="dist"/>
              <a:r>
                <a:rPr lang="zh-CN" altLang="en-US"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工作总结</a:t>
              </a:r>
              <a:r>
                <a:rPr lang="en-US" altLang="zh-CN"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工作汇报</a:t>
              </a:r>
              <a:r>
                <a:rPr lang="en-US" altLang="zh-CN"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总结计划</a:t>
              </a:r>
              <a:r>
                <a:rPr lang="en-US" altLang="zh-CN"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述职汇报</a:t>
              </a:r>
            </a:p>
          </p:txBody>
        </p:sp>
        <p:sp>
          <p:nvSpPr>
            <p:cNvPr id="49" name="TextBox 11"/>
            <p:cNvSpPr txBox="1"/>
            <p:nvPr/>
          </p:nvSpPr>
          <p:spPr>
            <a:xfrm>
              <a:off x="5480950" y="3938139"/>
              <a:ext cx="5675568" cy="323165"/>
            </a:xfrm>
            <a:prstGeom prst="rect">
              <a:avLst/>
            </a:prstGeom>
            <a:noFill/>
          </p:spPr>
          <p:txBody>
            <a:bodyPr wrap="square" lIns="0" tIns="0" rIns="0" bIns="0" rtlCol="0">
              <a:spAutoFit/>
              <a:scene3d>
                <a:camera prst="orthographicFront"/>
                <a:lightRig rig="threePt" dir="t"/>
              </a:scene3d>
              <a:sp3d contourW="12700"/>
            </a:bodyPr>
            <a:lstStyle/>
            <a:p>
              <a:r>
                <a:rPr lang="en-US" altLang="zh-CN" sz="1050" dirty="0">
                  <a:solidFill>
                    <a:srgbClr val="393939"/>
                  </a:solidFill>
                  <a:latin typeface="思源黑体" panose="020B0500000000000000" pitchFamily="34" charset="-122"/>
                  <a:ea typeface="思源黑体" panose="020B0500000000000000" pitchFamily="34" charset="-122"/>
                  <a:sym typeface="思源黑体" panose="020B0500000000000000" pitchFamily="34" charset="-122"/>
                </a:rPr>
                <a:t>Type your content here, either by copying your text, or by copying after the text, Type your content here, either by copying your text, or by copying after the text, </a:t>
              </a:r>
              <a:endParaRPr lang="zh-CN" altLang="en-US" sz="1050" dirty="0">
                <a:solidFill>
                  <a:srgbClr val="393939"/>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矩形 50"/>
            <p:cNvSpPr/>
            <p:nvPr/>
          </p:nvSpPr>
          <p:spPr>
            <a:xfrm>
              <a:off x="5302221" y="1278397"/>
              <a:ext cx="7135208" cy="1938992"/>
            </a:xfrm>
            <a:prstGeom prst="rect">
              <a:avLst/>
            </a:prstGeom>
          </p:spPr>
          <p:txBody>
            <a:bodyPr wrap="square">
              <a:spAutoFit/>
            </a:bodyPr>
            <a:lstStyle/>
            <a:p>
              <a:pPr lvl="0">
                <a:defRPr/>
              </a:pPr>
              <a:r>
                <a:rPr lang="zh-CN" altLang="en-US" sz="60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公司部门</a:t>
              </a:r>
              <a:endParaRPr lang="en-US" altLang="zh-CN" sz="60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pPr lvl="0">
                <a:defRPr/>
              </a:pPr>
              <a:r>
                <a:rPr lang="zh-CN" altLang="en-US" sz="6000" b="1" dirty="0">
                  <a:gradFill flip="none" rotWithShape="1">
                    <a:gsLst>
                      <a:gs pos="50000">
                        <a:srgbClr val="E51933"/>
                      </a:gs>
                      <a:gs pos="0">
                        <a:srgbClr val="97061A"/>
                      </a:gs>
                      <a:gs pos="100000">
                        <a:srgbClr val="97061A"/>
                      </a:gs>
                    </a:gsLst>
                    <a:lin ang="2700000" scaled="1"/>
                    <a:tileRect/>
                  </a:gradFill>
                  <a:latin typeface="思源黑体" panose="020B0500000000000000" pitchFamily="34" charset="-122"/>
                  <a:ea typeface="思源黑体" panose="020B0500000000000000" pitchFamily="34" charset="-122"/>
                  <a:sym typeface="思源黑体" panose="020B0500000000000000" pitchFamily="34" charset="-122"/>
                </a:rPr>
                <a:t>业务销售</a:t>
              </a:r>
              <a:r>
                <a:rPr lang="zh-CN" altLang="en-US" sz="60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工作汇报</a:t>
              </a:r>
            </a:p>
          </p:txBody>
        </p:sp>
        <p:sp>
          <p:nvSpPr>
            <p:cNvPr id="28" name="矩形 27">
              <a:extLst>
                <a:ext uri="{FF2B5EF4-FFF2-40B4-BE49-F238E27FC236}">
                  <a16:creationId xmlns:a16="http://schemas.microsoft.com/office/drawing/2014/main" id="{1A68517C-C029-480C-93A7-2172DE5AB4D0}"/>
                </a:ext>
              </a:extLst>
            </p:cNvPr>
            <p:cNvSpPr/>
            <p:nvPr/>
          </p:nvSpPr>
          <p:spPr>
            <a:xfrm>
              <a:off x="5302221" y="-196265"/>
              <a:ext cx="7135208" cy="584775"/>
            </a:xfrm>
            <a:prstGeom prst="rect">
              <a:avLst/>
            </a:prstGeom>
          </p:spPr>
          <p:txBody>
            <a:bodyPr wrap="square">
              <a:spAutoFit/>
            </a:bodyPr>
            <a:lstStyle/>
            <a:p>
              <a:pPr lvl="0">
                <a:defRPr/>
              </a:pPr>
              <a:r>
                <a:rPr lang="en-US" altLang="zh-CN" sz="32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LOGO</a:t>
              </a:r>
              <a:endParaRPr lang="zh-CN" altLang="en-US" sz="32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3" name="组合 62"/>
          <p:cNvGrpSpPr/>
          <p:nvPr/>
        </p:nvGrpSpPr>
        <p:grpSpPr>
          <a:xfrm>
            <a:off x="7397678" y="1790865"/>
            <a:ext cx="3276270" cy="3276270"/>
            <a:chOff x="1420588" y="1572467"/>
            <a:chExt cx="3276270" cy="3276270"/>
          </a:xfrm>
        </p:grpSpPr>
        <p:sp>
          <p:nvSpPr>
            <p:cNvPr id="61" name="椭圆 60"/>
            <p:cNvSpPr/>
            <p:nvPr/>
          </p:nvSpPr>
          <p:spPr>
            <a:xfrm>
              <a:off x="1420588" y="1572467"/>
              <a:ext cx="3276270" cy="327627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椭圆 61"/>
            <p:cNvSpPr/>
            <p:nvPr/>
          </p:nvSpPr>
          <p:spPr>
            <a:xfrm>
              <a:off x="1420588" y="1572467"/>
              <a:ext cx="3276270" cy="3276270"/>
            </a:xfrm>
            <a:prstGeom prst="ellipse">
              <a:avLst/>
            </a:prstGeom>
            <a:solidFill>
              <a:srgbClr val="32425B">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3DBCB3B9-7D99-469A-9E73-9EB47622CAA2}"/>
              </a:ext>
            </a:extLst>
          </p:cNvPr>
          <p:cNvGrpSpPr/>
          <p:nvPr/>
        </p:nvGrpSpPr>
        <p:grpSpPr>
          <a:xfrm rot="10800000" flipH="1" flipV="1">
            <a:off x="0" y="0"/>
            <a:ext cx="12229128" cy="6858000"/>
            <a:chOff x="-3" y="0"/>
            <a:chExt cx="12192003" cy="6887605"/>
          </a:xfrm>
        </p:grpSpPr>
        <p:sp>
          <p:nvSpPr>
            <p:cNvPr id="18" name="任意多边形: 形状 17">
              <a:extLst>
                <a:ext uri="{FF2B5EF4-FFF2-40B4-BE49-F238E27FC236}">
                  <a16:creationId xmlns:a16="http://schemas.microsoft.com/office/drawing/2014/main" id="{793F5DB7-5DCD-44E9-A758-6E69D0F4B901}"/>
                </a:ext>
              </a:extLst>
            </p:cNvPr>
            <p:cNvSpPr/>
            <p:nvPr/>
          </p:nvSpPr>
          <p:spPr>
            <a:xfrm flipH="1">
              <a:off x="1" y="1"/>
              <a:ext cx="9838293" cy="6887603"/>
            </a:xfrm>
            <a:custGeom>
              <a:avLst/>
              <a:gdLst>
                <a:gd name="connsiteX0" fmla="*/ 9838293 w 9838293"/>
                <a:gd name="connsiteY0" fmla="*/ 0 h 6887603"/>
                <a:gd name="connsiteX1" fmla="*/ 432940 w 9838293"/>
                <a:gd name="connsiteY1" fmla="*/ 0 h 6887603"/>
                <a:gd name="connsiteX2" fmla="*/ 376846 w 9838293"/>
                <a:gd name="connsiteY2" fmla="*/ 142267 h 6887603"/>
                <a:gd name="connsiteX3" fmla="*/ 0 w 9838293"/>
                <a:gd name="connsiteY3" fmla="*/ 2277614 h 6887603"/>
                <a:gd name="connsiteX4" fmla="*/ 2034671 w 9838293"/>
                <a:gd name="connsiteY4" fmla="*/ 6874673 h 6887603"/>
                <a:gd name="connsiteX5" fmla="*/ 2049599 w 9838293"/>
                <a:gd name="connsiteY5" fmla="*/ 6887603 h 6887603"/>
                <a:gd name="connsiteX6" fmla="*/ 9838293 w 9838293"/>
                <a:gd name="connsiteY6" fmla="*/ 688760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38293" h="6887603">
                  <a:moveTo>
                    <a:pt x="9838293" y="0"/>
                  </a:moveTo>
                  <a:lnTo>
                    <a:pt x="432940" y="0"/>
                  </a:lnTo>
                  <a:lnTo>
                    <a:pt x="376846" y="142267"/>
                  </a:lnTo>
                  <a:cubicBezTo>
                    <a:pt x="133051" y="808102"/>
                    <a:pt x="0" y="1527320"/>
                    <a:pt x="0" y="2277614"/>
                  </a:cubicBezTo>
                  <a:cubicBezTo>
                    <a:pt x="0" y="4099757"/>
                    <a:pt x="784730" y="5738616"/>
                    <a:pt x="2034671" y="6874673"/>
                  </a:cubicBezTo>
                  <a:lnTo>
                    <a:pt x="2049599" y="6887603"/>
                  </a:lnTo>
                  <a:lnTo>
                    <a:pt x="9838293" y="6887603"/>
                  </a:lnTo>
                  <a:close/>
                </a:path>
              </a:pathLst>
            </a:custGeom>
            <a:gradFill>
              <a:gsLst>
                <a:gs pos="75000">
                  <a:srgbClr val="E51933"/>
                </a:gs>
                <a:gs pos="100000">
                  <a:srgbClr val="97061A"/>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任意多边形: 形状 18">
              <a:extLst>
                <a:ext uri="{FF2B5EF4-FFF2-40B4-BE49-F238E27FC236}">
                  <a16:creationId xmlns:a16="http://schemas.microsoft.com/office/drawing/2014/main" id="{9B5AF8B8-BFE5-4426-8781-EAAA7569B0EF}"/>
                </a:ext>
              </a:extLst>
            </p:cNvPr>
            <p:cNvSpPr/>
            <p:nvPr/>
          </p:nvSpPr>
          <p:spPr>
            <a:xfrm flipH="1">
              <a:off x="-3" y="0"/>
              <a:ext cx="12192001" cy="6887605"/>
            </a:xfrm>
            <a:custGeom>
              <a:avLst/>
              <a:gdLst>
                <a:gd name="connsiteX0" fmla="*/ 12119281 w 12191998"/>
                <a:gd name="connsiteY0" fmla="*/ 0 h 6887603"/>
                <a:gd name="connsiteX1" fmla="*/ 99957 w 12191998"/>
                <a:gd name="connsiteY1" fmla="*/ 0 h 6887603"/>
                <a:gd name="connsiteX2" fmla="*/ 94729 w 12191998"/>
                <a:gd name="connsiteY2" fmla="*/ 18413 h 6887603"/>
                <a:gd name="connsiteX3" fmla="*/ 10332 w 12191998"/>
                <a:gd name="connsiteY3" fmla="*/ 394847 h 6887603"/>
                <a:gd name="connsiteX4" fmla="*/ 0 w 12191998"/>
                <a:gd name="connsiteY4" fmla="*/ 459759 h 6887603"/>
                <a:gd name="connsiteX5" fmla="*/ 0 w 12191998"/>
                <a:gd name="connsiteY5" fmla="*/ 2674379 h 6887603"/>
                <a:gd name="connsiteX6" fmla="*/ 21533 w 12191998"/>
                <a:gd name="connsiteY6" fmla="*/ 2803145 h 6887603"/>
                <a:gd name="connsiteX7" fmla="*/ 2889295 w 12191998"/>
                <a:gd name="connsiteY7" fmla="*/ 6881800 h 6887603"/>
                <a:gd name="connsiteX8" fmla="*/ 2899389 w 12191998"/>
                <a:gd name="connsiteY8" fmla="*/ 6887603 h 6887603"/>
                <a:gd name="connsiteX9" fmla="*/ 9319851 w 12191998"/>
                <a:gd name="connsiteY9" fmla="*/ 6887603 h 6887603"/>
                <a:gd name="connsiteX10" fmla="*/ 9329944 w 12191998"/>
                <a:gd name="connsiteY10" fmla="*/ 6881800 h 6887603"/>
                <a:gd name="connsiteX11" fmla="*/ 12104918 w 12191998"/>
                <a:gd name="connsiteY11" fmla="*/ 3196802 h 6887603"/>
                <a:gd name="connsiteX12" fmla="*/ 12191998 w 12191998"/>
                <a:gd name="connsiteY12" fmla="*/ 2827364 h 6887603"/>
                <a:gd name="connsiteX13" fmla="*/ 12191998 w 12191998"/>
                <a:gd name="connsiteY13" fmla="*/ 319427 h 6887603"/>
                <a:gd name="connsiteX14" fmla="*/ 12124510 w 12191998"/>
                <a:gd name="connsiteY14" fmla="*/ 1841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1998" h="6887603">
                  <a:moveTo>
                    <a:pt x="12119281" y="0"/>
                  </a:moveTo>
                  <a:lnTo>
                    <a:pt x="99957" y="0"/>
                  </a:lnTo>
                  <a:lnTo>
                    <a:pt x="94729" y="18413"/>
                  </a:lnTo>
                  <a:cubicBezTo>
                    <a:pt x="62819" y="142434"/>
                    <a:pt x="34645" y="267955"/>
                    <a:pt x="10332" y="394847"/>
                  </a:cubicBezTo>
                  <a:lnTo>
                    <a:pt x="0" y="459759"/>
                  </a:lnTo>
                  <a:lnTo>
                    <a:pt x="0" y="2674379"/>
                  </a:lnTo>
                  <a:lnTo>
                    <a:pt x="21533" y="2803145"/>
                  </a:lnTo>
                  <a:cubicBezTo>
                    <a:pt x="369180" y="4529567"/>
                    <a:pt x="1432786" y="5996804"/>
                    <a:pt x="2889295" y="6881800"/>
                  </a:cubicBezTo>
                  <a:lnTo>
                    <a:pt x="2899389" y="6887603"/>
                  </a:lnTo>
                  <a:lnTo>
                    <a:pt x="9319851" y="6887603"/>
                  </a:lnTo>
                  <a:lnTo>
                    <a:pt x="9329944" y="6881800"/>
                  </a:lnTo>
                  <a:cubicBezTo>
                    <a:pt x="10674414" y="6064880"/>
                    <a:pt x="11684102" y="4751851"/>
                    <a:pt x="12104918" y="3196802"/>
                  </a:cubicBezTo>
                  <a:lnTo>
                    <a:pt x="12191998" y="2827364"/>
                  </a:lnTo>
                  <a:lnTo>
                    <a:pt x="12191998" y="319427"/>
                  </a:lnTo>
                  <a:lnTo>
                    <a:pt x="12124510" y="18413"/>
                  </a:lnTo>
                  <a:close/>
                </a:path>
              </a:pathLst>
            </a:custGeom>
            <a:gradFill>
              <a:gsLst>
                <a:gs pos="45000">
                  <a:srgbClr val="32425B"/>
                </a:gs>
                <a:gs pos="0">
                  <a:srgbClr val="202A3B"/>
                </a:gs>
                <a:gs pos="100000">
                  <a:srgbClr val="202A3B"/>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任意多边形: 形状 19">
              <a:extLst>
                <a:ext uri="{FF2B5EF4-FFF2-40B4-BE49-F238E27FC236}">
                  <a16:creationId xmlns:a16="http://schemas.microsoft.com/office/drawing/2014/main" id="{4C1DC12A-125F-496F-BF26-345AF4797A77}"/>
                </a:ext>
              </a:extLst>
            </p:cNvPr>
            <p:cNvSpPr/>
            <p:nvPr/>
          </p:nvSpPr>
          <p:spPr>
            <a:xfrm flipH="1">
              <a:off x="732176" y="1"/>
              <a:ext cx="11459824" cy="6887604"/>
            </a:xfrm>
            <a:custGeom>
              <a:avLst/>
              <a:gdLst>
                <a:gd name="connsiteX0" fmla="*/ 11317227 w 11459824"/>
                <a:gd name="connsiteY0" fmla="*/ 0 h 6887602"/>
                <a:gd name="connsiteX1" fmla="*/ 0 w 11459824"/>
                <a:gd name="connsiteY1" fmla="*/ 0 h 6887602"/>
                <a:gd name="connsiteX2" fmla="*/ 0 w 11459824"/>
                <a:gd name="connsiteY2" fmla="*/ 6887602 h 6887602"/>
                <a:gd name="connsiteX3" fmla="*/ 8536215 w 11459824"/>
                <a:gd name="connsiteY3" fmla="*/ 6887602 h 6887602"/>
                <a:gd name="connsiteX4" fmla="*/ 8765225 w 11459824"/>
                <a:gd name="connsiteY4" fmla="*/ 6718777 h 6887602"/>
                <a:gd name="connsiteX5" fmla="*/ 11459824 w 11459824"/>
                <a:gd name="connsiteY5" fmla="*/ 1358728 h 6887602"/>
                <a:gd name="connsiteX6" fmla="*/ 11374506 w 11459824"/>
                <a:gd name="connsiteY6" fmla="*/ 300886 h 688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9824" h="6887602">
                  <a:moveTo>
                    <a:pt x="11317227" y="0"/>
                  </a:moveTo>
                  <a:lnTo>
                    <a:pt x="0" y="0"/>
                  </a:lnTo>
                  <a:lnTo>
                    <a:pt x="0" y="6887602"/>
                  </a:lnTo>
                  <a:lnTo>
                    <a:pt x="8536215" y="6887602"/>
                  </a:lnTo>
                  <a:lnTo>
                    <a:pt x="8765225" y="6718777"/>
                  </a:lnTo>
                  <a:cubicBezTo>
                    <a:pt x="10410884" y="5444736"/>
                    <a:pt x="11459824" y="3516645"/>
                    <a:pt x="11459824" y="1358728"/>
                  </a:cubicBezTo>
                  <a:cubicBezTo>
                    <a:pt x="11459824" y="999075"/>
                    <a:pt x="11430687" y="645806"/>
                    <a:pt x="11374506" y="300886"/>
                  </a:cubicBez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任意多边形: 形状 20">
              <a:extLst>
                <a:ext uri="{FF2B5EF4-FFF2-40B4-BE49-F238E27FC236}">
                  <a16:creationId xmlns:a16="http://schemas.microsoft.com/office/drawing/2014/main" id="{CC553E1C-ED39-4468-AFEF-566A649E98BC}"/>
                </a:ext>
              </a:extLst>
            </p:cNvPr>
            <p:cNvSpPr/>
            <p:nvPr/>
          </p:nvSpPr>
          <p:spPr>
            <a:xfrm flipH="1">
              <a:off x="775602" y="0"/>
              <a:ext cx="11416398" cy="6577782"/>
            </a:xfrm>
            <a:custGeom>
              <a:avLst/>
              <a:gdLst>
                <a:gd name="connsiteX0" fmla="*/ 11348687 w 11416398"/>
                <a:gd name="connsiteY0" fmla="*/ 0 h 6577782"/>
                <a:gd name="connsiteX1" fmla="*/ 0 w 11416398"/>
                <a:gd name="connsiteY1" fmla="*/ 0 h 6577782"/>
                <a:gd name="connsiteX2" fmla="*/ 0 w 11416398"/>
                <a:gd name="connsiteY2" fmla="*/ 5266268 h 6577782"/>
                <a:gd name="connsiteX3" fmla="*/ 250815 w 11416398"/>
                <a:gd name="connsiteY3" fmla="*/ 5429367 h 6577782"/>
                <a:gd name="connsiteX4" fmla="*/ 4430556 w 11416398"/>
                <a:gd name="connsiteY4" fmla="*/ 6577782 h 6577782"/>
                <a:gd name="connsiteX5" fmla="*/ 11416398 w 11416398"/>
                <a:gd name="connsiteY5" fmla="*/ 797106 h 6577782"/>
                <a:gd name="connsiteX6" fmla="*/ 11380331 w 11416398"/>
                <a:gd name="connsiteY6" fmla="*/ 206066 h 657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6398" h="6577782">
                  <a:moveTo>
                    <a:pt x="11348687" y="0"/>
                  </a:moveTo>
                  <a:lnTo>
                    <a:pt x="0" y="0"/>
                  </a:lnTo>
                  <a:lnTo>
                    <a:pt x="0" y="5266268"/>
                  </a:lnTo>
                  <a:lnTo>
                    <a:pt x="250815" y="5429367"/>
                  </a:lnTo>
                  <a:cubicBezTo>
                    <a:pt x="1416351" y="6150645"/>
                    <a:pt x="2863172" y="6577782"/>
                    <a:pt x="4430556" y="6577782"/>
                  </a:cubicBezTo>
                  <a:cubicBezTo>
                    <a:pt x="8288730" y="6577782"/>
                    <a:pt x="11416398" y="3989685"/>
                    <a:pt x="11416398" y="797106"/>
                  </a:cubicBezTo>
                  <a:cubicBezTo>
                    <a:pt x="11416398" y="597570"/>
                    <a:pt x="11404180" y="400395"/>
                    <a:pt x="11380331" y="206066"/>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矩形 21">
              <a:extLst>
                <a:ext uri="{FF2B5EF4-FFF2-40B4-BE49-F238E27FC236}">
                  <a16:creationId xmlns:a16="http://schemas.microsoft.com/office/drawing/2014/main" id="{24A5FA49-1BBA-417B-9C31-5FB493ADE02F}"/>
                </a:ext>
              </a:extLst>
            </p:cNvPr>
            <p:cNvSpPr/>
            <p:nvPr/>
          </p:nvSpPr>
          <p:spPr>
            <a:xfrm>
              <a:off x="0" y="0"/>
              <a:ext cx="167640" cy="396240"/>
            </a:xfrm>
            <a:prstGeom prst="rect">
              <a:avLst/>
            </a:prstGeom>
            <a:solidFill>
              <a:srgbClr val="202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3" name="图片 22">
            <a:extLst>
              <a:ext uri="{FF2B5EF4-FFF2-40B4-BE49-F238E27FC236}">
                <a16:creationId xmlns:a16="http://schemas.microsoft.com/office/drawing/2014/main" id="{F6FECDDD-3E3D-4AEB-AB6D-0DB5F71EF9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0987" y="1415505"/>
            <a:ext cx="4026989" cy="4026989"/>
          </a:xfrm>
          <a:prstGeom prst="rect">
            <a:avLst/>
          </a:prstGeom>
        </p:spPr>
      </p:pic>
      <p:sp>
        <p:nvSpPr>
          <p:cNvPr id="24" name="矩形 23">
            <a:extLst>
              <a:ext uri="{FF2B5EF4-FFF2-40B4-BE49-F238E27FC236}">
                <a16:creationId xmlns:a16="http://schemas.microsoft.com/office/drawing/2014/main" id="{48F35D00-50F1-4460-AFA0-FD89BE039A43}"/>
              </a:ext>
            </a:extLst>
          </p:cNvPr>
          <p:cNvSpPr/>
          <p:nvPr/>
        </p:nvSpPr>
        <p:spPr>
          <a:xfrm>
            <a:off x="4322383" y="455746"/>
            <a:ext cx="7135208" cy="584775"/>
          </a:xfrm>
          <a:prstGeom prst="rect">
            <a:avLst/>
          </a:prstGeom>
        </p:spPr>
        <p:txBody>
          <a:bodyPr wrap="square">
            <a:spAutoFit/>
          </a:bodyPr>
          <a:lstStyle/>
          <a:p>
            <a:pPr lvl="0" algn="r">
              <a:defRPr/>
            </a:pPr>
            <a:r>
              <a:rPr lang="en-US" altLang="zh-CN" sz="32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LOGO</a:t>
            </a:r>
            <a:endParaRPr lang="zh-CN" altLang="en-US" sz="32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9" name="组合 48"/>
          <p:cNvGrpSpPr/>
          <p:nvPr/>
        </p:nvGrpSpPr>
        <p:grpSpPr>
          <a:xfrm>
            <a:off x="6604912" y="2426010"/>
            <a:ext cx="5678623" cy="2005980"/>
            <a:chOff x="6064250" y="2220687"/>
            <a:chExt cx="5678623" cy="2005980"/>
          </a:xfrm>
        </p:grpSpPr>
        <p:grpSp>
          <p:nvGrpSpPr>
            <p:cNvPr id="51" name="组合 50"/>
            <p:cNvGrpSpPr/>
            <p:nvPr/>
          </p:nvGrpSpPr>
          <p:grpSpPr>
            <a:xfrm>
              <a:off x="6064250" y="2953150"/>
              <a:ext cx="5678623" cy="1273517"/>
              <a:chOff x="6095999" y="2906996"/>
              <a:chExt cx="5678623" cy="1273517"/>
            </a:xfrm>
          </p:grpSpPr>
          <p:sp>
            <p:nvSpPr>
              <p:cNvPr id="58" name="文本框 57"/>
              <p:cNvSpPr txBox="1"/>
              <p:nvPr/>
            </p:nvSpPr>
            <p:spPr>
              <a:xfrm>
                <a:off x="6096000" y="3655946"/>
                <a:ext cx="4907834" cy="524567"/>
              </a:xfrm>
              <a:prstGeom prst="rect">
                <a:avLst/>
              </a:prstGeom>
              <a:noFill/>
            </p:spPr>
            <p:txBody>
              <a:bodyPr wrap="square" lIns="68580" tIns="34290" rIns="68580" bIns="34290" rtlCol="0">
                <a:spAutoFit/>
                <a:scene3d>
                  <a:camera prst="orthographicFront"/>
                  <a:lightRig rig="threePt" dir="t"/>
                </a:scene3d>
                <a:sp3d contourW="12700"/>
              </a:bodyPr>
              <a:lstStyle/>
              <a:p>
                <a:pPr>
                  <a:lnSpc>
                    <a:spcPct val="150000"/>
                  </a:lnSpc>
                </a:pPr>
                <a:r>
                  <a:rPr lang="en-US" altLang="zh-CN" sz="105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This is a PPT template for company </a:t>
                </a:r>
                <a:r>
                  <a:rPr lang="en-US" altLang="zh-CN" sz="1050" dirty="0" err="1">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yoThis</a:t>
                </a:r>
                <a:r>
                  <a:rPr lang="en-US" altLang="zh-CN" sz="105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 is a PPT template for company your company briefly</a:t>
                </a:r>
              </a:p>
            </p:txBody>
          </p:sp>
          <p:sp>
            <p:nvSpPr>
              <p:cNvPr id="59" name="TextBox 7"/>
              <p:cNvSpPr>
                <a:spLocks noChangeArrowheads="1"/>
              </p:cNvSpPr>
              <p:nvPr/>
            </p:nvSpPr>
            <p:spPr bwMode="auto">
              <a:xfrm>
                <a:off x="6095999" y="2906996"/>
                <a:ext cx="5678623"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0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季度运营总结</a:t>
                </a:r>
              </a:p>
            </p:txBody>
          </p:sp>
          <p:cxnSp>
            <p:nvCxnSpPr>
              <p:cNvPr id="60" name="直接连接符 59"/>
              <p:cNvCxnSpPr/>
              <p:nvPr/>
            </p:nvCxnSpPr>
            <p:spPr>
              <a:xfrm>
                <a:off x="6096000" y="3644429"/>
                <a:ext cx="490783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6" name="矩形: 圆角 55"/>
            <p:cNvSpPr/>
            <p:nvPr/>
          </p:nvSpPr>
          <p:spPr>
            <a:xfrm>
              <a:off x="6096000" y="2220687"/>
              <a:ext cx="2220685" cy="562216"/>
            </a:xfrm>
            <a:prstGeom prst="roundRect">
              <a:avLst/>
            </a:prstGeom>
            <a:gradFill>
              <a:gsLst>
                <a:gs pos="0">
                  <a:srgbClr val="E51933"/>
                </a:gs>
                <a:gs pos="100000">
                  <a:srgbClr val="9706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TextBox 7"/>
            <p:cNvSpPr>
              <a:spLocks noChangeArrowheads="1"/>
            </p:cNvSpPr>
            <p:nvPr/>
          </p:nvSpPr>
          <p:spPr bwMode="auto">
            <a:xfrm>
              <a:off x="6367281" y="2286352"/>
              <a:ext cx="1678123"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PART.03</a:t>
              </a:r>
              <a:endParaRPr lang="zh-CN" altLang="en-US" sz="28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8323" y="133118"/>
            <a:ext cx="4939330" cy="671083"/>
            <a:chOff x="6700042" y="1811232"/>
            <a:chExt cx="4939330" cy="671083"/>
          </a:xfrm>
        </p:grpSpPr>
        <p:grpSp>
          <p:nvGrpSpPr>
            <p:cNvPr id="18" name="组合 17"/>
            <p:cNvGrpSpPr/>
            <p:nvPr/>
          </p:nvGrpSpPr>
          <p:grpSpPr>
            <a:xfrm>
              <a:off x="7400211" y="1811232"/>
              <a:ext cx="4239161" cy="671083"/>
              <a:chOff x="2474687" y="2338719"/>
              <a:chExt cx="4239161" cy="671083"/>
            </a:xfrm>
          </p:grpSpPr>
          <p:sp>
            <p:nvSpPr>
              <p:cNvPr id="22" name="文本框 21"/>
              <p:cNvSpPr txBox="1"/>
              <p:nvPr/>
            </p:nvSpPr>
            <p:spPr>
              <a:xfrm>
                <a:off x="2474687" y="2338719"/>
                <a:ext cx="42391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季度运营总结</a:t>
                </a:r>
              </a:p>
            </p:txBody>
          </p:sp>
          <p:sp>
            <p:nvSpPr>
              <p:cNvPr id="23" name="文本框 22"/>
              <p:cNvSpPr txBox="1"/>
              <p:nvPr/>
            </p:nvSpPr>
            <p:spPr>
              <a:xfrm>
                <a:off x="2493738"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组合 18"/>
            <p:cNvGrpSpPr/>
            <p:nvPr/>
          </p:nvGrpSpPr>
          <p:grpSpPr>
            <a:xfrm>
              <a:off x="6700042" y="1826297"/>
              <a:ext cx="615554" cy="615554"/>
              <a:chOff x="1738737" y="2530375"/>
              <a:chExt cx="615554" cy="615554"/>
            </a:xfrm>
          </p:grpSpPr>
          <p:sp>
            <p:nvSpPr>
              <p:cNvPr id="20" name="椭圆 19"/>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文本框 20"/>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03</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cxnSp>
        <p:nvCxnSpPr>
          <p:cNvPr id="26" name="直接连接符 25">
            <a:extLst>
              <a:ext uri="{FF2B5EF4-FFF2-40B4-BE49-F238E27FC236}">
                <a16:creationId xmlns:a16="http://schemas.microsoft.com/office/drawing/2014/main" id="{1BD432A2-C85F-45B4-BE45-8B6385D75AC8}"/>
              </a:ext>
            </a:extLst>
          </p:cNvPr>
          <p:cNvCxnSpPr/>
          <p:nvPr/>
        </p:nvCxnSpPr>
        <p:spPr>
          <a:xfrm>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7CB9C688-EF3D-4527-9BB0-E6334ACCDAE9}"/>
              </a:ext>
            </a:extLst>
          </p:cNvPr>
          <p:cNvCxnSpPr/>
          <p:nvPr/>
        </p:nvCxnSpPr>
        <p:spPr>
          <a:xfrm>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45744748-B465-40CC-8494-5D1C13CE243B}"/>
              </a:ext>
            </a:extLst>
          </p:cNvPr>
          <p:cNvCxnSpPr/>
          <p:nvPr/>
        </p:nvCxnSpPr>
        <p:spPr>
          <a:xfrm>
            <a:off x="476912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BF06E4DC-EC2A-4FB2-907D-0025DABB4456}"/>
              </a:ext>
            </a:extLst>
          </p:cNvPr>
          <p:cNvCxnSpPr/>
          <p:nvPr/>
        </p:nvCxnSpPr>
        <p:spPr>
          <a:xfrm>
            <a:off x="934785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CB334550-0DFC-4C98-BFD4-6B5BFFA290A8}"/>
              </a:ext>
            </a:extLst>
          </p:cNvPr>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椭圆 30">
            <a:extLst>
              <a:ext uri="{FF2B5EF4-FFF2-40B4-BE49-F238E27FC236}">
                <a16:creationId xmlns:a16="http://schemas.microsoft.com/office/drawing/2014/main" id="{0B2062FA-8C93-4578-8646-C6915E4E6880}"/>
              </a:ext>
            </a:extLst>
          </p:cNvPr>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1</a:t>
            </a:r>
          </a:p>
        </p:txBody>
      </p:sp>
      <p:sp>
        <p:nvSpPr>
          <p:cNvPr id="32" name="椭圆 31">
            <a:extLst>
              <a:ext uri="{FF2B5EF4-FFF2-40B4-BE49-F238E27FC236}">
                <a16:creationId xmlns:a16="http://schemas.microsoft.com/office/drawing/2014/main" id="{F8E9D09A-CFBD-4B67-BEA2-2790FA640CD6}"/>
              </a:ext>
            </a:extLst>
          </p:cNvPr>
          <p:cNvSpPr/>
          <p:nvPr/>
        </p:nvSpPr>
        <p:spPr>
          <a:xfrm>
            <a:off x="4573863" y="3498843"/>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2</a:t>
            </a:r>
          </a:p>
        </p:txBody>
      </p:sp>
      <p:sp>
        <p:nvSpPr>
          <p:cNvPr id="33" name="椭圆 32">
            <a:extLst>
              <a:ext uri="{FF2B5EF4-FFF2-40B4-BE49-F238E27FC236}">
                <a16:creationId xmlns:a16="http://schemas.microsoft.com/office/drawing/2014/main" id="{829A9ACB-FF78-4505-A50A-7742DEE94071}"/>
              </a:ext>
            </a:extLst>
          </p:cNvPr>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3</a:t>
            </a:r>
          </a:p>
        </p:txBody>
      </p:sp>
      <p:sp>
        <p:nvSpPr>
          <p:cNvPr id="34" name="椭圆 33">
            <a:extLst>
              <a:ext uri="{FF2B5EF4-FFF2-40B4-BE49-F238E27FC236}">
                <a16:creationId xmlns:a16="http://schemas.microsoft.com/office/drawing/2014/main" id="{97A6A294-3D2A-4048-94B5-9BC1FF4C703D}"/>
              </a:ext>
            </a:extLst>
          </p:cNvPr>
          <p:cNvSpPr/>
          <p:nvPr/>
        </p:nvSpPr>
        <p:spPr>
          <a:xfrm>
            <a:off x="9152593" y="3529875"/>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panose="020B0500000000000000" pitchFamily="34" charset="-122"/>
                <a:ea typeface="思源黑体" panose="020B0500000000000000" pitchFamily="34" charset="-122"/>
                <a:cs typeface="+mn-ea"/>
                <a:sym typeface="思源黑体" panose="020B0500000000000000" pitchFamily="34" charset="-122"/>
              </a:rPr>
              <a:t>4</a:t>
            </a:r>
          </a:p>
        </p:txBody>
      </p:sp>
      <p:sp>
        <p:nvSpPr>
          <p:cNvPr id="35" name="椭圆 34">
            <a:extLst>
              <a:ext uri="{FF2B5EF4-FFF2-40B4-BE49-F238E27FC236}">
                <a16:creationId xmlns:a16="http://schemas.microsoft.com/office/drawing/2014/main" id="{D5091408-98E9-4CE4-9FFA-01379EFC6A70}"/>
              </a:ext>
            </a:extLst>
          </p:cNvPr>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椭圆 35">
            <a:extLst>
              <a:ext uri="{FF2B5EF4-FFF2-40B4-BE49-F238E27FC236}">
                <a16:creationId xmlns:a16="http://schemas.microsoft.com/office/drawing/2014/main" id="{A2EA474B-F369-4AC5-A3E4-323226F9E335}"/>
              </a:ext>
            </a:extLst>
          </p:cNvPr>
          <p:cNvSpPr/>
          <p:nvPr/>
        </p:nvSpPr>
        <p:spPr>
          <a:xfrm>
            <a:off x="4399280" y="1806575"/>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6" name="椭圆 45">
            <a:extLst>
              <a:ext uri="{FF2B5EF4-FFF2-40B4-BE49-F238E27FC236}">
                <a16:creationId xmlns:a16="http://schemas.microsoft.com/office/drawing/2014/main" id="{374F1CEE-8F8A-4DF3-9C9F-0993F6D65D25}"/>
              </a:ext>
            </a:extLst>
          </p:cNvPr>
          <p:cNvSpPr/>
          <p:nvPr/>
        </p:nvSpPr>
        <p:spPr>
          <a:xfrm>
            <a:off x="8978265" y="1807210"/>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47" name="椭圆 46">
            <a:extLst>
              <a:ext uri="{FF2B5EF4-FFF2-40B4-BE49-F238E27FC236}">
                <a16:creationId xmlns:a16="http://schemas.microsoft.com/office/drawing/2014/main" id="{23BADCB8-EAC0-4175-98A4-6640B8144018}"/>
              </a:ext>
            </a:extLst>
          </p:cNvPr>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48" name="组合 47">
            <a:extLst>
              <a:ext uri="{FF2B5EF4-FFF2-40B4-BE49-F238E27FC236}">
                <a16:creationId xmlns:a16="http://schemas.microsoft.com/office/drawing/2014/main" id="{F9D1B9E2-E405-4249-BE81-4710A6B937C3}"/>
              </a:ext>
            </a:extLst>
          </p:cNvPr>
          <p:cNvGrpSpPr/>
          <p:nvPr/>
        </p:nvGrpSpPr>
        <p:grpSpPr>
          <a:xfrm>
            <a:off x="2270125" y="5028568"/>
            <a:ext cx="368300" cy="336598"/>
            <a:chOff x="8415" y="6739"/>
            <a:chExt cx="560" cy="493"/>
          </a:xfrm>
          <a:solidFill>
            <a:srgbClr val="669C78"/>
          </a:solidFill>
        </p:grpSpPr>
        <p:sp>
          <p:nvSpPr>
            <p:cNvPr id="49" name="Freeform14">
              <a:extLst>
                <a:ext uri="{FF2B5EF4-FFF2-40B4-BE49-F238E27FC236}">
                  <a16:creationId xmlns:a16="http://schemas.microsoft.com/office/drawing/2014/main" id="{41EA7B20-D7C3-4F47-99ED-7F2318C2A95C}"/>
                </a:ext>
              </a:extLst>
            </p:cNvPr>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Freeform15">
              <a:extLst>
                <a:ext uri="{FF2B5EF4-FFF2-40B4-BE49-F238E27FC236}">
                  <a16:creationId xmlns:a16="http://schemas.microsoft.com/office/drawing/2014/main" id="{B43C8647-050F-43DF-A967-2FEA01DA09BD}"/>
                </a:ext>
              </a:extLst>
            </p:cNvPr>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Freeform16">
              <a:extLst>
                <a:ext uri="{FF2B5EF4-FFF2-40B4-BE49-F238E27FC236}">
                  <a16:creationId xmlns:a16="http://schemas.microsoft.com/office/drawing/2014/main" id="{05388497-916B-4F2C-8127-32657A04C33D}"/>
                </a:ext>
              </a:extLst>
            </p:cNvPr>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Freeform17">
              <a:extLst>
                <a:ext uri="{FF2B5EF4-FFF2-40B4-BE49-F238E27FC236}">
                  <a16:creationId xmlns:a16="http://schemas.microsoft.com/office/drawing/2014/main" id="{F9DC1278-1FCF-48D7-A9B4-317E0AECD1EC}"/>
                </a:ext>
              </a:extLst>
            </p:cNvPr>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Freeform18">
              <a:extLst>
                <a:ext uri="{FF2B5EF4-FFF2-40B4-BE49-F238E27FC236}">
                  <a16:creationId xmlns:a16="http://schemas.microsoft.com/office/drawing/2014/main" id="{8BD93C8B-4DF0-4686-B863-E17EA0B62762}"/>
                </a:ext>
              </a:extLst>
            </p:cNvPr>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4" name="Freeform 250">
            <a:extLst>
              <a:ext uri="{FF2B5EF4-FFF2-40B4-BE49-F238E27FC236}">
                <a16:creationId xmlns:a16="http://schemas.microsoft.com/office/drawing/2014/main" id="{6B2E6392-809C-47C7-961E-5673CFF3A1AD}"/>
              </a:ext>
            </a:extLst>
          </p:cNvPr>
          <p:cNvSpPr>
            <a:spLocks noEditPoints="1"/>
          </p:cNvSpPr>
          <p:nvPr/>
        </p:nvSpPr>
        <p:spPr bwMode="auto">
          <a:xfrm>
            <a:off x="4573929"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2"/>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cs typeface="思源黑体 CN Bold" panose="020B0800000000000000" charset="-122"/>
              <a:sym typeface="思源黑体" panose="020B0500000000000000" pitchFamily="34" charset="-122"/>
            </a:endParaRPr>
          </a:p>
        </p:txBody>
      </p:sp>
      <p:sp>
        <p:nvSpPr>
          <p:cNvPr id="55" name="Freeform 267">
            <a:extLst>
              <a:ext uri="{FF2B5EF4-FFF2-40B4-BE49-F238E27FC236}">
                <a16:creationId xmlns:a16="http://schemas.microsoft.com/office/drawing/2014/main" id="{8C6B9440-4CC0-44AA-A340-AAA52FA320A1}"/>
              </a:ext>
            </a:extLst>
          </p:cNvPr>
          <p:cNvSpPr>
            <a:spLocks noEditPoints="1"/>
          </p:cNvSpPr>
          <p:nvPr/>
        </p:nvSpPr>
        <p:spPr bwMode="auto">
          <a:xfrm>
            <a:off x="6861199" y="496792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6" name="Freeform 39">
            <a:extLst>
              <a:ext uri="{FF2B5EF4-FFF2-40B4-BE49-F238E27FC236}">
                <a16:creationId xmlns:a16="http://schemas.microsoft.com/office/drawing/2014/main" id="{01C2C7F1-FC8F-4433-8202-C18509140798}"/>
              </a:ext>
            </a:extLst>
          </p:cNvPr>
          <p:cNvSpPr>
            <a:spLocks noEditPoints="1"/>
          </p:cNvSpPr>
          <p:nvPr/>
        </p:nvSpPr>
        <p:spPr bwMode="auto">
          <a:xfrm>
            <a:off x="9152890" y="198120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文本框 56">
            <a:extLst>
              <a:ext uri="{FF2B5EF4-FFF2-40B4-BE49-F238E27FC236}">
                <a16:creationId xmlns:a16="http://schemas.microsoft.com/office/drawing/2014/main" id="{30EC1726-4952-4965-A8B5-25A64D4C7D80}"/>
              </a:ext>
            </a:extLst>
          </p:cNvPr>
          <p:cNvSpPr txBox="1"/>
          <p:nvPr/>
        </p:nvSpPr>
        <p:spPr>
          <a:xfrm>
            <a:off x="1566545"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您所需要的本请添加您所需要的文请所需要的文添。</a:t>
            </a:r>
          </a:p>
        </p:txBody>
      </p:sp>
      <p:sp>
        <p:nvSpPr>
          <p:cNvPr id="58" name="文本框 57">
            <a:extLst>
              <a:ext uri="{FF2B5EF4-FFF2-40B4-BE49-F238E27FC236}">
                <a16:creationId xmlns:a16="http://schemas.microsoft.com/office/drawing/2014/main" id="{5D2E3551-D370-4E97-B006-7E1240F64B5D}"/>
              </a:ext>
            </a:extLst>
          </p:cNvPr>
          <p:cNvSpPr txBox="1"/>
          <p:nvPr/>
        </p:nvSpPr>
        <p:spPr>
          <a:xfrm>
            <a:off x="3747135" y="449199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您所需要的本请添加您所需要的文请所需要的文添。</a:t>
            </a:r>
          </a:p>
        </p:txBody>
      </p:sp>
      <p:sp>
        <p:nvSpPr>
          <p:cNvPr id="59" name="文本框 58">
            <a:extLst>
              <a:ext uri="{FF2B5EF4-FFF2-40B4-BE49-F238E27FC236}">
                <a16:creationId xmlns:a16="http://schemas.microsoft.com/office/drawing/2014/main" id="{A4D94B39-B32B-486E-AE09-7C11FACC7262}"/>
              </a:ext>
            </a:extLst>
          </p:cNvPr>
          <p:cNvSpPr txBox="1"/>
          <p:nvPr/>
        </p:nvSpPr>
        <p:spPr>
          <a:xfrm>
            <a:off x="6057900"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您所需要的本请添加您所需要的文请所需要的文添。</a:t>
            </a:r>
          </a:p>
        </p:txBody>
      </p:sp>
      <p:sp>
        <p:nvSpPr>
          <p:cNvPr id="60" name="文本框 59">
            <a:extLst>
              <a:ext uri="{FF2B5EF4-FFF2-40B4-BE49-F238E27FC236}">
                <a16:creationId xmlns:a16="http://schemas.microsoft.com/office/drawing/2014/main" id="{BEFB6EDD-3BCD-4CC8-8AF5-D9D54BEE7C48}"/>
              </a:ext>
            </a:extLst>
          </p:cNvPr>
          <p:cNvSpPr txBox="1"/>
          <p:nvPr/>
        </p:nvSpPr>
        <p:spPr>
          <a:xfrm>
            <a:off x="8502015" y="452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您所需要的本请添加您所需要的文请所需要的文添。</a:t>
            </a:r>
          </a:p>
        </p:txBody>
      </p:sp>
      <p:sp>
        <p:nvSpPr>
          <p:cNvPr id="61" name="文本框 60">
            <a:extLst>
              <a:ext uri="{FF2B5EF4-FFF2-40B4-BE49-F238E27FC236}">
                <a16:creationId xmlns:a16="http://schemas.microsoft.com/office/drawing/2014/main" id="{65090D95-5518-43B5-8B1E-A5574D8581DF}"/>
              </a:ext>
            </a:extLst>
          </p:cNvPr>
          <p:cNvSpPr txBox="1"/>
          <p:nvPr/>
        </p:nvSpPr>
        <p:spPr>
          <a:xfrm>
            <a:off x="1430655" y="2954655"/>
            <a:ext cx="2150746"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62" name="文本框 61">
            <a:extLst>
              <a:ext uri="{FF2B5EF4-FFF2-40B4-BE49-F238E27FC236}">
                <a16:creationId xmlns:a16="http://schemas.microsoft.com/office/drawing/2014/main" id="{F610B0CE-F137-45E2-915D-A45193DB07F7}"/>
              </a:ext>
            </a:extLst>
          </p:cNvPr>
          <p:cNvSpPr txBox="1"/>
          <p:nvPr/>
        </p:nvSpPr>
        <p:spPr>
          <a:xfrm>
            <a:off x="6144895" y="2954655"/>
            <a:ext cx="2150746"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63" name="文本框 62">
            <a:extLst>
              <a:ext uri="{FF2B5EF4-FFF2-40B4-BE49-F238E27FC236}">
                <a16:creationId xmlns:a16="http://schemas.microsoft.com/office/drawing/2014/main" id="{F68F0639-3C34-4112-83BB-81B16A32EE38}"/>
              </a:ext>
            </a:extLst>
          </p:cNvPr>
          <p:cNvSpPr txBox="1"/>
          <p:nvPr/>
        </p:nvSpPr>
        <p:spPr>
          <a:xfrm>
            <a:off x="3826510" y="4001770"/>
            <a:ext cx="2150746"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64" name="文本框 63">
            <a:extLst>
              <a:ext uri="{FF2B5EF4-FFF2-40B4-BE49-F238E27FC236}">
                <a16:creationId xmlns:a16="http://schemas.microsoft.com/office/drawing/2014/main" id="{3CC93A39-D4A4-4395-B9CD-749E73B54EE6}"/>
              </a:ext>
            </a:extLst>
          </p:cNvPr>
          <p:cNvSpPr txBox="1"/>
          <p:nvPr/>
        </p:nvSpPr>
        <p:spPr>
          <a:xfrm>
            <a:off x="8405495" y="4001770"/>
            <a:ext cx="2150746" cy="461665"/>
          </a:xfrm>
          <a:prstGeom prst="rect">
            <a:avLst/>
          </a:prstGeom>
          <a:noFill/>
        </p:spPr>
        <p:txBody>
          <a:bodyPr wrap="squar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Effect transition="in" filter="fade">
                                      <p:cBhvr>
                                        <p:cTn id="64" dur="500"/>
                                        <p:tgtEl>
                                          <p:spTgt spid="4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par>
                                <p:cTn id="70" presetID="53" presetClass="entr" presetSubtype="16"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500" fill="hold"/>
                                        <p:tgtEl>
                                          <p:spTgt spid="55"/>
                                        </p:tgtEl>
                                        <p:attrNameLst>
                                          <p:attrName>ppt_w</p:attrName>
                                        </p:attrNameLst>
                                      </p:cBhvr>
                                      <p:tavLst>
                                        <p:tav tm="0">
                                          <p:val>
                                            <p:fltVal val="0"/>
                                          </p:val>
                                        </p:tav>
                                        <p:tav tm="100000">
                                          <p:val>
                                            <p:strVal val="#ppt_w"/>
                                          </p:val>
                                        </p:tav>
                                      </p:tavLst>
                                    </p:anim>
                                    <p:anim calcmode="lin" valueType="num">
                                      <p:cBhvr>
                                        <p:cTn id="83" dur="500" fill="hold"/>
                                        <p:tgtEl>
                                          <p:spTgt spid="55"/>
                                        </p:tgtEl>
                                        <p:attrNameLst>
                                          <p:attrName>ppt_h</p:attrName>
                                        </p:attrNameLst>
                                      </p:cBhvr>
                                      <p:tavLst>
                                        <p:tav tm="0">
                                          <p:val>
                                            <p:fltVal val="0"/>
                                          </p:val>
                                        </p:tav>
                                        <p:tav tm="100000">
                                          <p:val>
                                            <p:strVal val="#ppt_h"/>
                                          </p:val>
                                        </p:tav>
                                      </p:tavLst>
                                    </p:anim>
                                    <p:animEffect transition="in" filter="fade">
                                      <p:cBhvr>
                                        <p:cTn id="84" dur="500"/>
                                        <p:tgtEl>
                                          <p:spTgt spid="5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p:cTn id="87" dur="500" fill="hold"/>
                                        <p:tgtEl>
                                          <p:spTgt spid="56"/>
                                        </p:tgtEl>
                                        <p:attrNameLst>
                                          <p:attrName>ppt_w</p:attrName>
                                        </p:attrNameLst>
                                      </p:cBhvr>
                                      <p:tavLst>
                                        <p:tav tm="0">
                                          <p:val>
                                            <p:fltVal val="0"/>
                                          </p:val>
                                        </p:tav>
                                        <p:tav tm="100000">
                                          <p:val>
                                            <p:strVal val="#ppt_w"/>
                                          </p:val>
                                        </p:tav>
                                      </p:tavLst>
                                    </p:anim>
                                    <p:anim calcmode="lin" valueType="num">
                                      <p:cBhvr>
                                        <p:cTn id="88" dur="500" fill="hold"/>
                                        <p:tgtEl>
                                          <p:spTgt spid="56"/>
                                        </p:tgtEl>
                                        <p:attrNameLst>
                                          <p:attrName>ppt_h</p:attrName>
                                        </p:attrNameLst>
                                      </p:cBhvr>
                                      <p:tavLst>
                                        <p:tav tm="0">
                                          <p:val>
                                            <p:fltVal val="0"/>
                                          </p:val>
                                        </p:tav>
                                        <p:tav tm="100000">
                                          <p:val>
                                            <p:strVal val="#ppt_h"/>
                                          </p:val>
                                        </p:tav>
                                      </p:tavLst>
                                    </p:anim>
                                    <p:animEffect transition="in" filter="fade">
                                      <p:cBhvr>
                                        <p:cTn id="89" dur="500"/>
                                        <p:tgtEl>
                                          <p:spTgt spid="5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p:cTn id="92" dur="500" fill="hold"/>
                                        <p:tgtEl>
                                          <p:spTgt spid="57"/>
                                        </p:tgtEl>
                                        <p:attrNameLst>
                                          <p:attrName>ppt_w</p:attrName>
                                        </p:attrNameLst>
                                      </p:cBhvr>
                                      <p:tavLst>
                                        <p:tav tm="0">
                                          <p:val>
                                            <p:fltVal val="0"/>
                                          </p:val>
                                        </p:tav>
                                        <p:tav tm="100000">
                                          <p:val>
                                            <p:strVal val="#ppt_w"/>
                                          </p:val>
                                        </p:tav>
                                      </p:tavLst>
                                    </p:anim>
                                    <p:anim calcmode="lin" valueType="num">
                                      <p:cBhvr>
                                        <p:cTn id="93" dur="500" fill="hold"/>
                                        <p:tgtEl>
                                          <p:spTgt spid="57"/>
                                        </p:tgtEl>
                                        <p:attrNameLst>
                                          <p:attrName>ppt_h</p:attrName>
                                        </p:attrNameLst>
                                      </p:cBhvr>
                                      <p:tavLst>
                                        <p:tav tm="0">
                                          <p:val>
                                            <p:fltVal val="0"/>
                                          </p:val>
                                        </p:tav>
                                        <p:tav tm="100000">
                                          <p:val>
                                            <p:strVal val="#ppt_h"/>
                                          </p:val>
                                        </p:tav>
                                      </p:tavLst>
                                    </p:anim>
                                    <p:animEffect transition="in" filter="fade">
                                      <p:cBhvr>
                                        <p:cTn id="94" dur="500"/>
                                        <p:tgtEl>
                                          <p:spTgt spid="57"/>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p:cTn id="97" dur="500" fill="hold"/>
                                        <p:tgtEl>
                                          <p:spTgt spid="58"/>
                                        </p:tgtEl>
                                        <p:attrNameLst>
                                          <p:attrName>ppt_w</p:attrName>
                                        </p:attrNameLst>
                                      </p:cBhvr>
                                      <p:tavLst>
                                        <p:tav tm="0">
                                          <p:val>
                                            <p:fltVal val="0"/>
                                          </p:val>
                                        </p:tav>
                                        <p:tav tm="100000">
                                          <p:val>
                                            <p:strVal val="#ppt_w"/>
                                          </p:val>
                                        </p:tav>
                                      </p:tavLst>
                                    </p:anim>
                                    <p:anim calcmode="lin" valueType="num">
                                      <p:cBhvr>
                                        <p:cTn id="98" dur="500" fill="hold"/>
                                        <p:tgtEl>
                                          <p:spTgt spid="58"/>
                                        </p:tgtEl>
                                        <p:attrNameLst>
                                          <p:attrName>ppt_h</p:attrName>
                                        </p:attrNameLst>
                                      </p:cBhvr>
                                      <p:tavLst>
                                        <p:tav tm="0">
                                          <p:val>
                                            <p:fltVal val="0"/>
                                          </p:val>
                                        </p:tav>
                                        <p:tav tm="100000">
                                          <p:val>
                                            <p:strVal val="#ppt_h"/>
                                          </p:val>
                                        </p:tav>
                                      </p:tavLst>
                                    </p:anim>
                                    <p:animEffect transition="in" filter="fade">
                                      <p:cBhvr>
                                        <p:cTn id="99" dur="500"/>
                                        <p:tgtEl>
                                          <p:spTgt spid="5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 calcmode="lin" valueType="num">
                                      <p:cBhvr>
                                        <p:cTn id="102" dur="500" fill="hold"/>
                                        <p:tgtEl>
                                          <p:spTgt spid="59"/>
                                        </p:tgtEl>
                                        <p:attrNameLst>
                                          <p:attrName>ppt_w</p:attrName>
                                        </p:attrNameLst>
                                      </p:cBhvr>
                                      <p:tavLst>
                                        <p:tav tm="0">
                                          <p:val>
                                            <p:fltVal val="0"/>
                                          </p:val>
                                        </p:tav>
                                        <p:tav tm="100000">
                                          <p:val>
                                            <p:strVal val="#ppt_w"/>
                                          </p:val>
                                        </p:tav>
                                      </p:tavLst>
                                    </p:anim>
                                    <p:anim calcmode="lin" valueType="num">
                                      <p:cBhvr>
                                        <p:cTn id="103" dur="500" fill="hold"/>
                                        <p:tgtEl>
                                          <p:spTgt spid="59"/>
                                        </p:tgtEl>
                                        <p:attrNameLst>
                                          <p:attrName>ppt_h</p:attrName>
                                        </p:attrNameLst>
                                      </p:cBhvr>
                                      <p:tavLst>
                                        <p:tav tm="0">
                                          <p:val>
                                            <p:fltVal val="0"/>
                                          </p:val>
                                        </p:tav>
                                        <p:tav tm="100000">
                                          <p:val>
                                            <p:strVal val="#ppt_h"/>
                                          </p:val>
                                        </p:tav>
                                      </p:tavLst>
                                    </p:anim>
                                    <p:animEffect transition="in" filter="fade">
                                      <p:cBhvr>
                                        <p:cTn id="104" dur="500"/>
                                        <p:tgtEl>
                                          <p:spTgt spid="5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p:cTn id="107" dur="500" fill="hold"/>
                                        <p:tgtEl>
                                          <p:spTgt spid="60"/>
                                        </p:tgtEl>
                                        <p:attrNameLst>
                                          <p:attrName>ppt_w</p:attrName>
                                        </p:attrNameLst>
                                      </p:cBhvr>
                                      <p:tavLst>
                                        <p:tav tm="0">
                                          <p:val>
                                            <p:fltVal val="0"/>
                                          </p:val>
                                        </p:tav>
                                        <p:tav tm="100000">
                                          <p:val>
                                            <p:strVal val="#ppt_w"/>
                                          </p:val>
                                        </p:tav>
                                      </p:tavLst>
                                    </p:anim>
                                    <p:anim calcmode="lin" valueType="num">
                                      <p:cBhvr>
                                        <p:cTn id="108" dur="500" fill="hold"/>
                                        <p:tgtEl>
                                          <p:spTgt spid="60"/>
                                        </p:tgtEl>
                                        <p:attrNameLst>
                                          <p:attrName>ppt_h</p:attrName>
                                        </p:attrNameLst>
                                      </p:cBhvr>
                                      <p:tavLst>
                                        <p:tav tm="0">
                                          <p:val>
                                            <p:fltVal val="0"/>
                                          </p:val>
                                        </p:tav>
                                        <p:tav tm="100000">
                                          <p:val>
                                            <p:strVal val="#ppt_h"/>
                                          </p:val>
                                        </p:tav>
                                      </p:tavLst>
                                    </p:anim>
                                    <p:animEffect transition="in" filter="fade">
                                      <p:cBhvr>
                                        <p:cTn id="109" dur="500"/>
                                        <p:tgtEl>
                                          <p:spTgt spid="6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1"/>
                                        </p:tgtEl>
                                        <p:attrNameLst>
                                          <p:attrName>style.visibility</p:attrName>
                                        </p:attrNameLst>
                                      </p:cBhvr>
                                      <p:to>
                                        <p:strVal val="visible"/>
                                      </p:to>
                                    </p:set>
                                    <p:anim calcmode="lin" valueType="num">
                                      <p:cBhvr>
                                        <p:cTn id="112" dur="500" fill="hold"/>
                                        <p:tgtEl>
                                          <p:spTgt spid="61"/>
                                        </p:tgtEl>
                                        <p:attrNameLst>
                                          <p:attrName>ppt_w</p:attrName>
                                        </p:attrNameLst>
                                      </p:cBhvr>
                                      <p:tavLst>
                                        <p:tav tm="0">
                                          <p:val>
                                            <p:fltVal val="0"/>
                                          </p:val>
                                        </p:tav>
                                        <p:tav tm="100000">
                                          <p:val>
                                            <p:strVal val="#ppt_w"/>
                                          </p:val>
                                        </p:tav>
                                      </p:tavLst>
                                    </p:anim>
                                    <p:anim calcmode="lin" valueType="num">
                                      <p:cBhvr>
                                        <p:cTn id="113" dur="500" fill="hold"/>
                                        <p:tgtEl>
                                          <p:spTgt spid="61"/>
                                        </p:tgtEl>
                                        <p:attrNameLst>
                                          <p:attrName>ppt_h</p:attrName>
                                        </p:attrNameLst>
                                      </p:cBhvr>
                                      <p:tavLst>
                                        <p:tav tm="0">
                                          <p:val>
                                            <p:fltVal val="0"/>
                                          </p:val>
                                        </p:tav>
                                        <p:tav tm="100000">
                                          <p:val>
                                            <p:strVal val="#ppt_h"/>
                                          </p:val>
                                        </p:tav>
                                      </p:tavLst>
                                    </p:anim>
                                    <p:animEffect transition="in" filter="fade">
                                      <p:cBhvr>
                                        <p:cTn id="114" dur="500"/>
                                        <p:tgtEl>
                                          <p:spTgt spid="6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2"/>
                                        </p:tgtEl>
                                        <p:attrNameLst>
                                          <p:attrName>style.visibility</p:attrName>
                                        </p:attrNameLst>
                                      </p:cBhvr>
                                      <p:to>
                                        <p:strVal val="visible"/>
                                      </p:to>
                                    </p:set>
                                    <p:anim calcmode="lin" valueType="num">
                                      <p:cBhvr>
                                        <p:cTn id="117" dur="500" fill="hold"/>
                                        <p:tgtEl>
                                          <p:spTgt spid="62"/>
                                        </p:tgtEl>
                                        <p:attrNameLst>
                                          <p:attrName>ppt_w</p:attrName>
                                        </p:attrNameLst>
                                      </p:cBhvr>
                                      <p:tavLst>
                                        <p:tav tm="0">
                                          <p:val>
                                            <p:fltVal val="0"/>
                                          </p:val>
                                        </p:tav>
                                        <p:tav tm="100000">
                                          <p:val>
                                            <p:strVal val="#ppt_w"/>
                                          </p:val>
                                        </p:tav>
                                      </p:tavLst>
                                    </p:anim>
                                    <p:anim calcmode="lin" valueType="num">
                                      <p:cBhvr>
                                        <p:cTn id="118" dur="500" fill="hold"/>
                                        <p:tgtEl>
                                          <p:spTgt spid="62"/>
                                        </p:tgtEl>
                                        <p:attrNameLst>
                                          <p:attrName>ppt_h</p:attrName>
                                        </p:attrNameLst>
                                      </p:cBhvr>
                                      <p:tavLst>
                                        <p:tav tm="0">
                                          <p:val>
                                            <p:fltVal val="0"/>
                                          </p:val>
                                        </p:tav>
                                        <p:tav tm="100000">
                                          <p:val>
                                            <p:strVal val="#ppt_h"/>
                                          </p:val>
                                        </p:tav>
                                      </p:tavLst>
                                    </p:anim>
                                    <p:animEffect transition="in" filter="fade">
                                      <p:cBhvr>
                                        <p:cTn id="119" dur="500"/>
                                        <p:tgtEl>
                                          <p:spTgt spid="6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63"/>
                                        </p:tgtEl>
                                        <p:attrNameLst>
                                          <p:attrName>style.visibility</p:attrName>
                                        </p:attrNameLst>
                                      </p:cBhvr>
                                      <p:to>
                                        <p:strVal val="visible"/>
                                      </p:to>
                                    </p:set>
                                    <p:anim calcmode="lin" valueType="num">
                                      <p:cBhvr>
                                        <p:cTn id="122" dur="500" fill="hold"/>
                                        <p:tgtEl>
                                          <p:spTgt spid="63"/>
                                        </p:tgtEl>
                                        <p:attrNameLst>
                                          <p:attrName>ppt_w</p:attrName>
                                        </p:attrNameLst>
                                      </p:cBhvr>
                                      <p:tavLst>
                                        <p:tav tm="0">
                                          <p:val>
                                            <p:fltVal val="0"/>
                                          </p:val>
                                        </p:tav>
                                        <p:tav tm="100000">
                                          <p:val>
                                            <p:strVal val="#ppt_w"/>
                                          </p:val>
                                        </p:tav>
                                      </p:tavLst>
                                    </p:anim>
                                    <p:anim calcmode="lin" valueType="num">
                                      <p:cBhvr>
                                        <p:cTn id="123" dur="500" fill="hold"/>
                                        <p:tgtEl>
                                          <p:spTgt spid="63"/>
                                        </p:tgtEl>
                                        <p:attrNameLst>
                                          <p:attrName>ppt_h</p:attrName>
                                        </p:attrNameLst>
                                      </p:cBhvr>
                                      <p:tavLst>
                                        <p:tav tm="0">
                                          <p:val>
                                            <p:fltVal val="0"/>
                                          </p:val>
                                        </p:tav>
                                        <p:tav tm="100000">
                                          <p:val>
                                            <p:strVal val="#ppt_h"/>
                                          </p:val>
                                        </p:tav>
                                      </p:tavLst>
                                    </p:anim>
                                    <p:animEffect transition="in" filter="fade">
                                      <p:cBhvr>
                                        <p:cTn id="124" dur="500"/>
                                        <p:tgtEl>
                                          <p:spTgt spid="6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46" grpId="0" animBg="1"/>
      <p:bldP spid="46" grpId="1" animBg="1"/>
      <p:bldP spid="47" grpId="0" animBg="1"/>
      <p:bldP spid="47" grpId="1" animBg="1"/>
      <p:bldP spid="54" grpId="0" animBg="1"/>
      <p:bldP spid="54" grpId="1" animBg="1"/>
      <p:bldP spid="55" grpId="0" animBg="1"/>
      <p:bldP spid="55" grpId="1" animBg="1"/>
      <p:bldP spid="56" grpId="0" animBg="1"/>
      <p:bldP spid="56" grpId="1" animBg="1"/>
      <p:bldP spid="57" grpId="0"/>
      <p:bldP spid="57" grpId="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8323" y="133118"/>
            <a:ext cx="4939330" cy="671083"/>
            <a:chOff x="6700042" y="1811232"/>
            <a:chExt cx="4939330" cy="671083"/>
          </a:xfrm>
        </p:grpSpPr>
        <p:grpSp>
          <p:nvGrpSpPr>
            <p:cNvPr id="18" name="组合 17"/>
            <p:cNvGrpSpPr/>
            <p:nvPr/>
          </p:nvGrpSpPr>
          <p:grpSpPr>
            <a:xfrm>
              <a:off x="7400211" y="1811232"/>
              <a:ext cx="4239161" cy="671083"/>
              <a:chOff x="2474687" y="2338719"/>
              <a:chExt cx="4239161" cy="671083"/>
            </a:xfrm>
          </p:grpSpPr>
          <p:sp>
            <p:nvSpPr>
              <p:cNvPr id="22" name="文本框 21"/>
              <p:cNvSpPr txBox="1"/>
              <p:nvPr/>
            </p:nvSpPr>
            <p:spPr>
              <a:xfrm>
                <a:off x="2474687" y="2338719"/>
                <a:ext cx="42391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季度运营总结</a:t>
                </a:r>
              </a:p>
            </p:txBody>
          </p:sp>
          <p:sp>
            <p:nvSpPr>
              <p:cNvPr id="23" name="文本框 22"/>
              <p:cNvSpPr txBox="1"/>
              <p:nvPr/>
            </p:nvSpPr>
            <p:spPr>
              <a:xfrm>
                <a:off x="2493738"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组合 18"/>
            <p:cNvGrpSpPr/>
            <p:nvPr/>
          </p:nvGrpSpPr>
          <p:grpSpPr>
            <a:xfrm>
              <a:off x="6700042" y="1826297"/>
              <a:ext cx="615554" cy="615554"/>
              <a:chOff x="1738737" y="2530375"/>
              <a:chExt cx="615554" cy="615554"/>
            </a:xfrm>
          </p:grpSpPr>
          <p:sp>
            <p:nvSpPr>
              <p:cNvPr id="20" name="椭圆 19"/>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文本框 20"/>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03</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31" name="AutoShape 5">
            <a:extLst>
              <a:ext uri="{FF2B5EF4-FFF2-40B4-BE49-F238E27FC236}">
                <a16:creationId xmlns:a16="http://schemas.microsoft.com/office/drawing/2014/main" id="{32F810A9-39BF-45AF-8F33-25A3F711AF12}"/>
              </a:ext>
            </a:extLst>
          </p:cNvPr>
          <p:cNvSpPr/>
          <p:nvPr/>
        </p:nvSpPr>
        <p:spPr bwMode="auto">
          <a:xfrm>
            <a:off x="1219200" y="3061970"/>
            <a:ext cx="2362835" cy="84518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2" name="Group 6">
            <a:extLst>
              <a:ext uri="{FF2B5EF4-FFF2-40B4-BE49-F238E27FC236}">
                <a16:creationId xmlns:a16="http://schemas.microsoft.com/office/drawing/2014/main" id="{DB13AF6E-DAA3-49A3-A499-7815E91DCCCB}"/>
              </a:ext>
            </a:extLst>
          </p:cNvPr>
          <p:cNvGrpSpPr/>
          <p:nvPr/>
        </p:nvGrpSpPr>
        <p:grpSpPr bwMode="auto">
          <a:xfrm>
            <a:off x="1167767" y="1974166"/>
            <a:ext cx="910341" cy="910513"/>
            <a:chOff x="0" y="0"/>
            <a:chExt cx="1591420" cy="1591420"/>
          </a:xfrm>
          <a:solidFill>
            <a:srgbClr val="669C78"/>
          </a:solidFill>
        </p:grpSpPr>
        <p:sp>
          <p:nvSpPr>
            <p:cNvPr id="33" name="AutoShape 7">
              <a:extLst>
                <a:ext uri="{FF2B5EF4-FFF2-40B4-BE49-F238E27FC236}">
                  <a16:creationId xmlns:a16="http://schemas.microsoft.com/office/drawing/2014/main" id="{83881D70-99FA-4DCA-8C97-44AC3D09B290}"/>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AutoShape 8">
              <a:extLst>
                <a:ext uri="{FF2B5EF4-FFF2-40B4-BE49-F238E27FC236}">
                  <a16:creationId xmlns:a16="http://schemas.microsoft.com/office/drawing/2014/main" id="{6BFA6186-0AF5-467D-92A5-26261CEE05F0}"/>
                </a:ext>
              </a:extLst>
            </p:cNvPr>
            <p:cNvSpPr/>
            <p:nvPr/>
          </p:nvSpPr>
          <p:spPr bwMode="auto">
            <a:xfrm>
              <a:off x="0" y="547945"/>
              <a:ext cx="1591420" cy="495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n-US" sz="2000" b="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01</a:t>
              </a:r>
            </a:p>
          </p:txBody>
        </p:sp>
      </p:grpSp>
      <p:sp>
        <p:nvSpPr>
          <p:cNvPr id="35" name="AutoShape 9">
            <a:extLst>
              <a:ext uri="{FF2B5EF4-FFF2-40B4-BE49-F238E27FC236}">
                <a16:creationId xmlns:a16="http://schemas.microsoft.com/office/drawing/2014/main" id="{2847DC4C-7034-4C93-B4F0-22F23AC46A9F}"/>
              </a:ext>
            </a:extLst>
          </p:cNvPr>
          <p:cNvSpPr/>
          <p:nvPr/>
        </p:nvSpPr>
        <p:spPr bwMode="auto">
          <a:xfrm>
            <a:off x="1717675" y="3490595"/>
            <a:ext cx="148336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dirty="0">
                <a:latin typeface="思源黑体" panose="020B0500000000000000" pitchFamily="34" charset="-122"/>
                <a:ea typeface="思源黑体" panose="020B0500000000000000" pitchFamily="34" charset="-122"/>
                <a:sym typeface="思源黑体" panose="020B0500000000000000" pitchFamily="34" charset="-122"/>
              </a:rPr>
              <a:t>请替换文字内容</a:t>
            </a:r>
          </a:p>
        </p:txBody>
      </p:sp>
      <p:sp>
        <p:nvSpPr>
          <p:cNvPr id="36" name="AutoShape 10">
            <a:extLst>
              <a:ext uri="{FF2B5EF4-FFF2-40B4-BE49-F238E27FC236}">
                <a16:creationId xmlns:a16="http://schemas.microsoft.com/office/drawing/2014/main" id="{A93CEA8E-AAE0-48AA-8158-775499D5FD4A}"/>
              </a:ext>
            </a:extLst>
          </p:cNvPr>
          <p:cNvSpPr/>
          <p:nvPr/>
        </p:nvSpPr>
        <p:spPr bwMode="auto">
          <a:xfrm>
            <a:off x="3777413" y="3260430"/>
            <a:ext cx="2245777" cy="82604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endParaRPr lang="zh-CN" altLang="en-US" sz="200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7" name="Group 11">
            <a:extLst>
              <a:ext uri="{FF2B5EF4-FFF2-40B4-BE49-F238E27FC236}">
                <a16:creationId xmlns:a16="http://schemas.microsoft.com/office/drawing/2014/main" id="{06479A02-CB5A-4865-BCC1-75BB8CAAB7E1}"/>
              </a:ext>
            </a:extLst>
          </p:cNvPr>
          <p:cNvGrpSpPr/>
          <p:nvPr/>
        </p:nvGrpSpPr>
        <p:grpSpPr bwMode="auto">
          <a:xfrm>
            <a:off x="3799205" y="4357370"/>
            <a:ext cx="955675" cy="956945"/>
            <a:chOff x="0" y="0"/>
            <a:chExt cx="1591420" cy="1591420"/>
          </a:xfrm>
          <a:solidFill>
            <a:srgbClr val="669C78"/>
          </a:solidFill>
        </p:grpSpPr>
        <p:sp>
          <p:nvSpPr>
            <p:cNvPr id="38" name="AutoShape 12">
              <a:extLst>
                <a:ext uri="{FF2B5EF4-FFF2-40B4-BE49-F238E27FC236}">
                  <a16:creationId xmlns:a16="http://schemas.microsoft.com/office/drawing/2014/main" id="{CD86F66D-158A-4365-B185-7C436BF33D09}"/>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9" name="AutoShape 13">
              <a:extLst>
                <a:ext uri="{FF2B5EF4-FFF2-40B4-BE49-F238E27FC236}">
                  <a16:creationId xmlns:a16="http://schemas.microsoft.com/office/drawing/2014/main" id="{F585BF4F-6D6B-46A5-8E52-7D9B9C2275CB}"/>
                </a:ext>
              </a:extLst>
            </p:cNvPr>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000" dirty="0">
                  <a:solidFill>
                    <a:schemeClr val="bg1"/>
                  </a:solidFill>
                  <a:latin typeface="思源黑体" panose="020B0500000000000000" pitchFamily="34" charset="-122"/>
                  <a:ea typeface="思源黑体" panose="020B0500000000000000" pitchFamily="34" charset="-122"/>
                  <a:cs typeface="Lato" charset="0"/>
                  <a:sym typeface="思源黑体" panose="020B0500000000000000" pitchFamily="34" charset="-122"/>
                </a:rPr>
                <a:t>03</a:t>
              </a:r>
              <a:endParaRPr lang="en-US" altLang="es-ES" sz="2000" dirty="0">
                <a:solidFill>
                  <a:schemeClr val="bg1"/>
                </a:solidFill>
                <a:latin typeface="思源黑体" panose="020B0500000000000000" pitchFamily="34" charset="-122"/>
                <a:ea typeface="思源黑体" panose="020B0500000000000000" pitchFamily="34" charset="-122"/>
                <a:cs typeface="Lato" charset="0"/>
                <a:sym typeface="思源黑体" panose="020B0500000000000000" pitchFamily="34" charset="-122"/>
              </a:endParaRPr>
            </a:p>
          </p:txBody>
        </p:sp>
      </p:grpSp>
      <p:sp>
        <p:nvSpPr>
          <p:cNvPr id="40" name="AutoShape 14">
            <a:extLst>
              <a:ext uri="{FF2B5EF4-FFF2-40B4-BE49-F238E27FC236}">
                <a16:creationId xmlns:a16="http://schemas.microsoft.com/office/drawing/2014/main" id="{B5B0F51B-0AD6-451B-B4A2-10FBC43EAEC9}"/>
              </a:ext>
            </a:extLst>
          </p:cNvPr>
          <p:cNvSpPr/>
          <p:nvPr/>
        </p:nvSpPr>
        <p:spPr bwMode="auto">
          <a:xfrm>
            <a:off x="4166870" y="3446145"/>
            <a:ext cx="157607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dirty="0">
                <a:latin typeface="思源黑体" panose="020B0500000000000000" pitchFamily="34" charset="-122"/>
                <a:ea typeface="思源黑体" panose="020B0500000000000000" pitchFamily="34" charset="-122"/>
                <a:sym typeface="思源黑体" panose="020B0500000000000000" pitchFamily="34" charset="-122"/>
              </a:rPr>
              <a:t>请替换文字内容</a:t>
            </a:r>
          </a:p>
        </p:txBody>
      </p:sp>
      <p:sp>
        <p:nvSpPr>
          <p:cNvPr id="41" name="AutoShape 15">
            <a:extLst>
              <a:ext uri="{FF2B5EF4-FFF2-40B4-BE49-F238E27FC236}">
                <a16:creationId xmlns:a16="http://schemas.microsoft.com/office/drawing/2014/main" id="{BF7B4E78-743C-4DD4-8D5A-1BA0753CD5A1}"/>
              </a:ext>
            </a:extLst>
          </p:cNvPr>
          <p:cNvSpPr/>
          <p:nvPr/>
        </p:nvSpPr>
        <p:spPr bwMode="auto">
          <a:xfrm>
            <a:off x="6344920" y="3099435"/>
            <a:ext cx="2250440" cy="805180"/>
          </a:xfrm>
          <a:custGeom>
            <a:avLst/>
            <a:gdLst>
              <a:gd name="T0" fmla="*/ 2243931 w 21600"/>
              <a:gd name="T1" fmla="*/ 825500 h 21600"/>
              <a:gd name="T2" fmla="*/ 2243931 w 21600"/>
              <a:gd name="T3" fmla="*/ 825500 h 21600"/>
              <a:gd name="T4" fmla="*/ 2243931 w 21600"/>
              <a:gd name="T5" fmla="*/ 825500 h 21600"/>
              <a:gd name="T6" fmla="*/ 2243931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846" y="0"/>
                </a:moveTo>
                <a:lnTo>
                  <a:pt x="2625" y="4984"/>
                </a:lnTo>
                <a:lnTo>
                  <a:pt x="305" y="4984"/>
                </a:lnTo>
                <a:cubicBezTo>
                  <a:pt x="136" y="4984"/>
                  <a:pt x="0" y="5356"/>
                  <a:pt x="0" y="5815"/>
                </a:cubicBezTo>
                <a:lnTo>
                  <a:pt x="0" y="20769"/>
                </a:lnTo>
                <a:cubicBezTo>
                  <a:pt x="0" y="21228"/>
                  <a:pt x="136" y="21599"/>
                  <a:pt x="305" y="21599"/>
                </a:cubicBezTo>
                <a:lnTo>
                  <a:pt x="21294" y="21599"/>
                </a:lnTo>
                <a:cubicBezTo>
                  <a:pt x="21463" y="21599"/>
                  <a:pt x="21599" y="21228"/>
                  <a:pt x="21599" y="20769"/>
                </a:cubicBezTo>
                <a:lnTo>
                  <a:pt x="21599" y="5815"/>
                </a:lnTo>
                <a:cubicBezTo>
                  <a:pt x="21600" y="5356"/>
                  <a:pt x="21463" y="4984"/>
                  <a:pt x="21294" y="4984"/>
                </a:cubicBezTo>
                <a:lnTo>
                  <a:pt x="5068" y="4984"/>
                </a:lnTo>
                <a:lnTo>
                  <a:pt x="3846" y="0"/>
                </a:lnTo>
                <a:close/>
              </a:path>
            </a:pathLst>
          </a:custGeom>
          <a:solidFill>
            <a:schemeClr val="accent1"/>
          </a:solidFill>
          <a:ln>
            <a:noFill/>
          </a:ln>
        </p:spPr>
        <p:txBody>
          <a:bodyPr lIns="0" tIns="0" rIns="0" bIns="0" anchor="ctr"/>
          <a:lstStyle/>
          <a:p>
            <a:pPr>
              <a:defRPr/>
            </a:pPr>
            <a:endParaRPr lang="es-ES" sz="2000" dirty="0">
              <a:latin typeface="思源黑体" panose="020B0500000000000000" pitchFamily="34" charset="-122"/>
              <a:ea typeface="思源黑体" panose="020B0500000000000000" pitchFamily="34" charset="-122"/>
              <a:cs typeface="MS PGothic" panose="020B0600070205080204" pitchFamily="34" charset="-128"/>
              <a:sym typeface="思源黑体" panose="020B0500000000000000" pitchFamily="34" charset="-122"/>
            </a:endParaRPr>
          </a:p>
        </p:txBody>
      </p:sp>
      <p:grpSp>
        <p:nvGrpSpPr>
          <p:cNvPr id="42" name="Group 16">
            <a:extLst>
              <a:ext uri="{FF2B5EF4-FFF2-40B4-BE49-F238E27FC236}">
                <a16:creationId xmlns:a16="http://schemas.microsoft.com/office/drawing/2014/main" id="{811DB4E8-D602-433A-AD7B-3488D674E690}"/>
              </a:ext>
            </a:extLst>
          </p:cNvPr>
          <p:cNvGrpSpPr/>
          <p:nvPr/>
        </p:nvGrpSpPr>
        <p:grpSpPr bwMode="auto">
          <a:xfrm>
            <a:off x="6249035" y="1974215"/>
            <a:ext cx="903605" cy="903605"/>
            <a:chOff x="0" y="0"/>
            <a:chExt cx="1591420" cy="1591420"/>
          </a:xfrm>
          <a:solidFill>
            <a:srgbClr val="669C78"/>
          </a:solidFill>
        </p:grpSpPr>
        <p:sp>
          <p:nvSpPr>
            <p:cNvPr id="43" name="AutoShape 17">
              <a:extLst>
                <a:ext uri="{FF2B5EF4-FFF2-40B4-BE49-F238E27FC236}">
                  <a16:creationId xmlns:a16="http://schemas.microsoft.com/office/drawing/2014/main" id="{C528E98D-9C51-43BB-A695-7168BE9BEAB4}"/>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AutoShape 18">
              <a:extLst>
                <a:ext uri="{FF2B5EF4-FFF2-40B4-BE49-F238E27FC236}">
                  <a16:creationId xmlns:a16="http://schemas.microsoft.com/office/drawing/2014/main" id="{19A23368-8C22-40A3-A61A-FA0E665CA7A8}"/>
                </a:ext>
              </a:extLst>
            </p:cNvPr>
            <p:cNvSpPr/>
            <p:nvPr/>
          </p:nvSpPr>
          <p:spPr bwMode="auto">
            <a:xfrm>
              <a:off x="0" y="554297"/>
              <a:ext cx="1591420" cy="4828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000" dirty="0">
                  <a:solidFill>
                    <a:schemeClr val="bg1"/>
                  </a:solidFill>
                  <a:latin typeface="思源黑体" panose="020B0500000000000000" pitchFamily="34" charset="-122"/>
                  <a:ea typeface="思源黑体" panose="020B0500000000000000" pitchFamily="34" charset="-122"/>
                  <a:cs typeface="Lato" charset="0"/>
                  <a:sym typeface="思源黑体" panose="020B0500000000000000" pitchFamily="34" charset="-122"/>
                </a:rPr>
                <a:t>02</a:t>
              </a:r>
            </a:p>
          </p:txBody>
        </p:sp>
      </p:grpSp>
      <p:sp>
        <p:nvSpPr>
          <p:cNvPr id="45" name="AutoShape 19">
            <a:extLst>
              <a:ext uri="{FF2B5EF4-FFF2-40B4-BE49-F238E27FC236}">
                <a16:creationId xmlns:a16="http://schemas.microsoft.com/office/drawing/2014/main" id="{D5AE9023-73B6-4E25-8BCB-8AC8E9CB1509}"/>
              </a:ext>
            </a:extLst>
          </p:cNvPr>
          <p:cNvSpPr/>
          <p:nvPr/>
        </p:nvSpPr>
        <p:spPr bwMode="auto">
          <a:xfrm>
            <a:off x="6659245" y="3471545"/>
            <a:ext cx="1553845"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876300" eaLnBrk="0">
              <a:defRPr sz="2500" b="1">
                <a:solidFill>
                  <a:srgbClr val="FFFFFF"/>
                </a:solidFill>
                <a:latin typeface="Lato" charset="0"/>
                <a:ea typeface="MS PGothic" panose="020B0600070205080204" pitchFamily="34" charset="-128"/>
                <a:sym typeface="Lato" charset="0"/>
              </a:defRPr>
            </a:lvl1pPr>
            <a:lvl2pPr marL="742950" indent="-285750" defTabSz="876300" eaLnBrk="0">
              <a:defRPr sz="2500" b="1">
                <a:solidFill>
                  <a:srgbClr val="FFFFFF"/>
                </a:solidFill>
                <a:latin typeface="Lato" charset="0"/>
                <a:ea typeface="MS PGothic" panose="020B0600070205080204" pitchFamily="34" charset="-128"/>
                <a:sym typeface="Lato" charset="0"/>
              </a:defRPr>
            </a:lvl2pPr>
            <a:lvl3pPr marL="1143000" indent="-228600" defTabSz="876300" eaLnBrk="0">
              <a:defRPr sz="2500" b="1">
                <a:solidFill>
                  <a:srgbClr val="FFFFFF"/>
                </a:solidFill>
                <a:latin typeface="Lato" charset="0"/>
                <a:ea typeface="MS PGothic" panose="020B0600070205080204" pitchFamily="34" charset="-128"/>
                <a:sym typeface="Lato" charset="0"/>
              </a:defRPr>
            </a:lvl3pPr>
            <a:lvl4pPr marL="1600200" indent="-228600" defTabSz="876300" eaLnBrk="0">
              <a:defRPr sz="2500" b="1">
                <a:solidFill>
                  <a:srgbClr val="FFFFFF"/>
                </a:solidFill>
                <a:latin typeface="Lato" charset="0"/>
                <a:ea typeface="MS PGothic" panose="020B0600070205080204" pitchFamily="34" charset="-128"/>
                <a:sym typeface="Lato" charset="0"/>
              </a:defRPr>
            </a:lvl4pPr>
            <a:lvl5pPr marL="2057400" indent="-228600" defTabSz="876300" eaLnBrk="0">
              <a:defRPr sz="2500" b="1">
                <a:solidFill>
                  <a:srgbClr val="FFFFFF"/>
                </a:solidFill>
                <a:latin typeface="Lato" charset="0"/>
                <a:ea typeface="MS PGothic" panose="020B0600070205080204" pitchFamily="34" charset="-128"/>
                <a:sym typeface="Lato" charset="0"/>
              </a:defRPr>
            </a:lvl5pPr>
            <a:lvl6pPr marL="25146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763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00000"/>
              </a:lnSpc>
            </a:pPr>
            <a:r>
              <a:rPr lang="zh-CN" altLang="en-US" sz="1600" b="0" dirty="0">
                <a:latin typeface="思源黑体" panose="020B0500000000000000" pitchFamily="34" charset="-122"/>
                <a:ea typeface="思源黑体" panose="020B0500000000000000" pitchFamily="34" charset="-122"/>
                <a:sym typeface="思源黑体" panose="020B0500000000000000" pitchFamily="34" charset="-122"/>
              </a:rPr>
              <a:t>请替换文字内容</a:t>
            </a:r>
          </a:p>
        </p:txBody>
      </p:sp>
      <p:sp>
        <p:nvSpPr>
          <p:cNvPr id="46" name="AutoShape 20">
            <a:extLst>
              <a:ext uri="{FF2B5EF4-FFF2-40B4-BE49-F238E27FC236}">
                <a16:creationId xmlns:a16="http://schemas.microsoft.com/office/drawing/2014/main" id="{43E04495-24FC-4E56-9290-AE30C5797230}"/>
              </a:ext>
            </a:extLst>
          </p:cNvPr>
          <p:cNvSpPr/>
          <p:nvPr/>
        </p:nvSpPr>
        <p:spPr bwMode="auto">
          <a:xfrm>
            <a:off x="8996055" y="3284146"/>
            <a:ext cx="2248016" cy="826867"/>
          </a:xfrm>
          <a:custGeom>
            <a:avLst/>
            <a:gdLst>
              <a:gd name="T0" fmla="*/ 2244725 w 21600"/>
              <a:gd name="T1" fmla="*/ 825500 h 21600"/>
              <a:gd name="T2" fmla="*/ 2244725 w 21600"/>
              <a:gd name="T3" fmla="*/ 825500 h 21600"/>
              <a:gd name="T4" fmla="*/ 2244725 w 21600"/>
              <a:gd name="T5" fmla="*/ 825500 h 21600"/>
              <a:gd name="T6" fmla="*/ 2244725 w 21600"/>
              <a:gd name="T7" fmla="*/ 8255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5" y="0"/>
                </a:moveTo>
                <a:cubicBezTo>
                  <a:pt x="136" y="0"/>
                  <a:pt x="0" y="371"/>
                  <a:pt x="0" y="830"/>
                </a:cubicBezTo>
                <a:lnTo>
                  <a:pt x="0" y="15784"/>
                </a:lnTo>
                <a:cubicBezTo>
                  <a:pt x="0" y="16243"/>
                  <a:pt x="136" y="16615"/>
                  <a:pt x="305" y="16615"/>
                </a:cubicBezTo>
                <a:lnTo>
                  <a:pt x="2627" y="16615"/>
                </a:lnTo>
                <a:lnTo>
                  <a:pt x="3849" y="21599"/>
                </a:lnTo>
                <a:lnTo>
                  <a:pt x="5072" y="16615"/>
                </a:lnTo>
                <a:lnTo>
                  <a:pt x="21294" y="16615"/>
                </a:lnTo>
                <a:cubicBezTo>
                  <a:pt x="21463" y="16615"/>
                  <a:pt x="21599" y="16243"/>
                  <a:pt x="21599" y="15784"/>
                </a:cubicBezTo>
                <a:lnTo>
                  <a:pt x="21599" y="830"/>
                </a:lnTo>
                <a:cubicBezTo>
                  <a:pt x="21600" y="371"/>
                  <a:pt x="21463" y="0"/>
                  <a:pt x="21294" y="0"/>
                </a:cubicBezTo>
                <a:lnTo>
                  <a:pt x="305" y="0"/>
                </a:lnTo>
                <a:close/>
              </a:path>
            </a:pathLst>
          </a:custGeom>
          <a:solidFill>
            <a:schemeClr val="accent2"/>
          </a:solidFill>
          <a:ln>
            <a:noFill/>
          </a:ln>
        </p:spPr>
        <p:txBody>
          <a:bodyPr lIns="0" tIns="0" rIns="0" bIns="0" anchor="ctr"/>
          <a:lstStyle/>
          <a:p>
            <a:pPr>
              <a:defRPr/>
            </a:pPr>
            <a:endParaRPr lang="es-ES" sz="2000" dirty="0">
              <a:latin typeface="思源黑体" panose="020B0500000000000000" pitchFamily="34" charset="-122"/>
              <a:ea typeface="思源黑体" panose="020B0500000000000000" pitchFamily="34" charset="-122"/>
              <a:cs typeface="MS PGothic" panose="020B0600070205080204" pitchFamily="34" charset="-128"/>
              <a:sym typeface="思源黑体" panose="020B0500000000000000" pitchFamily="34" charset="-122"/>
            </a:endParaRPr>
          </a:p>
        </p:txBody>
      </p:sp>
      <p:grpSp>
        <p:nvGrpSpPr>
          <p:cNvPr id="47" name="Group 21">
            <a:extLst>
              <a:ext uri="{FF2B5EF4-FFF2-40B4-BE49-F238E27FC236}">
                <a16:creationId xmlns:a16="http://schemas.microsoft.com/office/drawing/2014/main" id="{7972D6D7-2C48-4C81-8BD4-BBE92E15D81E}"/>
              </a:ext>
            </a:extLst>
          </p:cNvPr>
          <p:cNvGrpSpPr/>
          <p:nvPr/>
        </p:nvGrpSpPr>
        <p:grpSpPr bwMode="auto">
          <a:xfrm>
            <a:off x="8964930" y="4357370"/>
            <a:ext cx="955675" cy="957580"/>
            <a:chOff x="0" y="0"/>
            <a:chExt cx="1591420" cy="1591420"/>
          </a:xfrm>
          <a:solidFill>
            <a:srgbClr val="669C78"/>
          </a:solidFill>
        </p:grpSpPr>
        <p:sp>
          <p:nvSpPr>
            <p:cNvPr id="48" name="AutoShape 22">
              <a:extLst>
                <a:ext uri="{FF2B5EF4-FFF2-40B4-BE49-F238E27FC236}">
                  <a16:creationId xmlns:a16="http://schemas.microsoft.com/office/drawing/2014/main" id="{264139CE-E21B-438E-B412-8EFB11C0AF3D}"/>
                </a:ext>
              </a:extLst>
            </p:cNvPr>
            <p:cNvSpPr/>
            <p:nvPr/>
          </p:nvSpPr>
          <p:spPr bwMode="auto">
            <a:xfrm>
              <a:off x="0" y="0"/>
              <a:ext cx="1591420" cy="1591420"/>
            </a:xfrm>
            <a:custGeom>
              <a:avLst/>
              <a:gdLst>
                <a:gd name="T0" fmla="*/ 795670 w 19679"/>
                <a:gd name="T1" fmla="*/ 873385 h 19679"/>
                <a:gd name="T2" fmla="*/ 795670 w 19679"/>
                <a:gd name="T3" fmla="*/ 873385 h 19679"/>
                <a:gd name="T4" fmla="*/ 795670 w 19679"/>
                <a:gd name="T5" fmla="*/ 873385 h 19679"/>
                <a:gd name="T6" fmla="*/ 795670 w 19679"/>
                <a:gd name="T7" fmla="*/ 8733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a:endParaRPr lang="zh-CN" altLang="en-US" sz="20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AutoShape 23">
              <a:extLst>
                <a:ext uri="{FF2B5EF4-FFF2-40B4-BE49-F238E27FC236}">
                  <a16:creationId xmlns:a16="http://schemas.microsoft.com/office/drawing/2014/main" id="{03276486-EFB2-45D9-9D67-93264CC0CA81}"/>
                </a:ext>
              </a:extLst>
            </p:cNvPr>
            <p:cNvSpPr/>
            <p:nvPr/>
          </p:nvSpPr>
          <p:spPr bwMode="auto">
            <a:xfrm>
              <a:off x="0" y="553745"/>
              <a:ext cx="1591420" cy="483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a:lnSpc>
                  <a:spcPct val="120000"/>
                </a:lnSpc>
                <a:defRPr/>
              </a:pPr>
              <a:r>
                <a:rPr lang="en-US" sz="2000">
                  <a:solidFill>
                    <a:schemeClr val="bg1"/>
                  </a:solidFill>
                  <a:latin typeface="思源黑体" panose="020B0500000000000000" pitchFamily="34" charset="-122"/>
                  <a:ea typeface="思源黑体" panose="020B0500000000000000" pitchFamily="34" charset="-122"/>
                  <a:cs typeface="Lato" charset="0"/>
                  <a:sym typeface="思源黑体" panose="020B0500000000000000" pitchFamily="34" charset="-122"/>
                </a:rPr>
                <a:t>04</a:t>
              </a:r>
              <a:endParaRPr lang="en-US" altLang="es-ES" sz="2000" dirty="0">
                <a:solidFill>
                  <a:schemeClr val="bg1"/>
                </a:solidFill>
                <a:latin typeface="思源黑体" panose="020B0500000000000000" pitchFamily="34" charset="-122"/>
                <a:ea typeface="思源黑体" panose="020B0500000000000000" pitchFamily="34" charset="-122"/>
                <a:cs typeface="Lato" charset="0"/>
                <a:sym typeface="思源黑体" panose="020B0500000000000000" pitchFamily="34" charset="-122"/>
              </a:endParaRPr>
            </a:p>
          </p:txBody>
        </p:sp>
      </p:grpSp>
      <p:sp>
        <p:nvSpPr>
          <p:cNvPr id="50" name="AutoShape 24">
            <a:extLst>
              <a:ext uri="{FF2B5EF4-FFF2-40B4-BE49-F238E27FC236}">
                <a16:creationId xmlns:a16="http://schemas.microsoft.com/office/drawing/2014/main" id="{5FC9DB1B-97CD-4139-BFED-87EE8F66CCD4}"/>
              </a:ext>
            </a:extLst>
          </p:cNvPr>
          <p:cNvSpPr/>
          <p:nvPr/>
        </p:nvSpPr>
        <p:spPr bwMode="auto">
          <a:xfrm>
            <a:off x="9360535" y="3458210"/>
            <a:ext cx="1671320" cy="2457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defTabSz="335280" eaLnBrk="1"/>
            <a:r>
              <a:rPr lang="zh-CN" altLang="en-US" sz="1600" b="0" dirty="0">
                <a:latin typeface="思源黑体" panose="020B0500000000000000" pitchFamily="34" charset="-122"/>
                <a:ea typeface="思源黑体" panose="020B0500000000000000" pitchFamily="34" charset="-122"/>
                <a:sym typeface="思源黑体" panose="020B0500000000000000" pitchFamily="34" charset="-122"/>
              </a:rPr>
              <a:t>请替换文字内容</a:t>
            </a:r>
          </a:p>
        </p:txBody>
      </p:sp>
      <p:sp>
        <p:nvSpPr>
          <p:cNvPr id="51" name="AutoShape 25">
            <a:extLst>
              <a:ext uri="{FF2B5EF4-FFF2-40B4-BE49-F238E27FC236}">
                <a16:creationId xmlns:a16="http://schemas.microsoft.com/office/drawing/2014/main" id="{54D17721-B989-407A-90F9-488C23D0A9C7}"/>
              </a:ext>
            </a:extLst>
          </p:cNvPr>
          <p:cNvSpPr/>
          <p:nvPr/>
        </p:nvSpPr>
        <p:spPr bwMode="auto">
          <a:xfrm>
            <a:off x="1219200" y="4144010"/>
            <a:ext cx="1520825"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a:t>
            </a:r>
          </a:p>
        </p:txBody>
      </p:sp>
      <p:sp>
        <p:nvSpPr>
          <p:cNvPr id="52" name="AutoShape 26">
            <a:extLst>
              <a:ext uri="{FF2B5EF4-FFF2-40B4-BE49-F238E27FC236}">
                <a16:creationId xmlns:a16="http://schemas.microsoft.com/office/drawing/2014/main" id="{AD50AFAB-89DD-46A9-BED7-BFA447FC4F6D}"/>
              </a:ext>
            </a:extLst>
          </p:cNvPr>
          <p:cNvSpPr/>
          <p:nvPr/>
        </p:nvSpPr>
        <p:spPr bwMode="auto">
          <a:xfrm>
            <a:off x="1230630" y="4342765"/>
            <a:ext cx="2285365"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这里输入您的文字这里输入您的文字这里输入您的文字这里输入您的文字这里输入您这里输入您</a:t>
            </a:r>
          </a:p>
        </p:txBody>
      </p:sp>
      <p:sp>
        <p:nvSpPr>
          <p:cNvPr id="53" name="AutoShape 27">
            <a:extLst>
              <a:ext uri="{FF2B5EF4-FFF2-40B4-BE49-F238E27FC236}">
                <a16:creationId xmlns:a16="http://schemas.microsoft.com/office/drawing/2014/main" id="{9D4AABCE-EE7E-4910-BBBB-D4C4286095D3}"/>
              </a:ext>
            </a:extLst>
          </p:cNvPr>
          <p:cNvSpPr/>
          <p:nvPr/>
        </p:nvSpPr>
        <p:spPr bwMode="auto">
          <a:xfrm>
            <a:off x="3829685" y="2196465"/>
            <a:ext cx="1253490"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a:t>
            </a:r>
          </a:p>
        </p:txBody>
      </p:sp>
      <p:sp>
        <p:nvSpPr>
          <p:cNvPr id="54" name="AutoShape 28">
            <a:extLst>
              <a:ext uri="{FF2B5EF4-FFF2-40B4-BE49-F238E27FC236}">
                <a16:creationId xmlns:a16="http://schemas.microsoft.com/office/drawing/2014/main" id="{82DC89CF-57CC-426F-9685-BB0B0E93D450}"/>
              </a:ext>
            </a:extLst>
          </p:cNvPr>
          <p:cNvSpPr/>
          <p:nvPr/>
        </p:nvSpPr>
        <p:spPr bwMode="auto">
          <a:xfrm>
            <a:off x="3841115" y="2370455"/>
            <a:ext cx="2266950"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这里输入您的文字这里输入您的文字这里输入您的文字这里输入您的文字这里输入您这里输入您</a:t>
            </a:r>
          </a:p>
        </p:txBody>
      </p:sp>
      <p:sp>
        <p:nvSpPr>
          <p:cNvPr id="55" name="AutoShape 29">
            <a:extLst>
              <a:ext uri="{FF2B5EF4-FFF2-40B4-BE49-F238E27FC236}">
                <a16:creationId xmlns:a16="http://schemas.microsoft.com/office/drawing/2014/main" id="{CD4BC774-593A-4756-B866-9403101810C8}"/>
              </a:ext>
            </a:extLst>
          </p:cNvPr>
          <p:cNvSpPr/>
          <p:nvPr/>
        </p:nvSpPr>
        <p:spPr bwMode="auto">
          <a:xfrm>
            <a:off x="6350635" y="4061460"/>
            <a:ext cx="1359535"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r>
              <a:rPr lang="zh-CN" altLang="en-US" sz="1400" b="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a:t>
            </a:r>
          </a:p>
        </p:txBody>
      </p:sp>
      <p:sp>
        <p:nvSpPr>
          <p:cNvPr id="58" name="AutoShape 30">
            <a:extLst>
              <a:ext uri="{FF2B5EF4-FFF2-40B4-BE49-F238E27FC236}">
                <a16:creationId xmlns:a16="http://schemas.microsoft.com/office/drawing/2014/main" id="{F02BF9BC-C0C1-4D16-AEBA-8FE61422E0F3}"/>
              </a:ext>
            </a:extLst>
          </p:cNvPr>
          <p:cNvSpPr/>
          <p:nvPr/>
        </p:nvSpPr>
        <p:spPr bwMode="auto">
          <a:xfrm>
            <a:off x="6362065" y="4295775"/>
            <a:ext cx="2169795"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这里输入您的文字这里输入您的文字这里输入您的文字这里输入您的文字这里输入您这里输入您</a:t>
            </a:r>
          </a:p>
        </p:txBody>
      </p:sp>
      <p:sp>
        <p:nvSpPr>
          <p:cNvPr id="59" name="AutoShape 31">
            <a:extLst>
              <a:ext uri="{FF2B5EF4-FFF2-40B4-BE49-F238E27FC236}">
                <a16:creationId xmlns:a16="http://schemas.microsoft.com/office/drawing/2014/main" id="{52169813-4357-4B12-AB49-886E6BAB5ED9}"/>
              </a:ext>
            </a:extLst>
          </p:cNvPr>
          <p:cNvSpPr/>
          <p:nvPr/>
        </p:nvSpPr>
        <p:spPr bwMode="auto">
          <a:xfrm>
            <a:off x="9053195" y="2202815"/>
            <a:ext cx="1591945" cy="21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l" eaLnBrk="1"/>
            <a:r>
              <a:rPr lang="zh-CN" altLang="en-US" sz="1400" b="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a:t>
            </a:r>
          </a:p>
        </p:txBody>
      </p:sp>
      <p:sp>
        <p:nvSpPr>
          <p:cNvPr id="60" name="AutoShape 32">
            <a:extLst>
              <a:ext uri="{FF2B5EF4-FFF2-40B4-BE49-F238E27FC236}">
                <a16:creationId xmlns:a16="http://schemas.microsoft.com/office/drawing/2014/main" id="{13E848F9-B2DE-4B89-8724-69A165A341F2}"/>
              </a:ext>
            </a:extLst>
          </p:cNvPr>
          <p:cNvSpPr/>
          <p:nvPr/>
        </p:nvSpPr>
        <p:spPr bwMode="auto">
          <a:xfrm>
            <a:off x="9056370" y="2411095"/>
            <a:ext cx="2346960" cy="798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nSpc>
                <a:spcPct val="150000"/>
              </a:lnSpc>
            </a:pPr>
            <a:r>
              <a:rPr lang="zh-CN" altLang="en-US" sz="1200" b="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这里输入您的文字这里输入您的文字这里输入您的文字这里输入您的文字这里输入您这里输入您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ppt_w</p:attrName>
                                        </p:attrNameLst>
                                      </p:cBhvr>
                                      <p:tavLst>
                                        <p:tav tm="0">
                                          <p:val>
                                            <p:fltVal val="0"/>
                                          </p:val>
                                        </p:tav>
                                        <p:tav tm="100000">
                                          <p:val>
                                            <p:strVal val="#ppt_w"/>
                                          </p:val>
                                        </p:tav>
                                      </p:tavLst>
                                    </p:anim>
                                    <p:anim calcmode="lin" valueType="num">
                                      <p:cBhvr>
                                        <p:cTn id="53" dur="500" fill="hold"/>
                                        <p:tgtEl>
                                          <p:spTgt spid="46"/>
                                        </p:tgtEl>
                                        <p:attrNameLst>
                                          <p:attrName>ppt_h</p:attrName>
                                        </p:attrNameLst>
                                      </p:cBhvr>
                                      <p:tavLst>
                                        <p:tav tm="0">
                                          <p:val>
                                            <p:fltVal val="0"/>
                                          </p:val>
                                        </p:tav>
                                        <p:tav tm="100000">
                                          <p:val>
                                            <p:strVal val="#ppt_h"/>
                                          </p:val>
                                        </p:tav>
                                      </p:tavLst>
                                    </p:anim>
                                    <p:animEffect transition="in" filter="fade">
                                      <p:cBhvr>
                                        <p:cTn id="54" dur="500"/>
                                        <p:tgtEl>
                                          <p:spTgt spid="46"/>
                                        </p:tgtEl>
                                      </p:cBhvr>
                                    </p:animEffect>
                                  </p:childTnLst>
                                </p:cTn>
                              </p:par>
                              <p:par>
                                <p:cTn id="55" presetID="53" presetClass="entr" presetSubtype="16"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p:cTn id="62" dur="500" fill="hold"/>
                                        <p:tgtEl>
                                          <p:spTgt spid="50"/>
                                        </p:tgtEl>
                                        <p:attrNameLst>
                                          <p:attrName>ppt_w</p:attrName>
                                        </p:attrNameLst>
                                      </p:cBhvr>
                                      <p:tavLst>
                                        <p:tav tm="0">
                                          <p:val>
                                            <p:fltVal val="0"/>
                                          </p:val>
                                        </p:tav>
                                        <p:tav tm="100000">
                                          <p:val>
                                            <p:strVal val="#ppt_w"/>
                                          </p:val>
                                        </p:tav>
                                      </p:tavLst>
                                    </p:anim>
                                    <p:anim calcmode="lin" valueType="num">
                                      <p:cBhvr>
                                        <p:cTn id="63" dur="500" fill="hold"/>
                                        <p:tgtEl>
                                          <p:spTgt spid="50"/>
                                        </p:tgtEl>
                                        <p:attrNameLst>
                                          <p:attrName>ppt_h</p:attrName>
                                        </p:attrNameLst>
                                      </p:cBhvr>
                                      <p:tavLst>
                                        <p:tav tm="0">
                                          <p:val>
                                            <p:fltVal val="0"/>
                                          </p:val>
                                        </p:tav>
                                        <p:tav tm="100000">
                                          <p:val>
                                            <p:strVal val="#ppt_h"/>
                                          </p:val>
                                        </p:tav>
                                      </p:tavLst>
                                    </p:anim>
                                    <p:animEffect transition="in" filter="fade">
                                      <p:cBhvr>
                                        <p:cTn id="64" dur="500"/>
                                        <p:tgtEl>
                                          <p:spTgt spid="5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p:cTn id="67" dur="500" fill="hold"/>
                                        <p:tgtEl>
                                          <p:spTgt spid="51"/>
                                        </p:tgtEl>
                                        <p:attrNameLst>
                                          <p:attrName>ppt_w</p:attrName>
                                        </p:attrNameLst>
                                      </p:cBhvr>
                                      <p:tavLst>
                                        <p:tav tm="0">
                                          <p:val>
                                            <p:fltVal val="0"/>
                                          </p:val>
                                        </p:tav>
                                        <p:tav tm="100000">
                                          <p:val>
                                            <p:strVal val="#ppt_w"/>
                                          </p:val>
                                        </p:tav>
                                      </p:tavLst>
                                    </p:anim>
                                    <p:anim calcmode="lin" valueType="num">
                                      <p:cBhvr>
                                        <p:cTn id="68" dur="500" fill="hold"/>
                                        <p:tgtEl>
                                          <p:spTgt spid="51"/>
                                        </p:tgtEl>
                                        <p:attrNameLst>
                                          <p:attrName>ppt_h</p:attrName>
                                        </p:attrNameLst>
                                      </p:cBhvr>
                                      <p:tavLst>
                                        <p:tav tm="0">
                                          <p:val>
                                            <p:fltVal val="0"/>
                                          </p:val>
                                        </p:tav>
                                        <p:tav tm="100000">
                                          <p:val>
                                            <p:strVal val="#ppt_h"/>
                                          </p:val>
                                        </p:tav>
                                      </p:tavLst>
                                    </p:anim>
                                    <p:animEffect transition="in" filter="fade">
                                      <p:cBhvr>
                                        <p:cTn id="69" dur="500"/>
                                        <p:tgtEl>
                                          <p:spTgt spid="5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 calcmode="lin" valueType="num">
                                      <p:cBhvr>
                                        <p:cTn id="72" dur="500" fill="hold"/>
                                        <p:tgtEl>
                                          <p:spTgt spid="52"/>
                                        </p:tgtEl>
                                        <p:attrNameLst>
                                          <p:attrName>ppt_w</p:attrName>
                                        </p:attrNameLst>
                                      </p:cBhvr>
                                      <p:tavLst>
                                        <p:tav tm="0">
                                          <p:val>
                                            <p:fltVal val="0"/>
                                          </p:val>
                                        </p:tav>
                                        <p:tav tm="100000">
                                          <p:val>
                                            <p:strVal val="#ppt_w"/>
                                          </p:val>
                                        </p:tav>
                                      </p:tavLst>
                                    </p:anim>
                                    <p:anim calcmode="lin" valueType="num">
                                      <p:cBhvr>
                                        <p:cTn id="73" dur="500" fill="hold"/>
                                        <p:tgtEl>
                                          <p:spTgt spid="52"/>
                                        </p:tgtEl>
                                        <p:attrNameLst>
                                          <p:attrName>ppt_h</p:attrName>
                                        </p:attrNameLst>
                                      </p:cBhvr>
                                      <p:tavLst>
                                        <p:tav tm="0">
                                          <p:val>
                                            <p:fltVal val="0"/>
                                          </p:val>
                                        </p:tav>
                                        <p:tav tm="100000">
                                          <p:val>
                                            <p:strVal val="#ppt_h"/>
                                          </p:val>
                                        </p:tav>
                                      </p:tavLst>
                                    </p:anim>
                                    <p:animEffect transition="in" filter="fade">
                                      <p:cBhvr>
                                        <p:cTn id="74" dur="500"/>
                                        <p:tgtEl>
                                          <p:spTgt spid="5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 calcmode="lin" valueType="num">
                                      <p:cBhvr>
                                        <p:cTn id="82" dur="500" fill="hold"/>
                                        <p:tgtEl>
                                          <p:spTgt spid="54"/>
                                        </p:tgtEl>
                                        <p:attrNameLst>
                                          <p:attrName>ppt_w</p:attrName>
                                        </p:attrNameLst>
                                      </p:cBhvr>
                                      <p:tavLst>
                                        <p:tav tm="0">
                                          <p:val>
                                            <p:fltVal val="0"/>
                                          </p:val>
                                        </p:tav>
                                        <p:tav tm="100000">
                                          <p:val>
                                            <p:strVal val="#ppt_w"/>
                                          </p:val>
                                        </p:tav>
                                      </p:tavLst>
                                    </p:anim>
                                    <p:anim calcmode="lin" valueType="num">
                                      <p:cBhvr>
                                        <p:cTn id="83" dur="500" fill="hold"/>
                                        <p:tgtEl>
                                          <p:spTgt spid="54"/>
                                        </p:tgtEl>
                                        <p:attrNameLst>
                                          <p:attrName>ppt_h</p:attrName>
                                        </p:attrNameLst>
                                      </p:cBhvr>
                                      <p:tavLst>
                                        <p:tav tm="0">
                                          <p:val>
                                            <p:fltVal val="0"/>
                                          </p:val>
                                        </p:tav>
                                        <p:tav tm="100000">
                                          <p:val>
                                            <p:strVal val="#ppt_h"/>
                                          </p:val>
                                        </p:tav>
                                      </p:tavLst>
                                    </p:anim>
                                    <p:animEffect transition="in" filter="fade">
                                      <p:cBhvr>
                                        <p:cTn id="84" dur="500"/>
                                        <p:tgtEl>
                                          <p:spTgt spid="5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p:cTn id="87" dur="500" fill="hold"/>
                                        <p:tgtEl>
                                          <p:spTgt spid="55"/>
                                        </p:tgtEl>
                                        <p:attrNameLst>
                                          <p:attrName>ppt_w</p:attrName>
                                        </p:attrNameLst>
                                      </p:cBhvr>
                                      <p:tavLst>
                                        <p:tav tm="0">
                                          <p:val>
                                            <p:fltVal val="0"/>
                                          </p:val>
                                        </p:tav>
                                        <p:tav tm="100000">
                                          <p:val>
                                            <p:strVal val="#ppt_w"/>
                                          </p:val>
                                        </p:tav>
                                      </p:tavLst>
                                    </p:anim>
                                    <p:anim calcmode="lin" valueType="num">
                                      <p:cBhvr>
                                        <p:cTn id="88" dur="500" fill="hold"/>
                                        <p:tgtEl>
                                          <p:spTgt spid="55"/>
                                        </p:tgtEl>
                                        <p:attrNameLst>
                                          <p:attrName>ppt_h</p:attrName>
                                        </p:attrNameLst>
                                      </p:cBhvr>
                                      <p:tavLst>
                                        <p:tav tm="0">
                                          <p:val>
                                            <p:fltVal val="0"/>
                                          </p:val>
                                        </p:tav>
                                        <p:tav tm="100000">
                                          <p:val>
                                            <p:strVal val="#ppt_h"/>
                                          </p:val>
                                        </p:tav>
                                      </p:tavLst>
                                    </p:anim>
                                    <p:animEffect transition="in" filter="fade">
                                      <p:cBhvr>
                                        <p:cTn id="89" dur="500"/>
                                        <p:tgtEl>
                                          <p:spTgt spid="5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Effect transition="in" filter="fade">
                                      <p:cBhvr>
                                        <p:cTn id="99" dur="500"/>
                                        <p:tgtEl>
                                          <p:spTgt spid="5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5" grpId="0" animBg="1"/>
      <p:bldP spid="35" grpId="1" animBg="1"/>
      <p:bldP spid="36" grpId="0" animBg="1"/>
      <p:bldP spid="36" grpId="1" animBg="1"/>
      <p:bldP spid="40" grpId="0" animBg="1"/>
      <p:bldP spid="40" grpId="1" animBg="1"/>
      <p:bldP spid="41" grpId="0" animBg="1"/>
      <p:bldP spid="41" grpId="1" animBg="1"/>
      <p:bldP spid="45" grpId="0" animBg="1"/>
      <p:bldP spid="45" grpId="1" animBg="1"/>
      <p:bldP spid="46" grpId="0" animBg="1"/>
      <p:bldP spid="46"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8" grpId="0" animBg="1"/>
      <p:bldP spid="58" grpId="1" animBg="1"/>
      <p:bldP spid="59" grpId="0" animBg="1"/>
      <p:bldP spid="59" grpId="1" animBg="1"/>
      <p:bldP spid="60" grpId="0" animBg="1"/>
      <p:bldP spid="6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8323" y="133118"/>
            <a:ext cx="4939330" cy="671083"/>
            <a:chOff x="6700042" y="1811232"/>
            <a:chExt cx="4939330" cy="671083"/>
          </a:xfrm>
        </p:grpSpPr>
        <p:grpSp>
          <p:nvGrpSpPr>
            <p:cNvPr id="18" name="组合 17"/>
            <p:cNvGrpSpPr/>
            <p:nvPr/>
          </p:nvGrpSpPr>
          <p:grpSpPr>
            <a:xfrm>
              <a:off x="7400211" y="1811232"/>
              <a:ext cx="4239161" cy="671083"/>
              <a:chOff x="2474687" y="2338719"/>
              <a:chExt cx="4239161" cy="671083"/>
            </a:xfrm>
          </p:grpSpPr>
          <p:sp>
            <p:nvSpPr>
              <p:cNvPr id="22" name="文本框 21"/>
              <p:cNvSpPr txBox="1"/>
              <p:nvPr/>
            </p:nvSpPr>
            <p:spPr>
              <a:xfrm>
                <a:off x="2474687" y="2338719"/>
                <a:ext cx="42391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季度运营总结</a:t>
                </a:r>
              </a:p>
            </p:txBody>
          </p:sp>
          <p:sp>
            <p:nvSpPr>
              <p:cNvPr id="23" name="文本框 22"/>
              <p:cNvSpPr txBox="1"/>
              <p:nvPr/>
            </p:nvSpPr>
            <p:spPr>
              <a:xfrm>
                <a:off x="2493738"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组合 18"/>
            <p:cNvGrpSpPr/>
            <p:nvPr/>
          </p:nvGrpSpPr>
          <p:grpSpPr>
            <a:xfrm>
              <a:off x="6700042" y="1826297"/>
              <a:ext cx="615554" cy="615554"/>
              <a:chOff x="1738737" y="2530375"/>
              <a:chExt cx="615554" cy="615554"/>
            </a:xfrm>
          </p:grpSpPr>
          <p:sp>
            <p:nvSpPr>
              <p:cNvPr id="20" name="椭圆 19"/>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文本框 20"/>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03</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33" name="ID 8661124Freeform: Shape 3">
            <a:extLst>
              <a:ext uri="{FF2B5EF4-FFF2-40B4-BE49-F238E27FC236}">
                <a16:creationId xmlns:a16="http://schemas.microsoft.com/office/drawing/2014/main" id="{C04A34C2-2575-4AEB-862D-CA86F274A960}"/>
              </a:ext>
            </a:extLst>
          </p:cNvPr>
          <p:cNvSpPr>
            <a:spLocks/>
          </p:cNvSpPr>
          <p:nvPr>
            <p:custDataLst>
              <p:tags r:id="rId1"/>
            </p:custDataLst>
          </p:nvPr>
        </p:nvSpPr>
        <p:spPr bwMode="auto">
          <a:xfrm>
            <a:off x="3820159" y="2921149"/>
            <a:ext cx="411751" cy="830385"/>
          </a:xfrm>
          <a:custGeom>
            <a:avLst/>
            <a:gdLst>
              <a:gd name="T0" fmla="*/ 88 w 104"/>
              <a:gd name="T1" fmla="*/ 0 h 210"/>
              <a:gd name="T2" fmla="*/ 0 w 104"/>
              <a:gd name="T3" fmla="*/ 208 h 210"/>
              <a:gd name="T4" fmla="*/ 20 w 104"/>
              <a:gd name="T5" fmla="*/ 210 h 210"/>
              <a:gd name="T6" fmla="*/ 104 w 104"/>
              <a:gd name="T7" fmla="*/ 13 h 210"/>
              <a:gd name="T8" fmla="*/ 88 w 104"/>
              <a:gd name="T9" fmla="*/ 0 h 210"/>
            </a:gdLst>
            <a:ahLst/>
            <a:cxnLst>
              <a:cxn ang="0">
                <a:pos x="T0" y="T1"/>
              </a:cxn>
              <a:cxn ang="0">
                <a:pos x="T2" y="T3"/>
              </a:cxn>
              <a:cxn ang="0">
                <a:pos x="T4" y="T5"/>
              </a:cxn>
              <a:cxn ang="0">
                <a:pos x="T6" y="T7"/>
              </a:cxn>
              <a:cxn ang="0">
                <a:pos x="T8" y="T9"/>
              </a:cxn>
            </a:cxnLst>
            <a:rect l="0" t="0" r="r" b="b"/>
            <a:pathLst>
              <a:path w="104" h="210">
                <a:moveTo>
                  <a:pt x="88" y="0"/>
                </a:moveTo>
                <a:cubicBezTo>
                  <a:pt x="46" y="62"/>
                  <a:pt x="16" y="133"/>
                  <a:pt x="0" y="208"/>
                </a:cubicBezTo>
                <a:cubicBezTo>
                  <a:pt x="7" y="208"/>
                  <a:pt x="14" y="209"/>
                  <a:pt x="20" y="210"/>
                </a:cubicBezTo>
                <a:cubicBezTo>
                  <a:pt x="35" y="139"/>
                  <a:pt x="64" y="72"/>
                  <a:pt x="104" y="13"/>
                </a:cubicBezTo>
                <a:cubicBezTo>
                  <a:pt x="98" y="9"/>
                  <a:pt x="93" y="5"/>
                  <a:pt x="88" y="0"/>
                </a:cubicBezTo>
                <a:close/>
              </a:path>
            </a:pathLst>
          </a:custGeom>
          <a:solidFill>
            <a:schemeClr val="accent2"/>
          </a:solidFill>
          <a:ln>
            <a:noFill/>
          </a:ln>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4" name="D 8661124Freeform: Shape 4">
            <a:extLst>
              <a:ext uri="{FF2B5EF4-FFF2-40B4-BE49-F238E27FC236}">
                <a16:creationId xmlns:a16="http://schemas.microsoft.com/office/drawing/2014/main" id="{42DC1441-C10B-4352-8071-3C7E68C746D7}"/>
              </a:ext>
            </a:extLst>
          </p:cNvPr>
          <p:cNvSpPr>
            <a:spLocks/>
          </p:cNvSpPr>
          <p:nvPr>
            <p:custDataLst>
              <p:tags r:id="rId2"/>
            </p:custDataLst>
          </p:nvPr>
        </p:nvSpPr>
        <p:spPr bwMode="auto">
          <a:xfrm>
            <a:off x="7865983" y="2921149"/>
            <a:ext cx="410083" cy="830385"/>
          </a:xfrm>
          <a:custGeom>
            <a:avLst/>
            <a:gdLst>
              <a:gd name="T0" fmla="*/ 104 w 104"/>
              <a:gd name="T1" fmla="*/ 208 h 210"/>
              <a:gd name="T2" fmla="*/ 16 w 104"/>
              <a:gd name="T3" fmla="*/ 0 h 210"/>
              <a:gd name="T4" fmla="*/ 0 w 104"/>
              <a:gd name="T5" fmla="*/ 13 h 210"/>
              <a:gd name="T6" fmla="*/ 84 w 104"/>
              <a:gd name="T7" fmla="*/ 210 h 210"/>
              <a:gd name="T8" fmla="*/ 104 w 104"/>
              <a:gd name="T9" fmla="*/ 208 h 210"/>
            </a:gdLst>
            <a:ahLst/>
            <a:cxnLst>
              <a:cxn ang="0">
                <a:pos x="T0" y="T1"/>
              </a:cxn>
              <a:cxn ang="0">
                <a:pos x="T2" y="T3"/>
              </a:cxn>
              <a:cxn ang="0">
                <a:pos x="T4" y="T5"/>
              </a:cxn>
              <a:cxn ang="0">
                <a:pos x="T6" y="T7"/>
              </a:cxn>
              <a:cxn ang="0">
                <a:pos x="T8" y="T9"/>
              </a:cxn>
            </a:cxnLst>
            <a:rect l="0" t="0" r="r" b="b"/>
            <a:pathLst>
              <a:path w="104" h="210">
                <a:moveTo>
                  <a:pt x="104" y="208"/>
                </a:moveTo>
                <a:cubicBezTo>
                  <a:pt x="88" y="133"/>
                  <a:pt x="58" y="62"/>
                  <a:pt x="16" y="0"/>
                </a:cubicBezTo>
                <a:cubicBezTo>
                  <a:pt x="11" y="5"/>
                  <a:pt x="6" y="9"/>
                  <a:pt x="0" y="13"/>
                </a:cubicBezTo>
                <a:cubicBezTo>
                  <a:pt x="40" y="72"/>
                  <a:pt x="69" y="139"/>
                  <a:pt x="84" y="210"/>
                </a:cubicBezTo>
                <a:cubicBezTo>
                  <a:pt x="90" y="209"/>
                  <a:pt x="97" y="208"/>
                  <a:pt x="104" y="208"/>
                </a:cubicBezTo>
                <a:close/>
              </a:path>
            </a:pathLst>
          </a:custGeom>
          <a:solidFill>
            <a:schemeClr val="accent2"/>
          </a:solidFill>
          <a:ln>
            <a:noFill/>
          </a:ln>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5" name="ID 8661124Freeform: Shape 5">
            <a:extLst>
              <a:ext uri="{FF2B5EF4-FFF2-40B4-BE49-F238E27FC236}">
                <a16:creationId xmlns:a16="http://schemas.microsoft.com/office/drawing/2014/main" id="{8C2E8B3F-4FE1-404D-A019-484273FF1A77}"/>
              </a:ext>
            </a:extLst>
          </p:cNvPr>
          <p:cNvSpPr>
            <a:spLocks/>
          </p:cNvSpPr>
          <p:nvPr>
            <p:custDataLst>
              <p:tags r:id="rId3"/>
            </p:custDataLst>
          </p:nvPr>
        </p:nvSpPr>
        <p:spPr bwMode="auto">
          <a:xfrm>
            <a:off x="6484035" y="1969041"/>
            <a:ext cx="813499" cy="395183"/>
          </a:xfrm>
          <a:custGeom>
            <a:avLst/>
            <a:gdLst>
              <a:gd name="T0" fmla="*/ 194 w 206"/>
              <a:gd name="T1" fmla="*/ 100 h 100"/>
              <a:gd name="T2" fmla="*/ 206 w 206"/>
              <a:gd name="T3" fmla="*/ 84 h 100"/>
              <a:gd name="T4" fmla="*/ 1 w 206"/>
              <a:gd name="T5" fmla="*/ 0 h 100"/>
              <a:gd name="T6" fmla="*/ 1 w 206"/>
              <a:gd name="T7" fmla="*/ 1 h 100"/>
              <a:gd name="T8" fmla="*/ 0 w 206"/>
              <a:gd name="T9" fmla="*/ 20 h 100"/>
              <a:gd name="T10" fmla="*/ 194 w 206"/>
              <a:gd name="T11" fmla="*/ 100 h 100"/>
            </a:gdLst>
            <a:ahLst/>
            <a:cxnLst>
              <a:cxn ang="0">
                <a:pos x="T0" y="T1"/>
              </a:cxn>
              <a:cxn ang="0">
                <a:pos x="T2" y="T3"/>
              </a:cxn>
              <a:cxn ang="0">
                <a:pos x="T4" y="T5"/>
              </a:cxn>
              <a:cxn ang="0">
                <a:pos x="T6" y="T7"/>
              </a:cxn>
              <a:cxn ang="0">
                <a:pos x="T8" y="T9"/>
              </a:cxn>
              <a:cxn ang="0">
                <a:pos x="T10" y="T11"/>
              </a:cxn>
            </a:cxnLst>
            <a:rect l="0" t="0" r="r" b="b"/>
            <a:pathLst>
              <a:path w="206" h="100">
                <a:moveTo>
                  <a:pt x="194" y="100"/>
                </a:moveTo>
                <a:cubicBezTo>
                  <a:pt x="197" y="94"/>
                  <a:pt x="202" y="89"/>
                  <a:pt x="206" y="84"/>
                </a:cubicBezTo>
                <a:cubicBezTo>
                  <a:pt x="145" y="44"/>
                  <a:pt x="76" y="15"/>
                  <a:pt x="1" y="0"/>
                </a:cubicBezTo>
                <a:cubicBezTo>
                  <a:pt x="1" y="0"/>
                  <a:pt x="1" y="1"/>
                  <a:pt x="1" y="1"/>
                </a:cubicBezTo>
                <a:cubicBezTo>
                  <a:pt x="1" y="8"/>
                  <a:pt x="1" y="14"/>
                  <a:pt x="0" y="20"/>
                </a:cubicBezTo>
                <a:cubicBezTo>
                  <a:pt x="70" y="34"/>
                  <a:pt x="136" y="62"/>
                  <a:pt x="194" y="100"/>
                </a:cubicBezTo>
                <a:close/>
              </a:path>
            </a:pathLst>
          </a:custGeom>
          <a:solidFill>
            <a:schemeClr val="accent2"/>
          </a:solidFill>
          <a:ln>
            <a:noFill/>
          </a:ln>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ID 8661124Freeform: Shape 6">
            <a:extLst>
              <a:ext uri="{FF2B5EF4-FFF2-40B4-BE49-F238E27FC236}">
                <a16:creationId xmlns:a16="http://schemas.microsoft.com/office/drawing/2014/main" id="{4B231EBC-ECA7-4047-A608-F264C500F1AF}"/>
              </a:ext>
            </a:extLst>
          </p:cNvPr>
          <p:cNvSpPr>
            <a:spLocks/>
          </p:cNvSpPr>
          <p:nvPr>
            <p:custDataLst>
              <p:tags r:id="rId4"/>
            </p:custDataLst>
          </p:nvPr>
        </p:nvSpPr>
        <p:spPr bwMode="auto">
          <a:xfrm>
            <a:off x="4795357" y="1969041"/>
            <a:ext cx="816833" cy="395183"/>
          </a:xfrm>
          <a:custGeom>
            <a:avLst/>
            <a:gdLst>
              <a:gd name="T0" fmla="*/ 205 w 207"/>
              <a:gd name="T1" fmla="*/ 1 h 100"/>
              <a:gd name="T2" fmla="*/ 205 w 207"/>
              <a:gd name="T3" fmla="*/ 0 h 100"/>
              <a:gd name="T4" fmla="*/ 0 w 207"/>
              <a:gd name="T5" fmla="*/ 84 h 100"/>
              <a:gd name="T6" fmla="*/ 13 w 207"/>
              <a:gd name="T7" fmla="*/ 100 h 100"/>
              <a:gd name="T8" fmla="*/ 207 w 207"/>
              <a:gd name="T9" fmla="*/ 20 h 100"/>
              <a:gd name="T10" fmla="*/ 205 w 207"/>
              <a:gd name="T11" fmla="*/ 1 h 100"/>
            </a:gdLst>
            <a:ahLst/>
            <a:cxnLst>
              <a:cxn ang="0">
                <a:pos x="T0" y="T1"/>
              </a:cxn>
              <a:cxn ang="0">
                <a:pos x="T2" y="T3"/>
              </a:cxn>
              <a:cxn ang="0">
                <a:pos x="T4" y="T5"/>
              </a:cxn>
              <a:cxn ang="0">
                <a:pos x="T6" y="T7"/>
              </a:cxn>
              <a:cxn ang="0">
                <a:pos x="T8" y="T9"/>
              </a:cxn>
              <a:cxn ang="0">
                <a:pos x="T10" y="T11"/>
              </a:cxn>
            </a:cxnLst>
            <a:rect l="0" t="0" r="r" b="b"/>
            <a:pathLst>
              <a:path w="207" h="100">
                <a:moveTo>
                  <a:pt x="205" y="1"/>
                </a:moveTo>
                <a:cubicBezTo>
                  <a:pt x="205" y="1"/>
                  <a:pt x="205" y="0"/>
                  <a:pt x="205" y="0"/>
                </a:cubicBezTo>
                <a:cubicBezTo>
                  <a:pt x="131" y="15"/>
                  <a:pt x="62" y="44"/>
                  <a:pt x="0" y="84"/>
                </a:cubicBezTo>
                <a:cubicBezTo>
                  <a:pt x="5" y="89"/>
                  <a:pt x="9" y="94"/>
                  <a:pt x="13" y="100"/>
                </a:cubicBezTo>
                <a:cubicBezTo>
                  <a:pt x="71" y="62"/>
                  <a:pt x="137" y="34"/>
                  <a:pt x="207" y="20"/>
                </a:cubicBezTo>
                <a:cubicBezTo>
                  <a:pt x="206" y="14"/>
                  <a:pt x="205" y="8"/>
                  <a:pt x="205" y="1"/>
                </a:cubicBezTo>
                <a:close/>
              </a:path>
            </a:pathLst>
          </a:custGeom>
          <a:solidFill>
            <a:schemeClr val="accent2"/>
          </a:solidFill>
          <a:ln>
            <a:noFill/>
          </a:ln>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8661124Freeform: Shape 8">
            <a:extLst>
              <a:ext uri="{FF2B5EF4-FFF2-40B4-BE49-F238E27FC236}">
                <a16:creationId xmlns:a16="http://schemas.microsoft.com/office/drawing/2014/main" id="{7A191787-F7DE-434D-9D40-83A61DD42159}"/>
              </a:ext>
            </a:extLst>
          </p:cNvPr>
          <p:cNvSpPr>
            <a:spLocks/>
          </p:cNvSpPr>
          <p:nvPr>
            <p:custDataLst>
              <p:tags r:id="rId5"/>
            </p:custDataLst>
          </p:nvPr>
        </p:nvSpPr>
        <p:spPr bwMode="auto">
          <a:xfrm>
            <a:off x="5628861" y="1555516"/>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3" name="8661124Freeform: Shape 10">
            <a:extLst>
              <a:ext uri="{FF2B5EF4-FFF2-40B4-BE49-F238E27FC236}">
                <a16:creationId xmlns:a16="http://schemas.microsoft.com/office/drawing/2014/main" id="{C432A465-4C2A-43B2-8291-9F60583CD99D}"/>
              </a:ext>
            </a:extLst>
          </p:cNvPr>
          <p:cNvSpPr>
            <a:spLocks/>
          </p:cNvSpPr>
          <p:nvPr>
            <p:custDataLst>
              <p:tags r:id="rId6"/>
            </p:custDataLst>
          </p:nvPr>
        </p:nvSpPr>
        <p:spPr bwMode="auto">
          <a:xfrm>
            <a:off x="5924372" y="1787860"/>
            <a:ext cx="251693" cy="36065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accent2"/>
          </a:solidFill>
          <a:ln>
            <a:noFill/>
          </a:ln>
          <a:extLst>
            <a:ext uri="{91240B29-F687-4f45-9708-019B960494DF}">
              <a14:hiddenLine xmlns="" xmlns:lc="http://schemas.openxmlformats.org/drawingml/2006/lockedCanvas" xmlns:dgm="http://schemas.openxmlformats.org/drawingml/2006/diagram" xmlns:p14="http://schemas.microsoft.com/office/powerpoint/2010/main" xmlns:a14="http://schemas.microsoft.com/office/drawing/2010/main" w="9525">
                <a:solidFill>
                  <a:srgbClr val="000000"/>
                </a:solidFill>
                <a:round/>
                <a:headEnd/>
                <a:tailEnd/>
              </a14:hiddenLine>
            </a:ext>
          </a:extLst>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8661124Freeform: Shape 11">
            <a:extLst>
              <a:ext uri="{FF2B5EF4-FFF2-40B4-BE49-F238E27FC236}">
                <a16:creationId xmlns:a16="http://schemas.microsoft.com/office/drawing/2014/main" id="{114E3993-E39E-4B04-93B1-F25A31F60C3B}"/>
              </a:ext>
            </a:extLst>
          </p:cNvPr>
          <p:cNvSpPr>
            <a:spLocks/>
          </p:cNvSpPr>
          <p:nvPr>
            <p:custDataLst>
              <p:tags r:id="rId7"/>
            </p:custDataLst>
          </p:nvPr>
        </p:nvSpPr>
        <p:spPr bwMode="auto">
          <a:xfrm>
            <a:off x="5981734" y="1844066"/>
            <a:ext cx="74922" cy="73771"/>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rgbClr val="A6A6A6"/>
          </a:solidFill>
          <a:ln>
            <a:noFill/>
          </a:ln>
          <a:extLst>
            <a:ext uri="{91240B29-F687-4f45-9708-019B960494DF}">
              <a14:hiddenLine xmlns="" xmlns:lc="http://schemas.openxmlformats.org/drawingml/2006/lockedCanvas" xmlns:dgm="http://schemas.openxmlformats.org/drawingml/2006/diagram" xmlns:p14="http://schemas.microsoft.com/office/powerpoint/2010/main" xmlns:a14="http://schemas.microsoft.com/office/drawing/2010/main" w="9525">
                <a:solidFill>
                  <a:srgbClr val="000000"/>
                </a:solidFill>
                <a:round/>
                <a:headEnd/>
                <a:tailEnd/>
              </a14:hiddenLine>
            </a:ext>
          </a:extLst>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8661124Freeform: Shape 60">
            <a:extLst>
              <a:ext uri="{FF2B5EF4-FFF2-40B4-BE49-F238E27FC236}">
                <a16:creationId xmlns:a16="http://schemas.microsoft.com/office/drawing/2014/main" id="{8311C425-BFB5-4E6E-B2FB-618E2FE6EC65}"/>
              </a:ext>
            </a:extLst>
          </p:cNvPr>
          <p:cNvSpPr>
            <a:spLocks/>
          </p:cNvSpPr>
          <p:nvPr>
            <p:custDataLst>
              <p:tags r:id="rId8"/>
            </p:custDataLst>
          </p:nvPr>
        </p:nvSpPr>
        <p:spPr bwMode="auto">
          <a:xfrm>
            <a:off x="3395073" y="3766542"/>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8661124Freeform: Shape 61">
            <a:extLst>
              <a:ext uri="{FF2B5EF4-FFF2-40B4-BE49-F238E27FC236}">
                <a16:creationId xmlns:a16="http://schemas.microsoft.com/office/drawing/2014/main" id="{11F31588-E3CE-41D9-95C6-C069F59C5F17}"/>
              </a:ext>
            </a:extLst>
          </p:cNvPr>
          <p:cNvSpPr>
            <a:spLocks/>
          </p:cNvSpPr>
          <p:nvPr>
            <p:custDataLst>
              <p:tags r:id="rId9"/>
            </p:custDataLst>
          </p:nvPr>
        </p:nvSpPr>
        <p:spPr bwMode="auto">
          <a:xfrm>
            <a:off x="3664763" y="4033771"/>
            <a:ext cx="286636" cy="28671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8661124Freeform: Shape 63">
            <a:extLst>
              <a:ext uri="{FF2B5EF4-FFF2-40B4-BE49-F238E27FC236}">
                <a16:creationId xmlns:a16="http://schemas.microsoft.com/office/drawing/2014/main" id="{E8EB79EB-943B-4DCC-8968-84B1A5CF105E}"/>
              </a:ext>
            </a:extLst>
          </p:cNvPr>
          <p:cNvSpPr>
            <a:spLocks/>
          </p:cNvSpPr>
          <p:nvPr>
            <p:custDataLst>
              <p:tags r:id="rId10"/>
            </p:custDataLst>
          </p:nvPr>
        </p:nvSpPr>
        <p:spPr bwMode="auto">
          <a:xfrm>
            <a:off x="4056874" y="2187475"/>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8661124Freeform: Shape 64">
            <a:extLst>
              <a:ext uri="{FF2B5EF4-FFF2-40B4-BE49-F238E27FC236}">
                <a16:creationId xmlns:a16="http://schemas.microsoft.com/office/drawing/2014/main" id="{1BE2A24F-095E-40CF-8143-047EEAC9C353}"/>
              </a:ext>
            </a:extLst>
          </p:cNvPr>
          <p:cNvSpPr>
            <a:spLocks/>
          </p:cNvSpPr>
          <p:nvPr>
            <p:custDataLst>
              <p:tags r:id="rId11"/>
            </p:custDataLst>
          </p:nvPr>
        </p:nvSpPr>
        <p:spPr bwMode="auto">
          <a:xfrm>
            <a:off x="4325024" y="2457696"/>
            <a:ext cx="296882" cy="295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1"/>
          </a:solidFill>
          <a:ln>
            <a:noFill/>
          </a:ln>
          <a:effectLst/>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661124Freeform: Shape 66">
            <a:extLst>
              <a:ext uri="{FF2B5EF4-FFF2-40B4-BE49-F238E27FC236}">
                <a16:creationId xmlns:a16="http://schemas.microsoft.com/office/drawing/2014/main" id="{BFDF3533-D428-43AC-B7B4-129AE23A6B3F}"/>
              </a:ext>
            </a:extLst>
          </p:cNvPr>
          <p:cNvSpPr>
            <a:spLocks/>
          </p:cNvSpPr>
          <p:nvPr>
            <p:custDataLst>
              <p:tags r:id="rId12"/>
            </p:custDataLst>
          </p:nvPr>
        </p:nvSpPr>
        <p:spPr bwMode="auto">
          <a:xfrm>
            <a:off x="7199181" y="2187475"/>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1"/>
          </a:solidFill>
          <a:ln>
            <a:noFill/>
          </a:ln>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661124Freeform: Shape 67">
            <a:extLst>
              <a:ext uri="{FF2B5EF4-FFF2-40B4-BE49-F238E27FC236}">
                <a16:creationId xmlns:a16="http://schemas.microsoft.com/office/drawing/2014/main" id="{073A0603-4EA5-4E9C-B6E6-4C31B157A521}"/>
              </a:ext>
            </a:extLst>
          </p:cNvPr>
          <p:cNvSpPr>
            <a:spLocks/>
          </p:cNvSpPr>
          <p:nvPr>
            <p:custDataLst>
              <p:tags r:id="rId13"/>
            </p:custDataLst>
          </p:nvPr>
        </p:nvSpPr>
        <p:spPr bwMode="auto">
          <a:xfrm>
            <a:off x="7470194" y="2468645"/>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1"/>
          </a:solidFill>
          <a:ln>
            <a:noFill/>
          </a:ln>
          <a:effectLst/>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61124Freeform: Shape 69">
            <a:extLst>
              <a:ext uri="{FF2B5EF4-FFF2-40B4-BE49-F238E27FC236}">
                <a16:creationId xmlns:a16="http://schemas.microsoft.com/office/drawing/2014/main" id="{DE8D9F33-DBE2-4735-ADB6-0333BC765069}"/>
              </a:ext>
            </a:extLst>
          </p:cNvPr>
          <p:cNvSpPr>
            <a:spLocks/>
          </p:cNvSpPr>
          <p:nvPr>
            <p:custDataLst>
              <p:tags r:id="rId14"/>
            </p:custDataLst>
          </p:nvPr>
        </p:nvSpPr>
        <p:spPr bwMode="auto">
          <a:xfrm>
            <a:off x="7862649" y="3766542"/>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2" name="661124Freeform: Shape 70">
            <a:extLst>
              <a:ext uri="{FF2B5EF4-FFF2-40B4-BE49-F238E27FC236}">
                <a16:creationId xmlns:a16="http://schemas.microsoft.com/office/drawing/2014/main" id="{86AA7340-9EFF-499A-A2FF-B4C4EB845FA8}"/>
              </a:ext>
            </a:extLst>
          </p:cNvPr>
          <p:cNvSpPr>
            <a:spLocks/>
          </p:cNvSpPr>
          <p:nvPr>
            <p:custDataLst>
              <p:tags r:id="rId15"/>
            </p:custDataLst>
          </p:nvPr>
        </p:nvSpPr>
        <p:spPr bwMode="auto">
          <a:xfrm>
            <a:off x="8141297" y="4036180"/>
            <a:ext cx="285368" cy="284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2"/>
          </a:solidFill>
          <a:ln>
            <a:noFill/>
          </a:ln>
          <a:effectLst/>
        </p:spPr>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61124椭圆 1">
            <a:extLst>
              <a:ext uri="{FF2B5EF4-FFF2-40B4-BE49-F238E27FC236}">
                <a16:creationId xmlns:a16="http://schemas.microsoft.com/office/drawing/2014/main" id="{D9D2038A-09CD-489F-B5C8-AAF1966EB05B}"/>
              </a:ext>
            </a:extLst>
          </p:cNvPr>
          <p:cNvSpPr/>
          <p:nvPr>
            <p:custDataLst>
              <p:tags r:id="rId16"/>
            </p:custDataLst>
          </p:nvPr>
        </p:nvSpPr>
        <p:spPr>
          <a:xfrm>
            <a:off x="4485374" y="2658568"/>
            <a:ext cx="3123810" cy="3091344"/>
          </a:xfrm>
          <a:prstGeom prst="ellipse">
            <a:avLst/>
          </a:prstGeom>
          <a:blipFill dpi="0" rotWithShape="1">
            <a:blip r:embed="rId27"/>
            <a:srcRect/>
            <a:stretch>
              <a:fillRect l="-24221" r="-24221"/>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8661124文本框 54">
            <a:extLst>
              <a:ext uri="{FF2B5EF4-FFF2-40B4-BE49-F238E27FC236}">
                <a16:creationId xmlns:a16="http://schemas.microsoft.com/office/drawing/2014/main" id="{7A024BA7-F44D-4EFE-92BF-9BD8FB402E89}"/>
              </a:ext>
            </a:extLst>
          </p:cNvPr>
          <p:cNvSpPr txBox="1"/>
          <p:nvPr>
            <p:custDataLst>
              <p:tags r:id="rId17"/>
            </p:custDataLst>
          </p:nvPr>
        </p:nvSpPr>
        <p:spPr>
          <a:xfrm>
            <a:off x="8769501" y="1796002"/>
            <a:ext cx="1415772" cy="338554"/>
          </a:xfrm>
          <a:prstGeom prst="rect">
            <a:avLst/>
          </a:prstGeom>
          <a:noFill/>
        </p:spPr>
        <p:txBody>
          <a:bodyPr wrap="none">
            <a:noAutofit/>
          </a:bodyPr>
          <a:lstStyle/>
          <a:p>
            <a:pPr algn="ctr"/>
            <a:r>
              <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55" name="661124文本框 55">
            <a:extLst>
              <a:ext uri="{FF2B5EF4-FFF2-40B4-BE49-F238E27FC236}">
                <a16:creationId xmlns:a16="http://schemas.microsoft.com/office/drawing/2014/main" id="{A8194347-8F2A-448B-9851-7760EEF4298B}"/>
              </a:ext>
            </a:extLst>
          </p:cNvPr>
          <p:cNvSpPr txBox="1"/>
          <p:nvPr>
            <p:custDataLst>
              <p:tags r:id="rId18"/>
            </p:custDataLst>
          </p:nvPr>
        </p:nvSpPr>
        <p:spPr>
          <a:xfrm>
            <a:off x="8746270" y="2223294"/>
            <a:ext cx="2239686" cy="516423"/>
          </a:xfrm>
          <a:prstGeom prst="rect">
            <a:avLst/>
          </a:prstGeom>
          <a:noFill/>
        </p:spPr>
        <p:txBody>
          <a:bodyPr wrap="square">
            <a:noAutofit/>
          </a:bodyPr>
          <a:lstStyle/>
          <a:p>
            <a:pPr>
              <a:lnSpc>
                <a:spcPct val="12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p>
        </p:txBody>
      </p:sp>
      <p:sp>
        <p:nvSpPr>
          <p:cNvPr id="56" name="661124文本框 74">
            <a:extLst>
              <a:ext uri="{FF2B5EF4-FFF2-40B4-BE49-F238E27FC236}">
                <a16:creationId xmlns:a16="http://schemas.microsoft.com/office/drawing/2014/main" id="{4CAE61CB-6D84-4025-AC4C-45B7E83D1C3B}"/>
              </a:ext>
            </a:extLst>
          </p:cNvPr>
          <p:cNvSpPr txBox="1"/>
          <p:nvPr>
            <p:custDataLst>
              <p:tags r:id="rId19"/>
            </p:custDataLst>
          </p:nvPr>
        </p:nvSpPr>
        <p:spPr>
          <a:xfrm>
            <a:off x="8746270" y="3758204"/>
            <a:ext cx="1415772" cy="338554"/>
          </a:xfrm>
          <a:prstGeom prst="rect">
            <a:avLst/>
          </a:prstGeom>
          <a:noFill/>
        </p:spPr>
        <p:txBody>
          <a:bodyPr wrap="none">
            <a:noAutofit/>
          </a:bodyPr>
          <a:lstStyle/>
          <a:p>
            <a:pPr algn="ctr"/>
            <a:r>
              <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57" name="61124文本框 74">
            <a:extLst>
              <a:ext uri="{FF2B5EF4-FFF2-40B4-BE49-F238E27FC236}">
                <a16:creationId xmlns:a16="http://schemas.microsoft.com/office/drawing/2014/main" id="{0982370C-915D-4477-B3B0-3DC0EEE8B761}"/>
              </a:ext>
            </a:extLst>
          </p:cNvPr>
          <p:cNvSpPr txBox="1"/>
          <p:nvPr>
            <p:custDataLst>
              <p:tags r:id="rId20"/>
            </p:custDataLst>
          </p:nvPr>
        </p:nvSpPr>
        <p:spPr>
          <a:xfrm>
            <a:off x="8746270" y="4157812"/>
            <a:ext cx="2239686" cy="862566"/>
          </a:xfrm>
          <a:prstGeom prst="rect">
            <a:avLst/>
          </a:prstGeom>
          <a:noFill/>
        </p:spPr>
        <p:txBody>
          <a:bodyPr wrap="square">
            <a:noAutofit/>
          </a:bodyPr>
          <a:lstStyle/>
          <a:p>
            <a:pPr>
              <a:lnSpc>
                <a:spcPct val="12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请请替换文字内容复制你的内容到此请替换文字内容复制你的内容到此</a:t>
            </a:r>
          </a:p>
        </p:txBody>
      </p:sp>
      <p:sp>
        <p:nvSpPr>
          <p:cNvPr id="58" name="=">
            <a:extLst>
              <a:ext uri="{FF2B5EF4-FFF2-40B4-BE49-F238E27FC236}">
                <a16:creationId xmlns:a16="http://schemas.microsoft.com/office/drawing/2014/main" id="{45B15D1A-8AF1-49FF-9EB1-CADA71963438}"/>
              </a:ext>
            </a:extLst>
          </p:cNvPr>
          <p:cNvSpPr txBox="1"/>
          <p:nvPr>
            <p:custDataLst>
              <p:tags r:id="rId21"/>
            </p:custDataLst>
          </p:nvPr>
        </p:nvSpPr>
        <p:spPr>
          <a:xfrm flipH="1">
            <a:off x="1748355" y="1760183"/>
            <a:ext cx="1415772" cy="338554"/>
          </a:xfrm>
          <a:prstGeom prst="rect">
            <a:avLst/>
          </a:prstGeom>
          <a:noFill/>
        </p:spPr>
        <p:txBody>
          <a:bodyPr wrap="none">
            <a:noAutofit/>
          </a:bodyPr>
          <a:lstStyle/>
          <a:p>
            <a:pPr algn="ctr"/>
            <a:r>
              <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59" name="h">
            <a:extLst>
              <a:ext uri="{FF2B5EF4-FFF2-40B4-BE49-F238E27FC236}">
                <a16:creationId xmlns:a16="http://schemas.microsoft.com/office/drawing/2014/main" id="{9594BF7C-42BB-4AD6-A4FB-1DAB90A806E5}"/>
              </a:ext>
            </a:extLst>
          </p:cNvPr>
          <p:cNvSpPr txBox="1"/>
          <p:nvPr>
            <p:custDataLst>
              <p:tags r:id="rId22"/>
            </p:custDataLst>
          </p:nvPr>
        </p:nvSpPr>
        <p:spPr>
          <a:xfrm flipH="1">
            <a:off x="705153" y="2223294"/>
            <a:ext cx="2521547" cy="516423"/>
          </a:xfrm>
          <a:prstGeom prst="rect">
            <a:avLst/>
          </a:prstGeom>
          <a:noFill/>
        </p:spPr>
        <p:txBody>
          <a:bodyPr wrap="square">
            <a:noAutofit/>
          </a:bodyPr>
          <a:lstStyle/>
          <a:p>
            <a:pPr algn="r">
              <a:lnSpc>
                <a:spcPct val="12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p>
        </p:txBody>
      </p:sp>
      <p:sp>
        <p:nvSpPr>
          <p:cNvPr id="60" name="8661124文本框 77">
            <a:extLst>
              <a:ext uri="{FF2B5EF4-FFF2-40B4-BE49-F238E27FC236}">
                <a16:creationId xmlns:a16="http://schemas.microsoft.com/office/drawing/2014/main" id="{C4F887F5-ACE1-4B5D-97B9-37C467CEE425}"/>
              </a:ext>
            </a:extLst>
          </p:cNvPr>
          <p:cNvSpPr txBox="1"/>
          <p:nvPr>
            <p:custDataLst>
              <p:tags r:id="rId23"/>
            </p:custDataLst>
          </p:nvPr>
        </p:nvSpPr>
        <p:spPr>
          <a:xfrm flipH="1">
            <a:off x="1748355" y="3758204"/>
            <a:ext cx="1415772" cy="338554"/>
          </a:xfrm>
          <a:prstGeom prst="rect">
            <a:avLst/>
          </a:prstGeom>
          <a:noFill/>
        </p:spPr>
        <p:txBody>
          <a:bodyPr wrap="none">
            <a:noAutofit/>
          </a:bodyPr>
          <a:lstStyle/>
          <a:p>
            <a:pPr algn="ctr"/>
            <a:r>
              <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61" name="8661124文本框 77">
            <a:extLst>
              <a:ext uri="{FF2B5EF4-FFF2-40B4-BE49-F238E27FC236}">
                <a16:creationId xmlns:a16="http://schemas.microsoft.com/office/drawing/2014/main" id="{4D49469F-4E6D-471B-A42D-AF75CDF4415A}"/>
              </a:ext>
            </a:extLst>
          </p:cNvPr>
          <p:cNvSpPr txBox="1"/>
          <p:nvPr>
            <p:custDataLst>
              <p:tags r:id="rId24"/>
            </p:custDataLst>
          </p:nvPr>
        </p:nvSpPr>
        <p:spPr>
          <a:xfrm flipH="1">
            <a:off x="705153" y="4157812"/>
            <a:ext cx="2521547" cy="516423"/>
          </a:xfrm>
          <a:prstGeom prst="rect">
            <a:avLst/>
          </a:prstGeom>
          <a:noFill/>
        </p:spPr>
        <p:txBody>
          <a:bodyPr wrap="square">
            <a:noAutofit/>
          </a:bodyPr>
          <a:lstStyle/>
          <a:p>
            <a:pPr algn="r">
              <a:lnSpc>
                <a:spcPct val="12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 calcmode="lin" valueType="num">
                                      <p:cBhvr>
                                        <p:cTn id="15" dur="500" fill="hold"/>
                                        <p:tgtEl>
                                          <p:spTgt spid="45"/>
                                        </p:tgtEl>
                                        <p:attrNameLst>
                                          <p:attrName>style.rotation</p:attrName>
                                        </p:attrNameLst>
                                      </p:cBhvr>
                                      <p:tavLst>
                                        <p:tav tm="0">
                                          <p:val>
                                            <p:fltVal val="360"/>
                                          </p:val>
                                        </p:tav>
                                        <p:tav tm="100000">
                                          <p:val>
                                            <p:fltVal val="0"/>
                                          </p:val>
                                        </p:tav>
                                      </p:tavLst>
                                    </p:anim>
                                    <p:animEffect transition="in" filter="fade">
                                      <p:cBhvr>
                                        <p:cTn id="16" dur="500"/>
                                        <p:tgtEl>
                                          <p:spTgt spid="45"/>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 calcmode="lin" valueType="num">
                                      <p:cBhvr>
                                        <p:cTn id="21" dur="500" fill="hold"/>
                                        <p:tgtEl>
                                          <p:spTgt spid="46"/>
                                        </p:tgtEl>
                                        <p:attrNameLst>
                                          <p:attrName>style.rotation</p:attrName>
                                        </p:attrNameLst>
                                      </p:cBhvr>
                                      <p:tavLst>
                                        <p:tav tm="0">
                                          <p:val>
                                            <p:fltVal val="360"/>
                                          </p:val>
                                        </p:tav>
                                        <p:tav tm="100000">
                                          <p:val>
                                            <p:fltVal val="0"/>
                                          </p:val>
                                        </p:tav>
                                      </p:tavLst>
                                    </p:anim>
                                    <p:animEffect transition="in" filter="fade">
                                      <p:cBhvr>
                                        <p:cTn id="22" dur="500"/>
                                        <p:tgtEl>
                                          <p:spTgt spid="46"/>
                                        </p:tgtEl>
                                      </p:cBhvr>
                                    </p:animEffect>
                                  </p:childTnLst>
                                </p:cTn>
                              </p:par>
                            </p:childTnLst>
                          </p:cTn>
                        </p:par>
                        <p:par>
                          <p:cTn id="23" fill="hold">
                            <p:stCondLst>
                              <p:cond delay="1000"/>
                            </p:stCondLst>
                            <p:childTnLst>
                              <p:par>
                                <p:cTn id="24" presetID="2" presetClass="entr" presetSubtype="8"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additive="base">
                                        <p:cTn id="30" dur="500" fill="hold"/>
                                        <p:tgtEl>
                                          <p:spTgt spid="61"/>
                                        </p:tgtEl>
                                        <p:attrNameLst>
                                          <p:attrName>ppt_x</p:attrName>
                                        </p:attrNameLst>
                                      </p:cBhvr>
                                      <p:tavLst>
                                        <p:tav tm="0">
                                          <p:val>
                                            <p:strVal val="0-#ppt_w/2"/>
                                          </p:val>
                                        </p:tav>
                                        <p:tav tm="100000">
                                          <p:val>
                                            <p:strVal val="#ppt_x"/>
                                          </p:val>
                                        </p:tav>
                                      </p:tavLst>
                                    </p:anim>
                                    <p:anim calcmode="lin" valueType="num">
                                      <p:cBhvr additive="base">
                                        <p:cTn id="31" dur="500" fill="hold"/>
                                        <p:tgtEl>
                                          <p:spTgt spid="61"/>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2000"/>
                            </p:stCondLst>
                            <p:childTnLst>
                              <p:par>
                                <p:cTn id="37" presetID="49" presetClass="entr" presetSubtype="0" decel="10000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 calcmode="lin" valueType="num">
                                      <p:cBhvr>
                                        <p:cTn id="41" dur="500" fill="hold"/>
                                        <p:tgtEl>
                                          <p:spTgt spid="47"/>
                                        </p:tgtEl>
                                        <p:attrNameLst>
                                          <p:attrName>style.rotation</p:attrName>
                                        </p:attrNameLst>
                                      </p:cBhvr>
                                      <p:tavLst>
                                        <p:tav tm="0">
                                          <p:val>
                                            <p:fltVal val="360"/>
                                          </p:val>
                                        </p:tav>
                                        <p:tav tm="100000">
                                          <p:val>
                                            <p:fltVal val="0"/>
                                          </p:val>
                                        </p:tav>
                                      </p:tavLst>
                                    </p:anim>
                                    <p:animEffect transition="in" filter="fade">
                                      <p:cBhvr>
                                        <p:cTn id="42" dur="500"/>
                                        <p:tgtEl>
                                          <p:spTgt spid="47"/>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 calcmode="lin" valueType="num">
                                      <p:cBhvr>
                                        <p:cTn id="47" dur="500" fill="hold"/>
                                        <p:tgtEl>
                                          <p:spTgt spid="48"/>
                                        </p:tgtEl>
                                        <p:attrNameLst>
                                          <p:attrName>style.rotation</p:attrName>
                                        </p:attrNameLst>
                                      </p:cBhvr>
                                      <p:tavLst>
                                        <p:tav tm="0">
                                          <p:val>
                                            <p:fltVal val="360"/>
                                          </p:val>
                                        </p:tav>
                                        <p:tav tm="100000">
                                          <p:val>
                                            <p:fltVal val="0"/>
                                          </p:val>
                                        </p:tav>
                                      </p:tavLst>
                                    </p:anim>
                                    <p:animEffect transition="in" filter="fade">
                                      <p:cBhvr>
                                        <p:cTn id="48" dur="500"/>
                                        <p:tgtEl>
                                          <p:spTgt spid="48"/>
                                        </p:tgtEl>
                                      </p:cBhvr>
                                    </p:animEffect>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fill="hold"/>
                                        <p:tgtEl>
                                          <p:spTgt spid="58"/>
                                        </p:tgtEl>
                                        <p:attrNameLst>
                                          <p:attrName>ppt_x</p:attrName>
                                        </p:attrNameLst>
                                      </p:cBhvr>
                                      <p:tavLst>
                                        <p:tav tm="0">
                                          <p:val>
                                            <p:strVal val="0-#ppt_w/2"/>
                                          </p:val>
                                        </p:tav>
                                        <p:tav tm="100000">
                                          <p:val>
                                            <p:strVal val="#ppt_x"/>
                                          </p:val>
                                        </p:tav>
                                      </p:tavLst>
                                    </p:anim>
                                    <p:anim calcmode="lin" valueType="num">
                                      <p:cBhvr additive="base">
                                        <p:cTn id="53" dur="500" fill="hold"/>
                                        <p:tgtEl>
                                          <p:spTgt spid="58"/>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fill="hold"/>
                                        <p:tgtEl>
                                          <p:spTgt spid="59"/>
                                        </p:tgtEl>
                                        <p:attrNameLst>
                                          <p:attrName>ppt_x</p:attrName>
                                        </p:attrNameLst>
                                      </p:cBhvr>
                                      <p:tavLst>
                                        <p:tav tm="0">
                                          <p:val>
                                            <p:strVal val="0-#ppt_w/2"/>
                                          </p:val>
                                        </p:tav>
                                        <p:tav tm="100000">
                                          <p:val>
                                            <p:strVal val="#ppt_x"/>
                                          </p:val>
                                        </p:tav>
                                      </p:tavLst>
                                    </p:anim>
                                    <p:anim calcmode="lin" valueType="num">
                                      <p:cBhvr additive="base">
                                        <p:cTn id="57" dur="500" fill="hold"/>
                                        <p:tgtEl>
                                          <p:spTgt spid="59"/>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down)">
                                      <p:cBhvr>
                                        <p:cTn id="61" dur="500"/>
                                        <p:tgtEl>
                                          <p:spTgt spid="41"/>
                                        </p:tgtEl>
                                      </p:cBhvr>
                                    </p:animEffect>
                                  </p:childTnLst>
                                </p:cTn>
                              </p:par>
                            </p:childTnLst>
                          </p:cTn>
                        </p:par>
                        <p:par>
                          <p:cTn id="62" fill="hold">
                            <p:stCondLst>
                              <p:cond delay="3500"/>
                            </p:stCondLst>
                            <p:childTnLst>
                              <p:par>
                                <p:cTn id="63" presetID="49" presetClass="entr" presetSubtype="0" decel="100000"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 calcmode="lin" valueType="num">
                                      <p:cBhvr>
                                        <p:cTn id="67" dur="500" fill="hold"/>
                                        <p:tgtEl>
                                          <p:spTgt spid="42"/>
                                        </p:tgtEl>
                                        <p:attrNameLst>
                                          <p:attrName>style.rotation</p:attrName>
                                        </p:attrNameLst>
                                      </p:cBhvr>
                                      <p:tavLst>
                                        <p:tav tm="0">
                                          <p:val>
                                            <p:fltVal val="360"/>
                                          </p:val>
                                        </p:tav>
                                        <p:tav tm="100000">
                                          <p:val>
                                            <p:fltVal val="0"/>
                                          </p:val>
                                        </p:tav>
                                      </p:tavLst>
                                    </p:anim>
                                    <p:animEffect transition="in" filter="fade">
                                      <p:cBhvr>
                                        <p:cTn id="68" dur="500"/>
                                        <p:tgtEl>
                                          <p:spTgt spid="42"/>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 calcmode="lin" valueType="num">
                                      <p:cBhvr>
                                        <p:cTn id="73" dur="500" fill="hold"/>
                                        <p:tgtEl>
                                          <p:spTgt spid="43"/>
                                        </p:tgtEl>
                                        <p:attrNameLst>
                                          <p:attrName>style.rotation</p:attrName>
                                        </p:attrNameLst>
                                      </p:cBhvr>
                                      <p:tavLst>
                                        <p:tav tm="0">
                                          <p:val>
                                            <p:fltVal val="360"/>
                                          </p:val>
                                        </p:tav>
                                        <p:tav tm="100000">
                                          <p:val>
                                            <p:fltVal val="0"/>
                                          </p:val>
                                        </p:tav>
                                      </p:tavLst>
                                    </p:anim>
                                    <p:animEffect transition="in" filter="fade">
                                      <p:cBhvr>
                                        <p:cTn id="74" dur="500"/>
                                        <p:tgtEl>
                                          <p:spTgt spid="43"/>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 calcmode="lin" valueType="num">
                                      <p:cBhvr>
                                        <p:cTn id="79" dur="500" fill="hold"/>
                                        <p:tgtEl>
                                          <p:spTgt spid="44"/>
                                        </p:tgtEl>
                                        <p:attrNameLst>
                                          <p:attrName>style.rotation</p:attrName>
                                        </p:attrNameLst>
                                      </p:cBhvr>
                                      <p:tavLst>
                                        <p:tav tm="0">
                                          <p:val>
                                            <p:fltVal val="360"/>
                                          </p:val>
                                        </p:tav>
                                        <p:tav tm="100000">
                                          <p:val>
                                            <p:fltVal val="0"/>
                                          </p:val>
                                        </p:tav>
                                      </p:tavLst>
                                    </p:anim>
                                    <p:animEffect transition="in" filter="fade">
                                      <p:cBhvr>
                                        <p:cTn id="80" dur="500"/>
                                        <p:tgtEl>
                                          <p:spTgt spid="44"/>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500"/>
                                        <p:tgtEl>
                                          <p:spTgt spid="35"/>
                                        </p:tgtEl>
                                      </p:cBhvr>
                                    </p:animEffect>
                                  </p:childTnLst>
                                </p:cTn>
                              </p:par>
                            </p:childTnLst>
                          </p:cTn>
                        </p:par>
                        <p:par>
                          <p:cTn id="85" fill="hold">
                            <p:stCondLst>
                              <p:cond delay="4500"/>
                            </p:stCondLst>
                            <p:childTnLst>
                              <p:par>
                                <p:cTn id="86" presetID="49" presetClass="entr" presetSubtype="0" decel="100000"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 calcmode="lin" valueType="num">
                                      <p:cBhvr>
                                        <p:cTn id="88" dur="500" fill="hold"/>
                                        <p:tgtEl>
                                          <p:spTgt spid="49"/>
                                        </p:tgtEl>
                                        <p:attrNameLst>
                                          <p:attrName>ppt_w</p:attrName>
                                        </p:attrNameLst>
                                      </p:cBhvr>
                                      <p:tavLst>
                                        <p:tav tm="0">
                                          <p:val>
                                            <p:fltVal val="0"/>
                                          </p:val>
                                        </p:tav>
                                        <p:tav tm="100000">
                                          <p:val>
                                            <p:strVal val="#ppt_w"/>
                                          </p:val>
                                        </p:tav>
                                      </p:tavLst>
                                    </p:anim>
                                    <p:anim calcmode="lin" valueType="num">
                                      <p:cBhvr>
                                        <p:cTn id="89" dur="500" fill="hold"/>
                                        <p:tgtEl>
                                          <p:spTgt spid="49"/>
                                        </p:tgtEl>
                                        <p:attrNameLst>
                                          <p:attrName>ppt_h</p:attrName>
                                        </p:attrNameLst>
                                      </p:cBhvr>
                                      <p:tavLst>
                                        <p:tav tm="0">
                                          <p:val>
                                            <p:fltVal val="0"/>
                                          </p:val>
                                        </p:tav>
                                        <p:tav tm="100000">
                                          <p:val>
                                            <p:strVal val="#ppt_h"/>
                                          </p:val>
                                        </p:tav>
                                      </p:tavLst>
                                    </p:anim>
                                    <p:anim calcmode="lin" valueType="num">
                                      <p:cBhvr>
                                        <p:cTn id="90" dur="500" fill="hold"/>
                                        <p:tgtEl>
                                          <p:spTgt spid="49"/>
                                        </p:tgtEl>
                                        <p:attrNameLst>
                                          <p:attrName>style.rotation</p:attrName>
                                        </p:attrNameLst>
                                      </p:cBhvr>
                                      <p:tavLst>
                                        <p:tav tm="0">
                                          <p:val>
                                            <p:fltVal val="360"/>
                                          </p:val>
                                        </p:tav>
                                        <p:tav tm="100000">
                                          <p:val>
                                            <p:fltVal val="0"/>
                                          </p:val>
                                        </p:tav>
                                      </p:tavLst>
                                    </p:anim>
                                    <p:animEffect transition="in" filter="fade">
                                      <p:cBhvr>
                                        <p:cTn id="91" dur="500"/>
                                        <p:tgtEl>
                                          <p:spTgt spid="49"/>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500" fill="hold"/>
                                        <p:tgtEl>
                                          <p:spTgt spid="50"/>
                                        </p:tgtEl>
                                        <p:attrNameLst>
                                          <p:attrName>ppt_w</p:attrName>
                                        </p:attrNameLst>
                                      </p:cBhvr>
                                      <p:tavLst>
                                        <p:tav tm="0">
                                          <p:val>
                                            <p:fltVal val="0"/>
                                          </p:val>
                                        </p:tav>
                                        <p:tav tm="100000">
                                          <p:val>
                                            <p:strVal val="#ppt_w"/>
                                          </p:val>
                                        </p:tav>
                                      </p:tavLst>
                                    </p:anim>
                                    <p:anim calcmode="lin" valueType="num">
                                      <p:cBhvr>
                                        <p:cTn id="95" dur="500" fill="hold"/>
                                        <p:tgtEl>
                                          <p:spTgt spid="50"/>
                                        </p:tgtEl>
                                        <p:attrNameLst>
                                          <p:attrName>ppt_h</p:attrName>
                                        </p:attrNameLst>
                                      </p:cBhvr>
                                      <p:tavLst>
                                        <p:tav tm="0">
                                          <p:val>
                                            <p:fltVal val="0"/>
                                          </p:val>
                                        </p:tav>
                                        <p:tav tm="100000">
                                          <p:val>
                                            <p:strVal val="#ppt_h"/>
                                          </p:val>
                                        </p:tav>
                                      </p:tavLst>
                                    </p:anim>
                                    <p:anim calcmode="lin" valueType="num">
                                      <p:cBhvr>
                                        <p:cTn id="96" dur="500" fill="hold"/>
                                        <p:tgtEl>
                                          <p:spTgt spid="50"/>
                                        </p:tgtEl>
                                        <p:attrNameLst>
                                          <p:attrName>style.rotation</p:attrName>
                                        </p:attrNameLst>
                                      </p:cBhvr>
                                      <p:tavLst>
                                        <p:tav tm="0">
                                          <p:val>
                                            <p:fltVal val="360"/>
                                          </p:val>
                                        </p:tav>
                                        <p:tav tm="100000">
                                          <p:val>
                                            <p:fltVal val="0"/>
                                          </p:val>
                                        </p:tav>
                                      </p:tavLst>
                                    </p:anim>
                                    <p:animEffect transition="in" filter="fade">
                                      <p:cBhvr>
                                        <p:cTn id="97" dur="500"/>
                                        <p:tgtEl>
                                          <p:spTgt spid="50"/>
                                        </p:tgtEl>
                                      </p:cBhvr>
                                    </p:animEffect>
                                  </p:childTnLst>
                                </p:cTn>
                              </p:par>
                            </p:childTnLst>
                          </p:cTn>
                        </p:par>
                        <p:par>
                          <p:cTn id="98" fill="hold">
                            <p:stCondLst>
                              <p:cond delay="5000"/>
                            </p:stCondLst>
                            <p:childTnLst>
                              <p:par>
                                <p:cTn id="99" presetID="2" presetClass="entr" presetSubtype="2" fill="hold" grpId="0" nodeType="afterEffect">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cBhvr additive="base">
                                        <p:cTn id="101" dur="500" fill="hold"/>
                                        <p:tgtEl>
                                          <p:spTgt spid="54"/>
                                        </p:tgtEl>
                                        <p:attrNameLst>
                                          <p:attrName>ppt_x</p:attrName>
                                        </p:attrNameLst>
                                      </p:cBhvr>
                                      <p:tavLst>
                                        <p:tav tm="0">
                                          <p:val>
                                            <p:strVal val="1+#ppt_w/2"/>
                                          </p:val>
                                        </p:tav>
                                        <p:tav tm="100000">
                                          <p:val>
                                            <p:strVal val="#ppt_x"/>
                                          </p:val>
                                        </p:tav>
                                      </p:tavLst>
                                    </p:anim>
                                    <p:anim calcmode="lin" valueType="num">
                                      <p:cBhvr additive="base">
                                        <p:cTn id="102" dur="500" fill="hold"/>
                                        <p:tgtEl>
                                          <p:spTgt spid="5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anim calcmode="lin" valueType="num">
                                      <p:cBhvr additive="base">
                                        <p:cTn id="105" dur="500" fill="hold"/>
                                        <p:tgtEl>
                                          <p:spTgt spid="55"/>
                                        </p:tgtEl>
                                        <p:attrNameLst>
                                          <p:attrName>ppt_x</p:attrName>
                                        </p:attrNameLst>
                                      </p:cBhvr>
                                      <p:tavLst>
                                        <p:tav tm="0">
                                          <p:val>
                                            <p:strVal val="1+#ppt_w/2"/>
                                          </p:val>
                                        </p:tav>
                                        <p:tav tm="100000">
                                          <p:val>
                                            <p:strVal val="#ppt_x"/>
                                          </p:val>
                                        </p:tav>
                                      </p:tavLst>
                                    </p:anim>
                                    <p:anim calcmode="lin" valueType="num">
                                      <p:cBhvr additive="base">
                                        <p:cTn id="106" dur="500" fill="hold"/>
                                        <p:tgtEl>
                                          <p:spTgt spid="55"/>
                                        </p:tgtEl>
                                        <p:attrNameLst>
                                          <p:attrName>ppt_y</p:attrName>
                                        </p:attrNameLst>
                                      </p:cBhvr>
                                      <p:tavLst>
                                        <p:tav tm="0">
                                          <p:val>
                                            <p:strVal val="#ppt_y"/>
                                          </p:val>
                                        </p:tav>
                                        <p:tav tm="100000">
                                          <p:val>
                                            <p:strVal val="#ppt_y"/>
                                          </p:val>
                                        </p:tav>
                                      </p:tavLst>
                                    </p:anim>
                                  </p:childTnLst>
                                </p:cTn>
                              </p:par>
                            </p:childTnLst>
                          </p:cTn>
                        </p:par>
                        <p:par>
                          <p:cTn id="107" fill="hold">
                            <p:stCondLst>
                              <p:cond delay="5500"/>
                            </p:stCondLst>
                            <p:childTnLst>
                              <p:par>
                                <p:cTn id="108" presetID="22" presetClass="entr" presetSubtype="1"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wipe(up)">
                                      <p:cBhvr>
                                        <p:cTn id="110" dur="500"/>
                                        <p:tgtEl>
                                          <p:spTgt spid="34"/>
                                        </p:tgtEl>
                                      </p:cBhvr>
                                    </p:animEffect>
                                  </p:childTnLst>
                                </p:cTn>
                              </p:par>
                            </p:childTnLst>
                          </p:cTn>
                        </p:par>
                        <p:par>
                          <p:cTn id="111" fill="hold">
                            <p:stCondLst>
                              <p:cond delay="6000"/>
                            </p:stCondLst>
                            <p:childTnLst>
                              <p:par>
                                <p:cTn id="112" presetID="49" presetClass="entr" presetSubtype="0" decel="100000"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fltVal val="0"/>
                                          </p:val>
                                        </p:tav>
                                        <p:tav tm="100000">
                                          <p:val>
                                            <p:strVal val="#ppt_w"/>
                                          </p:val>
                                        </p:tav>
                                      </p:tavLst>
                                    </p:anim>
                                    <p:anim calcmode="lin" valueType="num">
                                      <p:cBhvr>
                                        <p:cTn id="115" dur="500" fill="hold"/>
                                        <p:tgtEl>
                                          <p:spTgt spid="51"/>
                                        </p:tgtEl>
                                        <p:attrNameLst>
                                          <p:attrName>ppt_h</p:attrName>
                                        </p:attrNameLst>
                                      </p:cBhvr>
                                      <p:tavLst>
                                        <p:tav tm="0">
                                          <p:val>
                                            <p:fltVal val="0"/>
                                          </p:val>
                                        </p:tav>
                                        <p:tav tm="100000">
                                          <p:val>
                                            <p:strVal val="#ppt_h"/>
                                          </p:val>
                                        </p:tav>
                                      </p:tavLst>
                                    </p:anim>
                                    <p:anim calcmode="lin" valueType="num">
                                      <p:cBhvr>
                                        <p:cTn id="116" dur="500" fill="hold"/>
                                        <p:tgtEl>
                                          <p:spTgt spid="51"/>
                                        </p:tgtEl>
                                        <p:attrNameLst>
                                          <p:attrName>style.rotation</p:attrName>
                                        </p:attrNameLst>
                                      </p:cBhvr>
                                      <p:tavLst>
                                        <p:tav tm="0">
                                          <p:val>
                                            <p:fltVal val="360"/>
                                          </p:val>
                                        </p:tav>
                                        <p:tav tm="100000">
                                          <p:val>
                                            <p:fltVal val="0"/>
                                          </p:val>
                                        </p:tav>
                                      </p:tavLst>
                                    </p:anim>
                                    <p:animEffect transition="in" filter="fade">
                                      <p:cBhvr>
                                        <p:cTn id="117" dur="500"/>
                                        <p:tgtEl>
                                          <p:spTgt spid="51"/>
                                        </p:tgtEl>
                                      </p:cBhvr>
                                    </p:animEffect>
                                  </p:childTnLst>
                                </p:cTn>
                              </p:par>
                              <p:par>
                                <p:cTn id="118" presetID="49" presetClass="entr" presetSubtype="0" decel="100000"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 calcmode="lin" valueType="num">
                                      <p:cBhvr>
                                        <p:cTn id="120" dur="500" fill="hold"/>
                                        <p:tgtEl>
                                          <p:spTgt spid="52"/>
                                        </p:tgtEl>
                                        <p:attrNameLst>
                                          <p:attrName>ppt_w</p:attrName>
                                        </p:attrNameLst>
                                      </p:cBhvr>
                                      <p:tavLst>
                                        <p:tav tm="0">
                                          <p:val>
                                            <p:fltVal val="0"/>
                                          </p:val>
                                        </p:tav>
                                        <p:tav tm="100000">
                                          <p:val>
                                            <p:strVal val="#ppt_w"/>
                                          </p:val>
                                        </p:tav>
                                      </p:tavLst>
                                    </p:anim>
                                    <p:anim calcmode="lin" valueType="num">
                                      <p:cBhvr>
                                        <p:cTn id="121" dur="500" fill="hold"/>
                                        <p:tgtEl>
                                          <p:spTgt spid="52"/>
                                        </p:tgtEl>
                                        <p:attrNameLst>
                                          <p:attrName>ppt_h</p:attrName>
                                        </p:attrNameLst>
                                      </p:cBhvr>
                                      <p:tavLst>
                                        <p:tav tm="0">
                                          <p:val>
                                            <p:fltVal val="0"/>
                                          </p:val>
                                        </p:tav>
                                        <p:tav tm="100000">
                                          <p:val>
                                            <p:strVal val="#ppt_h"/>
                                          </p:val>
                                        </p:tav>
                                      </p:tavLst>
                                    </p:anim>
                                    <p:anim calcmode="lin" valueType="num">
                                      <p:cBhvr>
                                        <p:cTn id="122" dur="500" fill="hold"/>
                                        <p:tgtEl>
                                          <p:spTgt spid="52"/>
                                        </p:tgtEl>
                                        <p:attrNameLst>
                                          <p:attrName>style.rotation</p:attrName>
                                        </p:attrNameLst>
                                      </p:cBhvr>
                                      <p:tavLst>
                                        <p:tav tm="0">
                                          <p:val>
                                            <p:fltVal val="360"/>
                                          </p:val>
                                        </p:tav>
                                        <p:tav tm="100000">
                                          <p:val>
                                            <p:fltVal val="0"/>
                                          </p:val>
                                        </p:tav>
                                      </p:tavLst>
                                    </p:anim>
                                    <p:animEffect transition="in" filter="fade">
                                      <p:cBhvr>
                                        <p:cTn id="123" dur="500"/>
                                        <p:tgtEl>
                                          <p:spTgt spid="52"/>
                                        </p:tgtEl>
                                      </p:cBhvr>
                                    </p:animEffect>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 calcmode="lin" valueType="num">
                                      <p:cBhvr additive="base">
                                        <p:cTn id="127" dur="500" fill="hold"/>
                                        <p:tgtEl>
                                          <p:spTgt spid="56"/>
                                        </p:tgtEl>
                                        <p:attrNameLst>
                                          <p:attrName>ppt_x</p:attrName>
                                        </p:attrNameLst>
                                      </p:cBhvr>
                                      <p:tavLst>
                                        <p:tav tm="0">
                                          <p:val>
                                            <p:strVal val="1+#ppt_w/2"/>
                                          </p:val>
                                        </p:tav>
                                        <p:tav tm="100000">
                                          <p:val>
                                            <p:strVal val="#ppt_x"/>
                                          </p:val>
                                        </p:tav>
                                      </p:tavLst>
                                    </p:anim>
                                    <p:anim calcmode="lin" valueType="num">
                                      <p:cBhvr additive="base">
                                        <p:cTn id="128" dur="500" fill="hold"/>
                                        <p:tgtEl>
                                          <p:spTgt spid="5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500" fill="hold"/>
                                        <p:tgtEl>
                                          <p:spTgt spid="57"/>
                                        </p:tgtEl>
                                        <p:attrNameLst>
                                          <p:attrName>ppt_x</p:attrName>
                                        </p:attrNameLst>
                                      </p:cBhvr>
                                      <p:tavLst>
                                        <p:tav tm="0">
                                          <p:val>
                                            <p:strVal val="1+#ppt_w/2"/>
                                          </p:val>
                                        </p:tav>
                                        <p:tav tm="100000">
                                          <p:val>
                                            <p:strVal val="#ppt_x"/>
                                          </p:val>
                                        </p:tav>
                                      </p:tavLst>
                                    </p:anim>
                                    <p:anim calcmode="lin" valueType="num">
                                      <p:cBhvr additive="base">
                                        <p:cTn id="132"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C5AC6C06-62CE-4803-B8E5-DD09996E95CD}"/>
              </a:ext>
            </a:extLst>
          </p:cNvPr>
          <p:cNvGrpSpPr/>
          <p:nvPr/>
        </p:nvGrpSpPr>
        <p:grpSpPr>
          <a:xfrm rot="10800000" flipH="1" flipV="1">
            <a:off x="0" y="0"/>
            <a:ext cx="12229128" cy="6858000"/>
            <a:chOff x="-3" y="0"/>
            <a:chExt cx="12192003" cy="6887605"/>
          </a:xfrm>
        </p:grpSpPr>
        <p:sp>
          <p:nvSpPr>
            <p:cNvPr id="18" name="任意多边形: 形状 17">
              <a:extLst>
                <a:ext uri="{FF2B5EF4-FFF2-40B4-BE49-F238E27FC236}">
                  <a16:creationId xmlns:a16="http://schemas.microsoft.com/office/drawing/2014/main" id="{F243048D-657A-4D58-AA1D-1E391E46373D}"/>
                </a:ext>
              </a:extLst>
            </p:cNvPr>
            <p:cNvSpPr/>
            <p:nvPr/>
          </p:nvSpPr>
          <p:spPr>
            <a:xfrm flipH="1">
              <a:off x="1" y="1"/>
              <a:ext cx="9838293" cy="6887603"/>
            </a:xfrm>
            <a:custGeom>
              <a:avLst/>
              <a:gdLst>
                <a:gd name="connsiteX0" fmla="*/ 9838293 w 9838293"/>
                <a:gd name="connsiteY0" fmla="*/ 0 h 6887603"/>
                <a:gd name="connsiteX1" fmla="*/ 432940 w 9838293"/>
                <a:gd name="connsiteY1" fmla="*/ 0 h 6887603"/>
                <a:gd name="connsiteX2" fmla="*/ 376846 w 9838293"/>
                <a:gd name="connsiteY2" fmla="*/ 142267 h 6887603"/>
                <a:gd name="connsiteX3" fmla="*/ 0 w 9838293"/>
                <a:gd name="connsiteY3" fmla="*/ 2277614 h 6887603"/>
                <a:gd name="connsiteX4" fmla="*/ 2034671 w 9838293"/>
                <a:gd name="connsiteY4" fmla="*/ 6874673 h 6887603"/>
                <a:gd name="connsiteX5" fmla="*/ 2049599 w 9838293"/>
                <a:gd name="connsiteY5" fmla="*/ 6887603 h 6887603"/>
                <a:gd name="connsiteX6" fmla="*/ 9838293 w 9838293"/>
                <a:gd name="connsiteY6" fmla="*/ 688760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38293" h="6887603">
                  <a:moveTo>
                    <a:pt x="9838293" y="0"/>
                  </a:moveTo>
                  <a:lnTo>
                    <a:pt x="432940" y="0"/>
                  </a:lnTo>
                  <a:lnTo>
                    <a:pt x="376846" y="142267"/>
                  </a:lnTo>
                  <a:cubicBezTo>
                    <a:pt x="133051" y="808102"/>
                    <a:pt x="0" y="1527320"/>
                    <a:pt x="0" y="2277614"/>
                  </a:cubicBezTo>
                  <a:cubicBezTo>
                    <a:pt x="0" y="4099757"/>
                    <a:pt x="784730" y="5738616"/>
                    <a:pt x="2034671" y="6874673"/>
                  </a:cubicBezTo>
                  <a:lnTo>
                    <a:pt x="2049599" y="6887603"/>
                  </a:lnTo>
                  <a:lnTo>
                    <a:pt x="9838293" y="6887603"/>
                  </a:lnTo>
                  <a:close/>
                </a:path>
              </a:pathLst>
            </a:custGeom>
            <a:gradFill>
              <a:gsLst>
                <a:gs pos="75000">
                  <a:srgbClr val="E51933"/>
                </a:gs>
                <a:gs pos="100000">
                  <a:srgbClr val="97061A"/>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任意多边形: 形状 18">
              <a:extLst>
                <a:ext uri="{FF2B5EF4-FFF2-40B4-BE49-F238E27FC236}">
                  <a16:creationId xmlns:a16="http://schemas.microsoft.com/office/drawing/2014/main" id="{F5773D30-D7A2-423F-B130-E0F332866BB8}"/>
                </a:ext>
              </a:extLst>
            </p:cNvPr>
            <p:cNvSpPr/>
            <p:nvPr/>
          </p:nvSpPr>
          <p:spPr>
            <a:xfrm flipH="1">
              <a:off x="-3" y="0"/>
              <a:ext cx="12192001" cy="6887605"/>
            </a:xfrm>
            <a:custGeom>
              <a:avLst/>
              <a:gdLst>
                <a:gd name="connsiteX0" fmla="*/ 12119281 w 12191998"/>
                <a:gd name="connsiteY0" fmla="*/ 0 h 6887603"/>
                <a:gd name="connsiteX1" fmla="*/ 99957 w 12191998"/>
                <a:gd name="connsiteY1" fmla="*/ 0 h 6887603"/>
                <a:gd name="connsiteX2" fmla="*/ 94729 w 12191998"/>
                <a:gd name="connsiteY2" fmla="*/ 18413 h 6887603"/>
                <a:gd name="connsiteX3" fmla="*/ 10332 w 12191998"/>
                <a:gd name="connsiteY3" fmla="*/ 394847 h 6887603"/>
                <a:gd name="connsiteX4" fmla="*/ 0 w 12191998"/>
                <a:gd name="connsiteY4" fmla="*/ 459759 h 6887603"/>
                <a:gd name="connsiteX5" fmla="*/ 0 w 12191998"/>
                <a:gd name="connsiteY5" fmla="*/ 2674379 h 6887603"/>
                <a:gd name="connsiteX6" fmla="*/ 21533 w 12191998"/>
                <a:gd name="connsiteY6" fmla="*/ 2803145 h 6887603"/>
                <a:gd name="connsiteX7" fmla="*/ 2889295 w 12191998"/>
                <a:gd name="connsiteY7" fmla="*/ 6881800 h 6887603"/>
                <a:gd name="connsiteX8" fmla="*/ 2899389 w 12191998"/>
                <a:gd name="connsiteY8" fmla="*/ 6887603 h 6887603"/>
                <a:gd name="connsiteX9" fmla="*/ 9319851 w 12191998"/>
                <a:gd name="connsiteY9" fmla="*/ 6887603 h 6887603"/>
                <a:gd name="connsiteX10" fmla="*/ 9329944 w 12191998"/>
                <a:gd name="connsiteY10" fmla="*/ 6881800 h 6887603"/>
                <a:gd name="connsiteX11" fmla="*/ 12104918 w 12191998"/>
                <a:gd name="connsiteY11" fmla="*/ 3196802 h 6887603"/>
                <a:gd name="connsiteX12" fmla="*/ 12191998 w 12191998"/>
                <a:gd name="connsiteY12" fmla="*/ 2827364 h 6887603"/>
                <a:gd name="connsiteX13" fmla="*/ 12191998 w 12191998"/>
                <a:gd name="connsiteY13" fmla="*/ 319427 h 6887603"/>
                <a:gd name="connsiteX14" fmla="*/ 12124510 w 12191998"/>
                <a:gd name="connsiteY14" fmla="*/ 1841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1998" h="6887603">
                  <a:moveTo>
                    <a:pt x="12119281" y="0"/>
                  </a:moveTo>
                  <a:lnTo>
                    <a:pt x="99957" y="0"/>
                  </a:lnTo>
                  <a:lnTo>
                    <a:pt x="94729" y="18413"/>
                  </a:lnTo>
                  <a:cubicBezTo>
                    <a:pt x="62819" y="142434"/>
                    <a:pt x="34645" y="267955"/>
                    <a:pt x="10332" y="394847"/>
                  </a:cubicBezTo>
                  <a:lnTo>
                    <a:pt x="0" y="459759"/>
                  </a:lnTo>
                  <a:lnTo>
                    <a:pt x="0" y="2674379"/>
                  </a:lnTo>
                  <a:lnTo>
                    <a:pt x="21533" y="2803145"/>
                  </a:lnTo>
                  <a:cubicBezTo>
                    <a:pt x="369180" y="4529567"/>
                    <a:pt x="1432786" y="5996804"/>
                    <a:pt x="2889295" y="6881800"/>
                  </a:cubicBezTo>
                  <a:lnTo>
                    <a:pt x="2899389" y="6887603"/>
                  </a:lnTo>
                  <a:lnTo>
                    <a:pt x="9319851" y="6887603"/>
                  </a:lnTo>
                  <a:lnTo>
                    <a:pt x="9329944" y="6881800"/>
                  </a:lnTo>
                  <a:cubicBezTo>
                    <a:pt x="10674414" y="6064880"/>
                    <a:pt x="11684102" y="4751851"/>
                    <a:pt x="12104918" y="3196802"/>
                  </a:cubicBezTo>
                  <a:lnTo>
                    <a:pt x="12191998" y="2827364"/>
                  </a:lnTo>
                  <a:lnTo>
                    <a:pt x="12191998" y="319427"/>
                  </a:lnTo>
                  <a:lnTo>
                    <a:pt x="12124510" y="18413"/>
                  </a:lnTo>
                  <a:close/>
                </a:path>
              </a:pathLst>
            </a:custGeom>
            <a:gradFill>
              <a:gsLst>
                <a:gs pos="45000">
                  <a:srgbClr val="32425B"/>
                </a:gs>
                <a:gs pos="0">
                  <a:srgbClr val="202A3B"/>
                </a:gs>
                <a:gs pos="100000">
                  <a:srgbClr val="202A3B"/>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任意多边形: 形状 19">
              <a:extLst>
                <a:ext uri="{FF2B5EF4-FFF2-40B4-BE49-F238E27FC236}">
                  <a16:creationId xmlns:a16="http://schemas.microsoft.com/office/drawing/2014/main" id="{D1574E5C-CF1D-4B1C-ACD3-314200A8B343}"/>
                </a:ext>
              </a:extLst>
            </p:cNvPr>
            <p:cNvSpPr/>
            <p:nvPr/>
          </p:nvSpPr>
          <p:spPr>
            <a:xfrm flipH="1">
              <a:off x="732176" y="1"/>
              <a:ext cx="11459824" cy="6887604"/>
            </a:xfrm>
            <a:custGeom>
              <a:avLst/>
              <a:gdLst>
                <a:gd name="connsiteX0" fmla="*/ 11317227 w 11459824"/>
                <a:gd name="connsiteY0" fmla="*/ 0 h 6887602"/>
                <a:gd name="connsiteX1" fmla="*/ 0 w 11459824"/>
                <a:gd name="connsiteY1" fmla="*/ 0 h 6887602"/>
                <a:gd name="connsiteX2" fmla="*/ 0 w 11459824"/>
                <a:gd name="connsiteY2" fmla="*/ 6887602 h 6887602"/>
                <a:gd name="connsiteX3" fmla="*/ 8536215 w 11459824"/>
                <a:gd name="connsiteY3" fmla="*/ 6887602 h 6887602"/>
                <a:gd name="connsiteX4" fmla="*/ 8765225 w 11459824"/>
                <a:gd name="connsiteY4" fmla="*/ 6718777 h 6887602"/>
                <a:gd name="connsiteX5" fmla="*/ 11459824 w 11459824"/>
                <a:gd name="connsiteY5" fmla="*/ 1358728 h 6887602"/>
                <a:gd name="connsiteX6" fmla="*/ 11374506 w 11459824"/>
                <a:gd name="connsiteY6" fmla="*/ 300886 h 688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9824" h="6887602">
                  <a:moveTo>
                    <a:pt x="11317227" y="0"/>
                  </a:moveTo>
                  <a:lnTo>
                    <a:pt x="0" y="0"/>
                  </a:lnTo>
                  <a:lnTo>
                    <a:pt x="0" y="6887602"/>
                  </a:lnTo>
                  <a:lnTo>
                    <a:pt x="8536215" y="6887602"/>
                  </a:lnTo>
                  <a:lnTo>
                    <a:pt x="8765225" y="6718777"/>
                  </a:lnTo>
                  <a:cubicBezTo>
                    <a:pt x="10410884" y="5444736"/>
                    <a:pt x="11459824" y="3516645"/>
                    <a:pt x="11459824" y="1358728"/>
                  </a:cubicBezTo>
                  <a:cubicBezTo>
                    <a:pt x="11459824" y="999075"/>
                    <a:pt x="11430687" y="645806"/>
                    <a:pt x="11374506" y="300886"/>
                  </a:cubicBez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任意多边形: 形状 20">
              <a:extLst>
                <a:ext uri="{FF2B5EF4-FFF2-40B4-BE49-F238E27FC236}">
                  <a16:creationId xmlns:a16="http://schemas.microsoft.com/office/drawing/2014/main" id="{65AE060D-2564-4465-8A1A-B71431C07069}"/>
                </a:ext>
              </a:extLst>
            </p:cNvPr>
            <p:cNvSpPr/>
            <p:nvPr/>
          </p:nvSpPr>
          <p:spPr>
            <a:xfrm flipH="1">
              <a:off x="775602" y="0"/>
              <a:ext cx="11416398" cy="6577782"/>
            </a:xfrm>
            <a:custGeom>
              <a:avLst/>
              <a:gdLst>
                <a:gd name="connsiteX0" fmla="*/ 11348687 w 11416398"/>
                <a:gd name="connsiteY0" fmla="*/ 0 h 6577782"/>
                <a:gd name="connsiteX1" fmla="*/ 0 w 11416398"/>
                <a:gd name="connsiteY1" fmla="*/ 0 h 6577782"/>
                <a:gd name="connsiteX2" fmla="*/ 0 w 11416398"/>
                <a:gd name="connsiteY2" fmla="*/ 5266268 h 6577782"/>
                <a:gd name="connsiteX3" fmla="*/ 250815 w 11416398"/>
                <a:gd name="connsiteY3" fmla="*/ 5429367 h 6577782"/>
                <a:gd name="connsiteX4" fmla="*/ 4430556 w 11416398"/>
                <a:gd name="connsiteY4" fmla="*/ 6577782 h 6577782"/>
                <a:gd name="connsiteX5" fmla="*/ 11416398 w 11416398"/>
                <a:gd name="connsiteY5" fmla="*/ 797106 h 6577782"/>
                <a:gd name="connsiteX6" fmla="*/ 11380331 w 11416398"/>
                <a:gd name="connsiteY6" fmla="*/ 206066 h 657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6398" h="6577782">
                  <a:moveTo>
                    <a:pt x="11348687" y="0"/>
                  </a:moveTo>
                  <a:lnTo>
                    <a:pt x="0" y="0"/>
                  </a:lnTo>
                  <a:lnTo>
                    <a:pt x="0" y="5266268"/>
                  </a:lnTo>
                  <a:lnTo>
                    <a:pt x="250815" y="5429367"/>
                  </a:lnTo>
                  <a:cubicBezTo>
                    <a:pt x="1416351" y="6150645"/>
                    <a:pt x="2863172" y="6577782"/>
                    <a:pt x="4430556" y="6577782"/>
                  </a:cubicBezTo>
                  <a:cubicBezTo>
                    <a:pt x="8288730" y="6577782"/>
                    <a:pt x="11416398" y="3989685"/>
                    <a:pt x="11416398" y="797106"/>
                  </a:cubicBezTo>
                  <a:cubicBezTo>
                    <a:pt x="11416398" y="597570"/>
                    <a:pt x="11404180" y="400395"/>
                    <a:pt x="11380331" y="206066"/>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矩形 21">
              <a:extLst>
                <a:ext uri="{FF2B5EF4-FFF2-40B4-BE49-F238E27FC236}">
                  <a16:creationId xmlns:a16="http://schemas.microsoft.com/office/drawing/2014/main" id="{2E88EE9E-FE48-4DDC-B01B-2E97A6755B6D}"/>
                </a:ext>
              </a:extLst>
            </p:cNvPr>
            <p:cNvSpPr/>
            <p:nvPr/>
          </p:nvSpPr>
          <p:spPr>
            <a:xfrm>
              <a:off x="0" y="0"/>
              <a:ext cx="167640" cy="396240"/>
            </a:xfrm>
            <a:prstGeom prst="rect">
              <a:avLst/>
            </a:prstGeom>
            <a:solidFill>
              <a:srgbClr val="202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3" name="图片 22">
            <a:extLst>
              <a:ext uri="{FF2B5EF4-FFF2-40B4-BE49-F238E27FC236}">
                <a16:creationId xmlns:a16="http://schemas.microsoft.com/office/drawing/2014/main" id="{7B5543D5-1939-4620-96B0-4C6CE4DECC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0987" y="1415505"/>
            <a:ext cx="4026989" cy="4026989"/>
          </a:xfrm>
          <a:prstGeom prst="rect">
            <a:avLst/>
          </a:prstGeom>
        </p:spPr>
      </p:pic>
      <p:sp>
        <p:nvSpPr>
          <p:cNvPr id="24" name="矩形 23">
            <a:extLst>
              <a:ext uri="{FF2B5EF4-FFF2-40B4-BE49-F238E27FC236}">
                <a16:creationId xmlns:a16="http://schemas.microsoft.com/office/drawing/2014/main" id="{9FB2E97B-6DF9-49F3-9580-D1FB48E08093}"/>
              </a:ext>
            </a:extLst>
          </p:cNvPr>
          <p:cNvSpPr/>
          <p:nvPr/>
        </p:nvSpPr>
        <p:spPr>
          <a:xfrm>
            <a:off x="4322383" y="455746"/>
            <a:ext cx="7135208" cy="584775"/>
          </a:xfrm>
          <a:prstGeom prst="rect">
            <a:avLst/>
          </a:prstGeom>
        </p:spPr>
        <p:txBody>
          <a:bodyPr wrap="square">
            <a:spAutoFit/>
          </a:bodyPr>
          <a:lstStyle/>
          <a:p>
            <a:pPr lvl="0" algn="r">
              <a:defRPr/>
            </a:pPr>
            <a:r>
              <a:rPr lang="en-US" altLang="zh-CN" sz="32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LOGO</a:t>
            </a:r>
            <a:endParaRPr lang="zh-CN" altLang="en-US" sz="32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9" name="组合 48"/>
          <p:cNvGrpSpPr/>
          <p:nvPr/>
        </p:nvGrpSpPr>
        <p:grpSpPr>
          <a:xfrm>
            <a:off x="6577006" y="2792025"/>
            <a:ext cx="5678623" cy="2005980"/>
            <a:chOff x="6064250" y="2220687"/>
            <a:chExt cx="5678623" cy="2005980"/>
          </a:xfrm>
        </p:grpSpPr>
        <p:grpSp>
          <p:nvGrpSpPr>
            <p:cNvPr id="51" name="组合 50"/>
            <p:cNvGrpSpPr/>
            <p:nvPr/>
          </p:nvGrpSpPr>
          <p:grpSpPr>
            <a:xfrm>
              <a:off x="6064250" y="2953150"/>
              <a:ext cx="5678623" cy="1273517"/>
              <a:chOff x="6095999" y="2906996"/>
              <a:chExt cx="5678623" cy="1273517"/>
            </a:xfrm>
          </p:grpSpPr>
          <p:sp>
            <p:nvSpPr>
              <p:cNvPr id="58" name="文本框 57"/>
              <p:cNvSpPr txBox="1"/>
              <p:nvPr/>
            </p:nvSpPr>
            <p:spPr>
              <a:xfrm>
                <a:off x="6096000" y="3655946"/>
                <a:ext cx="4907834" cy="524567"/>
              </a:xfrm>
              <a:prstGeom prst="rect">
                <a:avLst/>
              </a:prstGeom>
              <a:noFill/>
            </p:spPr>
            <p:txBody>
              <a:bodyPr wrap="square" lIns="68580" tIns="34290" rIns="68580" bIns="34290" rtlCol="0">
                <a:spAutoFit/>
                <a:scene3d>
                  <a:camera prst="orthographicFront"/>
                  <a:lightRig rig="threePt" dir="t"/>
                </a:scene3d>
                <a:sp3d contourW="12700"/>
              </a:bodyPr>
              <a:lstStyle/>
              <a:p>
                <a:pPr>
                  <a:lnSpc>
                    <a:spcPct val="150000"/>
                  </a:lnSpc>
                </a:pPr>
                <a:r>
                  <a:rPr lang="en-US" altLang="zh-CN" sz="105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This is a PPT template for company </a:t>
                </a:r>
                <a:r>
                  <a:rPr lang="en-US" altLang="zh-CN" sz="1050" dirty="0" err="1">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yoThis</a:t>
                </a:r>
                <a:r>
                  <a:rPr lang="en-US" altLang="zh-CN" sz="105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 is a PPT template for company your company briefly</a:t>
                </a:r>
              </a:p>
            </p:txBody>
          </p:sp>
          <p:sp>
            <p:nvSpPr>
              <p:cNvPr id="59" name="TextBox 7"/>
              <p:cNvSpPr>
                <a:spLocks noChangeArrowheads="1"/>
              </p:cNvSpPr>
              <p:nvPr/>
            </p:nvSpPr>
            <p:spPr bwMode="auto">
              <a:xfrm>
                <a:off x="6095999" y="2906996"/>
                <a:ext cx="5678623"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0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产品销售情况</a:t>
                </a:r>
              </a:p>
            </p:txBody>
          </p:sp>
          <p:cxnSp>
            <p:nvCxnSpPr>
              <p:cNvPr id="60" name="直接连接符 59"/>
              <p:cNvCxnSpPr/>
              <p:nvPr/>
            </p:nvCxnSpPr>
            <p:spPr>
              <a:xfrm>
                <a:off x="6096000" y="3644429"/>
                <a:ext cx="490783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6" name="矩形: 圆角 55"/>
            <p:cNvSpPr/>
            <p:nvPr/>
          </p:nvSpPr>
          <p:spPr>
            <a:xfrm>
              <a:off x="6096000" y="2220687"/>
              <a:ext cx="2220685" cy="562216"/>
            </a:xfrm>
            <a:prstGeom prst="roundRect">
              <a:avLst/>
            </a:prstGeom>
            <a:gradFill>
              <a:gsLst>
                <a:gs pos="0">
                  <a:srgbClr val="E51933"/>
                </a:gs>
                <a:gs pos="100000">
                  <a:srgbClr val="9706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TextBox 7"/>
            <p:cNvSpPr>
              <a:spLocks noChangeArrowheads="1"/>
            </p:cNvSpPr>
            <p:nvPr/>
          </p:nvSpPr>
          <p:spPr bwMode="auto">
            <a:xfrm>
              <a:off x="6367281" y="2286352"/>
              <a:ext cx="1678123"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PART.04</a:t>
              </a:r>
              <a:endParaRPr lang="zh-CN" altLang="en-US" sz="28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8323" y="133118"/>
            <a:ext cx="4939330" cy="671083"/>
            <a:chOff x="6700042" y="1811232"/>
            <a:chExt cx="4939330" cy="671083"/>
          </a:xfrm>
        </p:grpSpPr>
        <p:grpSp>
          <p:nvGrpSpPr>
            <p:cNvPr id="18" name="组合 17"/>
            <p:cNvGrpSpPr/>
            <p:nvPr/>
          </p:nvGrpSpPr>
          <p:grpSpPr>
            <a:xfrm>
              <a:off x="7400211" y="1811232"/>
              <a:ext cx="4239161" cy="671083"/>
              <a:chOff x="2474687" y="2338719"/>
              <a:chExt cx="4239161" cy="671083"/>
            </a:xfrm>
          </p:grpSpPr>
          <p:sp>
            <p:nvSpPr>
              <p:cNvPr id="22" name="文本框 21"/>
              <p:cNvSpPr txBox="1"/>
              <p:nvPr/>
            </p:nvSpPr>
            <p:spPr>
              <a:xfrm>
                <a:off x="2474687" y="2338719"/>
                <a:ext cx="42391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产品销售情况</a:t>
                </a:r>
              </a:p>
            </p:txBody>
          </p:sp>
          <p:sp>
            <p:nvSpPr>
              <p:cNvPr id="23" name="文本框 22"/>
              <p:cNvSpPr txBox="1"/>
              <p:nvPr/>
            </p:nvSpPr>
            <p:spPr>
              <a:xfrm>
                <a:off x="2493738"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组合 18"/>
            <p:cNvGrpSpPr/>
            <p:nvPr/>
          </p:nvGrpSpPr>
          <p:grpSpPr>
            <a:xfrm>
              <a:off x="6700042" y="1826297"/>
              <a:ext cx="615554" cy="615554"/>
              <a:chOff x="1738737" y="2530375"/>
              <a:chExt cx="615554" cy="615554"/>
            </a:xfrm>
          </p:grpSpPr>
          <p:sp>
            <p:nvSpPr>
              <p:cNvPr id="20" name="椭圆 19"/>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文本框 20"/>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04</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40" name="组合 39">
            <a:extLst>
              <a:ext uri="{FF2B5EF4-FFF2-40B4-BE49-F238E27FC236}">
                <a16:creationId xmlns:a16="http://schemas.microsoft.com/office/drawing/2014/main" id="{2C5C97EA-D5A7-421C-882C-B8BB8E18629D}"/>
              </a:ext>
            </a:extLst>
          </p:cNvPr>
          <p:cNvGrpSpPr/>
          <p:nvPr/>
        </p:nvGrpSpPr>
        <p:grpSpPr>
          <a:xfrm>
            <a:off x="899078" y="1724026"/>
            <a:ext cx="10442575" cy="3684586"/>
            <a:chOff x="899078" y="1724026"/>
            <a:chExt cx="10442575" cy="3684586"/>
          </a:xfrm>
        </p:grpSpPr>
        <p:grpSp>
          <p:nvGrpSpPr>
            <p:cNvPr id="41" name="组合 40">
              <a:extLst>
                <a:ext uri="{FF2B5EF4-FFF2-40B4-BE49-F238E27FC236}">
                  <a16:creationId xmlns:a16="http://schemas.microsoft.com/office/drawing/2014/main" id="{0758E6D7-FCE3-4AF9-87FF-B5BBA9CB318E}"/>
                </a:ext>
              </a:extLst>
            </p:cNvPr>
            <p:cNvGrpSpPr/>
            <p:nvPr/>
          </p:nvGrpSpPr>
          <p:grpSpPr>
            <a:xfrm>
              <a:off x="899078" y="1724026"/>
              <a:ext cx="5132387" cy="1704974"/>
              <a:chOff x="874713" y="1943101"/>
              <a:chExt cx="5132387" cy="1704974"/>
            </a:xfrm>
          </p:grpSpPr>
          <p:grpSp>
            <p:nvGrpSpPr>
              <p:cNvPr id="63" name="组合 62">
                <a:extLst>
                  <a:ext uri="{FF2B5EF4-FFF2-40B4-BE49-F238E27FC236}">
                    <a16:creationId xmlns:a16="http://schemas.microsoft.com/office/drawing/2014/main" id="{E06C4F9B-B256-4FB5-B75A-D30BE20F9E5D}"/>
                  </a:ext>
                </a:extLst>
              </p:cNvPr>
              <p:cNvGrpSpPr/>
              <p:nvPr/>
            </p:nvGrpSpPr>
            <p:grpSpPr>
              <a:xfrm>
                <a:off x="874713" y="1943101"/>
                <a:ext cx="5132387" cy="1704974"/>
                <a:chOff x="874713" y="1752601"/>
                <a:chExt cx="5132387" cy="1704974"/>
              </a:xfrm>
            </p:grpSpPr>
            <p:sp>
              <p:nvSpPr>
                <p:cNvPr id="67" name="矩形 66">
                  <a:extLst>
                    <a:ext uri="{FF2B5EF4-FFF2-40B4-BE49-F238E27FC236}">
                      <a16:creationId xmlns:a16="http://schemas.microsoft.com/office/drawing/2014/main" id="{BEDB6C84-F0A4-4916-B30C-485B5A315078}"/>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8" name="椭圆 8">
                  <a:extLst>
                    <a:ext uri="{FF2B5EF4-FFF2-40B4-BE49-F238E27FC236}">
                      <a16:creationId xmlns:a16="http://schemas.microsoft.com/office/drawing/2014/main" id="{59030DCE-2A46-4884-8D65-F04C54F5D74D}"/>
                    </a:ext>
                  </a:extLst>
                </p:cNvPr>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64" name="组合 63">
                <a:extLst>
                  <a:ext uri="{FF2B5EF4-FFF2-40B4-BE49-F238E27FC236}">
                    <a16:creationId xmlns:a16="http://schemas.microsoft.com/office/drawing/2014/main" id="{49E3831C-1A00-475D-AE45-0CB84FA1505E}"/>
                  </a:ext>
                </a:extLst>
              </p:cNvPr>
              <p:cNvGrpSpPr/>
              <p:nvPr/>
            </p:nvGrpSpPr>
            <p:grpSpPr>
              <a:xfrm>
                <a:off x="1259398" y="2277135"/>
                <a:ext cx="3941252" cy="1027435"/>
                <a:chOff x="7483989" y="3314482"/>
                <a:chExt cx="3941252" cy="1027435"/>
              </a:xfrm>
            </p:grpSpPr>
            <p:sp>
              <p:nvSpPr>
                <p:cNvPr id="65" name="矩形 64">
                  <a:extLst>
                    <a:ext uri="{FF2B5EF4-FFF2-40B4-BE49-F238E27FC236}">
                      <a16:creationId xmlns:a16="http://schemas.microsoft.com/office/drawing/2014/main" id="{E576D69B-EB83-466D-A667-89A2685A6927}"/>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p>
              </p:txBody>
            </p:sp>
            <p:sp>
              <p:nvSpPr>
                <p:cNvPr id="66" name="矩形 65">
                  <a:extLst>
                    <a:ext uri="{FF2B5EF4-FFF2-40B4-BE49-F238E27FC236}">
                      <a16:creationId xmlns:a16="http://schemas.microsoft.com/office/drawing/2014/main" id="{B51B47A0-BD74-4E89-9262-FD36F04337D8}"/>
                    </a:ext>
                  </a:extLst>
                </p:cNvPr>
                <p:cNvSpPr/>
                <p:nvPr/>
              </p:nvSpPr>
              <p:spPr>
                <a:xfrm>
                  <a:off x="7483989" y="3314482"/>
                  <a:ext cx="2050552" cy="369332"/>
                </a:xfrm>
                <a:prstGeom prst="rect">
                  <a:avLst/>
                </a:prstGeom>
                <a:ln>
                  <a:noFill/>
                </a:ln>
              </p:spPr>
              <p:txBody>
                <a:bodyPr wrap="square">
                  <a:spAutoFit/>
                  <a:scene3d>
                    <a:camera prst="orthographicFront"/>
                    <a:lightRig rig="threePt" dir="t"/>
                  </a:scene3d>
                  <a:sp3d contourW="12700"/>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grpSp>
        <p:grpSp>
          <p:nvGrpSpPr>
            <p:cNvPr id="42" name="组合 41">
              <a:extLst>
                <a:ext uri="{FF2B5EF4-FFF2-40B4-BE49-F238E27FC236}">
                  <a16:creationId xmlns:a16="http://schemas.microsoft.com/office/drawing/2014/main" id="{5676C915-6BD0-4342-AD42-34A6F96427A1}"/>
                </a:ext>
              </a:extLst>
            </p:cNvPr>
            <p:cNvGrpSpPr/>
            <p:nvPr/>
          </p:nvGrpSpPr>
          <p:grpSpPr>
            <a:xfrm>
              <a:off x="899078" y="3703638"/>
              <a:ext cx="5132387" cy="1704974"/>
              <a:chOff x="874713" y="3922713"/>
              <a:chExt cx="5132387" cy="1704974"/>
            </a:xfrm>
          </p:grpSpPr>
          <p:grpSp>
            <p:nvGrpSpPr>
              <p:cNvPr id="57" name="组合 56">
                <a:extLst>
                  <a:ext uri="{FF2B5EF4-FFF2-40B4-BE49-F238E27FC236}">
                    <a16:creationId xmlns:a16="http://schemas.microsoft.com/office/drawing/2014/main" id="{C0CEF2B1-806E-4878-AC19-7AA7DA26C8EE}"/>
                  </a:ext>
                </a:extLst>
              </p:cNvPr>
              <p:cNvGrpSpPr/>
              <p:nvPr/>
            </p:nvGrpSpPr>
            <p:grpSpPr>
              <a:xfrm>
                <a:off x="874713" y="3922713"/>
                <a:ext cx="5132387" cy="1704974"/>
                <a:chOff x="874713" y="1752601"/>
                <a:chExt cx="5132387" cy="1704974"/>
              </a:xfrm>
            </p:grpSpPr>
            <p:sp>
              <p:nvSpPr>
                <p:cNvPr id="61" name="矩形 60">
                  <a:extLst>
                    <a:ext uri="{FF2B5EF4-FFF2-40B4-BE49-F238E27FC236}">
                      <a16:creationId xmlns:a16="http://schemas.microsoft.com/office/drawing/2014/main" id="{D71F76C1-98E7-47E2-8F9F-8EB1DBD99653}"/>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2" name="椭圆 31">
                  <a:extLst>
                    <a:ext uri="{FF2B5EF4-FFF2-40B4-BE49-F238E27FC236}">
                      <a16:creationId xmlns:a16="http://schemas.microsoft.com/office/drawing/2014/main" id="{E4FD171A-5F2E-4862-AB3B-F1C1A4D7D11D}"/>
                    </a:ext>
                  </a:extLst>
                </p:cNvPr>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8" name="组合 57">
                <a:extLst>
                  <a:ext uri="{FF2B5EF4-FFF2-40B4-BE49-F238E27FC236}">
                    <a16:creationId xmlns:a16="http://schemas.microsoft.com/office/drawing/2014/main" id="{E9FA0426-FC52-4632-AF67-90ADE3986E86}"/>
                  </a:ext>
                </a:extLst>
              </p:cNvPr>
              <p:cNvGrpSpPr/>
              <p:nvPr/>
            </p:nvGrpSpPr>
            <p:grpSpPr>
              <a:xfrm>
                <a:off x="1259398" y="4272447"/>
                <a:ext cx="3941252" cy="1027435"/>
                <a:chOff x="7483989" y="3314482"/>
                <a:chExt cx="3941252" cy="1027435"/>
              </a:xfrm>
            </p:grpSpPr>
            <p:sp>
              <p:nvSpPr>
                <p:cNvPr id="59" name="矩形 58">
                  <a:extLst>
                    <a:ext uri="{FF2B5EF4-FFF2-40B4-BE49-F238E27FC236}">
                      <a16:creationId xmlns:a16="http://schemas.microsoft.com/office/drawing/2014/main" id="{60DE79B3-C0A5-4338-96BD-32644BF01C64}"/>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p>
              </p:txBody>
            </p:sp>
            <p:sp>
              <p:nvSpPr>
                <p:cNvPr id="60" name="矩形 59">
                  <a:extLst>
                    <a:ext uri="{FF2B5EF4-FFF2-40B4-BE49-F238E27FC236}">
                      <a16:creationId xmlns:a16="http://schemas.microsoft.com/office/drawing/2014/main" id="{46703E59-4E39-469A-BA9E-8FE32FEC6F13}"/>
                    </a:ext>
                  </a:extLst>
                </p:cNvPr>
                <p:cNvSpPr/>
                <p:nvPr/>
              </p:nvSpPr>
              <p:spPr>
                <a:xfrm>
                  <a:off x="7483989" y="3314482"/>
                  <a:ext cx="2050552" cy="369332"/>
                </a:xfrm>
                <a:prstGeom prst="rect">
                  <a:avLst/>
                </a:prstGeom>
              </p:spPr>
              <p:txBody>
                <a:bodyPr wrap="square">
                  <a:spAutoFit/>
                  <a:scene3d>
                    <a:camera prst="orthographicFront"/>
                    <a:lightRig rig="threePt" dir="t"/>
                  </a:scene3d>
                  <a:sp3d contourW="12700"/>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grpSp>
        <p:grpSp>
          <p:nvGrpSpPr>
            <p:cNvPr id="43" name="组合 42">
              <a:extLst>
                <a:ext uri="{FF2B5EF4-FFF2-40B4-BE49-F238E27FC236}">
                  <a16:creationId xmlns:a16="http://schemas.microsoft.com/office/drawing/2014/main" id="{26E5E508-B0E2-4BD3-BA0D-AB4F3BF13839}"/>
                </a:ext>
              </a:extLst>
            </p:cNvPr>
            <p:cNvGrpSpPr/>
            <p:nvPr/>
          </p:nvGrpSpPr>
          <p:grpSpPr>
            <a:xfrm>
              <a:off x="6209266" y="1724026"/>
              <a:ext cx="5132387" cy="1704974"/>
              <a:chOff x="6184901" y="1943101"/>
              <a:chExt cx="5132387" cy="1704974"/>
            </a:xfrm>
          </p:grpSpPr>
          <p:grpSp>
            <p:nvGrpSpPr>
              <p:cNvPr id="51" name="组合 50">
                <a:extLst>
                  <a:ext uri="{FF2B5EF4-FFF2-40B4-BE49-F238E27FC236}">
                    <a16:creationId xmlns:a16="http://schemas.microsoft.com/office/drawing/2014/main" id="{784B5E33-324B-429F-98F5-04BCB9BB757B}"/>
                  </a:ext>
                </a:extLst>
              </p:cNvPr>
              <p:cNvGrpSpPr/>
              <p:nvPr/>
            </p:nvGrpSpPr>
            <p:grpSpPr>
              <a:xfrm>
                <a:off x="6184901" y="1943101"/>
                <a:ext cx="5132387" cy="1704974"/>
                <a:chOff x="874713" y="1752601"/>
                <a:chExt cx="5132387" cy="1704974"/>
              </a:xfrm>
            </p:grpSpPr>
            <p:sp>
              <p:nvSpPr>
                <p:cNvPr id="55" name="矩形 54">
                  <a:extLst>
                    <a:ext uri="{FF2B5EF4-FFF2-40B4-BE49-F238E27FC236}">
                      <a16:creationId xmlns:a16="http://schemas.microsoft.com/office/drawing/2014/main" id="{6966D038-B494-4EA1-973E-440FC1925326}"/>
                    </a:ext>
                  </a:extLst>
                </p:cNvPr>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椭圆 34">
                  <a:extLst>
                    <a:ext uri="{FF2B5EF4-FFF2-40B4-BE49-F238E27FC236}">
                      <a16:creationId xmlns:a16="http://schemas.microsoft.com/office/drawing/2014/main" id="{71737512-5F68-4D8A-AF96-50F30F5577CC}"/>
                    </a:ext>
                  </a:extLst>
                </p:cNvPr>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2" name="组合 51">
                <a:extLst>
                  <a:ext uri="{FF2B5EF4-FFF2-40B4-BE49-F238E27FC236}">
                    <a16:creationId xmlns:a16="http://schemas.microsoft.com/office/drawing/2014/main" id="{65324C07-821E-4FE6-B573-9B01E43FFCE3}"/>
                  </a:ext>
                </a:extLst>
              </p:cNvPr>
              <p:cNvGrpSpPr/>
              <p:nvPr/>
            </p:nvGrpSpPr>
            <p:grpSpPr>
              <a:xfrm>
                <a:off x="6569586" y="2277135"/>
                <a:ext cx="3941252" cy="1027435"/>
                <a:chOff x="7483989" y="3314482"/>
                <a:chExt cx="3941252" cy="1027435"/>
              </a:xfrm>
            </p:grpSpPr>
            <p:sp>
              <p:nvSpPr>
                <p:cNvPr id="53" name="矩形 52">
                  <a:extLst>
                    <a:ext uri="{FF2B5EF4-FFF2-40B4-BE49-F238E27FC236}">
                      <a16:creationId xmlns:a16="http://schemas.microsoft.com/office/drawing/2014/main" id="{498BDD08-9F5D-4BD5-AC6E-21D7AE47BE0D}"/>
                    </a:ext>
                  </a:extLst>
                </p:cNvPr>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p>
              </p:txBody>
            </p:sp>
            <p:sp>
              <p:nvSpPr>
                <p:cNvPr id="54" name="矩形 53">
                  <a:extLst>
                    <a:ext uri="{FF2B5EF4-FFF2-40B4-BE49-F238E27FC236}">
                      <a16:creationId xmlns:a16="http://schemas.microsoft.com/office/drawing/2014/main" id="{ABEBA0F1-F70E-4E7E-916A-91D4357A5177}"/>
                    </a:ext>
                  </a:extLst>
                </p:cNvPr>
                <p:cNvSpPr/>
                <p:nvPr/>
              </p:nvSpPr>
              <p:spPr>
                <a:xfrm>
                  <a:off x="7483989" y="3314482"/>
                  <a:ext cx="2050552" cy="369332"/>
                </a:xfrm>
                <a:prstGeom prst="rect">
                  <a:avLst/>
                </a:prstGeom>
              </p:spPr>
              <p:txBody>
                <a:bodyPr wrap="square">
                  <a:spAutoFit/>
                  <a:scene3d>
                    <a:camera prst="orthographicFront"/>
                    <a:lightRig rig="threePt" dir="t"/>
                  </a:scene3d>
                  <a:sp3d contourW="12700"/>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grpSp>
        <p:grpSp>
          <p:nvGrpSpPr>
            <p:cNvPr id="44" name="组合 43">
              <a:extLst>
                <a:ext uri="{FF2B5EF4-FFF2-40B4-BE49-F238E27FC236}">
                  <a16:creationId xmlns:a16="http://schemas.microsoft.com/office/drawing/2014/main" id="{A2C23B85-83AD-4698-9B2B-724603849223}"/>
                </a:ext>
              </a:extLst>
            </p:cNvPr>
            <p:cNvGrpSpPr/>
            <p:nvPr/>
          </p:nvGrpSpPr>
          <p:grpSpPr>
            <a:xfrm>
              <a:off x="6209266" y="3703638"/>
              <a:ext cx="5132387" cy="1704974"/>
              <a:chOff x="6184901" y="3922713"/>
              <a:chExt cx="5132387" cy="1704974"/>
            </a:xfrm>
          </p:grpSpPr>
          <p:grpSp>
            <p:nvGrpSpPr>
              <p:cNvPr id="45" name="组合 44">
                <a:extLst>
                  <a:ext uri="{FF2B5EF4-FFF2-40B4-BE49-F238E27FC236}">
                    <a16:creationId xmlns:a16="http://schemas.microsoft.com/office/drawing/2014/main" id="{6076B0BE-2C8C-4BC2-A8FB-7001CE620604}"/>
                  </a:ext>
                </a:extLst>
              </p:cNvPr>
              <p:cNvGrpSpPr/>
              <p:nvPr/>
            </p:nvGrpSpPr>
            <p:grpSpPr>
              <a:xfrm>
                <a:off x="6184901" y="3922713"/>
                <a:ext cx="5132387" cy="1704974"/>
                <a:chOff x="874713" y="1752601"/>
                <a:chExt cx="5132387" cy="1704974"/>
              </a:xfrm>
            </p:grpSpPr>
            <p:sp>
              <p:nvSpPr>
                <p:cNvPr id="49" name="矩形 48">
                  <a:extLst>
                    <a:ext uri="{FF2B5EF4-FFF2-40B4-BE49-F238E27FC236}">
                      <a16:creationId xmlns:a16="http://schemas.microsoft.com/office/drawing/2014/main" id="{3029304C-A92D-4FE7-8E9E-3193D100AFF2}"/>
                    </a:ext>
                  </a:extLst>
                </p:cNvPr>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椭圆 37">
                  <a:extLst>
                    <a:ext uri="{FF2B5EF4-FFF2-40B4-BE49-F238E27FC236}">
                      <a16:creationId xmlns:a16="http://schemas.microsoft.com/office/drawing/2014/main" id="{E5C35854-4A87-471A-AA5B-5E5C5113458A}"/>
                    </a:ext>
                  </a:extLst>
                </p:cNvPr>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6" name="组合 45">
                <a:extLst>
                  <a:ext uri="{FF2B5EF4-FFF2-40B4-BE49-F238E27FC236}">
                    <a16:creationId xmlns:a16="http://schemas.microsoft.com/office/drawing/2014/main" id="{A3F9364E-3D82-4987-BC22-7005D0A86258}"/>
                  </a:ext>
                </a:extLst>
              </p:cNvPr>
              <p:cNvGrpSpPr/>
              <p:nvPr/>
            </p:nvGrpSpPr>
            <p:grpSpPr>
              <a:xfrm>
                <a:off x="6569586" y="4272447"/>
                <a:ext cx="3941252" cy="1027435"/>
                <a:chOff x="7483989" y="3314482"/>
                <a:chExt cx="3941252" cy="1027435"/>
              </a:xfrm>
            </p:grpSpPr>
            <p:sp>
              <p:nvSpPr>
                <p:cNvPr id="47" name="矩形 46">
                  <a:extLst>
                    <a:ext uri="{FF2B5EF4-FFF2-40B4-BE49-F238E27FC236}">
                      <a16:creationId xmlns:a16="http://schemas.microsoft.com/office/drawing/2014/main" id="{58F0265A-2557-446B-BF0E-42FEE07BCC01}"/>
                    </a:ext>
                  </a:extLst>
                </p:cNvPr>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p>
              </p:txBody>
            </p:sp>
            <p:sp>
              <p:nvSpPr>
                <p:cNvPr id="48" name="矩形 47">
                  <a:extLst>
                    <a:ext uri="{FF2B5EF4-FFF2-40B4-BE49-F238E27FC236}">
                      <a16:creationId xmlns:a16="http://schemas.microsoft.com/office/drawing/2014/main" id="{25030702-A69B-47DF-BA5A-AD188E84C152}"/>
                    </a:ext>
                  </a:extLst>
                </p:cNvPr>
                <p:cNvSpPr/>
                <p:nvPr/>
              </p:nvSpPr>
              <p:spPr>
                <a:xfrm>
                  <a:off x="7483989" y="3314482"/>
                  <a:ext cx="2050552" cy="369332"/>
                </a:xfrm>
                <a:prstGeom prst="rect">
                  <a:avLst/>
                </a:prstGeom>
                <a:ln>
                  <a:noFill/>
                </a:ln>
              </p:spPr>
              <p:txBody>
                <a:bodyPr wrap="square">
                  <a:spAutoFit/>
                  <a:scene3d>
                    <a:camera prst="orthographicFront"/>
                    <a:lightRig rig="threePt" dir="t"/>
                  </a:scene3d>
                  <a:sp3d contourW="12700"/>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8323" y="133118"/>
            <a:ext cx="4939330" cy="671083"/>
            <a:chOff x="6700042" y="1811232"/>
            <a:chExt cx="4939330" cy="671083"/>
          </a:xfrm>
        </p:grpSpPr>
        <p:grpSp>
          <p:nvGrpSpPr>
            <p:cNvPr id="18" name="组合 17"/>
            <p:cNvGrpSpPr/>
            <p:nvPr/>
          </p:nvGrpSpPr>
          <p:grpSpPr>
            <a:xfrm>
              <a:off x="7400211" y="1811232"/>
              <a:ext cx="4239161" cy="671083"/>
              <a:chOff x="2474687" y="2338719"/>
              <a:chExt cx="4239161" cy="671083"/>
            </a:xfrm>
          </p:grpSpPr>
          <p:sp>
            <p:nvSpPr>
              <p:cNvPr id="22" name="文本框 21"/>
              <p:cNvSpPr txBox="1"/>
              <p:nvPr/>
            </p:nvSpPr>
            <p:spPr>
              <a:xfrm>
                <a:off x="2474687" y="2338719"/>
                <a:ext cx="42391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产品销售情况</a:t>
                </a:r>
              </a:p>
            </p:txBody>
          </p:sp>
          <p:sp>
            <p:nvSpPr>
              <p:cNvPr id="23" name="文本框 22"/>
              <p:cNvSpPr txBox="1"/>
              <p:nvPr/>
            </p:nvSpPr>
            <p:spPr>
              <a:xfrm>
                <a:off x="2493738"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组合 18"/>
            <p:cNvGrpSpPr/>
            <p:nvPr/>
          </p:nvGrpSpPr>
          <p:grpSpPr>
            <a:xfrm>
              <a:off x="6700042" y="1826297"/>
              <a:ext cx="615554" cy="615554"/>
              <a:chOff x="1738737" y="2530375"/>
              <a:chExt cx="615554" cy="615554"/>
            </a:xfrm>
          </p:grpSpPr>
          <p:sp>
            <p:nvSpPr>
              <p:cNvPr id="20" name="椭圆 19"/>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文本框 20"/>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04</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28" name="组合 82">
            <a:extLst>
              <a:ext uri="{FF2B5EF4-FFF2-40B4-BE49-F238E27FC236}">
                <a16:creationId xmlns:a16="http://schemas.microsoft.com/office/drawing/2014/main" id="{3E0B5FB0-85D0-481E-89D3-E89975A27D5C}"/>
              </a:ext>
            </a:extLst>
          </p:cNvPr>
          <p:cNvGrpSpPr/>
          <p:nvPr/>
        </p:nvGrpSpPr>
        <p:grpSpPr>
          <a:xfrm>
            <a:off x="9043205" y="2824727"/>
            <a:ext cx="1065603" cy="1208546"/>
            <a:chOff x="8434811" y="2608031"/>
            <a:chExt cx="1166390" cy="1322855"/>
          </a:xfrm>
        </p:grpSpPr>
        <p:sp>
          <p:nvSpPr>
            <p:cNvPr id="40" name="íṩļíḓê">
              <a:extLst>
                <a:ext uri="{FF2B5EF4-FFF2-40B4-BE49-F238E27FC236}">
                  <a16:creationId xmlns:a16="http://schemas.microsoft.com/office/drawing/2014/main" id="{568440BE-F4EB-450B-B8F3-55386F30FC98}"/>
                </a:ext>
              </a:extLst>
            </p:cNvPr>
            <p:cNvSpPr/>
            <p:nvPr/>
          </p:nvSpPr>
          <p:spPr>
            <a:xfrm rot="18900000">
              <a:off x="8434811"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1" name="íṣľíḑè">
              <a:extLst>
                <a:ext uri="{FF2B5EF4-FFF2-40B4-BE49-F238E27FC236}">
                  <a16:creationId xmlns:a16="http://schemas.microsoft.com/office/drawing/2014/main" id="{77D83A93-25AA-46B8-8639-8AF8264341AC}"/>
                </a:ext>
              </a:extLst>
            </p:cNvPr>
            <p:cNvSpPr/>
            <p:nvPr/>
          </p:nvSpPr>
          <p:spPr>
            <a:xfrm rot="18900000">
              <a:off x="8434811"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2" name="ïşḷîḋè">
              <a:extLst>
                <a:ext uri="{FF2B5EF4-FFF2-40B4-BE49-F238E27FC236}">
                  <a16:creationId xmlns:a16="http://schemas.microsoft.com/office/drawing/2014/main" id="{96265FD8-4AA7-4A19-AC28-ABE7DCBD8829}"/>
                </a:ext>
              </a:extLst>
            </p:cNvPr>
            <p:cNvSpPr>
              <a:spLocks/>
            </p:cNvSpPr>
            <p:nvPr/>
          </p:nvSpPr>
          <p:spPr bwMode="auto">
            <a:xfrm>
              <a:off x="8777771" y="3107818"/>
              <a:ext cx="480471" cy="47974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3" name="组合 85">
            <a:extLst>
              <a:ext uri="{FF2B5EF4-FFF2-40B4-BE49-F238E27FC236}">
                <a16:creationId xmlns:a16="http://schemas.microsoft.com/office/drawing/2014/main" id="{D55DA0A6-91DD-456F-9E6B-847E31093013}"/>
              </a:ext>
            </a:extLst>
          </p:cNvPr>
          <p:cNvGrpSpPr/>
          <p:nvPr/>
        </p:nvGrpSpPr>
        <p:grpSpPr>
          <a:xfrm>
            <a:off x="2095590" y="3014855"/>
            <a:ext cx="1065603" cy="1233024"/>
            <a:chOff x="2603197" y="2764496"/>
            <a:chExt cx="1166390" cy="1349647"/>
          </a:xfrm>
        </p:grpSpPr>
        <p:sp>
          <p:nvSpPr>
            <p:cNvPr id="44" name="iṣ1îḋe">
              <a:extLst>
                <a:ext uri="{FF2B5EF4-FFF2-40B4-BE49-F238E27FC236}">
                  <a16:creationId xmlns:a16="http://schemas.microsoft.com/office/drawing/2014/main" id="{5A0FF3B8-A489-43FD-A894-F0806D568442}"/>
                </a:ext>
              </a:extLst>
            </p:cNvPr>
            <p:cNvSpPr/>
            <p:nvPr/>
          </p:nvSpPr>
          <p:spPr>
            <a:xfrm rot="18900000">
              <a:off x="2603197"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ï$ľîḋè">
              <a:extLst>
                <a:ext uri="{FF2B5EF4-FFF2-40B4-BE49-F238E27FC236}">
                  <a16:creationId xmlns:a16="http://schemas.microsoft.com/office/drawing/2014/main" id="{FE0287D1-83D5-4706-A306-4E0735982A68}"/>
                </a:ext>
              </a:extLst>
            </p:cNvPr>
            <p:cNvSpPr/>
            <p:nvPr/>
          </p:nvSpPr>
          <p:spPr>
            <a:xfrm rot="18900000">
              <a:off x="2603197"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íŝlîḑé">
              <a:extLst>
                <a:ext uri="{FF2B5EF4-FFF2-40B4-BE49-F238E27FC236}">
                  <a16:creationId xmlns:a16="http://schemas.microsoft.com/office/drawing/2014/main" id="{79FE6FE1-320B-4D60-80DE-343DF96ACC4A}"/>
                </a:ext>
              </a:extLst>
            </p:cNvPr>
            <p:cNvSpPr>
              <a:spLocks/>
            </p:cNvSpPr>
            <p:nvPr/>
          </p:nvSpPr>
          <p:spPr bwMode="auto">
            <a:xfrm>
              <a:off x="2943076" y="3104743"/>
              <a:ext cx="486631" cy="485896"/>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7" name="组合 83">
            <a:extLst>
              <a:ext uri="{FF2B5EF4-FFF2-40B4-BE49-F238E27FC236}">
                <a16:creationId xmlns:a16="http://schemas.microsoft.com/office/drawing/2014/main" id="{8882F95B-7EE3-4EFF-9852-7EB1812EBDD9}"/>
              </a:ext>
            </a:extLst>
          </p:cNvPr>
          <p:cNvGrpSpPr/>
          <p:nvPr/>
        </p:nvGrpSpPr>
        <p:grpSpPr>
          <a:xfrm>
            <a:off x="6760420" y="3014855"/>
            <a:ext cx="1065603" cy="1233024"/>
            <a:chOff x="6518711" y="2764496"/>
            <a:chExt cx="1166390" cy="1349647"/>
          </a:xfrm>
        </p:grpSpPr>
        <p:sp>
          <p:nvSpPr>
            <p:cNvPr id="48" name="ïṣlïḋè">
              <a:extLst>
                <a:ext uri="{FF2B5EF4-FFF2-40B4-BE49-F238E27FC236}">
                  <a16:creationId xmlns:a16="http://schemas.microsoft.com/office/drawing/2014/main" id="{49329379-50F1-431A-90D8-B553DE7A3590}"/>
                </a:ext>
              </a:extLst>
            </p:cNvPr>
            <p:cNvSpPr/>
            <p:nvPr/>
          </p:nvSpPr>
          <p:spPr>
            <a:xfrm rot="18900000">
              <a:off x="6518711"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ïśļíḑê">
              <a:extLst>
                <a:ext uri="{FF2B5EF4-FFF2-40B4-BE49-F238E27FC236}">
                  <a16:creationId xmlns:a16="http://schemas.microsoft.com/office/drawing/2014/main" id="{9F745B45-7064-4317-A404-FC4A207323A4}"/>
                </a:ext>
              </a:extLst>
            </p:cNvPr>
            <p:cNvSpPr/>
            <p:nvPr/>
          </p:nvSpPr>
          <p:spPr>
            <a:xfrm rot="18900000">
              <a:off x="6518711"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íślïďê">
              <a:extLst>
                <a:ext uri="{FF2B5EF4-FFF2-40B4-BE49-F238E27FC236}">
                  <a16:creationId xmlns:a16="http://schemas.microsoft.com/office/drawing/2014/main" id="{FCE7DB9B-6BB8-4347-BA2F-04AB527698FE}"/>
                </a:ext>
              </a:extLst>
            </p:cNvPr>
            <p:cNvSpPr>
              <a:spLocks/>
            </p:cNvSpPr>
            <p:nvPr/>
          </p:nvSpPr>
          <p:spPr bwMode="auto">
            <a:xfrm>
              <a:off x="6960591" y="3104374"/>
              <a:ext cx="282627" cy="486631"/>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1" name="组合 84">
            <a:extLst>
              <a:ext uri="{FF2B5EF4-FFF2-40B4-BE49-F238E27FC236}">
                <a16:creationId xmlns:a16="http://schemas.microsoft.com/office/drawing/2014/main" id="{9B9438A2-EAA5-45AF-9527-F7044E58E4FC}"/>
              </a:ext>
            </a:extLst>
          </p:cNvPr>
          <p:cNvGrpSpPr/>
          <p:nvPr/>
        </p:nvGrpSpPr>
        <p:grpSpPr>
          <a:xfrm>
            <a:off x="4420911" y="2824727"/>
            <a:ext cx="1065603" cy="1208546"/>
            <a:chOff x="4555000" y="2608031"/>
            <a:chExt cx="1166390" cy="1322855"/>
          </a:xfrm>
        </p:grpSpPr>
        <p:sp>
          <p:nvSpPr>
            <p:cNvPr id="52" name="íṧ1íḑê">
              <a:extLst>
                <a:ext uri="{FF2B5EF4-FFF2-40B4-BE49-F238E27FC236}">
                  <a16:creationId xmlns:a16="http://schemas.microsoft.com/office/drawing/2014/main" id="{D33FA424-0B70-473C-A80B-D43F778AA83F}"/>
                </a:ext>
              </a:extLst>
            </p:cNvPr>
            <p:cNvSpPr/>
            <p:nvPr/>
          </p:nvSpPr>
          <p:spPr>
            <a:xfrm rot="18900000">
              <a:off x="4555000"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iṩlíḓê">
              <a:extLst>
                <a:ext uri="{FF2B5EF4-FFF2-40B4-BE49-F238E27FC236}">
                  <a16:creationId xmlns:a16="http://schemas.microsoft.com/office/drawing/2014/main" id="{6270CDA9-47B0-42FC-87ED-425EDD91A0FE}"/>
                </a:ext>
              </a:extLst>
            </p:cNvPr>
            <p:cNvSpPr/>
            <p:nvPr/>
          </p:nvSpPr>
          <p:spPr>
            <a:xfrm rot="18900000">
              <a:off x="4555000"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is1iḍè">
              <a:extLst>
                <a:ext uri="{FF2B5EF4-FFF2-40B4-BE49-F238E27FC236}">
                  <a16:creationId xmlns:a16="http://schemas.microsoft.com/office/drawing/2014/main" id="{C6E133A5-90D6-4A22-9041-D2344BAAA0D8}"/>
                </a:ext>
              </a:extLst>
            </p:cNvPr>
            <p:cNvSpPr>
              <a:spLocks/>
            </p:cNvSpPr>
            <p:nvPr/>
          </p:nvSpPr>
          <p:spPr bwMode="auto">
            <a:xfrm>
              <a:off x="4857839" y="3072802"/>
              <a:ext cx="560710" cy="54977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5" name="组合 90">
            <a:extLst>
              <a:ext uri="{FF2B5EF4-FFF2-40B4-BE49-F238E27FC236}">
                <a16:creationId xmlns:a16="http://schemas.microsoft.com/office/drawing/2014/main" id="{FC95090D-BD2E-4A57-9BC1-44263C5F5627}"/>
              </a:ext>
            </a:extLst>
          </p:cNvPr>
          <p:cNvGrpSpPr/>
          <p:nvPr/>
        </p:nvGrpSpPr>
        <p:grpSpPr>
          <a:xfrm>
            <a:off x="1117161" y="4635995"/>
            <a:ext cx="3022460" cy="1031885"/>
            <a:chOff x="4457820" y="2412339"/>
            <a:chExt cx="3022460" cy="1031885"/>
          </a:xfrm>
        </p:grpSpPr>
        <p:sp>
          <p:nvSpPr>
            <p:cNvPr id="56" name="文本框 55">
              <a:extLst>
                <a:ext uri="{FF2B5EF4-FFF2-40B4-BE49-F238E27FC236}">
                  <a16:creationId xmlns:a16="http://schemas.microsoft.com/office/drawing/2014/main" id="{6D182EF3-4CE0-475F-835E-F5467FB7D6F2}"/>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57" name="文本框 56">
              <a:extLst>
                <a:ext uri="{FF2B5EF4-FFF2-40B4-BE49-F238E27FC236}">
                  <a16:creationId xmlns:a16="http://schemas.microsoft.com/office/drawing/2014/main" id="{AA8E9EF8-9204-4643-A6D1-C4E6E9F15B14}"/>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latin typeface="思源黑体" panose="020B0500000000000000" pitchFamily="34" charset="-122"/>
                  <a:ea typeface="思源黑体" panose="020B0500000000000000" pitchFamily="34" charset="-122"/>
                  <a:sym typeface="思源黑体" panose="020B0500000000000000" pitchFamily="34" charset="-122"/>
                </a:rPr>
                <a:t>点击输入简要文字内容，文字内容需概括精炼，言简意赅的说明分项内容言简意赅的说明分项内容点击输入简要文字内容，</a:t>
              </a:r>
            </a:p>
          </p:txBody>
        </p:sp>
      </p:grpSp>
      <p:grpSp>
        <p:nvGrpSpPr>
          <p:cNvPr id="58" name="组合 93">
            <a:extLst>
              <a:ext uri="{FF2B5EF4-FFF2-40B4-BE49-F238E27FC236}">
                <a16:creationId xmlns:a16="http://schemas.microsoft.com/office/drawing/2014/main" id="{5DE24C5A-B7E1-478D-8683-95301EFD3FDD}"/>
              </a:ext>
            </a:extLst>
          </p:cNvPr>
          <p:cNvGrpSpPr/>
          <p:nvPr/>
        </p:nvGrpSpPr>
        <p:grpSpPr>
          <a:xfrm>
            <a:off x="5781989" y="4635995"/>
            <a:ext cx="3022460" cy="1031885"/>
            <a:chOff x="4457820" y="2412339"/>
            <a:chExt cx="3022460" cy="1031885"/>
          </a:xfrm>
        </p:grpSpPr>
        <p:sp>
          <p:nvSpPr>
            <p:cNvPr id="59" name="文本框 58">
              <a:extLst>
                <a:ext uri="{FF2B5EF4-FFF2-40B4-BE49-F238E27FC236}">
                  <a16:creationId xmlns:a16="http://schemas.microsoft.com/office/drawing/2014/main" id="{3EC9A6C0-E09D-4279-BAB4-B1E33F229CC4}"/>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60" name="文本框 59">
              <a:extLst>
                <a:ext uri="{FF2B5EF4-FFF2-40B4-BE49-F238E27FC236}">
                  <a16:creationId xmlns:a16="http://schemas.microsoft.com/office/drawing/2014/main" id="{ABB10BF7-0F57-414D-AE7D-A288064C1241}"/>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latin typeface="思源黑体" panose="020B0500000000000000" pitchFamily="34" charset="-122"/>
                  <a:ea typeface="思源黑体" panose="020B0500000000000000" pitchFamily="34" charset="-122"/>
                  <a:sym typeface="思源黑体" panose="020B0500000000000000" pitchFamily="34" charset="-122"/>
                </a:rPr>
                <a:t>点击输入简要文字内容，文字内容需概括精炼，言简意赅的说明分项内容言简意赅的说明分项内容点击输入简要文字内容，</a:t>
              </a:r>
            </a:p>
          </p:txBody>
        </p:sp>
      </p:grpSp>
      <p:grpSp>
        <p:nvGrpSpPr>
          <p:cNvPr id="61" name="组合 96">
            <a:extLst>
              <a:ext uri="{FF2B5EF4-FFF2-40B4-BE49-F238E27FC236}">
                <a16:creationId xmlns:a16="http://schemas.microsoft.com/office/drawing/2014/main" id="{5392B2A5-A0DA-487E-B549-385C723A2ED6}"/>
              </a:ext>
            </a:extLst>
          </p:cNvPr>
          <p:cNvGrpSpPr/>
          <p:nvPr/>
        </p:nvGrpSpPr>
        <p:grpSpPr>
          <a:xfrm>
            <a:off x="3442481" y="1572349"/>
            <a:ext cx="3022460" cy="1031885"/>
            <a:chOff x="4457820" y="2412339"/>
            <a:chExt cx="3022460" cy="1031885"/>
          </a:xfrm>
        </p:grpSpPr>
        <p:sp>
          <p:nvSpPr>
            <p:cNvPr id="62" name="文本框 61">
              <a:extLst>
                <a:ext uri="{FF2B5EF4-FFF2-40B4-BE49-F238E27FC236}">
                  <a16:creationId xmlns:a16="http://schemas.microsoft.com/office/drawing/2014/main" id="{D6A307AE-7553-4F71-8BCB-F0E972FA834B}"/>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63" name="文本框 62">
              <a:extLst>
                <a:ext uri="{FF2B5EF4-FFF2-40B4-BE49-F238E27FC236}">
                  <a16:creationId xmlns:a16="http://schemas.microsoft.com/office/drawing/2014/main" id="{52CDD59F-C41C-4FB8-AA94-3AEB8E151FD2}"/>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点击输入简要文字内容，文字内容需概括精炼，言简意赅的说明分项内容言简意赅的说明分项内容点击输入简要文字内容，</a:t>
              </a:r>
            </a:p>
          </p:txBody>
        </p:sp>
      </p:grpSp>
      <p:grpSp>
        <p:nvGrpSpPr>
          <p:cNvPr id="64" name="组合 99">
            <a:extLst>
              <a:ext uri="{FF2B5EF4-FFF2-40B4-BE49-F238E27FC236}">
                <a16:creationId xmlns:a16="http://schemas.microsoft.com/office/drawing/2014/main" id="{EBCC2190-2776-44B9-B7C0-35B0EF19F145}"/>
              </a:ext>
            </a:extLst>
          </p:cNvPr>
          <p:cNvGrpSpPr/>
          <p:nvPr/>
        </p:nvGrpSpPr>
        <p:grpSpPr>
          <a:xfrm>
            <a:off x="8060164" y="1572349"/>
            <a:ext cx="3022460" cy="1031885"/>
            <a:chOff x="4457820" y="2412339"/>
            <a:chExt cx="3022460" cy="1031885"/>
          </a:xfrm>
        </p:grpSpPr>
        <p:sp>
          <p:nvSpPr>
            <p:cNvPr id="65" name="文本框 64">
              <a:extLst>
                <a:ext uri="{FF2B5EF4-FFF2-40B4-BE49-F238E27FC236}">
                  <a16:creationId xmlns:a16="http://schemas.microsoft.com/office/drawing/2014/main" id="{1DFF93DA-E582-480A-8D0B-BF5301C129EC}"/>
                </a:ext>
              </a:extLst>
            </p:cNvPr>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66" name="文本框 65">
              <a:extLst>
                <a:ext uri="{FF2B5EF4-FFF2-40B4-BE49-F238E27FC236}">
                  <a16:creationId xmlns:a16="http://schemas.microsoft.com/office/drawing/2014/main" id="{4718F57E-45B6-421D-A62C-139CF22B80BD}"/>
                </a:ext>
              </a:extLst>
            </p:cNvPr>
            <p:cNvSpPr txBox="1"/>
            <p:nvPr/>
          </p:nvSpPr>
          <p:spPr>
            <a:xfrm>
              <a:off x="4457820" y="2750893"/>
              <a:ext cx="3022460" cy="69333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rgbClr val="000000">
                      <a:lumMod val="75000"/>
                      <a:lumOff val="25000"/>
                    </a:srgbClr>
                  </a:solidFill>
                  <a:latin typeface="思源黑体" panose="020B0500000000000000" pitchFamily="34" charset="-122"/>
                  <a:ea typeface="思源黑体" panose="020B0500000000000000" pitchFamily="34" charset="-122"/>
                  <a:sym typeface="思源黑体" panose="020B0500000000000000" pitchFamily="34" charset="-122"/>
                </a:rPr>
                <a:t>点击输入简要文字内容，文字内容需概括精炼，言简意赅的说明分项内容言简意赅的说明分项内容点击输入简要文字内容，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animEffect transition="in" filter="fade">
                                      <p:cBhvr>
                                        <p:cTn id="24" dur="500"/>
                                        <p:tgtEl>
                                          <p:spTgt spid="51"/>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p:cNvSpPr/>
          <p:nvPr/>
        </p:nvSpPr>
        <p:spPr>
          <a:xfrm flipH="1">
            <a:off x="775602" y="0"/>
            <a:ext cx="11416398" cy="6577782"/>
          </a:xfrm>
          <a:custGeom>
            <a:avLst/>
            <a:gdLst>
              <a:gd name="connsiteX0" fmla="*/ 11348687 w 11416398"/>
              <a:gd name="connsiteY0" fmla="*/ 0 h 6577782"/>
              <a:gd name="connsiteX1" fmla="*/ 0 w 11416398"/>
              <a:gd name="connsiteY1" fmla="*/ 0 h 6577782"/>
              <a:gd name="connsiteX2" fmla="*/ 0 w 11416398"/>
              <a:gd name="connsiteY2" fmla="*/ 5266268 h 6577782"/>
              <a:gd name="connsiteX3" fmla="*/ 250815 w 11416398"/>
              <a:gd name="connsiteY3" fmla="*/ 5429367 h 6577782"/>
              <a:gd name="connsiteX4" fmla="*/ 4430556 w 11416398"/>
              <a:gd name="connsiteY4" fmla="*/ 6577782 h 6577782"/>
              <a:gd name="connsiteX5" fmla="*/ 11416398 w 11416398"/>
              <a:gd name="connsiteY5" fmla="*/ 797106 h 6577782"/>
              <a:gd name="connsiteX6" fmla="*/ 11380331 w 11416398"/>
              <a:gd name="connsiteY6" fmla="*/ 206066 h 657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6398" h="6577782">
                <a:moveTo>
                  <a:pt x="11348687" y="0"/>
                </a:moveTo>
                <a:lnTo>
                  <a:pt x="0" y="0"/>
                </a:lnTo>
                <a:lnTo>
                  <a:pt x="0" y="5266268"/>
                </a:lnTo>
                <a:lnTo>
                  <a:pt x="250815" y="5429367"/>
                </a:lnTo>
                <a:cubicBezTo>
                  <a:pt x="1416351" y="6150645"/>
                  <a:pt x="2863172" y="6577782"/>
                  <a:pt x="4430556" y="6577782"/>
                </a:cubicBezTo>
                <a:cubicBezTo>
                  <a:pt x="8288730" y="6577782"/>
                  <a:pt x="11416398" y="3989685"/>
                  <a:pt x="11416398" y="797106"/>
                </a:cubicBezTo>
                <a:cubicBezTo>
                  <a:pt x="11416398" y="597570"/>
                  <a:pt x="11404180" y="400395"/>
                  <a:pt x="11380331" y="206066"/>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6" name="组合 15">
            <a:extLst>
              <a:ext uri="{FF2B5EF4-FFF2-40B4-BE49-F238E27FC236}">
                <a16:creationId xmlns:a16="http://schemas.microsoft.com/office/drawing/2014/main" id="{06839243-1525-4085-8B50-07EE3C1249AA}"/>
              </a:ext>
            </a:extLst>
          </p:cNvPr>
          <p:cNvGrpSpPr/>
          <p:nvPr/>
        </p:nvGrpSpPr>
        <p:grpSpPr>
          <a:xfrm rot="10800000" flipV="1">
            <a:off x="-1" y="0"/>
            <a:ext cx="12192003" cy="6858000"/>
            <a:chOff x="-3" y="0"/>
            <a:chExt cx="12192003" cy="6887605"/>
          </a:xfrm>
        </p:grpSpPr>
        <p:sp>
          <p:nvSpPr>
            <p:cNvPr id="17" name="任意多边形: 形状 16">
              <a:extLst>
                <a:ext uri="{FF2B5EF4-FFF2-40B4-BE49-F238E27FC236}">
                  <a16:creationId xmlns:a16="http://schemas.microsoft.com/office/drawing/2014/main" id="{AF440292-DF4D-4164-83BF-9A5C853C4DB6}"/>
                </a:ext>
              </a:extLst>
            </p:cNvPr>
            <p:cNvSpPr/>
            <p:nvPr/>
          </p:nvSpPr>
          <p:spPr>
            <a:xfrm flipH="1">
              <a:off x="1" y="1"/>
              <a:ext cx="9838293" cy="6887603"/>
            </a:xfrm>
            <a:custGeom>
              <a:avLst/>
              <a:gdLst>
                <a:gd name="connsiteX0" fmla="*/ 9838293 w 9838293"/>
                <a:gd name="connsiteY0" fmla="*/ 0 h 6887603"/>
                <a:gd name="connsiteX1" fmla="*/ 432940 w 9838293"/>
                <a:gd name="connsiteY1" fmla="*/ 0 h 6887603"/>
                <a:gd name="connsiteX2" fmla="*/ 376846 w 9838293"/>
                <a:gd name="connsiteY2" fmla="*/ 142267 h 6887603"/>
                <a:gd name="connsiteX3" fmla="*/ 0 w 9838293"/>
                <a:gd name="connsiteY3" fmla="*/ 2277614 h 6887603"/>
                <a:gd name="connsiteX4" fmla="*/ 2034671 w 9838293"/>
                <a:gd name="connsiteY4" fmla="*/ 6874673 h 6887603"/>
                <a:gd name="connsiteX5" fmla="*/ 2049599 w 9838293"/>
                <a:gd name="connsiteY5" fmla="*/ 6887603 h 6887603"/>
                <a:gd name="connsiteX6" fmla="*/ 9838293 w 9838293"/>
                <a:gd name="connsiteY6" fmla="*/ 688760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38293" h="6887603">
                  <a:moveTo>
                    <a:pt x="9838293" y="0"/>
                  </a:moveTo>
                  <a:lnTo>
                    <a:pt x="432940" y="0"/>
                  </a:lnTo>
                  <a:lnTo>
                    <a:pt x="376846" y="142267"/>
                  </a:lnTo>
                  <a:cubicBezTo>
                    <a:pt x="133051" y="808102"/>
                    <a:pt x="0" y="1527320"/>
                    <a:pt x="0" y="2277614"/>
                  </a:cubicBezTo>
                  <a:cubicBezTo>
                    <a:pt x="0" y="4099757"/>
                    <a:pt x="784730" y="5738616"/>
                    <a:pt x="2034671" y="6874673"/>
                  </a:cubicBezTo>
                  <a:lnTo>
                    <a:pt x="2049599" y="6887603"/>
                  </a:lnTo>
                  <a:lnTo>
                    <a:pt x="9838293" y="6887603"/>
                  </a:lnTo>
                  <a:close/>
                </a:path>
              </a:pathLst>
            </a:custGeom>
            <a:gradFill>
              <a:gsLst>
                <a:gs pos="75000">
                  <a:srgbClr val="E51933"/>
                </a:gs>
                <a:gs pos="100000">
                  <a:srgbClr val="97061A"/>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8" name="任意多边形: 形状 17">
              <a:extLst>
                <a:ext uri="{FF2B5EF4-FFF2-40B4-BE49-F238E27FC236}">
                  <a16:creationId xmlns:a16="http://schemas.microsoft.com/office/drawing/2014/main" id="{110C4FE5-4689-44A6-9CB2-5EC3F7F07209}"/>
                </a:ext>
              </a:extLst>
            </p:cNvPr>
            <p:cNvSpPr/>
            <p:nvPr/>
          </p:nvSpPr>
          <p:spPr>
            <a:xfrm flipH="1">
              <a:off x="-3" y="0"/>
              <a:ext cx="12192001" cy="6887605"/>
            </a:xfrm>
            <a:custGeom>
              <a:avLst/>
              <a:gdLst>
                <a:gd name="connsiteX0" fmla="*/ 12119281 w 12191998"/>
                <a:gd name="connsiteY0" fmla="*/ 0 h 6887603"/>
                <a:gd name="connsiteX1" fmla="*/ 99957 w 12191998"/>
                <a:gd name="connsiteY1" fmla="*/ 0 h 6887603"/>
                <a:gd name="connsiteX2" fmla="*/ 94729 w 12191998"/>
                <a:gd name="connsiteY2" fmla="*/ 18413 h 6887603"/>
                <a:gd name="connsiteX3" fmla="*/ 10332 w 12191998"/>
                <a:gd name="connsiteY3" fmla="*/ 394847 h 6887603"/>
                <a:gd name="connsiteX4" fmla="*/ 0 w 12191998"/>
                <a:gd name="connsiteY4" fmla="*/ 459759 h 6887603"/>
                <a:gd name="connsiteX5" fmla="*/ 0 w 12191998"/>
                <a:gd name="connsiteY5" fmla="*/ 2674379 h 6887603"/>
                <a:gd name="connsiteX6" fmla="*/ 21533 w 12191998"/>
                <a:gd name="connsiteY6" fmla="*/ 2803145 h 6887603"/>
                <a:gd name="connsiteX7" fmla="*/ 2889295 w 12191998"/>
                <a:gd name="connsiteY7" fmla="*/ 6881800 h 6887603"/>
                <a:gd name="connsiteX8" fmla="*/ 2899389 w 12191998"/>
                <a:gd name="connsiteY8" fmla="*/ 6887603 h 6887603"/>
                <a:gd name="connsiteX9" fmla="*/ 9319851 w 12191998"/>
                <a:gd name="connsiteY9" fmla="*/ 6887603 h 6887603"/>
                <a:gd name="connsiteX10" fmla="*/ 9329944 w 12191998"/>
                <a:gd name="connsiteY10" fmla="*/ 6881800 h 6887603"/>
                <a:gd name="connsiteX11" fmla="*/ 12104918 w 12191998"/>
                <a:gd name="connsiteY11" fmla="*/ 3196802 h 6887603"/>
                <a:gd name="connsiteX12" fmla="*/ 12191998 w 12191998"/>
                <a:gd name="connsiteY12" fmla="*/ 2827364 h 6887603"/>
                <a:gd name="connsiteX13" fmla="*/ 12191998 w 12191998"/>
                <a:gd name="connsiteY13" fmla="*/ 319427 h 6887603"/>
                <a:gd name="connsiteX14" fmla="*/ 12124510 w 12191998"/>
                <a:gd name="connsiteY14" fmla="*/ 1841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1998" h="6887603">
                  <a:moveTo>
                    <a:pt x="12119281" y="0"/>
                  </a:moveTo>
                  <a:lnTo>
                    <a:pt x="99957" y="0"/>
                  </a:lnTo>
                  <a:lnTo>
                    <a:pt x="94729" y="18413"/>
                  </a:lnTo>
                  <a:cubicBezTo>
                    <a:pt x="62819" y="142434"/>
                    <a:pt x="34645" y="267955"/>
                    <a:pt x="10332" y="394847"/>
                  </a:cubicBezTo>
                  <a:lnTo>
                    <a:pt x="0" y="459759"/>
                  </a:lnTo>
                  <a:lnTo>
                    <a:pt x="0" y="2674379"/>
                  </a:lnTo>
                  <a:lnTo>
                    <a:pt x="21533" y="2803145"/>
                  </a:lnTo>
                  <a:cubicBezTo>
                    <a:pt x="369180" y="4529567"/>
                    <a:pt x="1432786" y="5996804"/>
                    <a:pt x="2889295" y="6881800"/>
                  </a:cubicBezTo>
                  <a:lnTo>
                    <a:pt x="2899389" y="6887603"/>
                  </a:lnTo>
                  <a:lnTo>
                    <a:pt x="9319851" y="6887603"/>
                  </a:lnTo>
                  <a:lnTo>
                    <a:pt x="9329944" y="6881800"/>
                  </a:lnTo>
                  <a:cubicBezTo>
                    <a:pt x="10674414" y="6064880"/>
                    <a:pt x="11684102" y="4751851"/>
                    <a:pt x="12104918" y="3196802"/>
                  </a:cubicBezTo>
                  <a:lnTo>
                    <a:pt x="12191998" y="2827364"/>
                  </a:lnTo>
                  <a:lnTo>
                    <a:pt x="12191998" y="319427"/>
                  </a:lnTo>
                  <a:lnTo>
                    <a:pt x="12124510" y="18413"/>
                  </a:lnTo>
                  <a:close/>
                </a:path>
              </a:pathLst>
            </a:custGeom>
            <a:gradFill>
              <a:gsLst>
                <a:gs pos="45000">
                  <a:srgbClr val="32425B"/>
                </a:gs>
                <a:gs pos="0">
                  <a:srgbClr val="202A3B"/>
                </a:gs>
                <a:gs pos="100000">
                  <a:srgbClr val="202A3B"/>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任意多边形: 形状 18">
              <a:extLst>
                <a:ext uri="{FF2B5EF4-FFF2-40B4-BE49-F238E27FC236}">
                  <a16:creationId xmlns:a16="http://schemas.microsoft.com/office/drawing/2014/main" id="{D8286B36-96CA-4CEB-814D-6A9CA2CB4D86}"/>
                </a:ext>
              </a:extLst>
            </p:cNvPr>
            <p:cNvSpPr/>
            <p:nvPr/>
          </p:nvSpPr>
          <p:spPr>
            <a:xfrm flipH="1">
              <a:off x="732176" y="1"/>
              <a:ext cx="11459824" cy="6887604"/>
            </a:xfrm>
            <a:custGeom>
              <a:avLst/>
              <a:gdLst>
                <a:gd name="connsiteX0" fmla="*/ 11317227 w 11459824"/>
                <a:gd name="connsiteY0" fmla="*/ 0 h 6887602"/>
                <a:gd name="connsiteX1" fmla="*/ 0 w 11459824"/>
                <a:gd name="connsiteY1" fmla="*/ 0 h 6887602"/>
                <a:gd name="connsiteX2" fmla="*/ 0 w 11459824"/>
                <a:gd name="connsiteY2" fmla="*/ 6887602 h 6887602"/>
                <a:gd name="connsiteX3" fmla="*/ 8536215 w 11459824"/>
                <a:gd name="connsiteY3" fmla="*/ 6887602 h 6887602"/>
                <a:gd name="connsiteX4" fmla="*/ 8765225 w 11459824"/>
                <a:gd name="connsiteY4" fmla="*/ 6718777 h 6887602"/>
                <a:gd name="connsiteX5" fmla="*/ 11459824 w 11459824"/>
                <a:gd name="connsiteY5" fmla="*/ 1358728 h 6887602"/>
                <a:gd name="connsiteX6" fmla="*/ 11374506 w 11459824"/>
                <a:gd name="connsiteY6" fmla="*/ 300886 h 688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9824" h="6887602">
                  <a:moveTo>
                    <a:pt x="11317227" y="0"/>
                  </a:moveTo>
                  <a:lnTo>
                    <a:pt x="0" y="0"/>
                  </a:lnTo>
                  <a:lnTo>
                    <a:pt x="0" y="6887602"/>
                  </a:lnTo>
                  <a:lnTo>
                    <a:pt x="8536215" y="6887602"/>
                  </a:lnTo>
                  <a:lnTo>
                    <a:pt x="8765225" y="6718777"/>
                  </a:lnTo>
                  <a:cubicBezTo>
                    <a:pt x="10410884" y="5444736"/>
                    <a:pt x="11459824" y="3516645"/>
                    <a:pt x="11459824" y="1358728"/>
                  </a:cubicBezTo>
                  <a:cubicBezTo>
                    <a:pt x="11459824" y="999075"/>
                    <a:pt x="11430687" y="645806"/>
                    <a:pt x="11374506" y="300886"/>
                  </a:cubicBez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任意多边形: 形状 19">
              <a:extLst>
                <a:ext uri="{FF2B5EF4-FFF2-40B4-BE49-F238E27FC236}">
                  <a16:creationId xmlns:a16="http://schemas.microsoft.com/office/drawing/2014/main" id="{18CD73B7-27FD-4078-A32C-F56744338921}"/>
                </a:ext>
              </a:extLst>
            </p:cNvPr>
            <p:cNvSpPr/>
            <p:nvPr/>
          </p:nvSpPr>
          <p:spPr>
            <a:xfrm flipH="1">
              <a:off x="775602" y="0"/>
              <a:ext cx="11416398" cy="6577782"/>
            </a:xfrm>
            <a:custGeom>
              <a:avLst/>
              <a:gdLst>
                <a:gd name="connsiteX0" fmla="*/ 11348687 w 11416398"/>
                <a:gd name="connsiteY0" fmla="*/ 0 h 6577782"/>
                <a:gd name="connsiteX1" fmla="*/ 0 w 11416398"/>
                <a:gd name="connsiteY1" fmla="*/ 0 h 6577782"/>
                <a:gd name="connsiteX2" fmla="*/ 0 w 11416398"/>
                <a:gd name="connsiteY2" fmla="*/ 5266268 h 6577782"/>
                <a:gd name="connsiteX3" fmla="*/ 250815 w 11416398"/>
                <a:gd name="connsiteY3" fmla="*/ 5429367 h 6577782"/>
                <a:gd name="connsiteX4" fmla="*/ 4430556 w 11416398"/>
                <a:gd name="connsiteY4" fmla="*/ 6577782 h 6577782"/>
                <a:gd name="connsiteX5" fmla="*/ 11416398 w 11416398"/>
                <a:gd name="connsiteY5" fmla="*/ 797106 h 6577782"/>
                <a:gd name="connsiteX6" fmla="*/ 11380331 w 11416398"/>
                <a:gd name="connsiteY6" fmla="*/ 206066 h 657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6398" h="6577782">
                  <a:moveTo>
                    <a:pt x="11348687" y="0"/>
                  </a:moveTo>
                  <a:lnTo>
                    <a:pt x="0" y="0"/>
                  </a:lnTo>
                  <a:lnTo>
                    <a:pt x="0" y="5266268"/>
                  </a:lnTo>
                  <a:lnTo>
                    <a:pt x="250815" y="5429367"/>
                  </a:lnTo>
                  <a:cubicBezTo>
                    <a:pt x="1416351" y="6150645"/>
                    <a:pt x="2863172" y="6577782"/>
                    <a:pt x="4430556" y="6577782"/>
                  </a:cubicBezTo>
                  <a:cubicBezTo>
                    <a:pt x="8288730" y="6577782"/>
                    <a:pt x="11416398" y="3989685"/>
                    <a:pt x="11416398" y="797106"/>
                  </a:cubicBezTo>
                  <a:cubicBezTo>
                    <a:pt x="11416398" y="597570"/>
                    <a:pt x="11404180" y="400395"/>
                    <a:pt x="11380331" y="206066"/>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矩形 20">
              <a:extLst>
                <a:ext uri="{FF2B5EF4-FFF2-40B4-BE49-F238E27FC236}">
                  <a16:creationId xmlns:a16="http://schemas.microsoft.com/office/drawing/2014/main" id="{BA5A8AA9-71A5-4431-93B9-EC69FF019080}"/>
                </a:ext>
              </a:extLst>
            </p:cNvPr>
            <p:cNvSpPr/>
            <p:nvPr/>
          </p:nvSpPr>
          <p:spPr>
            <a:xfrm>
              <a:off x="0" y="0"/>
              <a:ext cx="167640" cy="396240"/>
            </a:xfrm>
            <a:prstGeom prst="rect">
              <a:avLst/>
            </a:prstGeom>
            <a:solidFill>
              <a:srgbClr val="202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2" name="组合 21">
            <a:extLst>
              <a:ext uri="{FF2B5EF4-FFF2-40B4-BE49-F238E27FC236}">
                <a16:creationId xmlns:a16="http://schemas.microsoft.com/office/drawing/2014/main" id="{B4804B7C-7430-476D-902B-8F38E814E71A}"/>
              </a:ext>
            </a:extLst>
          </p:cNvPr>
          <p:cNvGrpSpPr/>
          <p:nvPr/>
        </p:nvGrpSpPr>
        <p:grpSpPr>
          <a:xfrm>
            <a:off x="630226" y="455746"/>
            <a:ext cx="7135208" cy="4457569"/>
            <a:chOff x="5302221" y="-196265"/>
            <a:chExt cx="7135208" cy="4457569"/>
          </a:xfrm>
        </p:grpSpPr>
        <p:sp>
          <p:nvSpPr>
            <p:cNvPr id="23" name="矩形: 圆角 22">
              <a:extLst>
                <a:ext uri="{FF2B5EF4-FFF2-40B4-BE49-F238E27FC236}">
                  <a16:creationId xmlns:a16="http://schemas.microsoft.com/office/drawing/2014/main" id="{6A837745-86D1-4748-9DA6-93E99F31AB53}"/>
                </a:ext>
              </a:extLst>
            </p:cNvPr>
            <p:cNvSpPr/>
            <p:nvPr/>
          </p:nvSpPr>
          <p:spPr>
            <a:xfrm>
              <a:off x="5424652" y="3480585"/>
              <a:ext cx="5788164" cy="300854"/>
            </a:xfrm>
            <a:prstGeom prst="roundRect">
              <a:avLst>
                <a:gd name="adj" fmla="val 50000"/>
              </a:avLst>
            </a:prstGeom>
            <a:gradFill>
              <a:gsLst>
                <a:gs pos="50000">
                  <a:srgbClr val="32425B"/>
                </a:gs>
                <a:gs pos="0">
                  <a:srgbClr val="202A3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a:extLst>
                <a:ext uri="{FF2B5EF4-FFF2-40B4-BE49-F238E27FC236}">
                  <a16:creationId xmlns:a16="http://schemas.microsoft.com/office/drawing/2014/main" id="{7341D888-C328-4204-A3CC-5A220FF9F077}"/>
                </a:ext>
              </a:extLst>
            </p:cNvPr>
            <p:cNvSpPr txBox="1"/>
            <p:nvPr/>
          </p:nvSpPr>
          <p:spPr>
            <a:xfrm>
              <a:off x="5805964" y="3477124"/>
              <a:ext cx="4976648" cy="307777"/>
            </a:xfrm>
            <a:prstGeom prst="rect">
              <a:avLst/>
            </a:prstGeom>
            <a:noFill/>
          </p:spPr>
          <p:txBody>
            <a:bodyPr wrap="square" rtlCol="0">
              <a:spAutoFit/>
            </a:bodyPr>
            <a:lstStyle/>
            <a:p>
              <a:pPr algn="dist"/>
              <a:r>
                <a:rPr lang="zh-CN" altLang="en-US"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工作总结</a:t>
              </a:r>
              <a:r>
                <a:rPr lang="en-US" altLang="zh-CN"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工作汇报</a:t>
              </a:r>
              <a:r>
                <a:rPr lang="en-US" altLang="zh-CN"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总结计划</a:t>
              </a:r>
              <a:r>
                <a:rPr lang="en-US" altLang="zh-CN"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a:t>
              </a:r>
              <a:r>
                <a:rPr lang="zh-CN" altLang="en-US" sz="1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述职汇报</a:t>
              </a:r>
            </a:p>
          </p:txBody>
        </p:sp>
        <p:sp>
          <p:nvSpPr>
            <p:cNvPr id="25" name="TextBox 11">
              <a:extLst>
                <a:ext uri="{FF2B5EF4-FFF2-40B4-BE49-F238E27FC236}">
                  <a16:creationId xmlns:a16="http://schemas.microsoft.com/office/drawing/2014/main" id="{4C7C8FED-02D9-40C6-979D-3D9FA65152A5}"/>
                </a:ext>
              </a:extLst>
            </p:cNvPr>
            <p:cNvSpPr txBox="1"/>
            <p:nvPr/>
          </p:nvSpPr>
          <p:spPr>
            <a:xfrm>
              <a:off x="5480950" y="3938139"/>
              <a:ext cx="5675568" cy="323165"/>
            </a:xfrm>
            <a:prstGeom prst="rect">
              <a:avLst/>
            </a:prstGeom>
            <a:noFill/>
          </p:spPr>
          <p:txBody>
            <a:bodyPr wrap="square" lIns="0" tIns="0" rIns="0" bIns="0" rtlCol="0">
              <a:spAutoFit/>
              <a:scene3d>
                <a:camera prst="orthographicFront"/>
                <a:lightRig rig="threePt" dir="t"/>
              </a:scene3d>
              <a:sp3d contourW="12700"/>
            </a:bodyPr>
            <a:lstStyle/>
            <a:p>
              <a:r>
                <a:rPr lang="en-US" altLang="zh-CN" sz="1050" dirty="0">
                  <a:solidFill>
                    <a:srgbClr val="393939"/>
                  </a:solidFill>
                  <a:latin typeface="思源黑体" panose="020B0500000000000000" pitchFamily="34" charset="-122"/>
                  <a:ea typeface="思源黑体" panose="020B0500000000000000" pitchFamily="34" charset="-122"/>
                  <a:sym typeface="思源黑体" panose="020B0500000000000000" pitchFamily="34" charset="-122"/>
                </a:rPr>
                <a:t>Type your content here, either by copying your text, or by copying after the text, Type your content here, either by copying your text, or by copying after the text, </a:t>
              </a:r>
              <a:endParaRPr lang="zh-CN" altLang="en-US" sz="1050" dirty="0">
                <a:solidFill>
                  <a:srgbClr val="393939"/>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矩形 25">
              <a:extLst>
                <a:ext uri="{FF2B5EF4-FFF2-40B4-BE49-F238E27FC236}">
                  <a16:creationId xmlns:a16="http://schemas.microsoft.com/office/drawing/2014/main" id="{76FD159C-8C94-4E81-BCEC-6B2AE2CDB0B9}"/>
                </a:ext>
              </a:extLst>
            </p:cNvPr>
            <p:cNvSpPr/>
            <p:nvPr/>
          </p:nvSpPr>
          <p:spPr>
            <a:xfrm>
              <a:off x="5302221" y="1278397"/>
              <a:ext cx="7135208" cy="1938992"/>
            </a:xfrm>
            <a:prstGeom prst="rect">
              <a:avLst/>
            </a:prstGeom>
          </p:spPr>
          <p:txBody>
            <a:bodyPr wrap="square">
              <a:spAutoFit/>
            </a:bodyPr>
            <a:lstStyle/>
            <a:p>
              <a:pPr lvl="0">
                <a:defRPr/>
              </a:pPr>
              <a:r>
                <a:rPr lang="zh-CN" altLang="en-US" sz="60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公司部门</a:t>
              </a:r>
              <a:endParaRPr lang="en-US" altLang="zh-CN" sz="60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a:p>
              <a:pPr lvl="0">
                <a:defRPr/>
              </a:pPr>
              <a:r>
                <a:rPr lang="zh-CN" altLang="en-US" sz="6000" b="1" dirty="0">
                  <a:gradFill flip="none" rotWithShape="1">
                    <a:gsLst>
                      <a:gs pos="50000">
                        <a:srgbClr val="E51933"/>
                      </a:gs>
                      <a:gs pos="0">
                        <a:srgbClr val="97061A"/>
                      </a:gs>
                      <a:gs pos="100000">
                        <a:srgbClr val="97061A"/>
                      </a:gs>
                    </a:gsLst>
                    <a:lin ang="2700000" scaled="1"/>
                    <a:tileRect/>
                  </a:gradFill>
                  <a:latin typeface="思源黑体" panose="020B0500000000000000" pitchFamily="34" charset="-122"/>
                  <a:ea typeface="思源黑体" panose="020B0500000000000000" pitchFamily="34" charset="-122"/>
                  <a:sym typeface="思源黑体" panose="020B0500000000000000" pitchFamily="34" charset="-122"/>
                </a:rPr>
                <a:t>业务销售</a:t>
              </a:r>
              <a:r>
                <a:rPr lang="zh-CN" altLang="en-US" sz="60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工作汇报</a:t>
              </a:r>
            </a:p>
          </p:txBody>
        </p:sp>
        <p:sp>
          <p:nvSpPr>
            <p:cNvPr id="27" name="矩形 26">
              <a:extLst>
                <a:ext uri="{FF2B5EF4-FFF2-40B4-BE49-F238E27FC236}">
                  <a16:creationId xmlns:a16="http://schemas.microsoft.com/office/drawing/2014/main" id="{15204D6D-C2AD-43C8-82D4-B91449A1DC77}"/>
                </a:ext>
              </a:extLst>
            </p:cNvPr>
            <p:cNvSpPr/>
            <p:nvPr/>
          </p:nvSpPr>
          <p:spPr>
            <a:xfrm>
              <a:off x="5302221" y="-196265"/>
              <a:ext cx="7135208" cy="584775"/>
            </a:xfrm>
            <a:prstGeom prst="rect">
              <a:avLst/>
            </a:prstGeom>
          </p:spPr>
          <p:txBody>
            <a:bodyPr wrap="square">
              <a:spAutoFit/>
            </a:bodyPr>
            <a:lstStyle/>
            <a:p>
              <a:pPr lvl="0">
                <a:defRPr/>
              </a:pPr>
              <a:r>
                <a:rPr lang="en-US" altLang="zh-CN" sz="32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LOGO</a:t>
              </a:r>
              <a:endParaRPr lang="zh-CN" altLang="en-US" sz="32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8" name="组合 27">
            <a:extLst>
              <a:ext uri="{FF2B5EF4-FFF2-40B4-BE49-F238E27FC236}">
                <a16:creationId xmlns:a16="http://schemas.microsoft.com/office/drawing/2014/main" id="{5A84BC55-1CAD-4A9A-9261-62C6AEC208A8}"/>
              </a:ext>
            </a:extLst>
          </p:cNvPr>
          <p:cNvGrpSpPr/>
          <p:nvPr/>
        </p:nvGrpSpPr>
        <p:grpSpPr>
          <a:xfrm>
            <a:off x="7397678" y="1790865"/>
            <a:ext cx="3276270" cy="3276270"/>
            <a:chOff x="1420588" y="1572467"/>
            <a:chExt cx="3276270" cy="3276270"/>
          </a:xfrm>
        </p:grpSpPr>
        <p:sp>
          <p:nvSpPr>
            <p:cNvPr id="29" name="椭圆 28">
              <a:extLst>
                <a:ext uri="{FF2B5EF4-FFF2-40B4-BE49-F238E27FC236}">
                  <a16:creationId xmlns:a16="http://schemas.microsoft.com/office/drawing/2014/main" id="{64D43B08-2F19-4138-B4E3-6F1E8E8D7F69}"/>
                </a:ext>
              </a:extLst>
            </p:cNvPr>
            <p:cNvSpPr/>
            <p:nvPr/>
          </p:nvSpPr>
          <p:spPr>
            <a:xfrm>
              <a:off x="1420588" y="1572467"/>
              <a:ext cx="3276270" cy="327627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0" name="椭圆 29">
              <a:extLst>
                <a:ext uri="{FF2B5EF4-FFF2-40B4-BE49-F238E27FC236}">
                  <a16:creationId xmlns:a16="http://schemas.microsoft.com/office/drawing/2014/main" id="{7D725B54-FF8A-4C6D-93BB-458E24FBC3E5}"/>
                </a:ext>
              </a:extLst>
            </p:cNvPr>
            <p:cNvSpPr/>
            <p:nvPr/>
          </p:nvSpPr>
          <p:spPr>
            <a:xfrm>
              <a:off x="1420588" y="1572467"/>
              <a:ext cx="3276270" cy="3276270"/>
            </a:xfrm>
            <a:prstGeom prst="ellipse">
              <a:avLst/>
            </a:prstGeom>
            <a:solidFill>
              <a:srgbClr val="32425B">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0AAA1A0-2C40-4478-A16A-ABC4766D7AC9}"/>
              </a:ext>
            </a:extLst>
          </p:cNvPr>
          <p:cNvSpPr/>
          <p:nvPr/>
        </p:nvSpPr>
        <p:spPr>
          <a:xfrm>
            <a:off x="1200150" y="1351508"/>
            <a:ext cx="9791700" cy="4154984"/>
          </a:xfrm>
          <a:prstGeom prst="rect">
            <a:avLst/>
          </a:prstGeom>
        </p:spPr>
        <p:txBody>
          <a:bodyPr wrap="square">
            <a:spAutoFit/>
          </a:bodyPr>
          <a:lstStyle/>
          <a:p>
            <a:pPr algn="ctr">
              <a:spcAft>
                <a:spcPts val="0"/>
              </a:spcAft>
            </a:pPr>
            <a:r>
              <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版权声明</a:t>
            </a:r>
          </a:p>
          <a:p>
            <a:pPr algn="ctr">
              <a:spcAft>
                <a:spcPts val="0"/>
              </a:spcAft>
            </a:pPr>
            <a:r>
              <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感谢您下载觅知网平台上提供的</a:t>
            </a:r>
            <a:r>
              <a:rPr lang="en-US"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PPT</a:t>
            </a:r>
            <a:r>
              <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作品，为了您和觅知网以及原创作者的利益，请勿复制、传播、销售，否则将承担法律责任！觅知网将对作品进行维权，按照传播下载次数进行十倍的索取赔偿！</a:t>
            </a:r>
          </a:p>
          <a:p>
            <a:pPr algn="ctr">
              <a:spcAft>
                <a:spcPts val="0"/>
              </a:spcAft>
            </a:pPr>
            <a:r>
              <a:rPr lang="en-US"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1.</a:t>
            </a:r>
            <a:r>
              <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在觅知网出售的</a:t>
            </a:r>
            <a:r>
              <a:rPr lang="en-US"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PPT</a:t>
            </a:r>
            <a:r>
              <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模板是免版税类（</a:t>
            </a:r>
            <a:r>
              <a:rPr lang="en-US"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RF</a:t>
            </a:r>
            <a:r>
              <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a:t>
            </a:r>
            <a:r>
              <a:rPr lang="en-US"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Royalty-Free</a:t>
            </a:r>
            <a:r>
              <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）正版受《中国人民共和国著作法》和《世界版权公约》的保护，作品的所有权、版权和著作权归觅知网所有，您下载的是</a:t>
            </a:r>
            <a:r>
              <a:rPr lang="en-US"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PPT</a:t>
            </a:r>
            <a:r>
              <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模板素材的使用权。</a:t>
            </a:r>
          </a:p>
          <a:p>
            <a:pPr algn="ctr">
              <a:spcAft>
                <a:spcPts val="0"/>
              </a:spcAft>
            </a:pPr>
            <a:r>
              <a:rPr lang="en-US"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2.</a:t>
            </a:r>
            <a:r>
              <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不得将觅知网的</a:t>
            </a:r>
            <a:r>
              <a:rPr lang="en-US"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PPT</a:t>
            </a:r>
            <a:r>
              <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模板、</a:t>
            </a:r>
            <a:r>
              <a:rPr lang="en-US"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PPT</a:t>
            </a:r>
            <a:r>
              <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素材，本身用于再出售，或者出租、出借、转让、分销、发布或者作为礼物供他人使用，不得转授权、出卖、转让本协议或者本协议中的权利。</a:t>
            </a:r>
          </a:p>
          <a:p>
            <a:pPr algn="ctr">
              <a:spcAft>
                <a:spcPts val="0"/>
              </a:spcAft>
            </a:pPr>
            <a:r>
              <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更多模板烦请登录：</a:t>
            </a:r>
            <a:r>
              <a:rPr lang="en-US"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rPr>
              <a:t>http://www.51miz.com/ppt/</a:t>
            </a:r>
            <a:endParaRPr lang="zh-CN" altLang="zh-CN" sz="2400" kern="100" dirty="0">
              <a:latin typeface="思源黑体" panose="020B0500000000000000" pitchFamily="34" charset="-122"/>
              <a:ea typeface="思源黑体" panose="020B0500000000000000" pitchFamily="34" charset="-122"/>
              <a:cs typeface="Times New Roman" panose="02020603050405020304" pitchFamily="18" charset="0"/>
              <a:sym typeface="思源黑体" panose="020B0500000000000000" pitchFamily="34" charset="-122"/>
            </a:endParaRPr>
          </a:p>
        </p:txBody>
      </p:sp>
    </p:spTree>
    <p:extLst>
      <p:ext uri="{BB962C8B-B14F-4D97-AF65-F5344CB8AC3E}">
        <p14:creationId xmlns:p14="http://schemas.microsoft.com/office/powerpoint/2010/main" val="106215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9235A5C2-DE94-4322-B962-D431824310A2}"/>
              </a:ext>
            </a:extLst>
          </p:cNvPr>
          <p:cNvGrpSpPr/>
          <p:nvPr/>
        </p:nvGrpSpPr>
        <p:grpSpPr>
          <a:xfrm rot="10800000" flipV="1">
            <a:off x="-1" y="0"/>
            <a:ext cx="12192003" cy="6858000"/>
            <a:chOff x="-3" y="0"/>
            <a:chExt cx="12192003" cy="6887605"/>
          </a:xfrm>
        </p:grpSpPr>
        <p:sp>
          <p:nvSpPr>
            <p:cNvPr id="48" name="任意多边形: 形状 47">
              <a:extLst>
                <a:ext uri="{FF2B5EF4-FFF2-40B4-BE49-F238E27FC236}">
                  <a16:creationId xmlns:a16="http://schemas.microsoft.com/office/drawing/2014/main" id="{20ADF9EF-A282-4640-A518-7DB71B52DD2E}"/>
                </a:ext>
              </a:extLst>
            </p:cNvPr>
            <p:cNvSpPr/>
            <p:nvPr/>
          </p:nvSpPr>
          <p:spPr>
            <a:xfrm flipH="1">
              <a:off x="1" y="1"/>
              <a:ext cx="9838293" cy="6887603"/>
            </a:xfrm>
            <a:custGeom>
              <a:avLst/>
              <a:gdLst>
                <a:gd name="connsiteX0" fmla="*/ 9838293 w 9838293"/>
                <a:gd name="connsiteY0" fmla="*/ 0 h 6887603"/>
                <a:gd name="connsiteX1" fmla="*/ 432940 w 9838293"/>
                <a:gd name="connsiteY1" fmla="*/ 0 h 6887603"/>
                <a:gd name="connsiteX2" fmla="*/ 376846 w 9838293"/>
                <a:gd name="connsiteY2" fmla="*/ 142267 h 6887603"/>
                <a:gd name="connsiteX3" fmla="*/ 0 w 9838293"/>
                <a:gd name="connsiteY3" fmla="*/ 2277614 h 6887603"/>
                <a:gd name="connsiteX4" fmla="*/ 2034671 w 9838293"/>
                <a:gd name="connsiteY4" fmla="*/ 6874673 h 6887603"/>
                <a:gd name="connsiteX5" fmla="*/ 2049599 w 9838293"/>
                <a:gd name="connsiteY5" fmla="*/ 6887603 h 6887603"/>
                <a:gd name="connsiteX6" fmla="*/ 9838293 w 9838293"/>
                <a:gd name="connsiteY6" fmla="*/ 688760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38293" h="6887603">
                  <a:moveTo>
                    <a:pt x="9838293" y="0"/>
                  </a:moveTo>
                  <a:lnTo>
                    <a:pt x="432940" y="0"/>
                  </a:lnTo>
                  <a:lnTo>
                    <a:pt x="376846" y="142267"/>
                  </a:lnTo>
                  <a:cubicBezTo>
                    <a:pt x="133051" y="808102"/>
                    <a:pt x="0" y="1527320"/>
                    <a:pt x="0" y="2277614"/>
                  </a:cubicBezTo>
                  <a:cubicBezTo>
                    <a:pt x="0" y="4099757"/>
                    <a:pt x="784730" y="5738616"/>
                    <a:pt x="2034671" y="6874673"/>
                  </a:cubicBezTo>
                  <a:lnTo>
                    <a:pt x="2049599" y="6887603"/>
                  </a:lnTo>
                  <a:lnTo>
                    <a:pt x="9838293" y="6887603"/>
                  </a:lnTo>
                  <a:close/>
                </a:path>
              </a:pathLst>
            </a:custGeom>
            <a:gradFill>
              <a:gsLst>
                <a:gs pos="75000">
                  <a:srgbClr val="E51933"/>
                </a:gs>
                <a:gs pos="100000">
                  <a:srgbClr val="97061A"/>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任意多边形: 形状 48">
              <a:extLst>
                <a:ext uri="{FF2B5EF4-FFF2-40B4-BE49-F238E27FC236}">
                  <a16:creationId xmlns:a16="http://schemas.microsoft.com/office/drawing/2014/main" id="{083E75A1-1C84-44BD-A7DB-38D33DB95D02}"/>
                </a:ext>
              </a:extLst>
            </p:cNvPr>
            <p:cNvSpPr/>
            <p:nvPr/>
          </p:nvSpPr>
          <p:spPr>
            <a:xfrm flipH="1">
              <a:off x="-3" y="0"/>
              <a:ext cx="12192001" cy="6887605"/>
            </a:xfrm>
            <a:custGeom>
              <a:avLst/>
              <a:gdLst>
                <a:gd name="connsiteX0" fmla="*/ 12119281 w 12191998"/>
                <a:gd name="connsiteY0" fmla="*/ 0 h 6887603"/>
                <a:gd name="connsiteX1" fmla="*/ 99957 w 12191998"/>
                <a:gd name="connsiteY1" fmla="*/ 0 h 6887603"/>
                <a:gd name="connsiteX2" fmla="*/ 94729 w 12191998"/>
                <a:gd name="connsiteY2" fmla="*/ 18413 h 6887603"/>
                <a:gd name="connsiteX3" fmla="*/ 10332 w 12191998"/>
                <a:gd name="connsiteY3" fmla="*/ 394847 h 6887603"/>
                <a:gd name="connsiteX4" fmla="*/ 0 w 12191998"/>
                <a:gd name="connsiteY4" fmla="*/ 459759 h 6887603"/>
                <a:gd name="connsiteX5" fmla="*/ 0 w 12191998"/>
                <a:gd name="connsiteY5" fmla="*/ 2674379 h 6887603"/>
                <a:gd name="connsiteX6" fmla="*/ 21533 w 12191998"/>
                <a:gd name="connsiteY6" fmla="*/ 2803145 h 6887603"/>
                <a:gd name="connsiteX7" fmla="*/ 2889295 w 12191998"/>
                <a:gd name="connsiteY7" fmla="*/ 6881800 h 6887603"/>
                <a:gd name="connsiteX8" fmla="*/ 2899389 w 12191998"/>
                <a:gd name="connsiteY8" fmla="*/ 6887603 h 6887603"/>
                <a:gd name="connsiteX9" fmla="*/ 9319851 w 12191998"/>
                <a:gd name="connsiteY9" fmla="*/ 6887603 h 6887603"/>
                <a:gd name="connsiteX10" fmla="*/ 9329944 w 12191998"/>
                <a:gd name="connsiteY10" fmla="*/ 6881800 h 6887603"/>
                <a:gd name="connsiteX11" fmla="*/ 12104918 w 12191998"/>
                <a:gd name="connsiteY11" fmla="*/ 3196802 h 6887603"/>
                <a:gd name="connsiteX12" fmla="*/ 12191998 w 12191998"/>
                <a:gd name="connsiteY12" fmla="*/ 2827364 h 6887603"/>
                <a:gd name="connsiteX13" fmla="*/ 12191998 w 12191998"/>
                <a:gd name="connsiteY13" fmla="*/ 319427 h 6887603"/>
                <a:gd name="connsiteX14" fmla="*/ 12124510 w 12191998"/>
                <a:gd name="connsiteY14" fmla="*/ 1841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1998" h="6887603">
                  <a:moveTo>
                    <a:pt x="12119281" y="0"/>
                  </a:moveTo>
                  <a:lnTo>
                    <a:pt x="99957" y="0"/>
                  </a:lnTo>
                  <a:lnTo>
                    <a:pt x="94729" y="18413"/>
                  </a:lnTo>
                  <a:cubicBezTo>
                    <a:pt x="62819" y="142434"/>
                    <a:pt x="34645" y="267955"/>
                    <a:pt x="10332" y="394847"/>
                  </a:cubicBezTo>
                  <a:lnTo>
                    <a:pt x="0" y="459759"/>
                  </a:lnTo>
                  <a:lnTo>
                    <a:pt x="0" y="2674379"/>
                  </a:lnTo>
                  <a:lnTo>
                    <a:pt x="21533" y="2803145"/>
                  </a:lnTo>
                  <a:cubicBezTo>
                    <a:pt x="369180" y="4529567"/>
                    <a:pt x="1432786" y="5996804"/>
                    <a:pt x="2889295" y="6881800"/>
                  </a:cubicBezTo>
                  <a:lnTo>
                    <a:pt x="2899389" y="6887603"/>
                  </a:lnTo>
                  <a:lnTo>
                    <a:pt x="9319851" y="6887603"/>
                  </a:lnTo>
                  <a:lnTo>
                    <a:pt x="9329944" y="6881800"/>
                  </a:lnTo>
                  <a:cubicBezTo>
                    <a:pt x="10674414" y="6064880"/>
                    <a:pt x="11684102" y="4751851"/>
                    <a:pt x="12104918" y="3196802"/>
                  </a:cubicBezTo>
                  <a:lnTo>
                    <a:pt x="12191998" y="2827364"/>
                  </a:lnTo>
                  <a:lnTo>
                    <a:pt x="12191998" y="319427"/>
                  </a:lnTo>
                  <a:lnTo>
                    <a:pt x="12124510" y="18413"/>
                  </a:lnTo>
                  <a:close/>
                </a:path>
              </a:pathLst>
            </a:custGeom>
            <a:gradFill>
              <a:gsLst>
                <a:gs pos="45000">
                  <a:srgbClr val="32425B"/>
                </a:gs>
                <a:gs pos="0">
                  <a:srgbClr val="202A3B"/>
                </a:gs>
                <a:gs pos="100000">
                  <a:srgbClr val="202A3B"/>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任意多边形: 形状 50">
              <a:extLst>
                <a:ext uri="{FF2B5EF4-FFF2-40B4-BE49-F238E27FC236}">
                  <a16:creationId xmlns:a16="http://schemas.microsoft.com/office/drawing/2014/main" id="{CBC1F56E-B450-479D-A26F-BB74D23714A0}"/>
                </a:ext>
              </a:extLst>
            </p:cNvPr>
            <p:cNvSpPr/>
            <p:nvPr/>
          </p:nvSpPr>
          <p:spPr>
            <a:xfrm flipH="1">
              <a:off x="732176" y="1"/>
              <a:ext cx="11459824" cy="6887604"/>
            </a:xfrm>
            <a:custGeom>
              <a:avLst/>
              <a:gdLst>
                <a:gd name="connsiteX0" fmla="*/ 11317227 w 11459824"/>
                <a:gd name="connsiteY0" fmla="*/ 0 h 6887602"/>
                <a:gd name="connsiteX1" fmla="*/ 0 w 11459824"/>
                <a:gd name="connsiteY1" fmla="*/ 0 h 6887602"/>
                <a:gd name="connsiteX2" fmla="*/ 0 w 11459824"/>
                <a:gd name="connsiteY2" fmla="*/ 6887602 h 6887602"/>
                <a:gd name="connsiteX3" fmla="*/ 8536215 w 11459824"/>
                <a:gd name="connsiteY3" fmla="*/ 6887602 h 6887602"/>
                <a:gd name="connsiteX4" fmla="*/ 8765225 w 11459824"/>
                <a:gd name="connsiteY4" fmla="*/ 6718777 h 6887602"/>
                <a:gd name="connsiteX5" fmla="*/ 11459824 w 11459824"/>
                <a:gd name="connsiteY5" fmla="*/ 1358728 h 6887602"/>
                <a:gd name="connsiteX6" fmla="*/ 11374506 w 11459824"/>
                <a:gd name="connsiteY6" fmla="*/ 300886 h 688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9824" h="6887602">
                  <a:moveTo>
                    <a:pt x="11317227" y="0"/>
                  </a:moveTo>
                  <a:lnTo>
                    <a:pt x="0" y="0"/>
                  </a:lnTo>
                  <a:lnTo>
                    <a:pt x="0" y="6887602"/>
                  </a:lnTo>
                  <a:lnTo>
                    <a:pt x="8536215" y="6887602"/>
                  </a:lnTo>
                  <a:lnTo>
                    <a:pt x="8765225" y="6718777"/>
                  </a:lnTo>
                  <a:cubicBezTo>
                    <a:pt x="10410884" y="5444736"/>
                    <a:pt x="11459824" y="3516645"/>
                    <a:pt x="11459824" y="1358728"/>
                  </a:cubicBezTo>
                  <a:cubicBezTo>
                    <a:pt x="11459824" y="999075"/>
                    <a:pt x="11430687" y="645806"/>
                    <a:pt x="11374506" y="300886"/>
                  </a:cubicBez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任意多边形: 形状 55">
              <a:extLst>
                <a:ext uri="{FF2B5EF4-FFF2-40B4-BE49-F238E27FC236}">
                  <a16:creationId xmlns:a16="http://schemas.microsoft.com/office/drawing/2014/main" id="{C324782B-CD4A-435F-85EC-FA61F44EE99C}"/>
                </a:ext>
              </a:extLst>
            </p:cNvPr>
            <p:cNvSpPr/>
            <p:nvPr/>
          </p:nvSpPr>
          <p:spPr>
            <a:xfrm flipH="1">
              <a:off x="775602" y="0"/>
              <a:ext cx="11416398" cy="6577782"/>
            </a:xfrm>
            <a:custGeom>
              <a:avLst/>
              <a:gdLst>
                <a:gd name="connsiteX0" fmla="*/ 11348687 w 11416398"/>
                <a:gd name="connsiteY0" fmla="*/ 0 h 6577782"/>
                <a:gd name="connsiteX1" fmla="*/ 0 w 11416398"/>
                <a:gd name="connsiteY1" fmla="*/ 0 h 6577782"/>
                <a:gd name="connsiteX2" fmla="*/ 0 w 11416398"/>
                <a:gd name="connsiteY2" fmla="*/ 5266268 h 6577782"/>
                <a:gd name="connsiteX3" fmla="*/ 250815 w 11416398"/>
                <a:gd name="connsiteY3" fmla="*/ 5429367 h 6577782"/>
                <a:gd name="connsiteX4" fmla="*/ 4430556 w 11416398"/>
                <a:gd name="connsiteY4" fmla="*/ 6577782 h 6577782"/>
                <a:gd name="connsiteX5" fmla="*/ 11416398 w 11416398"/>
                <a:gd name="connsiteY5" fmla="*/ 797106 h 6577782"/>
                <a:gd name="connsiteX6" fmla="*/ 11380331 w 11416398"/>
                <a:gd name="connsiteY6" fmla="*/ 206066 h 657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6398" h="6577782">
                  <a:moveTo>
                    <a:pt x="11348687" y="0"/>
                  </a:moveTo>
                  <a:lnTo>
                    <a:pt x="0" y="0"/>
                  </a:lnTo>
                  <a:lnTo>
                    <a:pt x="0" y="5266268"/>
                  </a:lnTo>
                  <a:lnTo>
                    <a:pt x="250815" y="5429367"/>
                  </a:lnTo>
                  <a:cubicBezTo>
                    <a:pt x="1416351" y="6150645"/>
                    <a:pt x="2863172" y="6577782"/>
                    <a:pt x="4430556" y="6577782"/>
                  </a:cubicBezTo>
                  <a:cubicBezTo>
                    <a:pt x="8288730" y="6577782"/>
                    <a:pt x="11416398" y="3989685"/>
                    <a:pt x="11416398" y="797106"/>
                  </a:cubicBezTo>
                  <a:cubicBezTo>
                    <a:pt x="11416398" y="597570"/>
                    <a:pt x="11404180" y="400395"/>
                    <a:pt x="11380331" y="206066"/>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矩形 56">
              <a:extLst>
                <a:ext uri="{FF2B5EF4-FFF2-40B4-BE49-F238E27FC236}">
                  <a16:creationId xmlns:a16="http://schemas.microsoft.com/office/drawing/2014/main" id="{8B60CE6A-7FEC-4635-9C50-E9E30F88FD8C}"/>
                </a:ext>
              </a:extLst>
            </p:cNvPr>
            <p:cNvSpPr/>
            <p:nvPr/>
          </p:nvSpPr>
          <p:spPr>
            <a:xfrm>
              <a:off x="0" y="0"/>
              <a:ext cx="167640" cy="396240"/>
            </a:xfrm>
            <a:prstGeom prst="rect">
              <a:avLst/>
            </a:prstGeom>
            <a:solidFill>
              <a:srgbClr val="202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6" name="组合 15"/>
          <p:cNvGrpSpPr/>
          <p:nvPr/>
        </p:nvGrpSpPr>
        <p:grpSpPr>
          <a:xfrm>
            <a:off x="2230247" y="1033001"/>
            <a:ext cx="5069956" cy="671083"/>
            <a:chOff x="6700042" y="1811232"/>
            <a:chExt cx="5069956" cy="671083"/>
          </a:xfrm>
        </p:grpSpPr>
        <p:grpSp>
          <p:nvGrpSpPr>
            <p:cNvPr id="17" name="组合 16"/>
            <p:cNvGrpSpPr/>
            <p:nvPr/>
          </p:nvGrpSpPr>
          <p:grpSpPr>
            <a:xfrm>
              <a:off x="7530837" y="1811232"/>
              <a:ext cx="4239161" cy="671083"/>
              <a:chOff x="2605313" y="2338719"/>
              <a:chExt cx="4239161" cy="671083"/>
            </a:xfrm>
          </p:grpSpPr>
          <p:sp>
            <p:nvSpPr>
              <p:cNvPr id="21" name="文本框 20"/>
              <p:cNvSpPr txBox="1"/>
              <p:nvPr/>
            </p:nvSpPr>
            <p:spPr>
              <a:xfrm>
                <a:off x="2605313" y="2338719"/>
                <a:ext cx="42391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整体运营情况</a:t>
                </a:r>
              </a:p>
            </p:txBody>
          </p:sp>
          <p:sp>
            <p:nvSpPr>
              <p:cNvPr id="22" name="文本框 21"/>
              <p:cNvSpPr txBox="1"/>
              <p:nvPr/>
            </p:nvSpPr>
            <p:spPr>
              <a:xfrm>
                <a:off x="2624364"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8" name="组合 17"/>
            <p:cNvGrpSpPr/>
            <p:nvPr/>
          </p:nvGrpSpPr>
          <p:grpSpPr>
            <a:xfrm>
              <a:off x="6700042" y="1826297"/>
              <a:ext cx="615554" cy="615554"/>
              <a:chOff x="1738737" y="2530375"/>
              <a:chExt cx="615554" cy="615554"/>
            </a:xfrm>
          </p:grpSpPr>
          <p:sp>
            <p:nvSpPr>
              <p:cNvPr id="19" name="椭圆 18"/>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文本框 19"/>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01</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23" name="组合 22"/>
          <p:cNvGrpSpPr/>
          <p:nvPr/>
        </p:nvGrpSpPr>
        <p:grpSpPr>
          <a:xfrm>
            <a:off x="2230247" y="2285776"/>
            <a:ext cx="4968356" cy="671083"/>
            <a:chOff x="6700042" y="1811232"/>
            <a:chExt cx="4968356" cy="671083"/>
          </a:xfrm>
        </p:grpSpPr>
        <p:grpSp>
          <p:nvGrpSpPr>
            <p:cNvPr id="24" name="组合 23"/>
            <p:cNvGrpSpPr/>
            <p:nvPr/>
          </p:nvGrpSpPr>
          <p:grpSpPr>
            <a:xfrm>
              <a:off x="7530837" y="1811232"/>
              <a:ext cx="4137561" cy="671083"/>
              <a:chOff x="2605313" y="2338719"/>
              <a:chExt cx="4137561" cy="671083"/>
            </a:xfrm>
          </p:grpSpPr>
          <p:sp>
            <p:nvSpPr>
              <p:cNvPr id="28" name="文本框 27"/>
              <p:cNvSpPr txBox="1"/>
              <p:nvPr/>
            </p:nvSpPr>
            <p:spPr>
              <a:xfrm>
                <a:off x="2605313" y="2338719"/>
                <a:ext cx="41375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每个月份明细</a:t>
                </a:r>
              </a:p>
            </p:txBody>
          </p:sp>
          <p:sp>
            <p:nvSpPr>
              <p:cNvPr id="29" name="文本框 28"/>
              <p:cNvSpPr txBox="1"/>
              <p:nvPr/>
            </p:nvSpPr>
            <p:spPr>
              <a:xfrm>
                <a:off x="2624364"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5" name="组合 24"/>
            <p:cNvGrpSpPr/>
            <p:nvPr/>
          </p:nvGrpSpPr>
          <p:grpSpPr>
            <a:xfrm>
              <a:off x="6700042" y="1826297"/>
              <a:ext cx="615554" cy="615554"/>
              <a:chOff x="1738737" y="2530375"/>
              <a:chExt cx="615554" cy="615554"/>
            </a:xfrm>
          </p:grpSpPr>
          <p:sp>
            <p:nvSpPr>
              <p:cNvPr id="26" name="椭圆 25"/>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文本框 26"/>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30" name="组合 29"/>
          <p:cNvGrpSpPr/>
          <p:nvPr/>
        </p:nvGrpSpPr>
        <p:grpSpPr>
          <a:xfrm>
            <a:off x="2230247" y="3538551"/>
            <a:ext cx="4968356" cy="671083"/>
            <a:chOff x="6700042" y="1811232"/>
            <a:chExt cx="4968356" cy="671083"/>
          </a:xfrm>
        </p:grpSpPr>
        <p:grpSp>
          <p:nvGrpSpPr>
            <p:cNvPr id="33" name="组合 32"/>
            <p:cNvGrpSpPr/>
            <p:nvPr/>
          </p:nvGrpSpPr>
          <p:grpSpPr>
            <a:xfrm>
              <a:off x="7530837" y="1811232"/>
              <a:ext cx="4137561" cy="671083"/>
              <a:chOff x="2605313" y="2338719"/>
              <a:chExt cx="4137561" cy="671083"/>
            </a:xfrm>
          </p:grpSpPr>
          <p:sp>
            <p:nvSpPr>
              <p:cNvPr id="38" name="文本框 37"/>
              <p:cNvSpPr txBox="1"/>
              <p:nvPr/>
            </p:nvSpPr>
            <p:spPr>
              <a:xfrm>
                <a:off x="2605313" y="2338719"/>
                <a:ext cx="41375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季度运营总结</a:t>
                </a:r>
              </a:p>
            </p:txBody>
          </p:sp>
          <p:sp>
            <p:nvSpPr>
              <p:cNvPr id="41" name="文本框 40"/>
              <p:cNvSpPr txBox="1"/>
              <p:nvPr/>
            </p:nvSpPr>
            <p:spPr>
              <a:xfrm>
                <a:off x="2624364"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4" name="组合 33"/>
            <p:cNvGrpSpPr/>
            <p:nvPr/>
          </p:nvGrpSpPr>
          <p:grpSpPr>
            <a:xfrm>
              <a:off x="6700042" y="1826297"/>
              <a:ext cx="615554" cy="615554"/>
              <a:chOff x="1738737" y="2530375"/>
              <a:chExt cx="615554" cy="615554"/>
            </a:xfrm>
          </p:grpSpPr>
          <p:sp>
            <p:nvSpPr>
              <p:cNvPr id="35" name="椭圆 34"/>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7" name="文本框 36"/>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03</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42" name="组合 41"/>
          <p:cNvGrpSpPr/>
          <p:nvPr/>
        </p:nvGrpSpPr>
        <p:grpSpPr>
          <a:xfrm>
            <a:off x="2230247" y="4791326"/>
            <a:ext cx="4968356" cy="671083"/>
            <a:chOff x="6700042" y="1811232"/>
            <a:chExt cx="4968356" cy="671083"/>
          </a:xfrm>
        </p:grpSpPr>
        <p:grpSp>
          <p:nvGrpSpPr>
            <p:cNvPr id="43" name="组合 42"/>
            <p:cNvGrpSpPr/>
            <p:nvPr/>
          </p:nvGrpSpPr>
          <p:grpSpPr>
            <a:xfrm>
              <a:off x="7530837" y="1811232"/>
              <a:ext cx="4137561" cy="671083"/>
              <a:chOff x="2605313" y="2338719"/>
              <a:chExt cx="4137561" cy="671083"/>
            </a:xfrm>
          </p:grpSpPr>
          <p:sp>
            <p:nvSpPr>
              <p:cNvPr id="50" name="文本框 49"/>
              <p:cNvSpPr txBox="1"/>
              <p:nvPr/>
            </p:nvSpPr>
            <p:spPr>
              <a:xfrm>
                <a:off x="2605313" y="2338719"/>
                <a:ext cx="41375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产品销售情况</a:t>
                </a:r>
              </a:p>
            </p:txBody>
          </p:sp>
          <p:sp>
            <p:nvSpPr>
              <p:cNvPr id="52" name="文本框 51"/>
              <p:cNvSpPr txBox="1"/>
              <p:nvPr/>
            </p:nvSpPr>
            <p:spPr>
              <a:xfrm>
                <a:off x="2624364"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4" name="组合 43"/>
            <p:cNvGrpSpPr/>
            <p:nvPr/>
          </p:nvGrpSpPr>
          <p:grpSpPr>
            <a:xfrm>
              <a:off x="6700042" y="1826297"/>
              <a:ext cx="615554" cy="615554"/>
              <a:chOff x="1738737" y="2530375"/>
              <a:chExt cx="615554" cy="615554"/>
            </a:xfrm>
          </p:grpSpPr>
          <p:sp>
            <p:nvSpPr>
              <p:cNvPr id="45" name="椭圆 44"/>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文本框 45"/>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04</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53" name="组合 52"/>
          <p:cNvGrpSpPr/>
          <p:nvPr/>
        </p:nvGrpSpPr>
        <p:grpSpPr>
          <a:xfrm>
            <a:off x="6897969" y="2386168"/>
            <a:ext cx="2845894" cy="1556761"/>
            <a:chOff x="1324379" y="2473429"/>
            <a:chExt cx="2845894" cy="1556761"/>
          </a:xfrm>
        </p:grpSpPr>
        <p:sp>
          <p:nvSpPr>
            <p:cNvPr id="54" name="文本框 53"/>
            <p:cNvSpPr txBox="1"/>
            <p:nvPr/>
          </p:nvSpPr>
          <p:spPr>
            <a:xfrm>
              <a:off x="1324379" y="3660858"/>
              <a:ext cx="284589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gradFill>
                    <a:gsLst>
                      <a:gs pos="0">
                        <a:srgbClr val="E51933"/>
                      </a:gs>
                      <a:gs pos="100000">
                        <a:srgbClr val="97061A"/>
                      </a:gs>
                    </a:gsLst>
                    <a:lin ang="2700000" scaled="1"/>
                  </a:gra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CONTENT</a:t>
              </a:r>
              <a:endParaRPr kumimoji="0" lang="zh-CN" altLang="en-US" b="0" i="0" u="none" strike="noStrike" kern="0" cap="none" spc="0" normalizeH="0" baseline="0" noProof="0" dirty="0">
                <a:ln>
                  <a:noFill/>
                </a:ln>
                <a:gradFill>
                  <a:gsLst>
                    <a:gs pos="0">
                      <a:srgbClr val="E51933"/>
                    </a:gs>
                    <a:gs pos="100000">
                      <a:srgbClr val="97061A"/>
                    </a:gs>
                  </a:gsLst>
                  <a:lin ang="2700000" scaled="1"/>
                </a:gra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5" name="文本框 54"/>
            <p:cNvSpPr txBox="1"/>
            <p:nvPr/>
          </p:nvSpPr>
          <p:spPr>
            <a:xfrm>
              <a:off x="1731663" y="2473429"/>
              <a:ext cx="2031325" cy="1200329"/>
            </a:xfrm>
            <a:prstGeom prst="rect">
              <a:avLst/>
            </a:prstGeom>
            <a:noFill/>
          </p:spPr>
          <p:txBody>
            <a:bodyPr wrap="none" rtlCol="0">
              <a:spAutoFit/>
            </a:bodyPr>
            <a:lstStyle/>
            <a:p>
              <a:pPr algn="ctr">
                <a:defRPr/>
              </a:pPr>
              <a:r>
                <a:rPr lang="zh-CN" altLang="en-US" sz="7200" b="1" dirty="0">
                  <a:gradFill>
                    <a:gsLst>
                      <a:gs pos="0">
                        <a:srgbClr val="E51933"/>
                      </a:gs>
                      <a:gs pos="100000">
                        <a:srgbClr val="97061A"/>
                      </a:gs>
                    </a:gsLst>
                    <a:lin ang="2700000" scaled="1"/>
                  </a:gradFill>
                  <a:latin typeface="思源黑体" panose="020B0500000000000000" pitchFamily="34" charset="-122"/>
                  <a:ea typeface="思源黑体" panose="020B0500000000000000" pitchFamily="34" charset="-122"/>
                  <a:cs typeface="+mn-ea"/>
                  <a:sym typeface="思源黑体" panose="020B0500000000000000" pitchFamily="34" charset="-122"/>
                </a:rPr>
                <a:t>目录</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74192C83-6331-4D61-BCD6-1B65A5ABDC11}"/>
              </a:ext>
            </a:extLst>
          </p:cNvPr>
          <p:cNvGrpSpPr/>
          <p:nvPr/>
        </p:nvGrpSpPr>
        <p:grpSpPr>
          <a:xfrm rot="10800000" flipH="1" flipV="1">
            <a:off x="0" y="0"/>
            <a:ext cx="12229128" cy="6858000"/>
            <a:chOff x="-3" y="0"/>
            <a:chExt cx="12192003" cy="6887605"/>
          </a:xfrm>
        </p:grpSpPr>
        <p:sp>
          <p:nvSpPr>
            <p:cNvPr id="20" name="任意多边形: 形状 19">
              <a:extLst>
                <a:ext uri="{FF2B5EF4-FFF2-40B4-BE49-F238E27FC236}">
                  <a16:creationId xmlns:a16="http://schemas.microsoft.com/office/drawing/2014/main" id="{86EDFB80-9E1B-413F-A4B1-9E7D2171CAB7}"/>
                </a:ext>
              </a:extLst>
            </p:cNvPr>
            <p:cNvSpPr/>
            <p:nvPr/>
          </p:nvSpPr>
          <p:spPr>
            <a:xfrm flipH="1">
              <a:off x="1" y="1"/>
              <a:ext cx="9838293" cy="6887603"/>
            </a:xfrm>
            <a:custGeom>
              <a:avLst/>
              <a:gdLst>
                <a:gd name="connsiteX0" fmla="*/ 9838293 w 9838293"/>
                <a:gd name="connsiteY0" fmla="*/ 0 h 6887603"/>
                <a:gd name="connsiteX1" fmla="*/ 432940 w 9838293"/>
                <a:gd name="connsiteY1" fmla="*/ 0 h 6887603"/>
                <a:gd name="connsiteX2" fmla="*/ 376846 w 9838293"/>
                <a:gd name="connsiteY2" fmla="*/ 142267 h 6887603"/>
                <a:gd name="connsiteX3" fmla="*/ 0 w 9838293"/>
                <a:gd name="connsiteY3" fmla="*/ 2277614 h 6887603"/>
                <a:gd name="connsiteX4" fmla="*/ 2034671 w 9838293"/>
                <a:gd name="connsiteY4" fmla="*/ 6874673 h 6887603"/>
                <a:gd name="connsiteX5" fmla="*/ 2049599 w 9838293"/>
                <a:gd name="connsiteY5" fmla="*/ 6887603 h 6887603"/>
                <a:gd name="connsiteX6" fmla="*/ 9838293 w 9838293"/>
                <a:gd name="connsiteY6" fmla="*/ 688760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38293" h="6887603">
                  <a:moveTo>
                    <a:pt x="9838293" y="0"/>
                  </a:moveTo>
                  <a:lnTo>
                    <a:pt x="432940" y="0"/>
                  </a:lnTo>
                  <a:lnTo>
                    <a:pt x="376846" y="142267"/>
                  </a:lnTo>
                  <a:cubicBezTo>
                    <a:pt x="133051" y="808102"/>
                    <a:pt x="0" y="1527320"/>
                    <a:pt x="0" y="2277614"/>
                  </a:cubicBezTo>
                  <a:cubicBezTo>
                    <a:pt x="0" y="4099757"/>
                    <a:pt x="784730" y="5738616"/>
                    <a:pt x="2034671" y="6874673"/>
                  </a:cubicBezTo>
                  <a:lnTo>
                    <a:pt x="2049599" y="6887603"/>
                  </a:lnTo>
                  <a:lnTo>
                    <a:pt x="9838293" y="6887603"/>
                  </a:lnTo>
                  <a:close/>
                </a:path>
              </a:pathLst>
            </a:custGeom>
            <a:gradFill>
              <a:gsLst>
                <a:gs pos="75000">
                  <a:srgbClr val="E51933"/>
                </a:gs>
                <a:gs pos="100000">
                  <a:srgbClr val="97061A"/>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任意多边形: 形状 20">
              <a:extLst>
                <a:ext uri="{FF2B5EF4-FFF2-40B4-BE49-F238E27FC236}">
                  <a16:creationId xmlns:a16="http://schemas.microsoft.com/office/drawing/2014/main" id="{FA063114-B0D8-42CF-A0DF-A8C72B0090DE}"/>
                </a:ext>
              </a:extLst>
            </p:cNvPr>
            <p:cNvSpPr/>
            <p:nvPr/>
          </p:nvSpPr>
          <p:spPr>
            <a:xfrm flipH="1">
              <a:off x="-3" y="0"/>
              <a:ext cx="12192001" cy="6887605"/>
            </a:xfrm>
            <a:custGeom>
              <a:avLst/>
              <a:gdLst>
                <a:gd name="connsiteX0" fmla="*/ 12119281 w 12191998"/>
                <a:gd name="connsiteY0" fmla="*/ 0 h 6887603"/>
                <a:gd name="connsiteX1" fmla="*/ 99957 w 12191998"/>
                <a:gd name="connsiteY1" fmla="*/ 0 h 6887603"/>
                <a:gd name="connsiteX2" fmla="*/ 94729 w 12191998"/>
                <a:gd name="connsiteY2" fmla="*/ 18413 h 6887603"/>
                <a:gd name="connsiteX3" fmla="*/ 10332 w 12191998"/>
                <a:gd name="connsiteY3" fmla="*/ 394847 h 6887603"/>
                <a:gd name="connsiteX4" fmla="*/ 0 w 12191998"/>
                <a:gd name="connsiteY4" fmla="*/ 459759 h 6887603"/>
                <a:gd name="connsiteX5" fmla="*/ 0 w 12191998"/>
                <a:gd name="connsiteY5" fmla="*/ 2674379 h 6887603"/>
                <a:gd name="connsiteX6" fmla="*/ 21533 w 12191998"/>
                <a:gd name="connsiteY6" fmla="*/ 2803145 h 6887603"/>
                <a:gd name="connsiteX7" fmla="*/ 2889295 w 12191998"/>
                <a:gd name="connsiteY7" fmla="*/ 6881800 h 6887603"/>
                <a:gd name="connsiteX8" fmla="*/ 2899389 w 12191998"/>
                <a:gd name="connsiteY8" fmla="*/ 6887603 h 6887603"/>
                <a:gd name="connsiteX9" fmla="*/ 9319851 w 12191998"/>
                <a:gd name="connsiteY9" fmla="*/ 6887603 h 6887603"/>
                <a:gd name="connsiteX10" fmla="*/ 9329944 w 12191998"/>
                <a:gd name="connsiteY10" fmla="*/ 6881800 h 6887603"/>
                <a:gd name="connsiteX11" fmla="*/ 12104918 w 12191998"/>
                <a:gd name="connsiteY11" fmla="*/ 3196802 h 6887603"/>
                <a:gd name="connsiteX12" fmla="*/ 12191998 w 12191998"/>
                <a:gd name="connsiteY12" fmla="*/ 2827364 h 6887603"/>
                <a:gd name="connsiteX13" fmla="*/ 12191998 w 12191998"/>
                <a:gd name="connsiteY13" fmla="*/ 319427 h 6887603"/>
                <a:gd name="connsiteX14" fmla="*/ 12124510 w 12191998"/>
                <a:gd name="connsiteY14" fmla="*/ 1841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1998" h="6887603">
                  <a:moveTo>
                    <a:pt x="12119281" y="0"/>
                  </a:moveTo>
                  <a:lnTo>
                    <a:pt x="99957" y="0"/>
                  </a:lnTo>
                  <a:lnTo>
                    <a:pt x="94729" y="18413"/>
                  </a:lnTo>
                  <a:cubicBezTo>
                    <a:pt x="62819" y="142434"/>
                    <a:pt x="34645" y="267955"/>
                    <a:pt x="10332" y="394847"/>
                  </a:cubicBezTo>
                  <a:lnTo>
                    <a:pt x="0" y="459759"/>
                  </a:lnTo>
                  <a:lnTo>
                    <a:pt x="0" y="2674379"/>
                  </a:lnTo>
                  <a:lnTo>
                    <a:pt x="21533" y="2803145"/>
                  </a:lnTo>
                  <a:cubicBezTo>
                    <a:pt x="369180" y="4529567"/>
                    <a:pt x="1432786" y="5996804"/>
                    <a:pt x="2889295" y="6881800"/>
                  </a:cubicBezTo>
                  <a:lnTo>
                    <a:pt x="2899389" y="6887603"/>
                  </a:lnTo>
                  <a:lnTo>
                    <a:pt x="9319851" y="6887603"/>
                  </a:lnTo>
                  <a:lnTo>
                    <a:pt x="9329944" y="6881800"/>
                  </a:lnTo>
                  <a:cubicBezTo>
                    <a:pt x="10674414" y="6064880"/>
                    <a:pt x="11684102" y="4751851"/>
                    <a:pt x="12104918" y="3196802"/>
                  </a:cubicBezTo>
                  <a:lnTo>
                    <a:pt x="12191998" y="2827364"/>
                  </a:lnTo>
                  <a:lnTo>
                    <a:pt x="12191998" y="319427"/>
                  </a:lnTo>
                  <a:lnTo>
                    <a:pt x="12124510" y="18413"/>
                  </a:lnTo>
                  <a:close/>
                </a:path>
              </a:pathLst>
            </a:custGeom>
            <a:gradFill>
              <a:gsLst>
                <a:gs pos="45000">
                  <a:srgbClr val="32425B"/>
                </a:gs>
                <a:gs pos="0">
                  <a:srgbClr val="202A3B"/>
                </a:gs>
                <a:gs pos="100000">
                  <a:srgbClr val="202A3B"/>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任意多边形: 形状 21">
              <a:extLst>
                <a:ext uri="{FF2B5EF4-FFF2-40B4-BE49-F238E27FC236}">
                  <a16:creationId xmlns:a16="http://schemas.microsoft.com/office/drawing/2014/main" id="{FCD67F0B-2A9D-4531-A25F-BE0ABF23F25B}"/>
                </a:ext>
              </a:extLst>
            </p:cNvPr>
            <p:cNvSpPr/>
            <p:nvPr/>
          </p:nvSpPr>
          <p:spPr>
            <a:xfrm flipH="1">
              <a:off x="732176" y="1"/>
              <a:ext cx="11459824" cy="6887604"/>
            </a:xfrm>
            <a:custGeom>
              <a:avLst/>
              <a:gdLst>
                <a:gd name="connsiteX0" fmla="*/ 11317227 w 11459824"/>
                <a:gd name="connsiteY0" fmla="*/ 0 h 6887602"/>
                <a:gd name="connsiteX1" fmla="*/ 0 w 11459824"/>
                <a:gd name="connsiteY1" fmla="*/ 0 h 6887602"/>
                <a:gd name="connsiteX2" fmla="*/ 0 w 11459824"/>
                <a:gd name="connsiteY2" fmla="*/ 6887602 h 6887602"/>
                <a:gd name="connsiteX3" fmla="*/ 8536215 w 11459824"/>
                <a:gd name="connsiteY3" fmla="*/ 6887602 h 6887602"/>
                <a:gd name="connsiteX4" fmla="*/ 8765225 w 11459824"/>
                <a:gd name="connsiteY4" fmla="*/ 6718777 h 6887602"/>
                <a:gd name="connsiteX5" fmla="*/ 11459824 w 11459824"/>
                <a:gd name="connsiteY5" fmla="*/ 1358728 h 6887602"/>
                <a:gd name="connsiteX6" fmla="*/ 11374506 w 11459824"/>
                <a:gd name="connsiteY6" fmla="*/ 300886 h 688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9824" h="6887602">
                  <a:moveTo>
                    <a:pt x="11317227" y="0"/>
                  </a:moveTo>
                  <a:lnTo>
                    <a:pt x="0" y="0"/>
                  </a:lnTo>
                  <a:lnTo>
                    <a:pt x="0" y="6887602"/>
                  </a:lnTo>
                  <a:lnTo>
                    <a:pt x="8536215" y="6887602"/>
                  </a:lnTo>
                  <a:lnTo>
                    <a:pt x="8765225" y="6718777"/>
                  </a:lnTo>
                  <a:cubicBezTo>
                    <a:pt x="10410884" y="5444736"/>
                    <a:pt x="11459824" y="3516645"/>
                    <a:pt x="11459824" y="1358728"/>
                  </a:cubicBezTo>
                  <a:cubicBezTo>
                    <a:pt x="11459824" y="999075"/>
                    <a:pt x="11430687" y="645806"/>
                    <a:pt x="11374506" y="300886"/>
                  </a:cubicBez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任意多边形: 形状 22">
              <a:extLst>
                <a:ext uri="{FF2B5EF4-FFF2-40B4-BE49-F238E27FC236}">
                  <a16:creationId xmlns:a16="http://schemas.microsoft.com/office/drawing/2014/main" id="{AD3E0C57-AD09-4D7D-848F-7ADC98AC5CA4}"/>
                </a:ext>
              </a:extLst>
            </p:cNvPr>
            <p:cNvSpPr/>
            <p:nvPr/>
          </p:nvSpPr>
          <p:spPr>
            <a:xfrm flipH="1">
              <a:off x="775602" y="0"/>
              <a:ext cx="11416398" cy="6577782"/>
            </a:xfrm>
            <a:custGeom>
              <a:avLst/>
              <a:gdLst>
                <a:gd name="connsiteX0" fmla="*/ 11348687 w 11416398"/>
                <a:gd name="connsiteY0" fmla="*/ 0 h 6577782"/>
                <a:gd name="connsiteX1" fmla="*/ 0 w 11416398"/>
                <a:gd name="connsiteY1" fmla="*/ 0 h 6577782"/>
                <a:gd name="connsiteX2" fmla="*/ 0 w 11416398"/>
                <a:gd name="connsiteY2" fmla="*/ 5266268 h 6577782"/>
                <a:gd name="connsiteX3" fmla="*/ 250815 w 11416398"/>
                <a:gd name="connsiteY3" fmla="*/ 5429367 h 6577782"/>
                <a:gd name="connsiteX4" fmla="*/ 4430556 w 11416398"/>
                <a:gd name="connsiteY4" fmla="*/ 6577782 h 6577782"/>
                <a:gd name="connsiteX5" fmla="*/ 11416398 w 11416398"/>
                <a:gd name="connsiteY5" fmla="*/ 797106 h 6577782"/>
                <a:gd name="connsiteX6" fmla="*/ 11380331 w 11416398"/>
                <a:gd name="connsiteY6" fmla="*/ 206066 h 657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6398" h="6577782">
                  <a:moveTo>
                    <a:pt x="11348687" y="0"/>
                  </a:moveTo>
                  <a:lnTo>
                    <a:pt x="0" y="0"/>
                  </a:lnTo>
                  <a:lnTo>
                    <a:pt x="0" y="5266268"/>
                  </a:lnTo>
                  <a:lnTo>
                    <a:pt x="250815" y="5429367"/>
                  </a:lnTo>
                  <a:cubicBezTo>
                    <a:pt x="1416351" y="6150645"/>
                    <a:pt x="2863172" y="6577782"/>
                    <a:pt x="4430556" y="6577782"/>
                  </a:cubicBezTo>
                  <a:cubicBezTo>
                    <a:pt x="8288730" y="6577782"/>
                    <a:pt x="11416398" y="3989685"/>
                    <a:pt x="11416398" y="797106"/>
                  </a:cubicBezTo>
                  <a:cubicBezTo>
                    <a:pt x="11416398" y="597570"/>
                    <a:pt x="11404180" y="400395"/>
                    <a:pt x="11380331" y="206066"/>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矩形 23">
              <a:extLst>
                <a:ext uri="{FF2B5EF4-FFF2-40B4-BE49-F238E27FC236}">
                  <a16:creationId xmlns:a16="http://schemas.microsoft.com/office/drawing/2014/main" id="{8B97DD39-1EA2-4B51-A4DD-4272DD4F45B8}"/>
                </a:ext>
              </a:extLst>
            </p:cNvPr>
            <p:cNvSpPr/>
            <p:nvPr/>
          </p:nvSpPr>
          <p:spPr>
            <a:xfrm>
              <a:off x="0" y="0"/>
              <a:ext cx="167640" cy="396240"/>
            </a:xfrm>
            <a:prstGeom prst="rect">
              <a:avLst/>
            </a:prstGeom>
            <a:solidFill>
              <a:srgbClr val="202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p:blipFill>
        <p:spPr>
          <a:xfrm>
            <a:off x="1400987" y="1415505"/>
            <a:ext cx="4026989" cy="4026989"/>
          </a:xfrm>
          <a:prstGeom prst="rect">
            <a:avLst/>
          </a:prstGeom>
        </p:spPr>
      </p:pic>
      <p:grpSp>
        <p:nvGrpSpPr>
          <p:cNvPr id="49" name="组合 48"/>
          <p:cNvGrpSpPr/>
          <p:nvPr/>
        </p:nvGrpSpPr>
        <p:grpSpPr>
          <a:xfrm>
            <a:off x="6513373" y="2636182"/>
            <a:ext cx="5678623" cy="2005980"/>
            <a:chOff x="6064250" y="2220687"/>
            <a:chExt cx="5678623" cy="2005980"/>
          </a:xfrm>
        </p:grpSpPr>
        <p:grpSp>
          <p:nvGrpSpPr>
            <p:cNvPr id="51" name="组合 50"/>
            <p:cNvGrpSpPr/>
            <p:nvPr/>
          </p:nvGrpSpPr>
          <p:grpSpPr>
            <a:xfrm>
              <a:off x="6064250" y="2953150"/>
              <a:ext cx="5678623" cy="1273517"/>
              <a:chOff x="6095999" y="2906996"/>
              <a:chExt cx="5678623" cy="1273517"/>
            </a:xfrm>
          </p:grpSpPr>
          <p:sp>
            <p:nvSpPr>
              <p:cNvPr id="58" name="文本框 57"/>
              <p:cNvSpPr txBox="1"/>
              <p:nvPr/>
            </p:nvSpPr>
            <p:spPr>
              <a:xfrm>
                <a:off x="6096000" y="3655946"/>
                <a:ext cx="4907834" cy="524567"/>
              </a:xfrm>
              <a:prstGeom prst="rect">
                <a:avLst/>
              </a:prstGeom>
              <a:noFill/>
            </p:spPr>
            <p:txBody>
              <a:bodyPr wrap="square" lIns="68580" tIns="34290" rIns="68580" bIns="34290" rtlCol="0">
                <a:spAutoFit/>
                <a:scene3d>
                  <a:camera prst="orthographicFront"/>
                  <a:lightRig rig="threePt" dir="t"/>
                </a:scene3d>
                <a:sp3d contourW="12700"/>
              </a:bodyPr>
              <a:lstStyle/>
              <a:p>
                <a:pPr>
                  <a:lnSpc>
                    <a:spcPct val="150000"/>
                  </a:lnSpc>
                </a:pPr>
                <a:r>
                  <a:rPr lang="en-US" altLang="zh-CN" sz="105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This is a PPT template for company </a:t>
                </a:r>
                <a:r>
                  <a:rPr lang="en-US" altLang="zh-CN" sz="1050" dirty="0" err="1">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yoThis</a:t>
                </a:r>
                <a:r>
                  <a:rPr lang="en-US" altLang="zh-CN" sz="105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 is a PPT template for company your company briefly</a:t>
                </a:r>
              </a:p>
            </p:txBody>
          </p:sp>
          <p:sp>
            <p:nvSpPr>
              <p:cNvPr id="59" name="TextBox 7"/>
              <p:cNvSpPr>
                <a:spLocks noChangeArrowheads="1"/>
              </p:cNvSpPr>
              <p:nvPr/>
            </p:nvSpPr>
            <p:spPr bwMode="auto">
              <a:xfrm>
                <a:off x="6095999" y="2906996"/>
                <a:ext cx="5678623"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0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整体运营情况</a:t>
                </a:r>
              </a:p>
            </p:txBody>
          </p:sp>
          <p:cxnSp>
            <p:nvCxnSpPr>
              <p:cNvPr id="60" name="直接连接符 59"/>
              <p:cNvCxnSpPr/>
              <p:nvPr/>
            </p:nvCxnSpPr>
            <p:spPr>
              <a:xfrm>
                <a:off x="6096000" y="3644429"/>
                <a:ext cx="490783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6" name="矩形: 圆角 55"/>
            <p:cNvSpPr/>
            <p:nvPr/>
          </p:nvSpPr>
          <p:spPr>
            <a:xfrm>
              <a:off x="6096000" y="2220687"/>
              <a:ext cx="2220685" cy="562216"/>
            </a:xfrm>
            <a:prstGeom prst="roundRect">
              <a:avLst/>
            </a:prstGeom>
            <a:gradFill>
              <a:gsLst>
                <a:gs pos="0">
                  <a:srgbClr val="E51933"/>
                </a:gs>
                <a:gs pos="100000">
                  <a:srgbClr val="9706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TextBox 7"/>
            <p:cNvSpPr>
              <a:spLocks noChangeArrowheads="1"/>
            </p:cNvSpPr>
            <p:nvPr/>
          </p:nvSpPr>
          <p:spPr bwMode="auto">
            <a:xfrm>
              <a:off x="6367281" y="2286352"/>
              <a:ext cx="1678123"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PART.01</a:t>
              </a:r>
              <a:endParaRPr lang="zh-CN" altLang="en-US" sz="28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7" name="矩形 16">
            <a:extLst>
              <a:ext uri="{FF2B5EF4-FFF2-40B4-BE49-F238E27FC236}">
                <a16:creationId xmlns:a16="http://schemas.microsoft.com/office/drawing/2014/main" id="{74EB6158-8E70-4504-A683-97ADFDD24E9C}"/>
              </a:ext>
            </a:extLst>
          </p:cNvPr>
          <p:cNvSpPr/>
          <p:nvPr/>
        </p:nvSpPr>
        <p:spPr>
          <a:xfrm>
            <a:off x="4322383" y="455746"/>
            <a:ext cx="7135208" cy="584775"/>
          </a:xfrm>
          <a:prstGeom prst="rect">
            <a:avLst/>
          </a:prstGeom>
        </p:spPr>
        <p:txBody>
          <a:bodyPr wrap="square">
            <a:spAutoFit/>
          </a:bodyPr>
          <a:lstStyle/>
          <a:p>
            <a:pPr lvl="0" algn="r">
              <a:defRPr/>
            </a:pPr>
            <a:r>
              <a:rPr lang="en-US" altLang="zh-CN" sz="32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LOGO</a:t>
            </a:r>
            <a:endParaRPr lang="zh-CN" altLang="en-US" sz="32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8323" y="133118"/>
            <a:ext cx="4939330" cy="671083"/>
            <a:chOff x="6700042" y="1811232"/>
            <a:chExt cx="4939330" cy="671083"/>
          </a:xfrm>
        </p:grpSpPr>
        <p:grpSp>
          <p:nvGrpSpPr>
            <p:cNvPr id="18" name="组合 17"/>
            <p:cNvGrpSpPr/>
            <p:nvPr/>
          </p:nvGrpSpPr>
          <p:grpSpPr>
            <a:xfrm>
              <a:off x="7400211" y="1811232"/>
              <a:ext cx="4239161" cy="671083"/>
              <a:chOff x="2474687" y="2338719"/>
              <a:chExt cx="4239161" cy="671083"/>
            </a:xfrm>
          </p:grpSpPr>
          <p:sp>
            <p:nvSpPr>
              <p:cNvPr id="22" name="文本框 21"/>
              <p:cNvSpPr txBox="1"/>
              <p:nvPr/>
            </p:nvSpPr>
            <p:spPr>
              <a:xfrm>
                <a:off x="2474687" y="2338719"/>
                <a:ext cx="42391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整体运营情况</a:t>
                </a:r>
              </a:p>
            </p:txBody>
          </p:sp>
          <p:sp>
            <p:nvSpPr>
              <p:cNvPr id="23" name="文本框 22"/>
              <p:cNvSpPr txBox="1"/>
              <p:nvPr/>
            </p:nvSpPr>
            <p:spPr>
              <a:xfrm>
                <a:off x="2493738"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组合 18"/>
            <p:cNvGrpSpPr/>
            <p:nvPr/>
          </p:nvGrpSpPr>
          <p:grpSpPr>
            <a:xfrm>
              <a:off x="6700042" y="1826297"/>
              <a:ext cx="615554" cy="615554"/>
              <a:chOff x="1738737" y="2530375"/>
              <a:chExt cx="615554" cy="615554"/>
            </a:xfrm>
          </p:grpSpPr>
          <p:sp>
            <p:nvSpPr>
              <p:cNvPr id="20" name="椭圆 19"/>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文本框 20"/>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01</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pic>
        <p:nvPicPr>
          <p:cNvPr id="25" name="图片占位符 33">
            <a:extLst>
              <a:ext uri="{FF2B5EF4-FFF2-40B4-BE49-F238E27FC236}">
                <a16:creationId xmlns:a16="http://schemas.microsoft.com/office/drawing/2014/main" id="{D0060538-CE5D-41C2-B065-A63876475413}"/>
              </a:ext>
            </a:extLst>
          </p:cNvPr>
          <p:cNvPicPr>
            <a:picLocks noGrp="1" noChangeAspect="1"/>
          </p:cNvPicPr>
          <p:nvPr/>
        </p:nvPicPr>
        <p:blipFill>
          <a:blip r:embed="rId3">
            <a:extLst>
              <a:ext uri="{28A0092B-C50C-407E-A947-70E740481C1C}">
                <a14:useLocalDpi xmlns:a14="http://schemas.microsoft.com/office/drawing/2010/main" val="0"/>
              </a:ext>
            </a:extLst>
          </a:blip>
          <a:srcRect l="16667" r="16667"/>
          <a:stretch/>
        </p:blipFill>
        <p:spPr>
          <a:xfrm>
            <a:off x="1289082" y="1563757"/>
            <a:ext cx="2360424" cy="2360422"/>
          </a:xfrm>
          <a:prstGeom prst="ellipse">
            <a:avLst/>
          </a:prstGeom>
          <a:ln>
            <a:solidFill>
              <a:schemeClr val="bg1">
                <a:lumMod val="75000"/>
              </a:schemeClr>
            </a:solidFill>
          </a:ln>
        </p:spPr>
      </p:pic>
      <p:pic>
        <p:nvPicPr>
          <p:cNvPr id="26" name="图片占位符 35">
            <a:extLst>
              <a:ext uri="{FF2B5EF4-FFF2-40B4-BE49-F238E27FC236}">
                <a16:creationId xmlns:a16="http://schemas.microsoft.com/office/drawing/2014/main" id="{7379E073-8D31-4F7C-9D3C-31A5382EADBC}"/>
              </a:ext>
            </a:extLst>
          </p:cNvPr>
          <p:cNvPicPr>
            <a:picLocks noGrp="1" noChangeAspect="1"/>
          </p:cNvPicPr>
          <p:nvPr/>
        </p:nvPicPr>
        <p:blipFill>
          <a:blip r:embed="rId4">
            <a:extLst>
              <a:ext uri="{28A0092B-C50C-407E-A947-70E740481C1C}">
                <a14:useLocalDpi xmlns:a14="http://schemas.microsoft.com/office/drawing/2010/main" val="0"/>
              </a:ext>
            </a:extLst>
          </a:blip>
          <a:srcRect l="16667" r="16667"/>
          <a:stretch/>
        </p:blipFill>
        <p:spPr>
          <a:xfrm>
            <a:off x="4915794" y="1563761"/>
            <a:ext cx="2360424" cy="2360422"/>
          </a:xfrm>
          <a:prstGeom prst="ellipse">
            <a:avLst/>
          </a:prstGeom>
          <a:ln>
            <a:solidFill>
              <a:schemeClr val="bg1">
                <a:lumMod val="75000"/>
              </a:schemeClr>
            </a:solidFill>
          </a:ln>
        </p:spPr>
      </p:pic>
      <p:pic>
        <p:nvPicPr>
          <p:cNvPr id="27" name="图片占位符 37">
            <a:extLst>
              <a:ext uri="{FF2B5EF4-FFF2-40B4-BE49-F238E27FC236}">
                <a16:creationId xmlns:a16="http://schemas.microsoft.com/office/drawing/2014/main" id="{1306F196-8813-4B1D-AAA8-DCD8F95EC6B2}"/>
              </a:ext>
            </a:extLst>
          </p:cNvPr>
          <p:cNvPicPr>
            <a:picLocks noGrp="1" noChangeAspect="1"/>
          </p:cNvPicPr>
          <p:nvPr/>
        </p:nvPicPr>
        <p:blipFill>
          <a:blip r:embed="rId5">
            <a:extLst>
              <a:ext uri="{28A0092B-C50C-407E-A947-70E740481C1C}">
                <a14:useLocalDpi xmlns:a14="http://schemas.microsoft.com/office/drawing/2010/main" val="0"/>
              </a:ext>
            </a:extLst>
          </a:blip>
          <a:srcRect l="16888" r="16888"/>
          <a:stretch/>
        </p:blipFill>
        <p:spPr>
          <a:xfrm>
            <a:off x="8542502" y="1563761"/>
            <a:ext cx="2360424" cy="2360422"/>
          </a:xfrm>
          <a:prstGeom prst="ellipse">
            <a:avLst/>
          </a:prstGeom>
          <a:ln>
            <a:solidFill>
              <a:schemeClr val="bg1">
                <a:lumMod val="75000"/>
              </a:schemeClr>
            </a:solidFill>
          </a:ln>
        </p:spPr>
      </p:pic>
      <p:grpSp>
        <p:nvGrpSpPr>
          <p:cNvPr id="28" name="组合 27">
            <a:extLst>
              <a:ext uri="{FF2B5EF4-FFF2-40B4-BE49-F238E27FC236}">
                <a16:creationId xmlns:a16="http://schemas.microsoft.com/office/drawing/2014/main" id="{A69F9B1C-2188-4EBB-9E0C-01B6A92951D3}"/>
              </a:ext>
            </a:extLst>
          </p:cNvPr>
          <p:cNvGrpSpPr/>
          <p:nvPr/>
        </p:nvGrpSpPr>
        <p:grpSpPr>
          <a:xfrm>
            <a:off x="851483" y="3591531"/>
            <a:ext cx="3232574" cy="2141423"/>
            <a:chOff x="851483" y="3591531"/>
            <a:chExt cx="3232574" cy="2141423"/>
          </a:xfrm>
        </p:grpSpPr>
        <p:sp>
          <p:nvSpPr>
            <p:cNvPr id="29" name="椭圆 28">
              <a:extLst>
                <a:ext uri="{FF2B5EF4-FFF2-40B4-BE49-F238E27FC236}">
                  <a16:creationId xmlns:a16="http://schemas.microsoft.com/office/drawing/2014/main" id="{7ABA3CFA-2518-471C-8823-D6029CA12BA2}"/>
                </a:ext>
              </a:extLst>
            </p:cNvPr>
            <p:cNvSpPr/>
            <p:nvPr/>
          </p:nvSpPr>
          <p:spPr>
            <a:xfrm>
              <a:off x="2086770" y="3591531"/>
              <a:ext cx="762000" cy="76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0" name="组合 29">
              <a:extLst>
                <a:ext uri="{FF2B5EF4-FFF2-40B4-BE49-F238E27FC236}">
                  <a16:creationId xmlns:a16="http://schemas.microsoft.com/office/drawing/2014/main" id="{760C2AD5-F8A9-4F44-A4C5-9AF526E4F4CC}"/>
                </a:ext>
              </a:extLst>
            </p:cNvPr>
            <p:cNvGrpSpPr/>
            <p:nvPr/>
          </p:nvGrpSpPr>
          <p:grpSpPr>
            <a:xfrm>
              <a:off x="851483" y="4770932"/>
              <a:ext cx="3232574" cy="962022"/>
              <a:chOff x="6302885" y="1678126"/>
              <a:chExt cx="3232574" cy="962022"/>
            </a:xfrm>
          </p:grpSpPr>
          <p:sp>
            <p:nvSpPr>
              <p:cNvPr id="32" name="矩形 31">
                <a:extLst>
                  <a:ext uri="{FF2B5EF4-FFF2-40B4-BE49-F238E27FC236}">
                    <a16:creationId xmlns:a16="http://schemas.microsoft.com/office/drawing/2014/main" id="{A88E2221-D8EF-4FBF-AE27-031DCC34AA97}"/>
                  </a:ext>
                </a:extLst>
              </p:cNvPr>
              <p:cNvSpPr/>
              <p:nvPr/>
            </p:nvSpPr>
            <p:spPr>
              <a:xfrm>
                <a:off x="6302885" y="2030750"/>
                <a:ext cx="32325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p>
            </p:txBody>
          </p:sp>
          <p:sp>
            <p:nvSpPr>
              <p:cNvPr id="33" name="矩形 32">
                <a:extLst>
                  <a:ext uri="{FF2B5EF4-FFF2-40B4-BE49-F238E27FC236}">
                    <a16:creationId xmlns:a16="http://schemas.microsoft.com/office/drawing/2014/main" id="{5D8480BE-A2A1-4E7A-AD87-FF7BB77C70A4}"/>
                  </a:ext>
                </a:extLst>
              </p:cNvPr>
              <p:cNvSpPr/>
              <p:nvPr/>
            </p:nvSpPr>
            <p:spPr>
              <a:xfrm>
                <a:off x="6798185" y="1678126"/>
                <a:ext cx="2241974" cy="369332"/>
              </a:xfrm>
              <a:prstGeom prst="rect">
                <a:avLst/>
              </a:prstGeom>
            </p:spPr>
            <p:txBody>
              <a:bodyPr wrap="square">
                <a:spAutoFit/>
                <a:scene3d>
                  <a:camera prst="orthographicFront"/>
                  <a:lightRig rig="threePt" dir="t"/>
                </a:scene3d>
                <a:sp3d contourW="12700"/>
              </a:bodyPr>
              <a:lstStyle/>
              <a:p>
                <a:pPr algn="ctr"/>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sp>
          <p:nvSpPr>
            <p:cNvPr id="31" name="椭圆 41">
              <a:extLst>
                <a:ext uri="{FF2B5EF4-FFF2-40B4-BE49-F238E27FC236}">
                  <a16:creationId xmlns:a16="http://schemas.microsoft.com/office/drawing/2014/main" id="{D7946196-6D1A-47DB-A5C6-5D4CFB585487}"/>
                </a:ext>
              </a:extLst>
            </p:cNvPr>
            <p:cNvSpPr/>
            <p:nvPr/>
          </p:nvSpPr>
          <p:spPr>
            <a:xfrm>
              <a:off x="2289532" y="3747901"/>
              <a:ext cx="355206" cy="449260"/>
            </a:xfrm>
            <a:custGeom>
              <a:avLst/>
              <a:gdLst>
                <a:gd name="connsiteX0" fmla="*/ 126399 w 261072"/>
                <a:gd name="connsiteY0" fmla="*/ 143933 h 330200"/>
                <a:gd name="connsiteX1" fmla="*/ 114493 w 261072"/>
                <a:gd name="connsiteY1" fmla="*/ 165100 h 330200"/>
                <a:gd name="connsiteX2" fmla="*/ 135660 w 261072"/>
                <a:gd name="connsiteY2" fmla="*/ 179652 h 330200"/>
                <a:gd name="connsiteX3" fmla="*/ 148889 w 261072"/>
                <a:gd name="connsiteY3" fmla="*/ 157162 h 330200"/>
                <a:gd name="connsiteX4" fmla="*/ 126399 w 261072"/>
                <a:gd name="connsiteY4" fmla="*/ 143933 h 330200"/>
                <a:gd name="connsiteX5" fmla="*/ 62158 w 261072"/>
                <a:gd name="connsiteY5" fmla="*/ 142587 h 330200"/>
                <a:gd name="connsiteX6" fmla="*/ 59301 w 261072"/>
                <a:gd name="connsiteY6" fmla="*/ 149803 h 330200"/>
                <a:gd name="connsiteX7" fmla="*/ 67873 w 261072"/>
                <a:gd name="connsiteY7" fmla="*/ 154132 h 330200"/>
                <a:gd name="connsiteX8" fmla="*/ 70731 w 261072"/>
                <a:gd name="connsiteY8" fmla="*/ 145473 h 330200"/>
                <a:gd name="connsiteX9" fmla="*/ 62158 w 261072"/>
                <a:gd name="connsiteY9" fmla="*/ 142587 h 330200"/>
                <a:gd name="connsiteX10" fmla="*/ 60253 w 261072"/>
                <a:gd name="connsiteY10" fmla="*/ 111601 h 330200"/>
                <a:gd name="connsiteX11" fmla="*/ 50887 w 261072"/>
                <a:gd name="connsiteY11" fmla="*/ 112077 h 330200"/>
                <a:gd name="connsiteX12" fmla="*/ 41997 w 261072"/>
                <a:gd name="connsiteY12" fmla="*/ 118427 h 330200"/>
                <a:gd name="connsiteX13" fmla="*/ 47077 w 261072"/>
                <a:gd name="connsiteY13" fmla="*/ 124777 h 330200"/>
                <a:gd name="connsiteX14" fmla="*/ 52157 w 261072"/>
                <a:gd name="connsiteY14" fmla="*/ 119697 h 330200"/>
                <a:gd name="connsiteX15" fmla="*/ 57237 w 261072"/>
                <a:gd name="connsiteY15" fmla="*/ 122237 h 330200"/>
                <a:gd name="connsiteX16" fmla="*/ 57237 w 261072"/>
                <a:gd name="connsiteY16" fmla="*/ 128587 h 330200"/>
                <a:gd name="connsiteX17" fmla="*/ 57237 w 261072"/>
                <a:gd name="connsiteY17" fmla="*/ 140017 h 330200"/>
                <a:gd name="connsiteX18" fmla="*/ 58507 w 261072"/>
                <a:gd name="connsiteY18" fmla="*/ 141287 h 330200"/>
                <a:gd name="connsiteX19" fmla="*/ 66127 w 261072"/>
                <a:gd name="connsiteY19" fmla="*/ 137477 h 330200"/>
                <a:gd name="connsiteX20" fmla="*/ 64857 w 261072"/>
                <a:gd name="connsiteY20" fmla="*/ 136207 h 330200"/>
                <a:gd name="connsiteX21" fmla="*/ 64857 w 261072"/>
                <a:gd name="connsiteY21" fmla="*/ 128587 h 330200"/>
                <a:gd name="connsiteX22" fmla="*/ 64857 w 261072"/>
                <a:gd name="connsiteY22" fmla="*/ 115887 h 330200"/>
                <a:gd name="connsiteX23" fmla="*/ 60253 w 261072"/>
                <a:gd name="connsiteY23" fmla="*/ 111601 h 330200"/>
                <a:gd name="connsiteX24" fmla="*/ 182967 w 261072"/>
                <a:gd name="connsiteY24" fmla="*/ 102870 h 330200"/>
                <a:gd name="connsiteX25" fmla="*/ 170584 w 261072"/>
                <a:gd name="connsiteY25" fmla="*/ 109220 h 330200"/>
                <a:gd name="connsiteX26" fmla="*/ 178839 w 261072"/>
                <a:gd name="connsiteY26" fmla="*/ 119380 h 330200"/>
                <a:gd name="connsiteX27" fmla="*/ 189846 w 261072"/>
                <a:gd name="connsiteY27" fmla="*/ 113030 h 330200"/>
                <a:gd name="connsiteX28" fmla="*/ 182967 w 261072"/>
                <a:gd name="connsiteY28" fmla="*/ 102870 h 330200"/>
                <a:gd name="connsiteX29" fmla="*/ 176934 w 261072"/>
                <a:gd name="connsiteY29" fmla="*/ 50542 h 330200"/>
                <a:gd name="connsiteX30" fmla="*/ 178287 w 261072"/>
                <a:gd name="connsiteY30" fmla="*/ 62513 h 330200"/>
                <a:gd name="connsiteX31" fmla="*/ 189105 w 261072"/>
                <a:gd name="connsiteY31" fmla="*/ 62513 h 330200"/>
                <a:gd name="connsiteX32" fmla="*/ 194515 w 261072"/>
                <a:gd name="connsiteY32" fmla="*/ 69163 h 330200"/>
                <a:gd name="connsiteX33" fmla="*/ 186401 w 261072"/>
                <a:gd name="connsiteY33" fmla="*/ 78474 h 330200"/>
                <a:gd name="connsiteX34" fmla="*/ 176934 w 261072"/>
                <a:gd name="connsiteY34" fmla="*/ 93105 h 330200"/>
                <a:gd name="connsiteX35" fmla="*/ 176934 w 261072"/>
                <a:gd name="connsiteY35" fmla="*/ 95765 h 330200"/>
                <a:gd name="connsiteX36" fmla="*/ 190458 w 261072"/>
                <a:gd name="connsiteY36" fmla="*/ 98425 h 330200"/>
                <a:gd name="connsiteX37" fmla="*/ 190458 w 261072"/>
                <a:gd name="connsiteY37" fmla="*/ 97095 h 330200"/>
                <a:gd name="connsiteX38" fmla="*/ 198572 w 261072"/>
                <a:gd name="connsiteY38" fmla="*/ 85124 h 330200"/>
                <a:gd name="connsiteX39" fmla="*/ 210743 w 261072"/>
                <a:gd name="connsiteY39" fmla="*/ 70494 h 330200"/>
                <a:gd name="connsiteX40" fmla="*/ 194515 w 261072"/>
                <a:gd name="connsiteY40" fmla="*/ 50542 h 330200"/>
                <a:gd name="connsiteX41" fmla="*/ 176934 w 261072"/>
                <a:gd name="connsiteY41" fmla="*/ 50542 h 330200"/>
                <a:gd name="connsiteX42" fmla="*/ 104071 w 261072"/>
                <a:gd name="connsiteY42" fmla="*/ 44936 h 330200"/>
                <a:gd name="connsiteX43" fmla="*/ 73747 w 261072"/>
                <a:gd name="connsiteY43" fmla="*/ 60685 h 330200"/>
                <a:gd name="connsiteX44" fmla="*/ 85613 w 261072"/>
                <a:gd name="connsiteY44" fmla="*/ 80370 h 330200"/>
                <a:gd name="connsiteX45" fmla="*/ 102752 w 261072"/>
                <a:gd name="connsiteY45" fmla="*/ 69871 h 330200"/>
                <a:gd name="connsiteX46" fmla="*/ 119892 w 261072"/>
                <a:gd name="connsiteY46" fmla="*/ 77745 h 330200"/>
                <a:gd name="connsiteX47" fmla="*/ 113300 w 261072"/>
                <a:gd name="connsiteY47" fmla="*/ 101367 h 330200"/>
                <a:gd name="connsiteX48" fmla="*/ 109345 w 261072"/>
                <a:gd name="connsiteY48" fmla="*/ 134175 h 330200"/>
                <a:gd name="connsiteX49" fmla="*/ 110663 w 261072"/>
                <a:gd name="connsiteY49" fmla="*/ 138112 h 330200"/>
                <a:gd name="connsiteX50" fmla="*/ 137032 w 261072"/>
                <a:gd name="connsiteY50" fmla="*/ 132863 h 330200"/>
                <a:gd name="connsiteX51" fmla="*/ 135713 w 261072"/>
                <a:gd name="connsiteY51" fmla="*/ 128926 h 330200"/>
                <a:gd name="connsiteX52" fmla="*/ 139669 w 261072"/>
                <a:gd name="connsiteY52" fmla="*/ 102679 h 330200"/>
                <a:gd name="connsiteX53" fmla="*/ 148898 w 261072"/>
                <a:gd name="connsiteY53" fmla="*/ 65934 h 330200"/>
                <a:gd name="connsiteX54" fmla="*/ 104071 w 261072"/>
                <a:gd name="connsiteY54" fmla="*/ 44936 h 330200"/>
                <a:gd name="connsiteX55" fmla="*/ 134819 w 261072"/>
                <a:gd name="connsiteY55" fmla="*/ 0 h 330200"/>
                <a:gd name="connsiteX56" fmla="*/ 221618 w 261072"/>
                <a:gd name="connsiteY56" fmla="*/ 35519 h 330200"/>
                <a:gd name="connsiteX57" fmla="*/ 247921 w 261072"/>
                <a:gd name="connsiteY57" fmla="*/ 113137 h 330200"/>
                <a:gd name="connsiteX58" fmla="*/ 243975 w 261072"/>
                <a:gd name="connsiteY58" fmla="*/ 144709 h 330200"/>
                <a:gd name="connsiteX59" fmla="*/ 261072 w 261072"/>
                <a:gd name="connsiteY59" fmla="*/ 180229 h 330200"/>
                <a:gd name="connsiteX60" fmla="*/ 246606 w 261072"/>
                <a:gd name="connsiteY60" fmla="*/ 190753 h 330200"/>
                <a:gd name="connsiteX61" fmla="*/ 243975 w 261072"/>
                <a:gd name="connsiteY61" fmla="*/ 198646 h 330200"/>
                <a:gd name="connsiteX62" fmla="*/ 243975 w 261072"/>
                <a:gd name="connsiteY62" fmla="*/ 210486 h 330200"/>
                <a:gd name="connsiteX63" fmla="*/ 237400 w 261072"/>
                <a:gd name="connsiteY63" fmla="*/ 215748 h 330200"/>
                <a:gd name="connsiteX64" fmla="*/ 237400 w 261072"/>
                <a:gd name="connsiteY64" fmla="*/ 219695 h 330200"/>
                <a:gd name="connsiteX65" fmla="*/ 236085 w 261072"/>
                <a:gd name="connsiteY65" fmla="*/ 230219 h 330200"/>
                <a:gd name="connsiteX66" fmla="*/ 232139 w 261072"/>
                <a:gd name="connsiteY66" fmla="*/ 244690 h 330200"/>
                <a:gd name="connsiteX67" fmla="*/ 229509 w 261072"/>
                <a:gd name="connsiteY67" fmla="*/ 263108 h 330200"/>
                <a:gd name="connsiteX68" fmla="*/ 196631 w 261072"/>
                <a:gd name="connsiteY68" fmla="*/ 267054 h 330200"/>
                <a:gd name="connsiteX69" fmla="*/ 161121 w 261072"/>
                <a:gd name="connsiteY69" fmla="*/ 273632 h 330200"/>
                <a:gd name="connsiteX70" fmla="*/ 136134 w 261072"/>
                <a:gd name="connsiteY70" fmla="*/ 330200 h 330200"/>
                <a:gd name="connsiteX71" fmla="*/ 45389 w 261072"/>
                <a:gd name="connsiteY71" fmla="*/ 246006 h 330200"/>
                <a:gd name="connsiteX72" fmla="*/ 32238 w 261072"/>
                <a:gd name="connsiteY72" fmla="*/ 184176 h 330200"/>
                <a:gd name="connsiteX73" fmla="*/ 675 w 261072"/>
                <a:gd name="connsiteY73" fmla="*/ 121030 h 330200"/>
                <a:gd name="connsiteX74" fmla="*/ 30923 w 261072"/>
                <a:gd name="connsiteY74" fmla="*/ 40781 h 330200"/>
                <a:gd name="connsiteX75" fmla="*/ 134819 w 261072"/>
                <a:gd name="connsiteY75"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61072" h="330200">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34" name="组合 33">
            <a:extLst>
              <a:ext uri="{FF2B5EF4-FFF2-40B4-BE49-F238E27FC236}">
                <a16:creationId xmlns:a16="http://schemas.microsoft.com/office/drawing/2014/main" id="{9C60EDE9-1A21-41B5-9C8E-FDB4F3958F6B}"/>
              </a:ext>
            </a:extLst>
          </p:cNvPr>
          <p:cNvGrpSpPr/>
          <p:nvPr/>
        </p:nvGrpSpPr>
        <p:grpSpPr>
          <a:xfrm>
            <a:off x="4479713" y="3591531"/>
            <a:ext cx="3232574" cy="2141423"/>
            <a:chOff x="4479713" y="3591531"/>
            <a:chExt cx="3232574" cy="2141423"/>
          </a:xfrm>
        </p:grpSpPr>
        <p:sp>
          <p:nvSpPr>
            <p:cNvPr id="35" name="椭圆 34">
              <a:extLst>
                <a:ext uri="{FF2B5EF4-FFF2-40B4-BE49-F238E27FC236}">
                  <a16:creationId xmlns:a16="http://schemas.microsoft.com/office/drawing/2014/main" id="{1FB12C15-58BC-456A-8D98-EA992DEA23BF}"/>
                </a:ext>
              </a:extLst>
            </p:cNvPr>
            <p:cNvSpPr/>
            <p:nvPr/>
          </p:nvSpPr>
          <p:spPr>
            <a:xfrm>
              <a:off x="5716525" y="3591531"/>
              <a:ext cx="762000" cy="7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椭圆 42">
              <a:extLst>
                <a:ext uri="{FF2B5EF4-FFF2-40B4-BE49-F238E27FC236}">
                  <a16:creationId xmlns:a16="http://schemas.microsoft.com/office/drawing/2014/main" id="{006A0BFB-6451-46C6-BD56-AF6BF8FBD2FE}"/>
                </a:ext>
              </a:extLst>
            </p:cNvPr>
            <p:cNvSpPr/>
            <p:nvPr/>
          </p:nvSpPr>
          <p:spPr>
            <a:xfrm>
              <a:off x="5872895" y="3760556"/>
              <a:ext cx="449260" cy="423949"/>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37" name="组合 36">
              <a:extLst>
                <a:ext uri="{FF2B5EF4-FFF2-40B4-BE49-F238E27FC236}">
                  <a16:creationId xmlns:a16="http://schemas.microsoft.com/office/drawing/2014/main" id="{5DEA470A-53B6-4812-8BB4-6A6F16AA6F9A}"/>
                </a:ext>
              </a:extLst>
            </p:cNvPr>
            <p:cNvGrpSpPr/>
            <p:nvPr/>
          </p:nvGrpSpPr>
          <p:grpSpPr>
            <a:xfrm>
              <a:off x="4479713" y="4770932"/>
              <a:ext cx="3232574" cy="962022"/>
              <a:chOff x="6302885" y="1678126"/>
              <a:chExt cx="3232574" cy="962022"/>
            </a:xfrm>
          </p:grpSpPr>
          <p:sp>
            <p:nvSpPr>
              <p:cNvPr id="38" name="矩形 37">
                <a:extLst>
                  <a:ext uri="{FF2B5EF4-FFF2-40B4-BE49-F238E27FC236}">
                    <a16:creationId xmlns:a16="http://schemas.microsoft.com/office/drawing/2014/main" id="{C7CB7468-23F5-407C-8E2E-8D4DAD42F9B4}"/>
                  </a:ext>
                </a:extLst>
              </p:cNvPr>
              <p:cNvSpPr/>
              <p:nvPr/>
            </p:nvSpPr>
            <p:spPr>
              <a:xfrm>
                <a:off x="6302885" y="2030750"/>
                <a:ext cx="32325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p>
            </p:txBody>
          </p:sp>
          <p:sp>
            <p:nvSpPr>
              <p:cNvPr id="39" name="矩形 38">
                <a:extLst>
                  <a:ext uri="{FF2B5EF4-FFF2-40B4-BE49-F238E27FC236}">
                    <a16:creationId xmlns:a16="http://schemas.microsoft.com/office/drawing/2014/main" id="{216766A2-FDB2-4395-995A-036587143227}"/>
                  </a:ext>
                </a:extLst>
              </p:cNvPr>
              <p:cNvSpPr/>
              <p:nvPr/>
            </p:nvSpPr>
            <p:spPr>
              <a:xfrm>
                <a:off x="6798185" y="1678126"/>
                <a:ext cx="2241974" cy="369332"/>
              </a:xfrm>
              <a:prstGeom prst="rect">
                <a:avLst/>
              </a:prstGeom>
            </p:spPr>
            <p:txBody>
              <a:bodyPr wrap="square">
                <a:spAutoFit/>
                <a:scene3d>
                  <a:camera prst="orthographicFront"/>
                  <a:lightRig rig="threePt" dir="t"/>
                </a:scene3d>
                <a:sp3d contourW="12700"/>
              </a:bodyPr>
              <a:lstStyle/>
              <a:p>
                <a:pPr algn="ctr"/>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grpSp>
      <p:grpSp>
        <p:nvGrpSpPr>
          <p:cNvPr id="40" name="组合 39">
            <a:extLst>
              <a:ext uri="{FF2B5EF4-FFF2-40B4-BE49-F238E27FC236}">
                <a16:creationId xmlns:a16="http://schemas.microsoft.com/office/drawing/2014/main" id="{55C4129B-813A-42A2-A36E-D11663C18E3D}"/>
              </a:ext>
            </a:extLst>
          </p:cNvPr>
          <p:cNvGrpSpPr/>
          <p:nvPr/>
        </p:nvGrpSpPr>
        <p:grpSpPr>
          <a:xfrm>
            <a:off x="8106426" y="3591531"/>
            <a:ext cx="3232574" cy="2141423"/>
            <a:chOff x="8106426" y="3591531"/>
            <a:chExt cx="3232574" cy="2141423"/>
          </a:xfrm>
        </p:grpSpPr>
        <p:sp>
          <p:nvSpPr>
            <p:cNvPr id="41" name="椭圆 40">
              <a:extLst>
                <a:ext uri="{FF2B5EF4-FFF2-40B4-BE49-F238E27FC236}">
                  <a16:creationId xmlns:a16="http://schemas.microsoft.com/office/drawing/2014/main" id="{AE0BCB12-FE4B-401D-9AC9-C16DAE683888}"/>
                </a:ext>
              </a:extLst>
            </p:cNvPr>
            <p:cNvSpPr/>
            <p:nvPr/>
          </p:nvSpPr>
          <p:spPr>
            <a:xfrm>
              <a:off x="9343237" y="3591531"/>
              <a:ext cx="762000" cy="76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椭圆 43">
              <a:extLst>
                <a:ext uri="{FF2B5EF4-FFF2-40B4-BE49-F238E27FC236}">
                  <a16:creationId xmlns:a16="http://schemas.microsoft.com/office/drawing/2014/main" id="{E3867846-3C8B-471C-9BC6-2051FB70DB6F}"/>
                </a:ext>
              </a:extLst>
            </p:cNvPr>
            <p:cNvSpPr/>
            <p:nvPr/>
          </p:nvSpPr>
          <p:spPr>
            <a:xfrm>
              <a:off x="9499607" y="3747902"/>
              <a:ext cx="449260" cy="449258"/>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8" name="组合 47">
              <a:extLst>
                <a:ext uri="{FF2B5EF4-FFF2-40B4-BE49-F238E27FC236}">
                  <a16:creationId xmlns:a16="http://schemas.microsoft.com/office/drawing/2014/main" id="{157DC66D-AA1C-4401-A0D7-F90500231538}"/>
                </a:ext>
              </a:extLst>
            </p:cNvPr>
            <p:cNvGrpSpPr/>
            <p:nvPr/>
          </p:nvGrpSpPr>
          <p:grpSpPr>
            <a:xfrm>
              <a:off x="8106426" y="4770932"/>
              <a:ext cx="3232574" cy="962022"/>
              <a:chOff x="6302885" y="1678126"/>
              <a:chExt cx="3232574" cy="962022"/>
            </a:xfrm>
          </p:grpSpPr>
          <p:sp>
            <p:nvSpPr>
              <p:cNvPr id="49" name="矩形 48">
                <a:extLst>
                  <a:ext uri="{FF2B5EF4-FFF2-40B4-BE49-F238E27FC236}">
                    <a16:creationId xmlns:a16="http://schemas.microsoft.com/office/drawing/2014/main" id="{7848DCF4-E80C-4A04-9503-F3CE23E7B95B}"/>
                  </a:ext>
                </a:extLst>
              </p:cNvPr>
              <p:cNvSpPr/>
              <p:nvPr/>
            </p:nvSpPr>
            <p:spPr>
              <a:xfrm>
                <a:off x="6302885" y="2030750"/>
                <a:ext cx="3232574"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请替换文字内容复制你的内容到此请替换文字内容复制你的内容到此</a:t>
                </a:r>
              </a:p>
            </p:txBody>
          </p:sp>
          <p:sp>
            <p:nvSpPr>
              <p:cNvPr id="50" name="矩形 49">
                <a:extLst>
                  <a:ext uri="{FF2B5EF4-FFF2-40B4-BE49-F238E27FC236}">
                    <a16:creationId xmlns:a16="http://schemas.microsoft.com/office/drawing/2014/main" id="{99CB9F25-6C8C-4143-97FA-C32CF31A5BE8}"/>
                  </a:ext>
                </a:extLst>
              </p:cNvPr>
              <p:cNvSpPr/>
              <p:nvPr/>
            </p:nvSpPr>
            <p:spPr>
              <a:xfrm>
                <a:off x="6798185" y="1678126"/>
                <a:ext cx="2241974" cy="369332"/>
              </a:xfrm>
              <a:prstGeom prst="rect">
                <a:avLst/>
              </a:prstGeom>
            </p:spPr>
            <p:txBody>
              <a:bodyPr wrap="square">
                <a:spAutoFit/>
                <a:scene3d>
                  <a:camera prst="orthographicFront"/>
                  <a:lightRig rig="threePt" dir="t"/>
                </a:scene3d>
                <a:sp3d contourW="12700"/>
              </a:bodyPr>
              <a:lstStyle/>
              <a:p>
                <a:pPr algn="ctr"/>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9"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8323" y="133118"/>
            <a:ext cx="4939330" cy="671083"/>
            <a:chOff x="6700042" y="1811232"/>
            <a:chExt cx="4939330" cy="671083"/>
          </a:xfrm>
        </p:grpSpPr>
        <p:grpSp>
          <p:nvGrpSpPr>
            <p:cNvPr id="18" name="组合 17"/>
            <p:cNvGrpSpPr/>
            <p:nvPr/>
          </p:nvGrpSpPr>
          <p:grpSpPr>
            <a:xfrm>
              <a:off x="7400211" y="1811232"/>
              <a:ext cx="4239161" cy="671083"/>
              <a:chOff x="2474687" y="2338719"/>
              <a:chExt cx="4239161" cy="671083"/>
            </a:xfrm>
          </p:grpSpPr>
          <p:sp>
            <p:nvSpPr>
              <p:cNvPr id="22" name="文本框 21"/>
              <p:cNvSpPr txBox="1"/>
              <p:nvPr/>
            </p:nvSpPr>
            <p:spPr>
              <a:xfrm>
                <a:off x="2474687" y="2338719"/>
                <a:ext cx="42391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整体运营情况</a:t>
                </a:r>
              </a:p>
            </p:txBody>
          </p:sp>
          <p:sp>
            <p:nvSpPr>
              <p:cNvPr id="23" name="文本框 22"/>
              <p:cNvSpPr txBox="1"/>
              <p:nvPr/>
            </p:nvSpPr>
            <p:spPr>
              <a:xfrm>
                <a:off x="2493738"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组合 18"/>
            <p:cNvGrpSpPr/>
            <p:nvPr/>
          </p:nvGrpSpPr>
          <p:grpSpPr>
            <a:xfrm>
              <a:off x="6700042" y="1826297"/>
              <a:ext cx="615554" cy="615554"/>
              <a:chOff x="1738737" y="2530375"/>
              <a:chExt cx="615554" cy="615554"/>
            </a:xfrm>
          </p:grpSpPr>
          <p:sp>
            <p:nvSpPr>
              <p:cNvPr id="20" name="椭圆 19"/>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文本框 20"/>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01</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grpSp>
        <p:nvGrpSpPr>
          <p:cNvPr id="50" name="组合 49">
            <a:extLst>
              <a:ext uri="{FF2B5EF4-FFF2-40B4-BE49-F238E27FC236}">
                <a16:creationId xmlns:a16="http://schemas.microsoft.com/office/drawing/2014/main" id="{93193B78-A222-46DD-BCE5-21A1B336387C}"/>
              </a:ext>
            </a:extLst>
          </p:cNvPr>
          <p:cNvGrpSpPr/>
          <p:nvPr/>
        </p:nvGrpSpPr>
        <p:grpSpPr>
          <a:xfrm>
            <a:off x="634877" y="1762464"/>
            <a:ext cx="5189370" cy="4135913"/>
            <a:chOff x="1174752" y="2094775"/>
            <a:chExt cx="4294140" cy="3422418"/>
          </a:xfrm>
        </p:grpSpPr>
        <p:pic>
          <p:nvPicPr>
            <p:cNvPr id="51" name="Picture 5">
              <a:extLst>
                <a:ext uri="{FF2B5EF4-FFF2-40B4-BE49-F238E27FC236}">
                  <a16:creationId xmlns:a16="http://schemas.microsoft.com/office/drawing/2014/main" id="{4EA75868-663E-4CBC-9963-D45BDFB4A1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4752" y="2094775"/>
              <a:ext cx="4294140" cy="3422418"/>
            </a:xfrm>
            <a:prstGeom prst="rect">
              <a:avLst/>
            </a:prstGeom>
          </p:spPr>
        </p:pic>
        <p:sp>
          <p:nvSpPr>
            <p:cNvPr id="52" name="矩形 51">
              <a:extLst>
                <a:ext uri="{FF2B5EF4-FFF2-40B4-BE49-F238E27FC236}">
                  <a16:creationId xmlns:a16="http://schemas.microsoft.com/office/drawing/2014/main" id="{61F12CD3-2FEB-495E-BCE5-4271D6B7A28C}"/>
                </a:ext>
              </a:extLst>
            </p:cNvPr>
            <p:cNvSpPr/>
            <p:nvPr/>
          </p:nvSpPr>
          <p:spPr>
            <a:xfrm>
              <a:off x="1397399" y="2301989"/>
              <a:ext cx="3842449" cy="21763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透明">
              <a:extLst>
                <a:ext uri="{FF2B5EF4-FFF2-40B4-BE49-F238E27FC236}">
                  <a16:creationId xmlns:a16="http://schemas.microsoft.com/office/drawing/2014/main" id="{867D24D4-4526-4A9C-8D30-1EA38F071D97}"/>
                </a:ext>
              </a:extLst>
            </p:cNvPr>
            <p:cNvSpPr>
              <a:spLocks/>
            </p:cNvSpPr>
            <p:nvPr/>
          </p:nvSpPr>
          <p:spPr bwMode="auto">
            <a:xfrm>
              <a:off x="3259976" y="2301989"/>
              <a:ext cx="1979872"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4" name="组合 53">
            <a:extLst>
              <a:ext uri="{FF2B5EF4-FFF2-40B4-BE49-F238E27FC236}">
                <a16:creationId xmlns:a16="http://schemas.microsoft.com/office/drawing/2014/main" id="{D4A53B8C-D91D-4AC4-9468-AB15964D433C}"/>
              </a:ext>
            </a:extLst>
          </p:cNvPr>
          <p:cNvGrpSpPr/>
          <p:nvPr/>
        </p:nvGrpSpPr>
        <p:grpSpPr>
          <a:xfrm>
            <a:off x="6987684" y="2007766"/>
            <a:ext cx="4229941" cy="960823"/>
            <a:chOff x="2486796" y="2343753"/>
            <a:chExt cx="4229941" cy="960823"/>
          </a:xfrm>
        </p:grpSpPr>
        <p:sp>
          <p:nvSpPr>
            <p:cNvPr id="55" name="文本框 54">
              <a:extLst>
                <a:ext uri="{FF2B5EF4-FFF2-40B4-BE49-F238E27FC236}">
                  <a16:creationId xmlns:a16="http://schemas.microsoft.com/office/drawing/2014/main" id="{8AAF2588-CB0A-439C-A95B-9A97510B63D3}"/>
                </a:ext>
              </a:extLst>
            </p:cNvPr>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56" name="文本框 55">
              <a:extLst>
                <a:ext uri="{FF2B5EF4-FFF2-40B4-BE49-F238E27FC236}">
                  <a16:creationId xmlns:a16="http://schemas.microsoft.com/office/drawing/2014/main" id="{D5E1269D-2FFC-4459-B916-E8B112A37284}"/>
                </a:ext>
              </a:extLst>
            </p:cNvPr>
            <p:cNvSpPr txBox="1"/>
            <p:nvPr/>
          </p:nvSpPr>
          <p:spPr>
            <a:xfrm>
              <a:off x="2486796" y="2687228"/>
              <a:ext cx="4229941" cy="61734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请将您的内容打在这里，或者通过复制您的文本后，在此框中选择粘贴，并选择只保留文字，且尽可能精简</a:t>
              </a: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a:t>
              </a:r>
            </a:p>
          </p:txBody>
        </p:sp>
      </p:grpSp>
      <p:sp>
        <p:nvSpPr>
          <p:cNvPr id="57" name="椭圆 38">
            <a:extLst>
              <a:ext uri="{FF2B5EF4-FFF2-40B4-BE49-F238E27FC236}">
                <a16:creationId xmlns:a16="http://schemas.microsoft.com/office/drawing/2014/main" id="{6DA30342-A23C-4726-AA86-3739C44BB9DC}"/>
              </a:ext>
            </a:extLst>
          </p:cNvPr>
          <p:cNvSpPr/>
          <p:nvPr/>
        </p:nvSpPr>
        <p:spPr>
          <a:xfrm>
            <a:off x="6468587" y="2074105"/>
            <a:ext cx="394467" cy="317917"/>
          </a:xfrm>
          <a:custGeom>
            <a:avLst/>
            <a:gdLst>
              <a:gd name="connsiteX0" fmla="*/ 50882 w 608344"/>
              <a:gd name="connsiteY0" fmla="*/ 115887 h 490289"/>
              <a:gd name="connsiteX1" fmla="*/ 50882 w 608344"/>
              <a:gd name="connsiteY1" fmla="*/ 201112 h 490289"/>
              <a:gd name="connsiteX2" fmla="*/ 438489 w 608344"/>
              <a:gd name="connsiteY2" fmla="*/ 201112 h 490289"/>
              <a:gd name="connsiteX3" fmla="*/ 438489 w 608344"/>
              <a:gd name="connsiteY3" fmla="*/ 162825 h 490289"/>
              <a:gd name="connsiteX4" fmla="*/ 219567 w 608344"/>
              <a:gd name="connsiteY4" fmla="*/ 162825 h 490289"/>
              <a:gd name="connsiteX5" fmla="*/ 174400 w 608344"/>
              <a:gd name="connsiteY5" fmla="*/ 135399 h 490289"/>
              <a:gd name="connsiteX6" fmla="*/ 165459 w 608344"/>
              <a:gd name="connsiteY6" fmla="*/ 118372 h 490289"/>
              <a:gd name="connsiteX7" fmla="*/ 164260 w 608344"/>
              <a:gd name="connsiteY7" fmla="*/ 115887 h 490289"/>
              <a:gd name="connsiteX8" fmla="*/ 50697 w 608344"/>
              <a:gd name="connsiteY8" fmla="*/ 64991 h 490289"/>
              <a:gd name="connsiteX9" fmla="*/ 164445 w 608344"/>
              <a:gd name="connsiteY9" fmla="*/ 64991 h 490289"/>
              <a:gd name="connsiteX10" fmla="*/ 210718 w 608344"/>
              <a:gd name="connsiteY10" fmla="*/ 94995 h 490289"/>
              <a:gd name="connsiteX11" fmla="*/ 219567 w 608344"/>
              <a:gd name="connsiteY11" fmla="*/ 112022 h 490289"/>
              <a:gd name="connsiteX12" fmla="*/ 438674 w 608344"/>
              <a:gd name="connsiteY12" fmla="*/ 112022 h 490289"/>
              <a:gd name="connsiteX13" fmla="*/ 489371 w 608344"/>
              <a:gd name="connsiteY13" fmla="*/ 162641 h 490289"/>
              <a:gd name="connsiteX14" fmla="*/ 489371 w 608344"/>
              <a:gd name="connsiteY14" fmla="*/ 445560 h 490289"/>
              <a:gd name="connsiteX15" fmla="*/ 444665 w 608344"/>
              <a:gd name="connsiteY15" fmla="*/ 490289 h 490289"/>
              <a:gd name="connsiteX16" fmla="*/ 44798 w 608344"/>
              <a:gd name="connsiteY16" fmla="*/ 490289 h 490289"/>
              <a:gd name="connsiteX17" fmla="*/ 0 w 608344"/>
              <a:gd name="connsiteY17" fmla="*/ 445560 h 490289"/>
              <a:gd name="connsiteX18" fmla="*/ 0 w 608344"/>
              <a:gd name="connsiteY18" fmla="*/ 115611 h 490289"/>
              <a:gd name="connsiteX19" fmla="*/ 50697 w 608344"/>
              <a:gd name="connsiteY19" fmla="*/ 64991 h 490289"/>
              <a:gd name="connsiteX20" fmla="*/ 261904 w 608344"/>
              <a:gd name="connsiteY20" fmla="*/ 0 h 490289"/>
              <a:gd name="connsiteX21" fmla="*/ 519660 w 608344"/>
              <a:gd name="connsiteY21" fmla="*/ 0 h 490289"/>
              <a:gd name="connsiteX22" fmla="*/ 608344 w 608344"/>
              <a:gd name="connsiteY22" fmla="*/ 88635 h 490289"/>
              <a:gd name="connsiteX23" fmla="*/ 608344 w 608344"/>
              <a:gd name="connsiteY23" fmla="*/ 335764 h 490289"/>
              <a:gd name="connsiteX24" fmla="*/ 578107 w 608344"/>
              <a:gd name="connsiteY24" fmla="*/ 365953 h 490289"/>
              <a:gd name="connsiteX25" fmla="*/ 547961 w 608344"/>
              <a:gd name="connsiteY25" fmla="*/ 335764 h 490289"/>
              <a:gd name="connsiteX26" fmla="*/ 547961 w 608344"/>
              <a:gd name="connsiteY26" fmla="*/ 88635 h 490289"/>
              <a:gd name="connsiteX27" fmla="*/ 519660 w 608344"/>
              <a:gd name="connsiteY27" fmla="*/ 60379 h 490289"/>
              <a:gd name="connsiteX28" fmla="*/ 261904 w 608344"/>
              <a:gd name="connsiteY28" fmla="*/ 60379 h 490289"/>
              <a:gd name="connsiteX29" fmla="*/ 231666 w 608344"/>
              <a:gd name="connsiteY29" fmla="*/ 30190 h 490289"/>
              <a:gd name="connsiteX30" fmla="*/ 261904 w 608344"/>
              <a:gd name="connsiteY30" fmla="*/ 0 h 49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8344" h="490289">
                <a:moveTo>
                  <a:pt x="50882" y="115887"/>
                </a:moveTo>
                <a:lnTo>
                  <a:pt x="50882" y="201112"/>
                </a:lnTo>
                <a:lnTo>
                  <a:pt x="438489" y="201112"/>
                </a:lnTo>
                <a:lnTo>
                  <a:pt x="438489" y="162825"/>
                </a:lnTo>
                <a:lnTo>
                  <a:pt x="219567" y="162825"/>
                </a:lnTo>
                <a:cubicBezTo>
                  <a:pt x="200578" y="162825"/>
                  <a:pt x="183065" y="152241"/>
                  <a:pt x="174400" y="135399"/>
                </a:cubicBezTo>
                <a:lnTo>
                  <a:pt x="165459" y="118372"/>
                </a:lnTo>
                <a:cubicBezTo>
                  <a:pt x="165090" y="117544"/>
                  <a:pt x="164629" y="116715"/>
                  <a:pt x="164260" y="115887"/>
                </a:cubicBezTo>
                <a:close/>
                <a:moveTo>
                  <a:pt x="50697" y="64991"/>
                </a:moveTo>
                <a:lnTo>
                  <a:pt x="164445" y="64991"/>
                </a:lnTo>
                <a:cubicBezTo>
                  <a:pt x="184447" y="64991"/>
                  <a:pt x="202514" y="76772"/>
                  <a:pt x="210718" y="94995"/>
                </a:cubicBezTo>
                <a:lnTo>
                  <a:pt x="219567" y="112022"/>
                </a:lnTo>
                <a:lnTo>
                  <a:pt x="438674" y="112022"/>
                </a:lnTo>
                <a:cubicBezTo>
                  <a:pt x="466696" y="112022"/>
                  <a:pt x="489371" y="134662"/>
                  <a:pt x="489371" y="162641"/>
                </a:cubicBezTo>
                <a:lnTo>
                  <a:pt x="489371" y="445560"/>
                </a:lnTo>
                <a:cubicBezTo>
                  <a:pt x="489371" y="470225"/>
                  <a:pt x="469369" y="490289"/>
                  <a:pt x="444665" y="490289"/>
                </a:cubicBezTo>
                <a:lnTo>
                  <a:pt x="44798" y="490289"/>
                </a:lnTo>
                <a:cubicBezTo>
                  <a:pt x="20002" y="490289"/>
                  <a:pt x="0" y="470225"/>
                  <a:pt x="0" y="445560"/>
                </a:cubicBezTo>
                <a:lnTo>
                  <a:pt x="0" y="115611"/>
                </a:lnTo>
                <a:cubicBezTo>
                  <a:pt x="0" y="87632"/>
                  <a:pt x="22675" y="64991"/>
                  <a:pt x="50697" y="64991"/>
                </a:cubicBezTo>
                <a:close/>
                <a:moveTo>
                  <a:pt x="261904" y="0"/>
                </a:moveTo>
                <a:lnTo>
                  <a:pt x="519660" y="0"/>
                </a:lnTo>
                <a:cubicBezTo>
                  <a:pt x="568611" y="0"/>
                  <a:pt x="608344" y="39762"/>
                  <a:pt x="608344" y="88635"/>
                </a:cubicBezTo>
                <a:lnTo>
                  <a:pt x="608344" y="335764"/>
                </a:lnTo>
                <a:cubicBezTo>
                  <a:pt x="608344" y="352423"/>
                  <a:pt x="594885" y="365953"/>
                  <a:pt x="578107" y="365953"/>
                </a:cubicBezTo>
                <a:cubicBezTo>
                  <a:pt x="561421" y="365953"/>
                  <a:pt x="547961" y="352423"/>
                  <a:pt x="547961" y="335764"/>
                </a:cubicBezTo>
                <a:lnTo>
                  <a:pt x="547961" y="88635"/>
                </a:lnTo>
                <a:cubicBezTo>
                  <a:pt x="547961" y="72988"/>
                  <a:pt x="535240" y="60379"/>
                  <a:pt x="519660" y="60379"/>
                </a:cubicBezTo>
                <a:lnTo>
                  <a:pt x="261904" y="60379"/>
                </a:lnTo>
                <a:cubicBezTo>
                  <a:pt x="245218" y="60379"/>
                  <a:pt x="231666" y="46849"/>
                  <a:pt x="231666" y="30190"/>
                </a:cubicBezTo>
                <a:cubicBezTo>
                  <a:pt x="231666" y="13530"/>
                  <a:pt x="245218" y="0"/>
                  <a:pt x="2619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58" name="组合 57">
            <a:extLst>
              <a:ext uri="{FF2B5EF4-FFF2-40B4-BE49-F238E27FC236}">
                <a16:creationId xmlns:a16="http://schemas.microsoft.com/office/drawing/2014/main" id="{22695E93-8932-4473-9B4D-6858F39559B4}"/>
              </a:ext>
            </a:extLst>
          </p:cNvPr>
          <p:cNvGrpSpPr/>
          <p:nvPr/>
        </p:nvGrpSpPr>
        <p:grpSpPr>
          <a:xfrm>
            <a:off x="6987684" y="3337201"/>
            <a:ext cx="4229941" cy="960823"/>
            <a:chOff x="2486796" y="2343753"/>
            <a:chExt cx="4229941" cy="960823"/>
          </a:xfrm>
        </p:grpSpPr>
        <p:sp>
          <p:nvSpPr>
            <p:cNvPr id="59" name="文本框 58">
              <a:extLst>
                <a:ext uri="{FF2B5EF4-FFF2-40B4-BE49-F238E27FC236}">
                  <a16:creationId xmlns:a16="http://schemas.microsoft.com/office/drawing/2014/main" id="{CC61BCBD-7FF8-4EA9-878B-BE9D65D3A263}"/>
                </a:ext>
              </a:extLst>
            </p:cNvPr>
            <p:cNvSpPr txBox="1"/>
            <p:nvPr/>
          </p:nvSpPr>
          <p:spPr>
            <a:xfrm>
              <a:off x="2486796" y="2343753"/>
              <a:ext cx="3585789" cy="646331"/>
            </a:xfrm>
            <a:prstGeom prst="rect">
              <a:avLst/>
            </a:prstGeom>
            <a:noFill/>
          </p:spPr>
          <p:txBody>
            <a:bodyPr wrap="square" rtlCol="0">
              <a:spAutoFit/>
              <a:scene3d>
                <a:camera prst="orthographicFront"/>
                <a:lightRig rig="threePt" dir="t"/>
              </a:scene3d>
              <a:sp3d contourW="12700"/>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a:p>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0" name="文本框 59">
              <a:extLst>
                <a:ext uri="{FF2B5EF4-FFF2-40B4-BE49-F238E27FC236}">
                  <a16:creationId xmlns:a16="http://schemas.microsoft.com/office/drawing/2014/main" id="{62B5034F-3583-4F59-827D-03F8E5C2A218}"/>
                </a:ext>
              </a:extLst>
            </p:cNvPr>
            <p:cNvSpPr txBox="1"/>
            <p:nvPr/>
          </p:nvSpPr>
          <p:spPr>
            <a:xfrm>
              <a:off x="2486796" y="2687228"/>
              <a:ext cx="4229941" cy="61734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请将您的内容打在这里，或者通过复制您的文本后，在此框中选择粘贴，并选择只保留文字，且尽可能精简</a:t>
              </a: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a:t>
              </a:r>
            </a:p>
          </p:txBody>
        </p:sp>
      </p:grpSp>
      <p:grpSp>
        <p:nvGrpSpPr>
          <p:cNvPr id="61" name="组合 60">
            <a:extLst>
              <a:ext uri="{FF2B5EF4-FFF2-40B4-BE49-F238E27FC236}">
                <a16:creationId xmlns:a16="http://schemas.microsoft.com/office/drawing/2014/main" id="{13D4B090-E9BA-4A97-9427-580AB002BB4C}"/>
              </a:ext>
            </a:extLst>
          </p:cNvPr>
          <p:cNvGrpSpPr/>
          <p:nvPr/>
        </p:nvGrpSpPr>
        <p:grpSpPr>
          <a:xfrm>
            <a:off x="6987684" y="4666636"/>
            <a:ext cx="4229941" cy="960823"/>
            <a:chOff x="2486796" y="2343753"/>
            <a:chExt cx="4229941" cy="960823"/>
          </a:xfrm>
        </p:grpSpPr>
        <p:sp>
          <p:nvSpPr>
            <p:cNvPr id="62" name="文本框 61">
              <a:extLst>
                <a:ext uri="{FF2B5EF4-FFF2-40B4-BE49-F238E27FC236}">
                  <a16:creationId xmlns:a16="http://schemas.microsoft.com/office/drawing/2014/main" id="{6F12C205-810C-47A3-B4E1-1ECAEC7EBE70}"/>
                </a:ext>
              </a:extLst>
            </p:cNvPr>
            <p:cNvSpPr txBox="1"/>
            <p:nvPr/>
          </p:nvSpPr>
          <p:spPr>
            <a:xfrm>
              <a:off x="2486796" y="2343753"/>
              <a:ext cx="3585789" cy="369332"/>
            </a:xfrm>
            <a:prstGeom prst="rect">
              <a:avLst/>
            </a:prstGeom>
            <a:noFill/>
          </p:spPr>
          <p:txBody>
            <a:bodyPr wrap="square" rtlCol="0">
              <a:spAutoFit/>
              <a:scene3d>
                <a:camera prst="orthographicFront"/>
                <a:lightRig rig="threePt" dir="t"/>
              </a:scene3d>
              <a:sp3d contourW="12700"/>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63" name="文本框 62">
              <a:extLst>
                <a:ext uri="{FF2B5EF4-FFF2-40B4-BE49-F238E27FC236}">
                  <a16:creationId xmlns:a16="http://schemas.microsoft.com/office/drawing/2014/main" id="{16A3A16D-135C-45F8-8042-CECA3590F0FC}"/>
                </a:ext>
              </a:extLst>
            </p:cNvPr>
            <p:cNvSpPr txBox="1"/>
            <p:nvPr/>
          </p:nvSpPr>
          <p:spPr>
            <a:xfrm>
              <a:off x="2486796" y="2687228"/>
              <a:ext cx="4229941" cy="617348"/>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请将您的内容打在这里，或者通过复制您的文本后，在此框中选择粘贴，并选择只保留文字，且尽可能精简</a:t>
              </a:r>
              <a:r>
                <a:rPr lang="en-US" altLang="zh-CN" sz="12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a:t>
              </a:r>
            </a:p>
          </p:txBody>
        </p:sp>
      </p:grpSp>
      <p:grpSp>
        <p:nvGrpSpPr>
          <p:cNvPr id="64" name="组合 63">
            <a:extLst>
              <a:ext uri="{FF2B5EF4-FFF2-40B4-BE49-F238E27FC236}">
                <a16:creationId xmlns:a16="http://schemas.microsoft.com/office/drawing/2014/main" id="{A82AF6AB-FD69-45E4-935A-448CBD614935}"/>
              </a:ext>
            </a:extLst>
          </p:cNvPr>
          <p:cNvGrpSpPr/>
          <p:nvPr/>
        </p:nvGrpSpPr>
        <p:grpSpPr>
          <a:xfrm>
            <a:off x="6657916" y="3087152"/>
            <a:ext cx="4488460" cy="1333500"/>
            <a:chOff x="6153150" y="3105150"/>
            <a:chExt cx="4488460" cy="1333500"/>
          </a:xfrm>
        </p:grpSpPr>
        <p:cxnSp>
          <p:nvCxnSpPr>
            <p:cNvPr id="65" name="直接连接符 64">
              <a:extLst>
                <a:ext uri="{FF2B5EF4-FFF2-40B4-BE49-F238E27FC236}">
                  <a16:creationId xmlns:a16="http://schemas.microsoft.com/office/drawing/2014/main" id="{97805A83-2A9F-4FEA-9C71-A9684F16A46C}"/>
                </a:ext>
              </a:extLst>
            </p:cNvPr>
            <p:cNvCxnSpPr>
              <a:cxnSpLocks/>
            </p:cNvCxnSpPr>
            <p:nvPr/>
          </p:nvCxnSpPr>
          <p:spPr>
            <a:xfrm>
              <a:off x="6153150" y="3105150"/>
              <a:ext cx="4488460"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45129254-FCC9-4A20-84B1-B4B99E4C1A30}"/>
                </a:ext>
              </a:extLst>
            </p:cNvPr>
            <p:cNvCxnSpPr>
              <a:cxnSpLocks/>
            </p:cNvCxnSpPr>
            <p:nvPr/>
          </p:nvCxnSpPr>
          <p:spPr>
            <a:xfrm>
              <a:off x="6153150" y="4438650"/>
              <a:ext cx="4488460"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67" name="Freeform 15">
            <a:extLst>
              <a:ext uri="{FF2B5EF4-FFF2-40B4-BE49-F238E27FC236}">
                <a16:creationId xmlns:a16="http://schemas.microsoft.com/office/drawing/2014/main" id="{FA85F6AE-A4BF-4B49-945E-205C4A0F07A1}"/>
              </a:ext>
            </a:extLst>
          </p:cNvPr>
          <p:cNvSpPr>
            <a:spLocks noEditPoints="1"/>
          </p:cNvSpPr>
          <p:nvPr/>
        </p:nvSpPr>
        <p:spPr bwMode="auto">
          <a:xfrm>
            <a:off x="6472466" y="3404573"/>
            <a:ext cx="370900" cy="31791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zh-CN" altLang="en-US" sz="9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8" name="Freeform 17">
            <a:extLst>
              <a:ext uri="{FF2B5EF4-FFF2-40B4-BE49-F238E27FC236}">
                <a16:creationId xmlns:a16="http://schemas.microsoft.com/office/drawing/2014/main" id="{A0FA2A9B-17EE-41B4-A8B9-6DFF286397BE}"/>
              </a:ext>
            </a:extLst>
          </p:cNvPr>
          <p:cNvSpPr>
            <a:spLocks noEditPoints="1"/>
          </p:cNvSpPr>
          <p:nvPr/>
        </p:nvSpPr>
        <p:spPr bwMode="auto">
          <a:xfrm>
            <a:off x="6439615" y="4675740"/>
            <a:ext cx="365897" cy="369333"/>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zh-CN" altLang="en-US" sz="9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fltVal val="0"/>
                                          </p:val>
                                        </p:tav>
                                        <p:tav tm="100000">
                                          <p:val>
                                            <p:strVal val="#ppt_w"/>
                                          </p:val>
                                        </p:tav>
                                      </p:tavLst>
                                    </p:anim>
                                    <p:anim calcmode="lin" valueType="num">
                                      <p:cBhvr>
                                        <p:cTn id="16" dur="500" fill="hold"/>
                                        <p:tgtEl>
                                          <p:spTgt spid="57"/>
                                        </p:tgtEl>
                                        <p:attrNameLst>
                                          <p:attrName>ppt_h</p:attrName>
                                        </p:attrNameLst>
                                      </p:cBhvr>
                                      <p:tavLst>
                                        <p:tav tm="0">
                                          <p:val>
                                            <p:fltVal val="0"/>
                                          </p:val>
                                        </p:tav>
                                        <p:tav tm="100000">
                                          <p:val>
                                            <p:strVal val="#ppt_h"/>
                                          </p:val>
                                        </p:tav>
                                      </p:tavLst>
                                    </p:anim>
                                    <p:animEffect transition="in" filter="fade">
                                      <p:cBhvr>
                                        <p:cTn id="17" dur="500"/>
                                        <p:tgtEl>
                                          <p:spTgt spid="57"/>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67"/>
                                        </p:tgtEl>
                                        <p:attrNameLst>
                                          <p:attrName>style.visibility</p:attrName>
                                        </p:attrNameLst>
                                      </p:cBhvr>
                                      <p:to>
                                        <p:strVal val="visible"/>
                                      </p:to>
                                    </p:set>
                                    <p:anim calcmode="lin" valueType="num">
                                      <p:cBhvr>
                                        <p:cTn id="20" dur="500" fill="hold"/>
                                        <p:tgtEl>
                                          <p:spTgt spid="67"/>
                                        </p:tgtEl>
                                        <p:attrNameLst>
                                          <p:attrName>ppt_w</p:attrName>
                                        </p:attrNameLst>
                                      </p:cBhvr>
                                      <p:tavLst>
                                        <p:tav tm="0">
                                          <p:val>
                                            <p:fltVal val="0"/>
                                          </p:val>
                                        </p:tav>
                                        <p:tav tm="100000">
                                          <p:val>
                                            <p:strVal val="#ppt_w"/>
                                          </p:val>
                                        </p:tav>
                                      </p:tavLst>
                                    </p:anim>
                                    <p:anim calcmode="lin" valueType="num">
                                      <p:cBhvr>
                                        <p:cTn id="21" dur="500" fill="hold"/>
                                        <p:tgtEl>
                                          <p:spTgt spid="67"/>
                                        </p:tgtEl>
                                        <p:attrNameLst>
                                          <p:attrName>ppt_h</p:attrName>
                                        </p:attrNameLst>
                                      </p:cBhvr>
                                      <p:tavLst>
                                        <p:tav tm="0">
                                          <p:val>
                                            <p:fltVal val="0"/>
                                          </p:val>
                                        </p:tav>
                                        <p:tav tm="100000">
                                          <p:val>
                                            <p:strVal val="#ppt_h"/>
                                          </p:val>
                                        </p:tav>
                                      </p:tavLst>
                                    </p:anim>
                                    <p:animEffect transition="in" filter="fade">
                                      <p:cBhvr>
                                        <p:cTn id="22" dur="500"/>
                                        <p:tgtEl>
                                          <p:spTgt spid="67"/>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68"/>
                                        </p:tgtEl>
                                        <p:attrNameLst>
                                          <p:attrName>style.visibility</p:attrName>
                                        </p:attrNameLst>
                                      </p:cBhvr>
                                      <p:to>
                                        <p:strVal val="visible"/>
                                      </p:to>
                                    </p:set>
                                    <p:anim calcmode="lin" valueType="num">
                                      <p:cBhvr>
                                        <p:cTn id="25" dur="500" fill="hold"/>
                                        <p:tgtEl>
                                          <p:spTgt spid="68"/>
                                        </p:tgtEl>
                                        <p:attrNameLst>
                                          <p:attrName>ppt_w</p:attrName>
                                        </p:attrNameLst>
                                      </p:cBhvr>
                                      <p:tavLst>
                                        <p:tav tm="0">
                                          <p:val>
                                            <p:fltVal val="0"/>
                                          </p:val>
                                        </p:tav>
                                        <p:tav tm="100000">
                                          <p:val>
                                            <p:strVal val="#ppt_w"/>
                                          </p:val>
                                        </p:tav>
                                      </p:tavLst>
                                    </p:anim>
                                    <p:anim calcmode="lin" valueType="num">
                                      <p:cBhvr>
                                        <p:cTn id="26" dur="500" fill="hold"/>
                                        <p:tgtEl>
                                          <p:spTgt spid="68"/>
                                        </p:tgtEl>
                                        <p:attrNameLst>
                                          <p:attrName>ppt_h</p:attrName>
                                        </p:attrNameLst>
                                      </p:cBhvr>
                                      <p:tavLst>
                                        <p:tav tm="0">
                                          <p:val>
                                            <p:fltVal val="0"/>
                                          </p:val>
                                        </p:tav>
                                        <p:tav tm="100000">
                                          <p:val>
                                            <p:strVal val="#ppt_h"/>
                                          </p:val>
                                        </p:tav>
                                      </p:tavLst>
                                    </p:anim>
                                    <p:animEffect transition="in" filter="fade">
                                      <p:cBhvr>
                                        <p:cTn id="27" dur="500"/>
                                        <p:tgtEl>
                                          <p:spTgt spid="68"/>
                                        </p:tgtEl>
                                      </p:cBhvr>
                                    </p:animEffect>
                                  </p:childTnLst>
                                </p:cTn>
                              </p:par>
                            </p:childTnLst>
                          </p:cTn>
                        </p:par>
                        <p:par>
                          <p:cTn id="28" fill="hold">
                            <p:stCondLst>
                              <p:cond delay="1500"/>
                            </p:stCondLst>
                            <p:childTnLst>
                              <p:par>
                                <p:cTn id="29" presetID="2" presetClass="entr" presetSubtype="2"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1+#ppt_w/2"/>
                                          </p:val>
                                        </p:tav>
                                        <p:tav tm="100000">
                                          <p:val>
                                            <p:strVal val="#ppt_x"/>
                                          </p:val>
                                        </p:tav>
                                      </p:tavLst>
                                    </p:anim>
                                    <p:anim calcmode="lin" valueType="num">
                                      <p:cBhvr additive="base">
                                        <p:cTn id="32" dur="500" fill="hold"/>
                                        <p:tgtEl>
                                          <p:spTgt spid="54"/>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1+#ppt_w/2"/>
                                          </p:val>
                                        </p:tav>
                                        <p:tav tm="100000">
                                          <p:val>
                                            <p:strVal val="#ppt_x"/>
                                          </p:val>
                                        </p:tav>
                                      </p:tavLst>
                                    </p:anim>
                                    <p:anim calcmode="lin" valueType="num">
                                      <p:cBhvr additive="base">
                                        <p:cTn id="37" dur="500" fill="hold"/>
                                        <p:tgtEl>
                                          <p:spTgt spid="58"/>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2"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1+#ppt_w/2"/>
                                          </p:val>
                                        </p:tav>
                                        <p:tav tm="100000">
                                          <p:val>
                                            <p:strVal val="#ppt_x"/>
                                          </p:val>
                                        </p:tav>
                                      </p:tavLst>
                                    </p:anim>
                                    <p:anim calcmode="lin" valueType="num">
                                      <p:cBhvr additive="base">
                                        <p:cTn id="42"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7"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B7C01A99-746D-4CFF-AB92-8BEFE7D5E9BD}"/>
              </a:ext>
            </a:extLst>
          </p:cNvPr>
          <p:cNvGrpSpPr/>
          <p:nvPr/>
        </p:nvGrpSpPr>
        <p:grpSpPr>
          <a:xfrm rot="10800000" flipH="1" flipV="1">
            <a:off x="0" y="0"/>
            <a:ext cx="12229128" cy="6858000"/>
            <a:chOff x="-3" y="0"/>
            <a:chExt cx="12192003" cy="6887605"/>
          </a:xfrm>
        </p:grpSpPr>
        <p:sp>
          <p:nvSpPr>
            <p:cNvPr id="18" name="任意多边形: 形状 17">
              <a:extLst>
                <a:ext uri="{FF2B5EF4-FFF2-40B4-BE49-F238E27FC236}">
                  <a16:creationId xmlns:a16="http://schemas.microsoft.com/office/drawing/2014/main" id="{CCE4121F-CA1B-4DC3-A29B-A0AF410A6FBE}"/>
                </a:ext>
              </a:extLst>
            </p:cNvPr>
            <p:cNvSpPr/>
            <p:nvPr/>
          </p:nvSpPr>
          <p:spPr>
            <a:xfrm flipH="1">
              <a:off x="1" y="1"/>
              <a:ext cx="9838293" cy="6887603"/>
            </a:xfrm>
            <a:custGeom>
              <a:avLst/>
              <a:gdLst>
                <a:gd name="connsiteX0" fmla="*/ 9838293 w 9838293"/>
                <a:gd name="connsiteY0" fmla="*/ 0 h 6887603"/>
                <a:gd name="connsiteX1" fmla="*/ 432940 w 9838293"/>
                <a:gd name="connsiteY1" fmla="*/ 0 h 6887603"/>
                <a:gd name="connsiteX2" fmla="*/ 376846 w 9838293"/>
                <a:gd name="connsiteY2" fmla="*/ 142267 h 6887603"/>
                <a:gd name="connsiteX3" fmla="*/ 0 w 9838293"/>
                <a:gd name="connsiteY3" fmla="*/ 2277614 h 6887603"/>
                <a:gd name="connsiteX4" fmla="*/ 2034671 w 9838293"/>
                <a:gd name="connsiteY4" fmla="*/ 6874673 h 6887603"/>
                <a:gd name="connsiteX5" fmla="*/ 2049599 w 9838293"/>
                <a:gd name="connsiteY5" fmla="*/ 6887603 h 6887603"/>
                <a:gd name="connsiteX6" fmla="*/ 9838293 w 9838293"/>
                <a:gd name="connsiteY6" fmla="*/ 688760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38293" h="6887603">
                  <a:moveTo>
                    <a:pt x="9838293" y="0"/>
                  </a:moveTo>
                  <a:lnTo>
                    <a:pt x="432940" y="0"/>
                  </a:lnTo>
                  <a:lnTo>
                    <a:pt x="376846" y="142267"/>
                  </a:lnTo>
                  <a:cubicBezTo>
                    <a:pt x="133051" y="808102"/>
                    <a:pt x="0" y="1527320"/>
                    <a:pt x="0" y="2277614"/>
                  </a:cubicBezTo>
                  <a:cubicBezTo>
                    <a:pt x="0" y="4099757"/>
                    <a:pt x="784730" y="5738616"/>
                    <a:pt x="2034671" y="6874673"/>
                  </a:cubicBezTo>
                  <a:lnTo>
                    <a:pt x="2049599" y="6887603"/>
                  </a:lnTo>
                  <a:lnTo>
                    <a:pt x="9838293" y="6887603"/>
                  </a:lnTo>
                  <a:close/>
                </a:path>
              </a:pathLst>
            </a:custGeom>
            <a:gradFill>
              <a:gsLst>
                <a:gs pos="75000">
                  <a:srgbClr val="E51933"/>
                </a:gs>
                <a:gs pos="100000">
                  <a:srgbClr val="97061A"/>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9" name="任意多边形: 形状 18">
              <a:extLst>
                <a:ext uri="{FF2B5EF4-FFF2-40B4-BE49-F238E27FC236}">
                  <a16:creationId xmlns:a16="http://schemas.microsoft.com/office/drawing/2014/main" id="{F2CD0E83-2FA2-4E85-9BA9-C303B493C268}"/>
                </a:ext>
              </a:extLst>
            </p:cNvPr>
            <p:cNvSpPr/>
            <p:nvPr/>
          </p:nvSpPr>
          <p:spPr>
            <a:xfrm flipH="1">
              <a:off x="-3" y="0"/>
              <a:ext cx="12192001" cy="6887605"/>
            </a:xfrm>
            <a:custGeom>
              <a:avLst/>
              <a:gdLst>
                <a:gd name="connsiteX0" fmla="*/ 12119281 w 12191998"/>
                <a:gd name="connsiteY0" fmla="*/ 0 h 6887603"/>
                <a:gd name="connsiteX1" fmla="*/ 99957 w 12191998"/>
                <a:gd name="connsiteY1" fmla="*/ 0 h 6887603"/>
                <a:gd name="connsiteX2" fmla="*/ 94729 w 12191998"/>
                <a:gd name="connsiteY2" fmla="*/ 18413 h 6887603"/>
                <a:gd name="connsiteX3" fmla="*/ 10332 w 12191998"/>
                <a:gd name="connsiteY3" fmla="*/ 394847 h 6887603"/>
                <a:gd name="connsiteX4" fmla="*/ 0 w 12191998"/>
                <a:gd name="connsiteY4" fmla="*/ 459759 h 6887603"/>
                <a:gd name="connsiteX5" fmla="*/ 0 w 12191998"/>
                <a:gd name="connsiteY5" fmla="*/ 2674379 h 6887603"/>
                <a:gd name="connsiteX6" fmla="*/ 21533 w 12191998"/>
                <a:gd name="connsiteY6" fmla="*/ 2803145 h 6887603"/>
                <a:gd name="connsiteX7" fmla="*/ 2889295 w 12191998"/>
                <a:gd name="connsiteY7" fmla="*/ 6881800 h 6887603"/>
                <a:gd name="connsiteX8" fmla="*/ 2899389 w 12191998"/>
                <a:gd name="connsiteY8" fmla="*/ 6887603 h 6887603"/>
                <a:gd name="connsiteX9" fmla="*/ 9319851 w 12191998"/>
                <a:gd name="connsiteY9" fmla="*/ 6887603 h 6887603"/>
                <a:gd name="connsiteX10" fmla="*/ 9329944 w 12191998"/>
                <a:gd name="connsiteY10" fmla="*/ 6881800 h 6887603"/>
                <a:gd name="connsiteX11" fmla="*/ 12104918 w 12191998"/>
                <a:gd name="connsiteY11" fmla="*/ 3196802 h 6887603"/>
                <a:gd name="connsiteX12" fmla="*/ 12191998 w 12191998"/>
                <a:gd name="connsiteY12" fmla="*/ 2827364 h 6887603"/>
                <a:gd name="connsiteX13" fmla="*/ 12191998 w 12191998"/>
                <a:gd name="connsiteY13" fmla="*/ 319427 h 6887603"/>
                <a:gd name="connsiteX14" fmla="*/ 12124510 w 12191998"/>
                <a:gd name="connsiteY14" fmla="*/ 18413 h 688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1998" h="6887603">
                  <a:moveTo>
                    <a:pt x="12119281" y="0"/>
                  </a:moveTo>
                  <a:lnTo>
                    <a:pt x="99957" y="0"/>
                  </a:lnTo>
                  <a:lnTo>
                    <a:pt x="94729" y="18413"/>
                  </a:lnTo>
                  <a:cubicBezTo>
                    <a:pt x="62819" y="142434"/>
                    <a:pt x="34645" y="267955"/>
                    <a:pt x="10332" y="394847"/>
                  </a:cubicBezTo>
                  <a:lnTo>
                    <a:pt x="0" y="459759"/>
                  </a:lnTo>
                  <a:lnTo>
                    <a:pt x="0" y="2674379"/>
                  </a:lnTo>
                  <a:lnTo>
                    <a:pt x="21533" y="2803145"/>
                  </a:lnTo>
                  <a:cubicBezTo>
                    <a:pt x="369180" y="4529567"/>
                    <a:pt x="1432786" y="5996804"/>
                    <a:pt x="2889295" y="6881800"/>
                  </a:cubicBezTo>
                  <a:lnTo>
                    <a:pt x="2899389" y="6887603"/>
                  </a:lnTo>
                  <a:lnTo>
                    <a:pt x="9319851" y="6887603"/>
                  </a:lnTo>
                  <a:lnTo>
                    <a:pt x="9329944" y="6881800"/>
                  </a:lnTo>
                  <a:cubicBezTo>
                    <a:pt x="10674414" y="6064880"/>
                    <a:pt x="11684102" y="4751851"/>
                    <a:pt x="12104918" y="3196802"/>
                  </a:cubicBezTo>
                  <a:lnTo>
                    <a:pt x="12191998" y="2827364"/>
                  </a:lnTo>
                  <a:lnTo>
                    <a:pt x="12191998" y="319427"/>
                  </a:lnTo>
                  <a:lnTo>
                    <a:pt x="12124510" y="18413"/>
                  </a:lnTo>
                  <a:close/>
                </a:path>
              </a:pathLst>
            </a:custGeom>
            <a:gradFill>
              <a:gsLst>
                <a:gs pos="45000">
                  <a:srgbClr val="32425B"/>
                </a:gs>
                <a:gs pos="0">
                  <a:srgbClr val="202A3B"/>
                </a:gs>
                <a:gs pos="100000">
                  <a:srgbClr val="202A3B"/>
                </a:gs>
              </a:gsLst>
              <a:lin ang="54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0" name="任意多边形: 形状 19">
              <a:extLst>
                <a:ext uri="{FF2B5EF4-FFF2-40B4-BE49-F238E27FC236}">
                  <a16:creationId xmlns:a16="http://schemas.microsoft.com/office/drawing/2014/main" id="{022FC09E-6068-43F0-A736-22B9426A4972}"/>
                </a:ext>
              </a:extLst>
            </p:cNvPr>
            <p:cNvSpPr/>
            <p:nvPr/>
          </p:nvSpPr>
          <p:spPr>
            <a:xfrm flipH="1">
              <a:off x="732176" y="1"/>
              <a:ext cx="11459824" cy="6887604"/>
            </a:xfrm>
            <a:custGeom>
              <a:avLst/>
              <a:gdLst>
                <a:gd name="connsiteX0" fmla="*/ 11317227 w 11459824"/>
                <a:gd name="connsiteY0" fmla="*/ 0 h 6887602"/>
                <a:gd name="connsiteX1" fmla="*/ 0 w 11459824"/>
                <a:gd name="connsiteY1" fmla="*/ 0 h 6887602"/>
                <a:gd name="connsiteX2" fmla="*/ 0 w 11459824"/>
                <a:gd name="connsiteY2" fmla="*/ 6887602 h 6887602"/>
                <a:gd name="connsiteX3" fmla="*/ 8536215 w 11459824"/>
                <a:gd name="connsiteY3" fmla="*/ 6887602 h 6887602"/>
                <a:gd name="connsiteX4" fmla="*/ 8765225 w 11459824"/>
                <a:gd name="connsiteY4" fmla="*/ 6718777 h 6887602"/>
                <a:gd name="connsiteX5" fmla="*/ 11459824 w 11459824"/>
                <a:gd name="connsiteY5" fmla="*/ 1358728 h 6887602"/>
                <a:gd name="connsiteX6" fmla="*/ 11374506 w 11459824"/>
                <a:gd name="connsiteY6" fmla="*/ 300886 h 688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9824" h="6887602">
                  <a:moveTo>
                    <a:pt x="11317227" y="0"/>
                  </a:moveTo>
                  <a:lnTo>
                    <a:pt x="0" y="0"/>
                  </a:lnTo>
                  <a:lnTo>
                    <a:pt x="0" y="6887602"/>
                  </a:lnTo>
                  <a:lnTo>
                    <a:pt x="8536215" y="6887602"/>
                  </a:lnTo>
                  <a:lnTo>
                    <a:pt x="8765225" y="6718777"/>
                  </a:lnTo>
                  <a:cubicBezTo>
                    <a:pt x="10410884" y="5444736"/>
                    <a:pt x="11459824" y="3516645"/>
                    <a:pt x="11459824" y="1358728"/>
                  </a:cubicBezTo>
                  <a:cubicBezTo>
                    <a:pt x="11459824" y="999075"/>
                    <a:pt x="11430687" y="645806"/>
                    <a:pt x="11374506" y="300886"/>
                  </a:cubicBezTo>
                  <a:close/>
                </a:path>
              </a:pathLst>
            </a:custGeom>
            <a:solidFill>
              <a:srgbClr val="E7E6E6"/>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任意多边形: 形状 20">
              <a:extLst>
                <a:ext uri="{FF2B5EF4-FFF2-40B4-BE49-F238E27FC236}">
                  <a16:creationId xmlns:a16="http://schemas.microsoft.com/office/drawing/2014/main" id="{4FDDCF8F-A4D8-48FA-B653-B85CDFE76195}"/>
                </a:ext>
              </a:extLst>
            </p:cNvPr>
            <p:cNvSpPr/>
            <p:nvPr/>
          </p:nvSpPr>
          <p:spPr>
            <a:xfrm flipH="1">
              <a:off x="775602" y="0"/>
              <a:ext cx="11416398" cy="6577782"/>
            </a:xfrm>
            <a:custGeom>
              <a:avLst/>
              <a:gdLst>
                <a:gd name="connsiteX0" fmla="*/ 11348687 w 11416398"/>
                <a:gd name="connsiteY0" fmla="*/ 0 h 6577782"/>
                <a:gd name="connsiteX1" fmla="*/ 0 w 11416398"/>
                <a:gd name="connsiteY1" fmla="*/ 0 h 6577782"/>
                <a:gd name="connsiteX2" fmla="*/ 0 w 11416398"/>
                <a:gd name="connsiteY2" fmla="*/ 5266268 h 6577782"/>
                <a:gd name="connsiteX3" fmla="*/ 250815 w 11416398"/>
                <a:gd name="connsiteY3" fmla="*/ 5429367 h 6577782"/>
                <a:gd name="connsiteX4" fmla="*/ 4430556 w 11416398"/>
                <a:gd name="connsiteY4" fmla="*/ 6577782 h 6577782"/>
                <a:gd name="connsiteX5" fmla="*/ 11416398 w 11416398"/>
                <a:gd name="connsiteY5" fmla="*/ 797106 h 6577782"/>
                <a:gd name="connsiteX6" fmla="*/ 11380331 w 11416398"/>
                <a:gd name="connsiteY6" fmla="*/ 206066 h 657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16398" h="6577782">
                  <a:moveTo>
                    <a:pt x="11348687" y="0"/>
                  </a:moveTo>
                  <a:lnTo>
                    <a:pt x="0" y="0"/>
                  </a:lnTo>
                  <a:lnTo>
                    <a:pt x="0" y="5266268"/>
                  </a:lnTo>
                  <a:lnTo>
                    <a:pt x="250815" y="5429367"/>
                  </a:lnTo>
                  <a:cubicBezTo>
                    <a:pt x="1416351" y="6150645"/>
                    <a:pt x="2863172" y="6577782"/>
                    <a:pt x="4430556" y="6577782"/>
                  </a:cubicBezTo>
                  <a:cubicBezTo>
                    <a:pt x="8288730" y="6577782"/>
                    <a:pt x="11416398" y="3989685"/>
                    <a:pt x="11416398" y="797106"/>
                  </a:cubicBezTo>
                  <a:cubicBezTo>
                    <a:pt x="11416398" y="597570"/>
                    <a:pt x="11404180" y="400395"/>
                    <a:pt x="11380331" y="206066"/>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2" name="矩形 21">
              <a:extLst>
                <a:ext uri="{FF2B5EF4-FFF2-40B4-BE49-F238E27FC236}">
                  <a16:creationId xmlns:a16="http://schemas.microsoft.com/office/drawing/2014/main" id="{C1CE395A-3758-4D0A-A6EE-BB65E4EB6BDF}"/>
                </a:ext>
              </a:extLst>
            </p:cNvPr>
            <p:cNvSpPr/>
            <p:nvPr/>
          </p:nvSpPr>
          <p:spPr>
            <a:xfrm>
              <a:off x="0" y="0"/>
              <a:ext cx="167640" cy="396240"/>
            </a:xfrm>
            <a:prstGeom prst="rect">
              <a:avLst/>
            </a:prstGeom>
            <a:solidFill>
              <a:srgbClr val="202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pic>
        <p:nvPicPr>
          <p:cNvPr id="23" name="图片 22">
            <a:extLst>
              <a:ext uri="{FF2B5EF4-FFF2-40B4-BE49-F238E27FC236}">
                <a16:creationId xmlns:a16="http://schemas.microsoft.com/office/drawing/2014/main" id="{5B94CF60-FA08-4379-B5F1-E5F0B3AE8C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0987" y="1415505"/>
            <a:ext cx="4026989" cy="4026989"/>
          </a:xfrm>
          <a:prstGeom prst="rect">
            <a:avLst/>
          </a:prstGeom>
        </p:spPr>
      </p:pic>
      <p:sp>
        <p:nvSpPr>
          <p:cNvPr id="24" name="矩形 23">
            <a:extLst>
              <a:ext uri="{FF2B5EF4-FFF2-40B4-BE49-F238E27FC236}">
                <a16:creationId xmlns:a16="http://schemas.microsoft.com/office/drawing/2014/main" id="{5134ABD3-1F7D-40BE-90F3-E61FE84351B5}"/>
              </a:ext>
            </a:extLst>
          </p:cNvPr>
          <p:cNvSpPr/>
          <p:nvPr/>
        </p:nvSpPr>
        <p:spPr>
          <a:xfrm>
            <a:off x="4322383" y="455746"/>
            <a:ext cx="7135208" cy="584775"/>
          </a:xfrm>
          <a:prstGeom prst="rect">
            <a:avLst/>
          </a:prstGeom>
        </p:spPr>
        <p:txBody>
          <a:bodyPr wrap="square">
            <a:spAutoFit/>
          </a:bodyPr>
          <a:lstStyle/>
          <a:p>
            <a:pPr lvl="0" algn="r">
              <a:defRPr/>
            </a:pPr>
            <a:r>
              <a:rPr lang="en-US" altLang="zh-CN" sz="32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LOGO</a:t>
            </a:r>
            <a:endParaRPr lang="zh-CN" altLang="en-US" sz="3200" b="1"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9" name="组合 48"/>
          <p:cNvGrpSpPr/>
          <p:nvPr/>
        </p:nvGrpSpPr>
        <p:grpSpPr>
          <a:xfrm>
            <a:off x="6409771" y="2559361"/>
            <a:ext cx="5678623" cy="2005980"/>
            <a:chOff x="6064250" y="2220687"/>
            <a:chExt cx="5678623" cy="2005980"/>
          </a:xfrm>
        </p:grpSpPr>
        <p:grpSp>
          <p:nvGrpSpPr>
            <p:cNvPr id="51" name="组合 50"/>
            <p:cNvGrpSpPr/>
            <p:nvPr/>
          </p:nvGrpSpPr>
          <p:grpSpPr>
            <a:xfrm>
              <a:off x="6064250" y="2953150"/>
              <a:ext cx="5678623" cy="1273517"/>
              <a:chOff x="6095999" y="2906996"/>
              <a:chExt cx="5678623" cy="1273517"/>
            </a:xfrm>
          </p:grpSpPr>
          <p:sp>
            <p:nvSpPr>
              <p:cNvPr id="58" name="文本框 57"/>
              <p:cNvSpPr txBox="1"/>
              <p:nvPr/>
            </p:nvSpPr>
            <p:spPr>
              <a:xfrm>
                <a:off x="6096000" y="3655946"/>
                <a:ext cx="4907834" cy="524567"/>
              </a:xfrm>
              <a:prstGeom prst="rect">
                <a:avLst/>
              </a:prstGeom>
              <a:noFill/>
            </p:spPr>
            <p:txBody>
              <a:bodyPr wrap="square" lIns="68580" tIns="34290" rIns="68580" bIns="34290" rtlCol="0">
                <a:spAutoFit/>
                <a:scene3d>
                  <a:camera prst="orthographicFront"/>
                  <a:lightRig rig="threePt" dir="t"/>
                </a:scene3d>
                <a:sp3d contourW="12700"/>
              </a:bodyPr>
              <a:lstStyle/>
              <a:p>
                <a:pPr>
                  <a:lnSpc>
                    <a:spcPct val="150000"/>
                  </a:lnSpc>
                </a:pPr>
                <a:r>
                  <a:rPr lang="en-US" altLang="zh-CN" sz="105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This is a PPT template for company </a:t>
                </a:r>
                <a:r>
                  <a:rPr lang="en-US" altLang="zh-CN" sz="1050" dirty="0" err="1">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yoThis</a:t>
                </a:r>
                <a:r>
                  <a:rPr lang="en-US" altLang="zh-CN" sz="105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 is a PPT template for company your company briefly</a:t>
                </a:r>
              </a:p>
            </p:txBody>
          </p:sp>
          <p:sp>
            <p:nvSpPr>
              <p:cNvPr id="59" name="TextBox 7"/>
              <p:cNvSpPr>
                <a:spLocks noChangeArrowheads="1"/>
              </p:cNvSpPr>
              <p:nvPr/>
            </p:nvSpPr>
            <p:spPr bwMode="auto">
              <a:xfrm>
                <a:off x="6095999" y="2906996"/>
                <a:ext cx="5678623"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40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每个月份明细</a:t>
                </a:r>
              </a:p>
            </p:txBody>
          </p:sp>
          <p:cxnSp>
            <p:nvCxnSpPr>
              <p:cNvPr id="60" name="直接连接符 59"/>
              <p:cNvCxnSpPr/>
              <p:nvPr/>
            </p:nvCxnSpPr>
            <p:spPr>
              <a:xfrm>
                <a:off x="6096000" y="3644429"/>
                <a:ext cx="490783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6" name="矩形: 圆角 55"/>
            <p:cNvSpPr/>
            <p:nvPr/>
          </p:nvSpPr>
          <p:spPr>
            <a:xfrm>
              <a:off x="6096000" y="2220687"/>
              <a:ext cx="2220685" cy="562216"/>
            </a:xfrm>
            <a:prstGeom prst="roundRect">
              <a:avLst/>
            </a:prstGeom>
            <a:gradFill>
              <a:gsLst>
                <a:gs pos="0">
                  <a:srgbClr val="E51933"/>
                </a:gs>
                <a:gs pos="100000">
                  <a:srgbClr val="9706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TextBox 7"/>
            <p:cNvSpPr>
              <a:spLocks noChangeArrowheads="1"/>
            </p:cNvSpPr>
            <p:nvPr/>
          </p:nvSpPr>
          <p:spPr bwMode="auto">
            <a:xfrm>
              <a:off x="6367281" y="2286352"/>
              <a:ext cx="1678123"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PART.02</a:t>
              </a:r>
              <a:endParaRPr lang="zh-CN" altLang="en-US" sz="28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8323" y="133118"/>
            <a:ext cx="4939330" cy="671083"/>
            <a:chOff x="6700042" y="1811232"/>
            <a:chExt cx="4939330" cy="671083"/>
          </a:xfrm>
        </p:grpSpPr>
        <p:grpSp>
          <p:nvGrpSpPr>
            <p:cNvPr id="18" name="组合 17"/>
            <p:cNvGrpSpPr/>
            <p:nvPr/>
          </p:nvGrpSpPr>
          <p:grpSpPr>
            <a:xfrm>
              <a:off x="7400211" y="1811232"/>
              <a:ext cx="4239161" cy="671083"/>
              <a:chOff x="2474687" y="2338719"/>
              <a:chExt cx="4239161" cy="671083"/>
            </a:xfrm>
          </p:grpSpPr>
          <p:sp>
            <p:nvSpPr>
              <p:cNvPr id="22" name="文本框 21"/>
              <p:cNvSpPr txBox="1"/>
              <p:nvPr/>
            </p:nvSpPr>
            <p:spPr>
              <a:xfrm>
                <a:off x="2474687" y="2338719"/>
                <a:ext cx="42391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每个月份明细</a:t>
                </a:r>
              </a:p>
            </p:txBody>
          </p:sp>
          <p:sp>
            <p:nvSpPr>
              <p:cNvPr id="23" name="文本框 22"/>
              <p:cNvSpPr txBox="1"/>
              <p:nvPr/>
            </p:nvSpPr>
            <p:spPr>
              <a:xfrm>
                <a:off x="2493738"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组合 18"/>
            <p:cNvGrpSpPr/>
            <p:nvPr/>
          </p:nvGrpSpPr>
          <p:grpSpPr>
            <a:xfrm>
              <a:off x="6700042" y="1826297"/>
              <a:ext cx="615554" cy="615554"/>
              <a:chOff x="1738737" y="2530375"/>
              <a:chExt cx="615554" cy="615554"/>
            </a:xfrm>
          </p:grpSpPr>
          <p:sp>
            <p:nvSpPr>
              <p:cNvPr id="20" name="椭圆 19"/>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文本框 20"/>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27" name="íṡḷiḋè">
            <a:extLst>
              <a:ext uri="{FF2B5EF4-FFF2-40B4-BE49-F238E27FC236}">
                <a16:creationId xmlns:a16="http://schemas.microsoft.com/office/drawing/2014/main" id="{5A902FC2-D6F4-4788-A2CC-60D381DC4B8B}"/>
              </a:ext>
            </a:extLst>
          </p:cNvPr>
          <p:cNvSpPr/>
          <p:nvPr/>
        </p:nvSpPr>
        <p:spPr>
          <a:xfrm rot="5400000">
            <a:off x="2354451" y="1776310"/>
            <a:ext cx="4369058" cy="3768562"/>
          </a:xfrm>
          <a:prstGeom prst="blockArc">
            <a:avLst>
              <a:gd name="adj1" fmla="val 12357386"/>
              <a:gd name="adj2" fmla="val 20163184"/>
              <a:gd name="adj3" fmla="val 6776"/>
            </a:avLst>
          </a:prstGeom>
          <a:gradFill>
            <a:gsLst>
              <a:gs pos="0">
                <a:sysClr val="window" lastClr="FFFFFF">
                  <a:lumMod val="85000"/>
                  <a:alpha val="51000"/>
                </a:sysClr>
              </a:gs>
              <a:gs pos="100000">
                <a:sysClr val="window" lastClr="FFFFFF"/>
              </a:gs>
            </a:gsLst>
            <a:lin ang="5400000" scaled="1"/>
          </a:gradFill>
          <a:ln w="12700" cap="flat" cmpd="sng" algn="ctr">
            <a:noFill/>
            <a:prstDash val="solid"/>
            <a:miter lim="800000"/>
          </a:ln>
          <a:effectLst/>
        </p:spPr>
        <p:txBody>
          <a:bodyPr wrap="square" lIns="91440" tIns="45720" rIns="91440" bIns="45720"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AFA397"/>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9" name="组合 28">
            <a:extLst>
              <a:ext uri="{FF2B5EF4-FFF2-40B4-BE49-F238E27FC236}">
                <a16:creationId xmlns:a16="http://schemas.microsoft.com/office/drawing/2014/main" id="{19E9BFFB-723C-4355-AE1A-FB5D85A841AD}"/>
              </a:ext>
            </a:extLst>
          </p:cNvPr>
          <p:cNvGrpSpPr/>
          <p:nvPr/>
        </p:nvGrpSpPr>
        <p:grpSpPr>
          <a:xfrm>
            <a:off x="6087161" y="1203961"/>
            <a:ext cx="4024973" cy="932697"/>
            <a:chOff x="5964155" y="1296926"/>
            <a:chExt cx="4024973" cy="932697"/>
          </a:xfrm>
        </p:grpSpPr>
        <p:sp>
          <p:nvSpPr>
            <p:cNvPr id="40" name="文本框 39">
              <a:extLst>
                <a:ext uri="{FF2B5EF4-FFF2-40B4-BE49-F238E27FC236}">
                  <a16:creationId xmlns:a16="http://schemas.microsoft.com/office/drawing/2014/main" id="{8BA7ADEB-323E-43EA-8458-93D438C3F41E}"/>
                </a:ext>
              </a:extLst>
            </p:cNvPr>
            <p:cNvSpPr txBox="1"/>
            <p:nvPr/>
          </p:nvSpPr>
          <p:spPr>
            <a:xfrm>
              <a:off x="5964155" y="1615801"/>
              <a:ext cx="4024973" cy="613822"/>
            </a:xfrm>
            <a:prstGeom prst="rect">
              <a:avLst/>
            </a:prstGeom>
            <a:noFill/>
          </p:spPr>
          <p:txBody>
            <a:bodyPr wrap="square" rtlCol="0">
              <a:spAutoFit/>
            </a:bodyPr>
            <a:lstStyle/>
            <a:p>
              <a:pPr>
                <a:lnSpc>
                  <a:spcPct val="150000"/>
                </a:lnSpc>
                <a:spcAft>
                  <a:spcPct val="0"/>
                </a:spcAft>
              </a:pPr>
              <a:r>
                <a:rPr lang="zh-CN" altLang="en-US" sz="12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在这里添加你的详细小段落文本内容，与标题相关并符合整体语言风格内容请简洁，尽量生动，将保持美观大方。</a:t>
              </a:r>
            </a:p>
          </p:txBody>
        </p:sp>
        <p:sp>
          <p:nvSpPr>
            <p:cNvPr id="41" name="文本框 40">
              <a:extLst>
                <a:ext uri="{FF2B5EF4-FFF2-40B4-BE49-F238E27FC236}">
                  <a16:creationId xmlns:a16="http://schemas.microsoft.com/office/drawing/2014/main" id="{AF892DCB-C924-4C90-96E3-6ED3183F7C63}"/>
                </a:ext>
              </a:extLst>
            </p:cNvPr>
            <p:cNvSpPr txBox="1"/>
            <p:nvPr/>
          </p:nvSpPr>
          <p:spPr>
            <a:xfrm>
              <a:off x="5964156" y="1296926"/>
              <a:ext cx="1783121" cy="369332"/>
            </a:xfrm>
            <a:prstGeom prst="rect">
              <a:avLst/>
            </a:prstGeom>
            <a:noFill/>
          </p:spPr>
          <p:txBody>
            <a:bodyPr wrap="square" rtlCol="0">
              <a:spAutoFit/>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grpSp>
        <p:nvGrpSpPr>
          <p:cNvPr id="42" name="组合 41">
            <a:extLst>
              <a:ext uri="{FF2B5EF4-FFF2-40B4-BE49-F238E27FC236}">
                <a16:creationId xmlns:a16="http://schemas.microsoft.com/office/drawing/2014/main" id="{AA5DF5F8-BE1C-4969-A1A3-0A9D3EEFEF20}"/>
              </a:ext>
            </a:extLst>
          </p:cNvPr>
          <p:cNvGrpSpPr/>
          <p:nvPr/>
        </p:nvGrpSpPr>
        <p:grpSpPr>
          <a:xfrm>
            <a:off x="6785169" y="3049357"/>
            <a:ext cx="4024972" cy="932697"/>
            <a:chOff x="6662163" y="3142322"/>
            <a:chExt cx="4024972" cy="932697"/>
          </a:xfrm>
        </p:grpSpPr>
        <p:sp>
          <p:nvSpPr>
            <p:cNvPr id="43" name="文本框 42">
              <a:extLst>
                <a:ext uri="{FF2B5EF4-FFF2-40B4-BE49-F238E27FC236}">
                  <a16:creationId xmlns:a16="http://schemas.microsoft.com/office/drawing/2014/main" id="{1F4A5F84-0C59-4EAD-8C6B-7DB81471BE85}"/>
                </a:ext>
              </a:extLst>
            </p:cNvPr>
            <p:cNvSpPr txBox="1"/>
            <p:nvPr/>
          </p:nvSpPr>
          <p:spPr>
            <a:xfrm>
              <a:off x="6662163" y="3461197"/>
              <a:ext cx="4024972" cy="613822"/>
            </a:xfrm>
            <a:prstGeom prst="rect">
              <a:avLst/>
            </a:prstGeom>
            <a:noFill/>
          </p:spPr>
          <p:txBody>
            <a:bodyPr wrap="square" rtlCol="0">
              <a:spAutoFit/>
            </a:bodyPr>
            <a:lstStyle/>
            <a:p>
              <a:pPr>
                <a:lnSpc>
                  <a:spcPct val="150000"/>
                </a:lnSpc>
                <a:spcAft>
                  <a:spcPct val="0"/>
                </a:spcAft>
              </a:pPr>
              <a:r>
                <a:rPr lang="zh-CN" altLang="en-US" sz="12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在这里添加你的详细小段落文本内容，与标题相关并符合整体语言风格内容请简洁，尽量生动，将保持美观大方。</a:t>
              </a:r>
            </a:p>
          </p:txBody>
        </p:sp>
        <p:sp>
          <p:nvSpPr>
            <p:cNvPr id="44" name="文本框 43">
              <a:extLst>
                <a:ext uri="{FF2B5EF4-FFF2-40B4-BE49-F238E27FC236}">
                  <a16:creationId xmlns:a16="http://schemas.microsoft.com/office/drawing/2014/main" id="{03071C8F-98CA-4FA6-A342-E0F049B96467}"/>
                </a:ext>
              </a:extLst>
            </p:cNvPr>
            <p:cNvSpPr txBox="1"/>
            <p:nvPr/>
          </p:nvSpPr>
          <p:spPr>
            <a:xfrm>
              <a:off x="6662163" y="3142322"/>
              <a:ext cx="1783121" cy="369332"/>
            </a:xfrm>
            <a:prstGeom prst="rect">
              <a:avLst/>
            </a:prstGeom>
            <a:noFill/>
          </p:spPr>
          <p:txBody>
            <a:bodyPr wrap="square" rtlCol="0">
              <a:spAutoFit/>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grpSp>
        <p:nvGrpSpPr>
          <p:cNvPr id="45" name="组合 44">
            <a:extLst>
              <a:ext uri="{FF2B5EF4-FFF2-40B4-BE49-F238E27FC236}">
                <a16:creationId xmlns:a16="http://schemas.microsoft.com/office/drawing/2014/main" id="{5EC6F9CE-8268-43F3-9661-9269E12E654D}"/>
              </a:ext>
            </a:extLst>
          </p:cNvPr>
          <p:cNvGrpSpPr/>
          <p:nvPr/>
        </p:nvGrpSpPr>
        <p:grpSpPr>
          <a:xfrm>
            <a:off x="6087162" y="4954743"/>
            <a:ext cx="4024972" cy="932697"/>
            <a:chOff x="5964156" y="5047708"/>
            <a:chExt cx="4024972" cy="932697"/>
          </a:xfrm>
        </p:grpSpPr>
        <p:sp>
          <p:nvSpPr>
            <p:cNvPr id="46" name="文本框 45">
              <a:extLst>
                <a:ext uri="{FF2B5EF4-FFF2-40B4-BE49-F238E27FC236}">
                  <a16:creationId xmlns:a16="http://schemas.microsoft.com/office/drawing/2014/main" id="{29C63A74-EB6F-4471-987E-FCF1E5124B2F}"/>
                </a:ext>
              </a:extLst>
            </p:cNvPr>
            <p:cNvSpPr txBox="1"/>
            <p:nvPr/>
          </p:nvSpPr>
          <p:spPr>
            <a:xfrm>
              <a:off x="5964156" y="5366583"/>
              <a:ext cx="4024972" cy="613822"/>
            </a:xfrm>
            <a:prstGeom prst="rect">
              <a:avLst/>
            </a:prstGeom>
            <a:noFill/>
          </p:spPr>
          <p:txBody>
            <a:bodyPr wrap="square" rtlCol="0">
              <a:spAutoFit/>
            </a:bodyPr>
            <a:lstStyle/>
            <a:p>
              <a:pPr defTabSz="457200">
                <a:lnSpc>
                  <a:spcPct val="150000"/>
                </a:lnSpc>
              </a:pPr>
              <a:r>
                <a:rPr lang="zh-CN" altLang="en-US" sz="12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在这里添加你的详细小段落文本内容，与标题相关并符合整体语言风格内容请简洁，尽量生动，将保持美观大方。</a:t>
              </a:r>
            </a:p>
          </p:txBody>
        </p:sp>
        <p:sp>
          <p:nvSpPr>
            <p:cNvPr id="47" name="文本框 46">
              <a:extLst>
                <a:ext uri="{FF2B5EF4-FFF2-40B4-BE49-F238E27FC236}">
                  <a16:creationId xmlns:a16="http://schemas.microsoft.com/office/drawing/2014/main" id="{8B41F514-F53D-48F0-93FA-B2F14D444514}"/>
                </a:ext>
              </a:extLst>
            </p:cNvPr>
            <p:cNvSpPr txBox="1"/>
            <p:nvPr/>
          </p:nvSpPr>
          <p:spPr>
            <a:xfrm>
              <a:off x="5964156" y="5047708"/>
              <a:ext cx="1783121" cy="369332"/>
            </a:xfrm>
            <a:prstGeom prst="rect">
              <a:avLst/>
            </a:prstGeom>
            <a:noFill/>
          </p:spPr>
          <p:txBody>
            <a:bodyPr wrap="square" rtlCol="0">
              <a:spAutoFit/>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sp>
        <p:nvSpPr>
          <p:cNvPr id="48" name="椭圆 47">
            <a:extLst>
              <a:ext uri="{FF2B5EF4-FFF2-40B4-BE49-F238E27FC236}">
                <a16:creationId xmlns:a16="http://schemas.microsoft.com/office/drawing/2014/main" id="{0AC75A98-FBEC-49FA-A609-7CCD7773203D}"/>
              </a:ext>
            </a:extLst>
          </p:cNvPr>
          <p:cNvSpPr/>
          <p:nvPr/>
        </p:nvSpPr>
        <p:spPr>
          <a:xfrm>
            <a:off x="1386592" y="1754385"/>
            <a:ext cx="3730892" cy="3730892"/>
          </a:xfrm>
          <a:prstGeom prst="ellipse">
            <a:avLst/>
          </a:prstGeom>
          <a:blipFill>
            <a:blip r:embed="rId3"/>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49" name="组合 48">
            <a:extLst>
              <a:ext uri="{FF2B5EF4-FFF2-40B4-BE49-F238E27FC236}">
                <a16:creationId xmlns:a16="http://schemas.microsoft.com/office/drawing/2014/main" id="{5AF541AA-00FA-44CE-9693-1534DECAD6B1}"/>
              </a:ext>
            </a:extLst>
          </p:cNvPr>
          <p:cNvGrpSpPr/>
          <p:nvPr/>
        </p:nvGrpSpPr>
        <p:grpSpPr>
          <a:xfrm>
            <a:off x="4983863" y="1512761"/>
            <a:ext cx="789924" cy="789920"/>
            <a:chOff x="4860857" y="1605726"/>
            <a:chExt cx="789924" cy="789920"/>
          </a:xfrm>
        </p:grpSpPr>
        <p:sp>
          <p:nvSpPr>
            <p:cNvPr id="50" name="î$1íḑe">
              <a:extLst>
                <a:ext uri="{FF2B5EF4-FFF2-40B4-BE49-F238E27FC236}">
                  <a16:creationId xmlns:a16="http://schemas.microsoft.com/office/drawing/2014/main" id="{B76BB704-5E42-416C-9EE1-2D9CBD23ACC1}"/>
                </a:ext>
              </a:extLst>
            </p:cNvPr>
            <p:cNvSpPr/>
            <p:nvPr/>
          </p:nvSpPr>
          <p:spPr>
            <a:xfrm>
              <a:off x="4860857" y="1605726"/>
              <a:ext cx="789924" cy="789920"/>
            </a:xfrm>
            <a:prstGeom prst="ellipse">
              <a:avLst/>
            </a:prstGeom>
            <a:solidFill>
              <a:schemeClr val="accent1"/>
            </a:solidFill>
            <a:ln w="38100" cap="flat"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Oval 10">
              <a:extLst>
                <a:ext uri="{FF2B5EF4-FFF2-40B4-BE49-F238E27FC236}">
                  <a16:creationId xmlns:a16="http://schemas.microsoft.com/office/drawing/2014/main" id="{8D8C923D-E9A6-4C07-8CED-F5A15E6BAA61}"/>
                </a:ext>
              </a:extLst>
            </p:cNvPr>
            <p:cNvSpPr/>
            <p:nvPr/>
          </p:nvSpPr>
          <p:spPr>
            <a:xfrm>
              <a:off x="5098844" y="1819275"/>
              <a:ext cx="377008" cy="375748"/>
            </a:xfrm>
            <a:custGeom>
              <a:avLst/>
              <a:gdLst>
                <a:gd name="connsiteX0" fmla="*/ 81603 w 608615"/>
                <a:gd name="connsiteY0" fmla="*/ 176901 h 606580"/>
                <a:gd name="connsiteX1" fmla="*/ 42180 w 608615"/>
                <a:gd name="connsiteY1" fmla="*/ 215826 h 606580"/>
                <a:gd name="connsiteX2" fmla="*/ 25449 w 608615"/>
                <a:gd name="connsiteY2" fmla="*/ 362636 h 606580"/>
                <a:gd name="connsiteX3" fmla="*/ 29543 w 608615"/>
                <a:gd name="connsiteY3" fmla="*/ 376411 h 606580"/>
                <a:gd name="connsiteX4" fmla="*/ 38798 w 608615"/>
                <a:gd name="connsiteY4" fmla="*/ 380765 h 606580"/>
                <a:gd name="connsiteX5" fmla="*/ 48409 w 608615"/>
                <a:gd name="connsiteY5" fmla="*/ 380765 h 606580"/>
                <a:gd name="connsiteX6" fmla="*/ 61046 w 608615"/>
                <a:gd name="connsiteY6" fmla="*/ 392496 h 606580"/>
                <a:gd name="connsiteX7" fmla="*/ 75018 w 608615"/>
                <a:gd name="connsiteY7" fmla="*/ 581341 h 606580"/>
                <a:gd name="connsiteX8" fmla="*/ 152796 w 608615"/>
                <a:gd name="connsiteY8" fmla="*/ 581341 h 606580"/>
                <a:gd name="connsiteX9" fmla="*/ 166768 w 608615"/>
                <a:gd name="connsiteY9" fmla="*/ 392496 h 606580"/>
                <a:gd name="connsiteX10" fmla="*/ 179405 w 608615"/>
                <a:gd name="connsiteY10" fmla="*/ 380765 h 606580"/>
                <a:gd name="connsiteX11" fmla="*/ 189016 w 608615"/>
                <a:gd name="connsiteY11" fmla="*/ 380765 h 606580"/>
                <a:gd name="connsiteX12" fmla="*/ 198271 w 608615"/>
                <a:gd name="connsiteY12" fmla="*/ 376411 h 606580"/>
                <a:gd name="connsiteX13" fmla="*/ 202365 w 608615"/>
                <a:gd name="connsiteY13" fmla="*/ 362636 h 606580"/>
                <a:gd name="connsiteX14" fmla="*/ 185634 w 608615"/>
                <a:gd name="connsiteY14" fmla="*/ 215826 h 606580"/>
                <a:gd name="connsiteX15" fmla="*/ 146211 w 608615"/>
                <a:gd name="connsiteY15" fmla="*/ 176901 h 606580"/>
                <a:gd name="connsiteX16" fmla="*/ 329132 w 608615"/>
                <a:gd name="connsiteY16" fmla="*/ 176837 h 606580"/>
                <a:gd name="connsiteX17" fmla="*/ 455700 w 608615"/>
                <a:gd name="connsiteY17" fmla="*/ 303299 h 606580"/>
                <a:gd name="connsiteX18" fmla="*/ 329132 w 608615"/>
                <a:gd name="connsiteY18" fmla="*/ 429673 h 606580"/>
                <a:gd name="connsiteX19" fmla="*/ 252585 w 608615"/>
                <a:gd name="connsiteY19" fmla="*/ 403456 h 606580"/>
                <a:gd name="connsiteX20" fmla="*/ 250182 w 608615"/>
                <a:gd name="connsiteY20" fmla="*/ 385682 h 606580"/>
                <a:gd name="connsiteX21" fmla="*/ 267984 w 608615"/>
                <a:gd name="connsiteY21" fmla="*/ 383372 h 606580"/>
                <a:gd name="connsiteX22" fmla="*/ 329132 w 608615"/>
                <a:gd name="connsiteY22" fmla="*/ 404434 h 606580"/>
                <a:gd name="connsiteX23" fmla="*/ 430422 w 608615"/>
                <a:gd name="connsiteY23" fmla="*/ 303299 h 606580"/>
                <a:gd name="connsiteX24" fmla="*/ 329132 w 608615"/>
                <a:gd name="connsiteY24" fmla="*/ 202165 h 606580"/>
                <a:gd name="connsiteX25" fmla="*/ 258816 w 608615"/>
                <a:gd name="connsiteY25" fmla="*/ 230781 h 606580"/>
                <a:gd name="connsiteX26" fmla="*/ 240925 w 608615"/>
                <a:gd name="connsiteY26" fmla="*/ 230426 h 606580"/>
                <a:gd name="connsiteX27" fmla="*/ 241192 w 608615"/>
                <a:gd name="connsiteY27" fmla="*/ 212563 h 606580"/>
                <a:gd name="connsiteX28" fmla="*/ 329132 w 608615"/>
                <a:gd name="connsiteY28" fmla="*/ 176837 h 606580"/>
                <a:gd name="connsiteX29" fmla="*/ 81603 w 608615"/>
                <a:gd name="connsiteY29" fmla="*/ 151574 h 606580"/>
                <a:gd name="connsiteX30" fmla="*/ 146211 w 608615"/>
                <a:gd name="connsiteY30" fmla="*/ 151574 h 606580"/>
                <a:gd name="connsiteX31" fmla="*/ 210819 w 608615"/>
                <a:gd name="connsiteY31" fmla="*/ 212982 h 606580"/>
                <a:gd name="connsiteX32" fmla="*/ 227549 w 608615"/>
                <a:gd name="connsiteY32" fmla="*/ 359793 h 606580"/>
                <a:gd name="connsiteX33" fmla="*/ 217137 w 608615"/>
                <a:gd name="connsiteY33" fmla="*/ 393296 h 606580"/>
                <a:gd name="connsiteX34" fmla="*/ 191152 w 608615"/>
                <a:gd name="connsiteY34" fmla="*/ 406004 h 606580"/>
                <a:gd name="connsiteX35" fmla="*/ 177180 w 608615"/>
                <a:gd name="connsiteY35" fmla="*/ 594938 h 606580"/>
                <a:gd name="connsiteX36" fmla="*/ 164543 w 608615"/>
                <a:gd name="connsiteY36" fmla="*/ 606580 h 606580"/>
                <a:gd name="connsiteX37" fmla="*/ 63271 w 608615"/>
                <a:gd name="connsiteY37" fmla="*/ 606580 h 606580"/>
                <a:gd name="connsiteX38" fmla="*/ 50634 w 608615"/>
                <a:gd name="connsiteY38" fmla="*/ 594938 h 606580"/>
                <a:gd name="connsiteX39" fmla="*/ 36662 w 608615"/>
                <a:gd name="connsiteY39" fmla="*/ 406004 h 606580"/>
                <a:gd name="connsiteX40" fmla="*/ 10677 w 608615"/>
                <a:gd name="connsiteY40" fmla="*/ 393296 h 606580"/>
                <a:gd name="connsiteX41" fmla="*/ 265 w 608615"/>
                <a:gd name="connsiteY41" fmla="*/ 359793 h 606580"/>
                <a:gd name="connsiteX42" fmla="*/ 17084 w 608615"/>
                <a:gd name="connsiteY42" fmla="*/ 212982 h 606580"/>
                <a:gd name="connsiteX43" fmla="*/ 81603 w 608615"/>
                <a:gd name="connsiteY43" fmla="*/ 151574 h 606580"/>
                <a:gd name="connsiteX44" fmla="*/ 113916 w 608615"/>
                <a:gd name="connsiteY44" fmla="*/ 25241 h 606580"/>
                <a:gd name="connsiteX45" fmla="*/ 75923 w 608615"/>
                <a:gd name="connsiteY45" fmla="*/ 63191 h 606580"/>
                <a:gd name="connsiteX46" fmla="*/ 113916 w 608615"/>
                <a:gd name="connsiteY46" fmla="*/ 101053 h 606580"/>
                <a:gd name="connsiteX47" fmla="*/ 151909 w 608615"/>
                <a:gd name="connsiteY47" fmla="*/ 63191 h 606580"/>
                <a:gd name="connsiteX48" fmla="*/ 113916 w 608615"/>
                <a:gd name="connsiteY48" fmla="*/ 25241 h 606580"/>
                <a:gd name="connsiteX49" fmla="*/ 409385 w 608615"/>
                <a:gd name="connsiteY49" fmla="*/ 24335 h 606580"/>
                <a:gd name="connsiteX50" fmla="*/ 430612 w 608615"/>
                <a:gd name="connsiteY50" fmla="*/ 28235 h 606580"/>
                <a:gd name="connsiteX51" fmla="*/ 493358 w 608615"/>
                <a:gd name="connsiteY51" fmla="*/ 65385 h 606580"/>
                <a:gd name="connsiteX52" fmla="*/ 512404 w 608615"/>
                <a:gd name="connsiteY52" fmla="*/ 103335 h 606580"/>
                <a:gd name="connsiteX53" fmla="*/ 495227 w 608615"/>
                <a:gd name="connsiteY53" fmla="*/ 141463 h 606580"/>
                <a:gd name="connsiteX54" fmla="*/ 492023 w 608615"/>
                <a:gd name="connsiteY54" fmla="*/ 173902 h 606580"/>
                <a:gd name="connsiteX55" fmla="*/ 513650 w 608615"/>
                <a:gd name="connsiteY55" fmla="*/ 212297 h 606580"/>
                <a:gd name="connsiteX56" fmla="*/ 541864 w 608615"/>
                <a:gd name="connsiteY56" fmla="*/ 225539 h 606580"/>
                <a:gd name="connsiteX57" fmla="*/ 582894 w 608615"/>
                <a:gd name="connsiteY57" fmla="*/ 228917 h 606580"/>
                <a:gd name="connsiteX58" fmla="*/ 606212 w 608615"/>
                <a:gd name="connsiteY58" fmla="*/ 265089 h 606580"/>
                <a:gd name="connsiteX59" fmla="*/ 608615 w 608615"/>
                <a:gd name="connsiteY59" fmla="*/ 302417 h 606580"/>
                <a:gd name="connsiteX60" fmla="*/ 606212 w 608615"/>
                <a:gd name="connsiteY60" fmla="*/ 339656 h 606580"/>
                <a:gd name="connsiteX61" fmla="*/ 582894 w 608615"/>
                <a:gd name="connsiteY61" fmla="*/ 375828 h 606580"/>
                <a:gd name="connsiteX62" fmla="*/ 542131 w 608615"/>
                <a:gd name="connsiteY62" fmla="*/ 379383 h 606580"/>
                <a:gd name="connsiteX63" fmla="*/ 513650 w 608615"/>
                <a:gd name="connsiteY63" fmla="*/ 392448 h 606580"/>
                <a:gd name="connsiteX64" fmla="*/ 492023 w 608615"/>
                <a:gd name="connsiteY64" fmla="*/ 430843 h 606580"/>
                <a:gd name="connsiteX65" fmla="*/ 495227 w 608615"/>
                <a:gd name="connsiteY65" fmla="*/ 463282 h 606580"/>
                <a:gd name="connsiteX66" fmla="*/ 512404 w 608615"/>
                <a:gd name="connsiteY66" fmla="*/ 501410 h 606580"/>
                <a:gd name="connsiteX67" fmla="*/ 493358 w 608615"/>
                <a:gd name="connsiteY67" fmla="*/ 539449 h 606580"/>
                <a:gd name="connsiteX68" fmla="*/ 430612 w 608615"/>
                <a:gd name="connsiteY68" fmla="*/ 576510 h 606580"/>
                <a:gd name="connsiteX69" fmla="*/ 388692 w 608615"/>
                <a:gd name="connsiteY69" fmla="*/ 574644 h 606580"/>
                <a:gd name="connsiteX70" fmla="*/ 364483 w 608615"/>
                <a:gd name="connsiteY70" fmla="*/ 540071 h 606580"/>
                <a:gd name="connsiteX71" fmla="*/ 339029 w 608615"/>
                <a:gd name="connsiteY71" fmla="*/ 521229 h 606580"/>
                <a:gd name="connsiteX72" fmla="*/ 295952 w 608615"/>
                <a:gd name="connsiteY72" fmla="*/ 521229 h 606580"/>
                <a:gd name="connsiteX73" fmla="*/ 270497 w 608615"/>
                <a:gd name="connsiteY73" fmla="*/ 540071 h 606580"/>
                <a:gd name="connsiteX74" fmla="*/ 250917 w 608615"/>
                <a:gd name="connsiteY74" fmla="*/ 571711 h 606580"/>
                <a:gd name="connsiteX75" fmla="*/ 223504 w 608615"/>
                <a:gd name="connsiteY75" fmla="*/ 580421 h 606580"/>
                <a:gd name="connsiteX76" fmla="*/ 215138 w 608615"/>
                <a:gd name="connsiteY76" fmla="*/ 579710 h 606580"/>
                <a:gd name="connsiteX77" fmla="*/ 204903 w 608615"/>
                <a:gd name="connsiteY77" fmla="*/ 565045 h 606580"/>
                <a:gd name="connsiteX78" fmla="*/ 219499 w 608615"/>
                <a:gd name="connsiteY78" fmla="*/ 554825 h 606580"/>
                <a:gd name="connsiteX79" fmla="*/ 236232 w 608615"/>
                <a:gd name="connsiteY79" fmla="*/ 551003 h 606580"/>
                <a:gd name="connsiteX80" fmla="*/ 245488 w 608615"/>
                <a:gd name="connsiteY80" fmla="*/ 535983 h 606580"/>
                <a:gd name="connsiteX81" fmla="*/ 298533 w 608615"/>
                <a:gd name="connsiteY81" fmla="*/ 496077 h 606580"/>
                <a:gd name="connsiteX82" fmla="*/ 336359 w 608615"/>
                <a:gd name="connsiteY82" fmla="*/ 496077 h 606580"/>
                <a:gd name="connsiteX83" fmla="*/ 389404 w 608615"/>
                <a:gd name="connsiteY83" fmla="*/ 535983 h 606580"/>
                <a:gd name="connsiteX84" fmla="*/ 400885 w 608615"/>
                <a:gd name="connsiteY84" fmla="*/ 552425 h 606580"/>
                <a:gd name="connsiteX85" fmla="*/ 420465 w 608615"/>
                <a:gd name="connsiteY85" fmla="*/ 553225 h 606580"/>
                <a:gd name="connsiteX86" fmla="*/ 477782 w 608615"/>
                <a:gd name="connsiteY86" fmla="*/ 519363 h 606580"/>
                <a:gd name="connsiteX87" fmla="*/ 487039 w 608615"/>
                <a:gd name="connsiteY87" fmla="*/ 500877 h 606580"/>
                <a:gd name="connsiteX88" fmla="*/ 478850 w 608615"/>
                <a:gd name="connsiteY88" fmla="*/ 482568 h 606580"/>
                <a:gd name="connsiteX89" fmla="*/ 471285 w 608615"/>
                <a:gd name="connsiteY89" fmla="*/ 416356 h 606580"/>
                <a:gd name="connsiteX90" fmla="*/ 490421 w 608615"/>
                <a:gd name="connsiteY90" fmla="*/ 382227 h 606580"/>
                <a:gd name="connsiteX91" fmla="*/ 550942 w 608615"/>
                <a:gd name="connsiteY91" fmla="*/ 355654 h 606580"/>
                <a:gd name="connsiteX92" fmla="*/ 569899 w 608615"/>
                <a:gd name="connsiteY92" fmla="*/ 354143 h 606580"/>
                <a:gd name="connsiteX93" fmla="*/ 581113 w 608615"/>
                <a:gd name="connsiteY93" fmla="*/ 336545 h 606580"/>
                <a:gd name="connsiteX94" fmla="*/ 583250 w 608615"/>
                <a:gd name="connsiteY94" fmla="*/ 302328 h 606580"/>
                <a:gd name="connsiteX95" fmla="*/ 581113 w 608615"/>
                <a:gd name="connsiteY95" fmla="*/ 268200 h 606580"/>
                <a:gd name="connsiteX96" fmla="*/ 569899 w 608615"/>
                <a:gd name="connsiteY96" fmla="*/ 250602 h 606580"/>
                <a:gd name="connsiteX97" fmla="*/ 551209 w 608615"/>
                <a:gd name="connsiteY97" fmla="*/ 249003 h 606580"/>
                <a:gd name="connsiteX98" fmla="*/ 490421 w 608615"/>
                <a:gd name="connsiteY98" fmla="*/ 222429 h 606580"/>
                <a:gd name="connsiteX99" fmla="*/ 471374 w 608615"/>
                <a:gd name="connsiteY99" fmla="*/ 188389 h 606580"/>
                <a:gd name="connsiteX100" fmla="*/ 478939 w 608615"/>
                <a:gd name="connsiteY100" fmla="*/ 122177 h 606580"/>
                <a:gd name="connsiteX101" fmla="*/ 487039 w 608615"/>
                <a:gd name="connsiteY101" fmla="*/ 103868 h 606580"/>
                <a:gd name="connsiteX102" fmla="*/ 477782 w 608615"/>
                <a:gd name="connsiteY102" fmla="*/ 85293 h 606580"/>
                <a:gd name="connsiteX103" fmla="*/ 420554 w 608615"/>
                <a:gd name="connsiteY103" fmla="*/ 51431 h 606580"/>
                <a:gd name="connsiteX104" fmla="*/ 400885 w 608615"/>
                <a:gd name="connsiteY104" fmla="*/ 52320 h 606580"/>
                <a:gd name="connsiteX105" fmla="*/ 389404 w 608615"/>
                <a:gd name="connsiteY105" fmla="*/ 68762 h 606580"/>
                <a:gd name="connsiteX106" fmla="*/ 336359 w 608615"/>
                <a:gd name="connsiteY106" fmla="*/ 108667 h 606580"/>
                <a:gd name="connsiteX107" fmla="*/ 298622 w 608615"/>
                <a:gd name="connsiteY107" fmla="*/ 108667 h 606580"/>
                <a:gd name="connsiteX108" fmla="*/ 245488 w 608615"/>
                <a:gd name="connsiteY108" fmla="*/ 68762 h 606580"/>
                <a:gd name="connsiteX109" fmla="*/ 234986 w 608615"/>
                <a:gd name="connsiteY109" fmla="*/ 52942 h 606580"/>
                <a:gd name="connsiteX110" fmla="*/ 216117 w 608615"/>
                <a:gd name="connsiteY110" fmla="*/ 50987 h 606580"/>
                <a:gd name="connsiteX111" fmla="*/ 200008 w 608615"/>
                <a:gd name="connsiteY111" fmla="*/ 43166 h 606580"/>
                <a:gd name="connsiteX112" fmla="*/ 207929 w 608615"/>
                <a:gd name="connsiteY112" fmla="*/ 27079 h 606580"/>
                <a:gd name="connsiteX113" fmla="*/ 247980 w 608615"/>
                <a:gd name="connsiteY113" fmla="*/ 31257 h 606580"/>
                <a:gd name="connsiteX114" fmla="*/ 270497 w 608615"/>
                <a:gd name="connsiteY114" fmla="*/ 64674 h 606580"/>
                <a:gd name="connsiteX115" fmla="*/ 295863 w 608615"/>
                <a:gd name="connsiteY115" fmla="*/ 83516 h 606580"/>
                <a:gd name="connsiteX116" fmla="*/ 339029 w 608615"/>
                <a:gd name="connsiteY116" fmla="*/ 83516 h 606580"/>
                <a:gd name="connsiteX117" fmla="*/ 364483 w 608615"/>
                <a:gd name="connsiteY117" fmla="*/ 64674 h 606580"/>
                <a:gd name="connsiteX118" fmla="*/ 388692 w 608615"/>
                <a:gd name="connsiteY118" fmla="*/ 30101 h 606580"/>
                <a:gd name="connsiteX119" fmla="*/ 409385 w 608615"/>
                <a:gd name="connsiteY119" fmla="*/ 24335 h 606580"/>
                <a:gd name="connsiteX120" fmla="*/ 113916 w 608615"/>
                <a:gd name="connsiteY120" fmla="*/ 0 h 606580"/>
                <a:gd name="connsiteX121" fmla="*/ 177178 w 608615"/>
                <a:gd name="connsiteY121" fmla="*/ 63191 h 606580"/>
                <a:gd name="connsiteX122" fmla="*/ 113916 w 608615"/>
                <a:gd name="connsiteY122" fmla="*/ 126383 h 606580"/>
                <a:gd name="connsiteX123" fmla="*/ 50654 w 608615"/>
                <a:gd name="connsiteY123" fmla="*/ 63191 h 606580"/>
                <a:gd name="connsiteX124" fmla="*/ 113916 w 608615"/>
                <a:gd name="connsiteY12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8615" h="606580">
                  <a:moveTo>
                    <a:pt x="81603" y="176901"/>
                  </a:moveTo>
                  <a:cubicBezTo>
                    <a:pt x="61669" y="176901"/>
                    <a:pt x="44761" y="193609"/>
                    <a:pt x="42180" y="215826"/>
                  </a:cubicBezTo>
                  <a:lnTo>
                    <a:pt x="25449" y="362636"/>
                  </a:lnTo>
                  <a:cubicBezTo>
                    <a:pt x="24827" y="367791"/>
                    <a:pt x="26339" y="372767"/>
                    <a:pt x="29543" y="376411"/>
                  </a:cubicBezTo>
                  <a:cubicBezTo>
                    <a:pt x="30967" y="378011"/>
                    <a:pt x="34171" y="380765"/>
                    <a:pt x="38798" y="380765"/>
                  </a:cubicBezTo>
                  <a:lnTo>
                    <a:pt x="48409" y="380765"/>
                  </a:lnTo>
                  <a:cubicBezTo>
                    <a:pt x="55084" y="380765"/>
                    <a:pt x="60512" y="385920"/>
                    <a:pt x="61046" y="392496"/>
                  </a:cubicBezTo>
                  <a:lnTo>
                    <a:pt x="75018" y="581341"/>
                  </a:lnTo>
                  <a:lnTo>
                    <a:pt x="152796" y="581341"/>
                  </a:lnTo>
                  <a:lnTo>
                    <a:pt x="166768" y="392496"/>
                  </a:lnTo>
                  <a:cubicBezTo>
                    <a:pt x="167213" y="385920"/>
                    <a:pt x="172730" y="380765"/>
                    <a:pt x="179405" y="380765"/>
                  </a:cubicBezTo>
                  <a:lnTo>
                    <a:pt x="189016" y="380765"/>
                  </a:lnTo>
                  <a:cubicBezTo>
                    <a:pt x="193643" y="380765"/>
                    <a:pt x="196847" y="378011"/>
                    <a:pt x="198271" y="376411"/>
                  </a:cubicBezTo>
                  <a:cubicBezTo>
                    <a:pt x="201475" y="372767"/>
                    <a:pt x="202987" y="367791"/>
                    <a:pt x="202365" y="362636"/>
                  </a:cubicBezTo>
                  <a:lnTo>
                    <a:pt x="185634" y="215826"/>
                  </a:lnTo>
                  <a:cubicBezTo>
                    <a:pt x="183053" y="193609"/>
                    <a:pt x="166145" y="176901"/>
                    <a:pt x="146211" y="176901"/>
                  </a:cubicBezTo>
                  <a:close/>
                  <a:moveTo>
                    <a:pt x="329132" y="176837"/>
                  </a:moveTo>
                  <a:cubicBezTo>
                    <a:pt x="398913" y="176837"/>
                    <a:pt x="455700" y="233536"/>
                    <a:pt x="455700" y="303299"/>
                  </a:cubicBezTo>
                  <a:cubicBezTo>
                    <a:pt x="455700" y="372974"/>
                    <a:pt x="398913" y="429673"/>
                    <a:pt x="329132" y="429673"/>
                  </a:cubicBezTo>
                  <a:cubicBezTo>
                    <a:pt x="301539" y="429673"/>
                    <a:pt x="275104" y="420608"/>
                    <a:pt x="252585" y="403456"/>
                  </a:cubicBezTo>
                  <a:cubicBezTo>
                    <a:pt x="247067" y="399190"/>
                    <a:pt x="245999" y="391281"/>
                    <a:pt x="250182" y="385682"/>
                  </a:cubicBezTo>
                  <a:cubicBezTo>
                    <a:pt x="254455" y="380172"/>
                    <a:pt x="262465" y="379106"/>
                    <a:pt x="267984" y="383372"/>
                  </a:cubicBezTo>
                  <a:cubicBezTo>
                    <a:pt x="286052" y="397146"/>
                    <a:pt x="307147" y="404434"/>
                    <a:pt x="329132" y="404434"/>
                  </a:cubicBezTo>
                  <a:cubicBezTo>
                    <a:pt x="384939" y="404434"/>
                    <a:pt x="430422" y="359021"/>
                    <a:pt x="430422" y="303299"/>
                  </a:cubicBezTo>
                  <a:cubicBezTo>
                    <a:pt x="430422" y="247489"/>
                    <a:pt x="384939" y="202165"/>
                    <a:pt x="329132" y="202165"/>
                  </a:cubicBezTo>
                  <a:cubicBezTo>
                    <a:pt x="302874" y="202165"/>
                    <a:pt x="277863" y="212296"/>
                    <a:pt x="258816" y="230781"/>
                  </a:cubicBezTo>
                  <a:cubicBezTo>
                    <a:pt x="253831" y="235580"/>
                    <a:pt x="245821" y="235491"/>
                    <a:pt x="240925" y="230426"/>
                  </a:cubicBezTo>
                  <a:cubicBezTo>
                    <a:pt x="236030" y="225449"/>
                    <a:pt x="236208" y="217451"/>
                    <a:pt x="241192" y="212563"/>
                  </a:cubicBezTo>
                  <a:cubicBezTo>
                    <a:pt x="265046" y="189545"/>
                    <a:pt x="296288" y="176837"/>
                    <a:pt x="329132" y="176837"/>
                  </a:cubicBezTo>
                  <a:close/>
                  <a:moveTo>
                    <a:pt x="81603" y="151574"/>
                  </a:moveTo>
                  <a:lnTo>
                    <a:pt x="146211" y="151574"/>
                  </a:lnTo>
                  <a:cubicBezTo>
                    <a:pt x="179049" y="151574"/>
                    <a:pt x="206814" y="177968"/>
                    <a:pt x="210819" y="212982"/>
                  </a:cubicBezTo>
                  <a:lnTo>
                    <a:pt x="227549" y="359793"/>
                  </a:lnTo>
                  <a:cubicBezTo>
                    <a:pt x="228973" y="372056"/>
                    <a:pt x="225146" y="384320"/>
                    <a:pt x="217137" y="393296"/>
                  </a:cubicBezTo>
                  <a:cubicBezTo>
                    <a:pt x="210285" y="401027"/>
                    <a:pt x="201119" y="405471"/>
                    <a:pt x="191152" y="406004"/>
                  </a:cubicBezTo>
                  <a:lnTo>
                    <a:pt x="177180" y="594938"/>
                  </a:lnTo>
                  <a:cubicBezTo>
                    <a:pt x="176646" y="601515"/>
                    <a:pt x="171129" y="606580"/>
                    <a:pt x="164543" y="606580"/>
                  </a:cubicBezTo>
                  <a:lnTo>
                    <a:pt x="63271" y="606580"/>
                  </a:lnTo>
                  <a:cubicBezTo>
                    <a:pt x="56685" y="606580"/>
                    <a:pt x="51168" y="601515"/>
                    <a:pt x="50634" y="594938"/>
                  </a:cubicBezTo>
                  <a:lnTo>
                    <a:pt x="36662" y="406004"/>
                  </a:lnTo>
                  <a:cubicBezTo>
                    <a:pt x="26695" y="405471"/>
                    <a:pt x="17529" y="400939"/>
                    <a:pt x="10677" y="393296"/>
                  </a:cubicBezTo>
                  <a:cubicBezTo>
                    <a:pt x="2668" y="384320"/>
                    <a:pt x="-1070" y="372056"/>
                    <a:pt x="265" y="359793"/>
                  </a:cubicBezTo>
                  <a:lnTo>
                    <a:pt x="17084" y="212982"/>
                  </a:lnTo>
                  <a:cubicBezTo>
                    <a:pt x="21000" y="177968"/>
                    <a:pt x="48765" y="151574"/>
                    <a:pt x="81603" y="151574"/>
                  </a:cubicBezTo>
                  <a:close/>
                  <a:moveTo>
                    <a:pt x="113916" y="25241"/>
                  </a:moveTo>
                  <a:cubicBezTo>
                    <a:pt x="93007" y="25241"/>
                    <a:pt x="75923" y="42217"/>
                    <a:pt x="75923" y="63191"/>
                  </a:cubicBezTo>
                  <a:cubicBezTo>
                    <a:pt x="75923" y="84078"/>
                    <a:pt x="93007" y="101053"/>
                    <a:pt x="113916" y="101053"/>
                  </a:cubicBezTo>
                  <a:cubicBezTo>
                    <a:pt x="134825" y="101053"/>
                    <a:pt x="151909" y="84078"/>
                    <a:pt x="151909" y="63191"/>
                  </a:cubicBezTo>
                  <a:cubicBezTo>
                    <a:pt x="151909" y="42217"/>
                    <a:pt x="134825" y="25241"/>
                    <a:pt x="113916" y="25241"/>
                  </a:cubicBezTo>
                  <a:close/>
                  <a:moveTo>
                    <a:pt x="409385" y="24335"/>
                  </a:moveTo>
                  <a:cubicBezTo>
                    <a:pt x="416527" y="24013"/>
                    <a:pt x="423758" y="25302"/>
                    <a:pt x="430612" y="28235"/>
                  </a:cubicBezTo>
                  <a:cubicBezTo>
                    <a:pt x="452862" y="37833"/>
                    <a:pt x="473955" y="50365"/>
                    <a:pt x="493358" y="65385"/>
                  </a:cubicBezTo>
                  <a:cubicBezTo>
                    <a:pt x="505106" y="74539"/>
                    <a:pt x="512048" y="88404"/>
                    <a:pt x="512404" y="103335"/>
                  </a:cubicBezTo>
                  <a:cubicBezTo>
                    <a:pt x="512671" y="118177"/>
                    <a:pt x="506441" y="132042"/>
                    <a:pt x="495227" y="141463"/>
                  </a:cubicBezTo>
                  <a:cubicBezTo>
                    <a:pt x="485971" y="149284"/>
                    <a:pt x="484547" y="163237"/>
                    <a:pt x="492023" y="173902"/>
                  </a:cubicBezTo>
                  <a:cubicBezTo>
                    <a:pt x="500478" y="185901"/>
                    <a:pt x="507687" y="198788"/>
                    <a:pt x="513650" y="212297"/>
                  </a:cubicBezTo>
                  <a:cubicBezTo>
                    <a:pt x="518634" y="223851"/>
                    <a:pt x="531094" y="229716"/>
                    <a:pt x="541864" y="225539"/>
                  </a:cubicBezTo>
                  <a:cubicBezTo>
                    <a:pt x="555570" y="220207"/>
                    <a:pt x="570433" y="221540"/>
                    <a:pt x="582894" y="228917"/>
                  </a:cubicBezTo>
                  <a:cubicBezTo>
                    <a:pt x="595799" y="236649"/>
                    <a:pt x="604343" y="249891"/>
                    <a:pt x="606212" y="265089"/>
                  </a:cubicBezTo>
                  <a:cubicBezTo>
                    <a:pt x="607814" y="277354"/>
                    <a:pt x="608615" y="289885"/>
                    <a:pt x="608615" y="302417"/>
                  </a:cubicBezTo>
                  <a:cubicBezTo>
                    <a:pt x="608615" y="314860"/>
                    <a:pt x="607814" y="327391"/>
                    <a:pt x="606212" y="339656"/>
                  </a:cubicBezTo>
                  <a:cubicBezTo>
                    <a:pt x="604343" y="354943"/>
                    <a:pt x="595799" y="368096"/>
                    <a:pt x="582894" y="375828"/>
                  </a:cubicBezTo>
                  <a:cubicBezTo>
                    <a:pt x="570433" y="383205"/>
                    <a:pt x="555659" y="384538"/>
                    <a:pt x="542131" y="379383"/>
                  </a:cubicBezTo>
                  <a:cubicBezTo>
                    <a:pt x="531094" y="375117"/>
                    <a:pt x="518634" y="380894"/>
                    <a:pt x="513650" y="392448"/>
                  </a:cubicBezTo>
                  <a:cubicBezTo>
                    <a:pt x="507776" y="405957"/>
                    <a:pt x="500478" y="418844"/>
                    <a:pt x="492023" y="430843"/>
                  </a:cubicBezTo>
                  <a:cubicBezTo>
                    <a:pt x="484547" y="441508"/>
                    <a:pt x="485971" y="455461"/>
                    <a:pt x="495227" y="463282"/>
                  </a:cubicBezTo>
                  <a:cubicBezTo>
                    <a:pt x="506441" y="472703"/>
                    <a:pt x="512671" y="486657"/>
                    <a:pt x="512404" y="501410"/>
                  </a:cubicBezTo>
                  <a:cubicBezTo>
                    <a:pt x="512048" y="516430"/>
                    <a:pt x="505106" y="530295"/>
                    <a:pt x="493358" y="539449"/>
                  </a:cubicBezTo>
                  <a:cubicBezTo>
                    <a:pt x="473955" y="554469"/>
                    <a:pt x="452862" y="566912"/>
                    <a:pt x="430612" y="576510"/>
                  </a:cubicBezTo>
                  <a:cubicBezTo>
                    <a:pt x="416905" y="582376"/>
                    <a:pt x="401686" y="581754"/>
                    <a:pt x="388692" y="574644"/>
                  </a:cubicBezTo>
                  <a:cubicBezTo>
                    <a:pt x="375697" y="567534"/>
                    <a:pt x="366886" y="554913"/>
                    <a:pt x="364483" y="540071"/>
                  </a:cubicBezTo>
                  <a:cubicBezTo>
                    <a:pt x="362436" y="527984"/>
                    <a:pt x="351667" y="519807"/>
                    <a:pt x="339029" y="521229"/>
                  </a:cubicBezTo>
                  <a:cubicBezTo>
                    <a:pt x="324788" y="522740"/>
                    <a:pt x="310103" y="522740"/>
                    <a:pt x="295952" y="521229"/>
                  </a:cubicBezTo>
                  <a:cubicBezTo>
                    <a:pt x="283225" y="519807"/>
                    <a:pt x="272455" y="527984"/>
                    <a:pt x="270497" y="540071"/>
                  </a:cubicBezTo>
                  <a:cubicBezTo>
                    <a:pt x="268361" y="553047"/>
                    <a:pt x="261508" y="564245"/>
                    <a:pt x="250917" y="571711"/>
                  </a:cubicBezTo>
                  <a:cubicBezTo>
                    <a:pt x="242729" y="577399"/>
                    <a:pt x="233206" y="580421"/>
                    <a:pt x="223504" y="580421"/>
                  </a:cubicBezTo>
                  <a:cubicBezTo>
                    <a:pt x="220745" y="580421"/>
                    <a:pt x="217897" y="580154"/>
                    <a:pt x="215138" y="579710"/>
                  </a:cubicBezTo>
                  <a:cubicBezTo>
                    <a:pt x="208285" y="578465"/>
                    <a:pt x="203657" y="571889"/>
                    <a:pt x="204903" y="565045"/>
                  </a:cubicBezTo>
                  <a:cubicBezTo>
                    <a:pt x="206060" y="558113"/>
                    <a:pt x="212824" y="553491"/>
                    <a:pt x="219499" y="554825"/>
                  </a:cubicBezTo>
                  <a:cubicBezTo>
                    <a:pt x="225374" y="555802"/>
                    <a:pt x="231337" y="554469"/>
                    <a:pt x="236232" y="551003"/>
                  </a:cubicBezTo>
                  <a:cubicBezTo>
                    <a:pt x="241216" y="547537"/>
                    <a:pt x="244509" y="542204"/>
                    <a:pt x="245488" y="535983"/>
                  </a:cubicBezTo>
                  <a:cubicBezTo>
                    <a:pt x="249671" y="510387"/>
                    <a:pt x="272277" y="493233"/>
                    <a:pt x="298533" y="496077"/>
                  </a:cubicBezTo>
                  <a:cubicBezTo>
                    <a:pt x="310993" y="497411"/>
                    <a:pt x="323987" y="497411"/>
                    <a:pt x="336359" y="496077"/>
                  </a:cubicBezTo>
                  <a:cubicBezTo>
                    <a:pt x="361902" y="493145"/>
                    <a:pt x="385310" y="510831"/>
                    <a:pt x="389404" y="535983"/>
                  </a:cubicBezTo>
                  <a:cubicBezTo>
                    <a:pt x="390561" y="543093"/>
                    <a:pt x="394744" y="549048"/>
                    <a:pt x="400885" y="552425"/>
                  </a:cubicBezTo>
                  <a:cubicBezTo>
                    <a:pt x="406848" y="555713"/>
                    <a:pt x="414057" y="555980"/>
                    <a:pt x="420465" y="553225"/>
                  </a:cubicBezTo>
                  <a:cubicBezTo>
                    <a:pt x="440847" y="544515"/>
                    <a:pt x="460071" y="533139"/>
                    <a:pt x="477782" y="519363"/>
                  </a:cubicBezTo>
                  <a:cubicBezTo>
                    <a:pt x="483568" y="514919"/>
                    <a:pt x="486861" y="508165"/>
                    <a:pt x="487039" y="500877"/>
                  </a:cubicBezTo>
                  <a:cubicBezTo>
                    <a:pt x="487217" y="493767"/>
                    <a:pt x="484191" y="487101"/>
                    <a:pt x="478850" y="482568"/>
                  </a:cubicBezTo>
                  <a:cubicBezTo>
                    <a:pt x="459448" y="466215"/>
                    <a:pt x="456244" y="437775"/>
                    <a:pt x="471285" y="416356"/>
                  </a:cubicBezTo>
                  <a:cubicBezTo>
                    <a:pt x="478761" y="405691"/>
                    <a:pt x="485170" y="394226"/>
                    <a:pt x="490421" y="382227"/>
                  </a:cubicBezTo>
                  <a:cubicBezTo>
                    <a:pt x="500923" y="358320"/>
                    <a:pt x="527445" y="346588"/>
                    <a:pt x="550942" y="355654"/>
                  </a:cubicBezTo>
                  <a:cubicBezTo>
                    <a:pt x="557439" y="358142"/>
                    <a:pt x="564114" y="357520"/>
                    <a:pt x="569899" y="354143"/>
                  </a:cubicBezTo>
                  <a:cubicBezTo>
                    <a:pt x="576040" y="350410"/>
                    <a:pt x="580134" y="344011"/>
                    <a:pt x="581113" y="336545"/>
                  </a:cubicBezTo>
                  <a:cubicBezTo>
                    <a:pt x="582538" y="325258"/>
                    <a:pt x="583250" y="313793"/>
                    <a:pt x="583250" y="302328"/>
                  </a:cubicBezTo>
                  <a:cubicBezTo>
                    <a:pt x="583250" y="290952"/>
                    <a:pt x="582538" y="279487"/>
                    <a:pt x="581113" y="268200"/>
                  </a:cubicBezTo>
                  <a:cubicBezTo>
                    <a:pt x="580134" y="260734"/>
                    <a:pt x="576040" y="254335"/>
                    <a:pt x="569899" y="250602"/>
                  </a:cubicBezTo>
                  <a:cubicBezTo>
                    <a:pt x="564114" y="247136"/>
                    <a:pt x="557528" y="246603"/>
                    <a:pt x="551209" y="249003"/>
                  </a:cubicBezTo>
                  <a:cubicBezTo>
                    <a:pt x="527445" y="258068"/>
                    <a:pt x="500923" y="246425"/>
                    <a:pt x="490421" y="222429"/>
                  </a:cubicBezTo>
                  <a:cubicBezTo>
                    <a:pt x="485170" y="210430"/>
                    <a:pt x="478761" y="199054"/>
                    <a:pt x="471374" y="188389"/>
                  </a:cubicBezTo>
                  <a:cubicBezTo>
                    <a:pt x="456244" y="166970"/>
                    <a:pt x="459537" y="138530"/>
                    <a:pt x="478939" y="122177"/>
                  </a:cubicBezTo>
                  <a:cubicBezTo>
                    <a:pt x="484280" y="117644"/>
                    <a:pt x="487217" y="110978"/>
                    <a:pt x="487039" y="103868"/>
                  </a:cubicBezTo>
                  <a:cubicBezTo>
                    <a:pt x="486861" y="96491"/>
                    <a:pt x="483568" y="89737"/>
                    <a:pt x="477782" y="85293"/>
                  </a:cubicBezTo>
                  <a:cubicBezTo>
                    <a:pt x="460160" y="71606"/>
                    <a:pt x="440847" y="60230"/>
                    <a:pt x="420554" y="51431"/>
                  </a:cubicBezTo>
                  <a:cubicBezTo>
                    <a:pt x="414057" y="48676"/>
                    <a:pt x="406937" y="49032"/>
                    <a:pt x="400885" y="52320"/>
                  </a:cubicBezTo>
                  <a:cubicBezTo>
                    <a:pt x="394744" y="55697"/>
                    <a:pt x="390561" y="61652"/>
                    <a:pt x="389404" y="68762"/>
                  </a:cubicBezTo>
                  <a:cubicBezTo>
                    <a:pt x="385399" y="93914"/>
                    <a:pt x="362436" y="111600"/>
                    <a:pt x="336359" y="108667"/>
                  </a:cubicBezTo>
                  <a:cubicBezTo>
                    <a:pt x="323987" y="107334"/>
                    <a:pt x="310993" y="107334"/>
                    <a:pt x="298622" y="108667"/>
                  </a:cubicBezTo>
                  <a:cubicBezTo>
                    <a:pt x="272366" y="111512"/>
                    <a:pt x="249671" y="94270"/>
                    <a:pt x="245488" y="68762"/>
                  </a:cubicBezTo>
                  <a:cubicBezTo>
                    <a:pt x="244420" y="61919"/>
                    <a:pt x="240682" y="56320"/>
                    <a:pt x="234986" y="52942"/>
                  </a:cubicBezTo>
                  <a:cubicBezTo>
                    <a:pt x="229290" y="49565"/>
                    <a:pt x="222436" y="48854"/>
                    <a:pt x="216117" y="50987"/>
                  </a:cubicBezTo>
                  <a:cubicBezTo>
                    <a:pt x="209442" y="53209"/>
                    <a:pt x="202233" y="49743"/>
                    <a:pt x="200008" y="43166"/>
                  </a:cubicBezTo>
                  <a:cubicBezTo>
                    <a:pt x="197783" y="36589"/>
                    <a:pt x="201254" y="29390"/>
                    <a:pt x="207929" y="27079"/>
                  </a:cubicBezTo>
                  <a:cubicBezTo>
                    <a:pt x="221279" y="22547"/>
                    <a:pt x="235876" y="24058"/>
                    <a:pt x="247980" y="31257"/>
                  </a:cubicBezTo>
                  <a:cubicBezTo>
                    <a:pt x="259995" y="38456"/>
                    <a:pt x="268183" y="50632"/>
                    <a:pt x="270497" y="64674"/>
                  </a:cubicBezTo>
                  <a:cubicBezTo>
                    <a:pt x="272455" y="76761"/>
                    <a:pt x="283314" y="84849"/>
                    <a:pt x="295863" y="83516"/>
                  </a:cubicBezTo>
                  <a:cubicBezTo>
                    <a:pt x="310103" y="82005"/>
                    <a:pt x="324877" y="82005"/>
                    <a:pt x="339029" y="83516"/>
                  </a:cubicBezTo>
                  <a:cubicBezTo>
                    <a:pt x="351578" y="84938"/>
                    <a:pt x="362436" y="76761"/>
                    <a:pt x="364483" y="64674"/>
                  </a:cubicBezTo>
                  <a:cubicBezTo>
                    <a:pt x="366886" y="49832"/>
                    <a:pt x="375697" y="37300"/>
                    <a:pt x="388692" y="30101"/>
                  </a:cubicBezTo>
                  <a:cubicBezTo>
                    <a:pt x="395189" y="26591"/>
                    <a:pt x="402242" y="24658"/>
                    <a:pt x="409385" y="24335"/>
                  </a:cubicBezTo>
                  <a:close/>
                  <a:moveTo>
                    <a:pt x="113916" y="0"/>
                  </a:moveTo>
                  <a:cubicBezTo>
                    <a:pt x="148795" y="0"/>
                    <a:pt x="177178" y="28352"/>
                    <a:pt x="177178" y="63191"/>
                  </a:cubicBezTo>
                  <a:cubicBezTo>
                    <a:pt x="177178" y="98031"/>
                    <a:pt x="148795" y="126383"/>
                    <a:pt x="113916" y="126383"/>
                  </a:cubicBezTo>
                  <a:cubicBezTo>
                    <a:pt x="79037" y="126383"/>
                    <a:pt x="50654" y="98031"/>
                    <a:pt x="50654" y="63191"/>
                  </a:cubicBezTo>
                  <a:cubicBezTo>
                    <a:pt x="50654" y="28352"/>
                    <a:pt x="79037" y="0"/>
                    <a:pt x="113916"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FA397">
                    <a:lumMod val="85000"/>
                    <a:lumOff val="15000"/>
                  </a:srgb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2" name="组合 51">
            <a:extLst>
              <a:ext uri="{FF2B5EF4-FFF2-40B4-BE49-F238E27FC236}">
                <a16:creationId xmlns:a16="http://schemas.microsoft.com/office/drawing/2014/main" id="{43AFAE65-4636-4AAC-855A-87F46729C5B8}"/>
              </a:ext>
            </a:extLst>
          </p:cNvPr>
          <p:cNvGrpSpPr/>
          <p:nvPr/>
        </p:nvGrpSpPr>
        <p:grpSpPr>
          <a:xfrm>
            <a:off x="5902841" y="3122586"/>
            <a:ext cx="789924" cy="789920"/>
            <a:chOff x="5779835" y="3215551"/>
            <a:chExt cx="789924" cy="789920"/>
          </a:xfrm>
        </p:grpSpPr>
        <p:sp>
          <p:nvSpPr>
            <p:cNvPr id="53" name="íṡḷíḋê">
              <a:extLst>
                <a:ext uri="{FF2B5EF4-FFF2-40B4-BE49-F238E27FC236}">
                  <a16:creationId xmlns:a16="http://schemas.microsoft.com/office/drawing/2014/main" id="{23DE68E5-9C6F-484C-BCA8-E41F0A79020D}"/>
                </a:ext>
              </a:extLst>
            </p:cNvPr>
            <p:cNvSpPr/>
            <p:nvPr/>
          </p:nvSpPr>
          <p:spPr>
            <a:xfrm>
              <a:off x="5779835" y="3215551"/>
              <a:ext cx="789924" cy="789920"/>
            </a:xfrm>
            <a:prstGeom prst="ellipse">
              <a:avLst/>
            </a:prstGeom>
            <a:solidFill>
              <a:schemeClr val="accent2"/>
            </a:solidFill>
            <a:ln w="38100" cap="flat"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Oval 33">
              <a:extLst>
                <a:ext uri="{FF2B5EF4-FFF2-40B4-BE49-F238E27FC236}">
                  <a16:creationId xmlns:a16="http://schemas.microsoft.com/office/drawing/2014/main" id="{569FF5CD-3628-4AE0-9801-9F5BDAC27B02}"/>
                </a:ext>
              </a:extLst>
            </p:cNvPr>
            <p:cNvSpPr/>
            <p:nvPr/>
          </p:nvSpPr>
          <p:spPr>
            <a:xfrm>
              <a:off x="5959108" y="3410456"/>
              <a:ext cx="400762" cy="400110"/>
            </a:xfrm>
            <a:custGeom>
              <a:avLst/>
              <a:gdLst>
                <a:gd name="connsiteX0" fmla="*/ 279086 w 606580"/>
                <a:gd name="connsiteY0" fmla="*/ 279044 h 605592"/>
                <a:gd name="connsiteX1" fmla="*/ 279086 w 606580"/>
                <a:gd name="connsiteY1" fmla="*/ 338184 h 605592"/>
                <a:gd name="connsiteX2" fmla="*/ 297654 w 606580"/>
                <a:gd name="connsiteY2" fmla="*/ 327710 h 605592"/>
                <a:gd name="connsiteX3" fmla="*/ 304802 w 606580"/>
                <a:gd name="connsiteY3" fmla="*/ 307873 h 605592"/>
                <a:gd name="connsiteX4" fmla="*/ 298768 w 606580"/>
                <a:gd name="connsiteY4" fmla="*/ 290353 h 605592"/>
                <a:gd name="connsiteX5" fmla="*/ 279086 w 606580"/>
                <a:gd name="connsiteY5" fmla="*/ 279044 h 605592"/>
                <a:gd name="connsiteX6" fmla="*/ 257084 w 606580"/>
                <a:gd name="connsiteY6" fmla="*/ 176799 h 605592"/>
                <a:gd name="connsiteX7" fmla="*/ 242880 w 606580"/>
                <a:gd name="connsiteY7" fmla="*/ 187181 h 605592"/>
                <a:gd name="connsiteX8" fmla="*/ 237495 w 606580"/>
                <a:gd name="connsiteY8" fmla="*/ 203218 h 605592"/>
                <a:gd name="connsiteX9" fmla="*/ 242323 w 606580"/>
                <a:gd name="connsiteY9" fmla="*/ 218142 h 605592"/>
                <a:gd name="connsiteX10" fmla="*/ 257084 w 606580"/>
                <a:gd name="connsiteY10" fmla="*/ 229266 h 605592"/>
                <a:gd name="connsiteX11" fmla="*/ 257084 w 606580"/>
                <a:gd name="connsiteY11" fmla="*/ 128782 h 605592"/>
                <a:gd name="connsiteX12" fmla="*/ 279086 w 606580"/>
                <a:gd name="connsiteY12" fmla="*/ 128782 h 605592"/>
                <a:gd name="connsiteX13" fmla="*/ 279086 w 606580"/>
                <a:gd name="connsiteY13" fmla="*/ 143799 h 605592"/>
                <a:gd name="connsiteX14" fmla="*/ 317521 w 606580"/>
                <a:gd name="connsiteY14" fmla="*/ 160206 h 605592"/>
                <a:gd name="connsiteX15" fmla="*/ 335810 w 606580"/>
                <a:gd name="connsiteY15" fmla="*/ 196543 h 605592"/>
                <a:gd name="connsiteX16" fmla="*/ 297375 w 606580"/>
                <a:gd name="connsiteY16" fmla="*/ 201549 h 605592"/>
                <a:gd name="connsiteX17" fmla="*/ 279086 w 606580"/>
                <a:gd name="connsiteY17" fmla="*/ 177263 h 605592"/>
                <a:gd name="connsiteX18" fmla="*/ 279086 w 606580"/>
                <a:gd name="connsiteY18" fmla="*/ 236589 h 605592"/>
                <a:gd name="connsiteX19" fmla="*/ 328754 w 606580"/>
                <a:gd name="connsiteY19" fmla="*/ 262173 h 605592"/>
                <a:gd name="connsiteX20" fmla="*/ 342030 w 606580"/>
                <a:gd name="connsiteY20" fmla="*/ 302403 h 605592"/>
                <a:gd name="connsiteX21" fmla="*/ 325412 w 606580"/>
                <a:gd name="connsiteY21" fmla="*/ 348659 h 605592"/>
                <a:gd name="connsiteX22" fmla="*/ 279086 w 606580"/>
                <a:gd name="connsiteY22" fmla="*/ 371741 h 605592"/>
                <a:gd name="connsiteX23" fmla="*/ 279086 w 606580"/>
                <a:gd name="connsiteY23" fmla="*/ 400106 h 605592"/>
                <a:gd name="connsiteX24" fmla="*/ 257084 w 606580"/>
                <a:gd name="connsiteY24" fmla="*/ 400106 h 605592"/>
                <a:gd name="connsiteX25" fmla="*/ 257084 w 606580"/>
                <a:gd name="connsiteY25" fmla="*/ 372482 h 605592"/>
                <a:gd name="connsiteX26" fmla="*/ 214471 w 606580"/>
                <a:gd name="connsiteY26" fmla="*/ 352923 h 605592"/>
                <a:gd name="connsiteX27" fmla="*/ 193490 w 606580"/>
                <a:gd name="connsiteY27" fmla="*/ 306667 h 605592"/>
                <a:gd name="connsiteX28" fmla="*/ 233132 w 606580"/>
                <a:gd name="connsiteY28" fmla="*/ 302403 h 605592"/>
                <a:gd name="connsiteX29" fmla="*/ 242230 w 606580"/>
                <a:gd name="connsiteY29" fmla="*/ 323353 h 605592"/>
                <a:gd name="connsiteX30" fmla="*/ 257084 w 606580"/>
                <a:gd name="connsiteY30" fmla="*/ 336052 h 605592"/>
                <a:gd name="connsiteX31" fmla="*/ 257084 w 606580"/>
                <a:gd name="connsiteY31" fmla="*/ 272555 h 605592"/>
                <a:gd name="connsiteX32" fmla="*/ 213450 w 606580"/>
                <a:gd name="connsiteY32" fmla="*/ 246878 h 605592"/>
                <a:gd name="connsiteX33" fmla="*/ 199525 w 606580"/>
                <a:gd name="connsiteY33" fmla="*/ 205072 h 605592"/>
                <a:gd name="connsiteX34" fmla="*/ 215307 w 606580"/>
                <a:gd name="connsiteY34" fmla="*/ 163265 h 605592"/>
                <a:gd name="connsiteX35" fmla="*/ 257084 w 606580"/>
                <a:gd name="connsiteY35" fmla="*/ 143799 h 605592"/>
                <a:gd name="connsiteX36" fmla="*/ 265083 w 606580"/>
                <a:gd name="connsiteY36" fmla="*/ 37821 h 605592"/>
                <a:gd name="connsiteX37" fmla="*/ 37882 w 606580"/>
                <a:gd name="connsiteY37" fmla="*/ 264651 h 605592"/>
                <a:gd name="connsiteX38" fmla="*/ 265083 w 606580"/>
                <a:gd name="connsiteY38" fmla="*/ 491574 h 605592"/>
                <a:gd name="connsiteX39" fmla="*/ 492376 w 606580"/>
                <a:gd name="connsiteY39" fmla="*/ 264651 h 605592"/>
                <a:gd name="connsiteX40" fmla="*/ 265083 w 606580"/>
                <a:gd name="connsiteY40" fmla="*/ 37821 h 605592"/>
                <a:gd name="connsiteX41" fmla="*/ 265083 w 606580"/>
                <a:gd name="connsiteY41" fmla="*/ 0 h 605592"/>
                <a:gd name="connsiteX42" fmla="*/ 530259 w 606580"/>
                <a:gd name="connsiteY42" fmla="*/ 264651 h 605592"/>
                <a:gd name="connsiteX43" fmla="*/ 465357 w 606580"/>
                <a:gd name="connsiteY43" fmla="*/ 437810 h 605592"/>
                <a:gd name="connsiteX44" fmla="*/ 606580 w 606580"/>
                <a:gd name="connsiteY44" fmla="*/ 578895 h 605592"/>
                <a:gd name="connsiteX45" fmla="*/ 579840 w 606580"/>
                <a:gd name="connsiteY45" fmla="*/ 605592 h 605592"/>
                <a:gd name="connsiteX46" fmla="*/ 438524 w 606580"/>
                <a:gd name="connsiteY46" fmla="*/ 464599 h 605592"/>
                <a:gd name="connsiteX47" fmla="*/ 265083 w 606580"/>
                <a:gd name="connsiteY47" fmla="*/ 529395 h 605592"/>
                <a:gd name="connsiteX48" fmla="*/ 0 w 606580"/>
                <a:gd name="connsiteY48" fmla="*/ 264651 h 605592"/>
                <a:gd name="connsiteX49" fmla="*/ 265083 w 606580"/>
                <a:gd name="connsiteY49"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6580" h="605592">
                  <a:moveTo>
                    <a:pt x="279086" y="279044"/>
                  </a:moveTo>
                  <a:lnTo>
                    <a:pt x="279086" y="338184"/>
                  </a:lnTo>
                  <a:cubicBezTo>
                    <a:pt x="286699" y="336794"/>
                    <a:pt x="292919" y="333271"/>
                    <a:pt x="297654" y="327710"/>
                  </a:cubicBezTo>
                  <a:cubicBezTo>
                    <a:pt x="302388" y="322055"/>
                    <a:pt x="304802" y="315474"/>
                    <a:pt x="304802" y="307873"/>
                  </a:cubicBezTo>
                  <a:cubicBezTo>
                    <a:pt x="304802" y="301106"/>
                    <a:pt x="302760" y="295266"/>
                    <a:pt x="298768" y="290353"/>
                  </a:cubicBezTo>
                  <a:cubicBezTo>
                    <a:pt x="294776" y="285440"/>
                    <a:pt x="288277" y="281732"/>
                    <a:pt x="279086" y="279044"/>
                  </a:cubicBezTo>
                  <a:close/>
                  <a:moveTo>
                    <a:pt x="257084" y="176799"/>
                  </a:moveTo>
                  <a:cubicBezTo>
                    <a:pt x="251142" y="178838"/>
                    <a:pt x="246407" y="182268"/>
                    <a:pt x="242880" y="187181"/>
                  </a:cubicBezTo>
                  <a:cubicBezTo>
                    <a:pt x="239259" y="192001"/>
                    <a:pt x="237495" y="197378"/>
                    <a:pt x="237495" y="203218"/>
                  </a:cubicBezTo>
                  <a:cubicBezTo>
                    <a:pt x="237495" y="208594"/>
                    <a:pt x="239166" y="213600"/>
                    <a:pt x="242323" y="218142"/>
                  </a:cubicBezTo>
                  <a:cubicBezTo>
                    <a:pt x="245572" y="222777"/>
                    <a:pt x="250492" y="226485"/>
                    <a:pt x="257084" y="229266"/>
                  </a:cubicBezTo>
                  <a:close/>
                  <a:moveTo>
                    <a:pt x="257084" y="128782"/>
                  </a:moveTo>
                  <a:lnTo>
                    <a:pt x="279086" y="128782"/>
                  </a:lnTo>
                  <a:lnTo>
                    <a:pt x="279086" y="143799"/>
                  </a:lnTo>
                  <a:cubicBezTo>
                    <a:pt x="295240" y="145653"/>
                    <a:pt x="308052" y="151215"/>
                    <a:pt x="317521" y="160206"/>
                  </a:cubicBezTo>
                  <a:cubicBezTo>
                    <a:pt x="327083" y="169291"/>
                    <a:pt x="333118" y="181434"/>
                    <a:pt x="335810" y="196543"/>
                  </a:cubicBezTo>
                  <a:lnTo>
                    <a:pt x="297375" y="201549"/>
                  </a:lnTo>
                  <a:cubicBezTo>
                    <a:pt x="295054" y="189684"/>
                    <a:pt x="288927" y="181527"/>
                    <a:pt x="279086" y="177263"/>
                  </a:cubicBezTo>
                  <a:lnTo>
                    <a:pt x="279086" y="236589"/>
                  </a:lnTo>
                  <a:cubicBezTo>
                    <a:pt x="303410" y="243170"/>
                    <a:pt x="320028" y="251698"/>
                    <a:pt x="328754" y="262173"/>
                  </a:cubicBezTo>
                  <a:cubicBezTo>
                    <a:pt x="337574" y="272648"/>
                    <a:pt x="342030" y="285996"/>
                    <a:pt x="342030" y="302403"/>
                  </a:cubicBezTo>
                  <a:cubicBezTo>
                    <a:pt x="342030" y="320757"/>
                    <a:pt x="336460" y="336145"/>
                    <a:pt x="325412" y="348659"/>
                  </a:cubicBezTo>
                  <a:cubicBezTo>
                    <a:pt x="314272" y="361266"/>
                    <a:pt x="298861" y="368867"/>
                    <a:pt x="279086" y="371741"/>
                  </a:cubicBezTo>
                  <a:lnTo>
                    <a:pt x="279086" y="400106"/>
                  </a:lnTo>
                  <a:lnTo>
                    <a:pt x="257084" y="400106"/>
                  </a:lnTo>
                  <a:lnTo>
                    <a:pt x="257084" y="372482"/>
                  </a:lnTo>
                  <a:cubicBezTo>
                    <a:pt x="239630" y="370350"/>
                    <a:pt x="225333" y="363861"/>
                    <a:pt x="214471" y="352923"/>
                  </a:cubicBezTo>
                  <a:cubicBezTo>
                    <a:pt x="203517" y="341985"/>
                    <a:pt x="196554" y="326597"/>
                    <a:pt x="193490" y="306667"/>
                  </a:cubicBezTo>
                  <a:lnTo>
                    <a:pt x="233132" y="302403"/>
                  </a:lnTo>
                  <a:cubicBezTo>
                    <a:pt x="234710" y="310561"/>
                    <a:pt x="237774" y="317513"/>
                    <a:pt x="242230" y="323353"/>
                  </a:cubicBezTo>
                  <a:cubicBezTo>
                    <a:pt x="246686" y="329193"/>
                    <a:pt x="251606" y="333457"/>
                    <a:pt x="257084" y="336052"/>
                  </a:cubicBezTo>
                  <a:lnTo>
                    <a:pt x="257084" y="272555"/>
                  </a:lnTo>
                  <a:cubicBezTo>
                    <a:pt x="237217" y="266900"/>
                    <a:pt x="222734" y="258280"/>
                    <a:pt x="213450" y="246878"/>
                  </a:cubicBezTo>
                  <a:cubicBezTo>
                    <a:pt x="204166" y="235383"/>
                    <a:pt x="199525" y="221479"/>
                    <a:pt x="199525" y="205072"/>
                  </a:cubicBezTo>
                  <a:cubicBezTo>
                    <a:pt x="199525" y="188479"/>
                    <a:pt x="204816" y="174574"/>
                    <a:pt x="215307" y="163265"/>
                  </a:cubicBezTo>
                  <a:cubicBezTo>
                    <a:pt x="225705" y="151956"/>
                    <a:pt x="239723" y="145467"/>
                    <a:pt x="257084" y="143799"/>
                  </a:cubicBezTo>
                  <a:close/>
                  <a:moveTo>
                    <a:pt x="265083" y="37821"/>
                  </a:moveTo>
                  <a:cubicBezTo>
                    <a:pt x="139830" y="37821"/>
                    <a:pt x="37882" y="139602"/>
                    <a:pt x="37882" y="264651"/>
                  </a:cubicBezTo>
                  <a:cubicBezTo>
                    <a:pt x="37882" y="389793"/>
                    <a:pt x="139830" y="491574"/>
                    <a:pt x="265083" y="491574"/>
                  </a:cubicBezTo>
                  <a:cubicBezTo>
                    <a:pt x="390429" y="491574"/>
                    <a:pt x="492376" y="389793"/>
                    <a:pt x="492376" y="264651"/>
                  </a:cubicBezTo>
                  <a:cubicBezTo>
                    <a:pt x="492376" y="139602"/>
                    <a:pt x="390429" y="37821"/>
                    <a:pt x="265083" y="37821"/>
                  </a:cubicBezTo>
                  <a:close/>
                  <a:moveTo>
                    <a:pt x="265083" y="0"/>
                  </a:moveTo>
                  <a:cubicBezTo>
                    <a:pt x="411505" y="0"/>
                    <a:pt x="530259" y="118467"/>
                    <a:pt x="530259" y="264651"/>
                  </a:cubicBezTo>
                  <a:cubicBezTo>
                    <a:pt x="530259" y="330930"/>
                    <a:pt x="505654" y="391368"/>
                    <a:pt x="465357" y="437810"/>
                  </a:cubicBezTo>
                  <a:lnTo>
                    <a:pt x="606580" y="578895"/>
                  </a:lnTo>
                  <a:lnTo>
                    <a:pt x="579840" y="605592"/>
                  </a:lnTo>
                  <a:lnTo>
                    <a:pt x="438524" y="464599"/>
                  </a:lnTo>
                  <a:cubicBezTo>
                    <a:pt x="392007" y="504830"/>
                    <a:pt x="331470" y="529395"/>
                    <a:pt x="265083" y="529395"/>
                  </a:cubicBezTo>
                  <a:cubicBezTo>
                    <a:pt x="118661" y="529395"/>
                    <a:pt x="0" y="410835"/>
                    <a:pt x="0" y="264651"/>
                  </a:cubicBezTo>
                  <a:cubicBezTo>
                    <a:pt x="0" y="118467"/>
                    <a:pt x="118753" y="0"/>
                    <a:pt x="265083"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FA397">
                    <a:lumMod val="85000"/>
                    <a:lumOff val="15000"/>
                  </a:srgb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5" name="组合 54">
            <a:extLst>
              <a:ext uri="{FF2B5EF4-FFF2-40B4-BE49-F238E27FC236}">
                <a16:creationId xmlns:a16="http://schemas.microsoft.com/office/drawing/2014/main" id="{1008DB37-697F-4463-88D8-5F6E3D10F0DD}"/>
              </a:ext>
            </a:extLst>
          </p:cNvPr>
          <p:cNvGrpSpPr/>
          <p:nvPr/>
        </p:nvGrpSpPr>
        <p:grpSpPr>
          <a:xfrm>
            <a:off x="4983863" y="4954743"/>
            <a:ext cx="789924" cy="789920"/>
            <a:chOff x="4860857" y="5047708"/>
            <a:chExt cx="789924" cy="789920"/>
          </a:xfrm>
        </p:grpSpPr>
        <p:sp>
          <p:nvSpPr>
            <p:cNvPr id="56" name="í$1îḍe">
              <a:extLst>
                <a:ext uri="{FF2B5EF4-FFF2-40B4-BE49-F238E27FC236}">
                  <a16:creationId xmlns:a16="http://schemas.microsoft.com/office/drawing/2014/main" id="{57373F0A-C7A3-473A-BC01-F5745656EE22}"/>
                </a:ext>
              </a:extLst>
            </p:cNvPr>
            <p:cNvSpPr/>
            <p:nvPr/>
          </p:nvSpPr>
          <p:spPr>
            <a:xfrm>
              <a:off x="4860857" y="5047708"/>
              <a:ext cx="789924" cy="789920"/>
            </a:xfrm>
            <a:prstGeom prst="ellipse">
              <a:avLst/>
            </a:prstGeom>
            <a:solidFill>
              <a:schemeClr val="accent1"/>
            </a:solidFill>
            <a:ln w="38100" cap="flat" cmpd="sng" algn="ctr">
              <a:noFill/>
              <a:prstDash val="solid"/>
              <a:round/>
              <a:headEnd/>
              <a:tailEn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Oval 41">
              <a:extLst>
                <a:ext uri="{FF2B5EF4-FFF2-40B4-BE49-F238E27FC236}">
                  <a16:creationId xmlns:a16="http://schemas.microsoft.com/office/drawing/2014/main" id="{76DF47FC-4B09-4215-B280-FF1A21C4E3BD}"/>
                </a:ext>
              </a:extLst>
            </p:cNvPr>
            <p:cNvSpPr/>
            <p:nvPr/>
          </p:nvSpPr>
          <p:spPr>
            <a:xfrm>
              <a:off x="5098844" y="5288973"/>
              <a:ext cx="313518" cy="307751"/>
            </a:xfrm>
            <a:custGeom>
              <a:avLst/>
              <a:gdLst>
                <a:gd name="connsiteX0" fmla="*/ 244277 w 606086"/>
                <a:gd name="connsiteY0" fmla="*/ 198378 h 594937"/>
                <a:gd name="connsiteX1" fmla="*/ 198685 w 606086"/>
                <a:gd name="connsiteY1" fmla="*/ 243894 h 594937"/>
                <a:gd name="connsiteX2" fmla="*/ 198685 w 606086"/>
                <a:gd name="connsiteY2" fmla="*/ 340675 h 594937"/>
                <a:gd name="connsiteX3" fmla="*/ 228863 w 606086"/>
                <a:gd name="connsiteY3" fmla="*/ 383317 h 594937"/>
                <a:gd name="connsiteX4" fmla="*/ 238798 w 606086"/>
                <a:gd name="connsiteY4" fmla="*/ 397501 h 594937"/>
                <a:gd name="connsiteX5" fmla="*/ 238798 w 606086"/>
                <a:gd name="connsiteY5" fmla="*/ 534235 h 594937"/>
                <a:gd name="connsiteX6" fmla="*/ 268884 w 606086"/>
                <a:gd name="connsiteY6" fmla="*/ 564271 h 594937"/>
                <a:gd name="connsiteX7" fmla="*/ 337690 w 606086"/>
                <a:gd name="connsiteY7" fmla="*/ 564271 h 594937"/>
                <a:gd name="connsiteX8" fmla="*/ 367775 w 606086"/>
                <a:gd name="connsiteY8" fmla="*/ 534235 h 594937"/>
                <a:gd name="connsiteX9" fmla="*/ 367775 w 606086"/>
                <a:gd name="connsiteY9" fmla="*/ 397501 h 594937"/>
                <a:gd name="connsiteX10" fmla="*/ 377710 w 606086"/>
                <a:gd name="connsiteY10" fmla="*/ 383317 h 594937"/>
                <a:gd name="connsiteX11" fmla="*/ 407517 w 606086"/>
                <a:gd name="connsiteY11" fmla="*/ 340675 h 594937"/>
                <a:gd name="connsiteX12" fmla="*/ 407517 w 606086"/>
                <a:gd name="connsiteY12" fmla="*/ 243894 h 594937"/>
                <a:gd name="connsiteX13" fmla="*/ 362018 w 606086"/>
                <a:gd name="connsiteY13" fmla="*/ 198378 h 594937"/>
                <a:gd name="connsiteX14" fmla="*/ 465039 w 606086"/>
                <a:gd name="connsiteY14" fmla="*/ 168299 h 594937"/>
                <a:gd name="connsiteX15" fmla="*/ 530224 w 606086"/>
                <a:gd name="connsiteY15" fmla="*/ 168299 h 594937"/>
                <a:gd name="connsiteX16" fmla="*/ 606086 w 606086"/>
                <a:gd name="connsiteY16" fmla="*/ 243932 h 594937"/>
                <a:gd name="connsiteX17" fmla="*/ 606086 w 606086"/>
                <a:gd name="connsiteY17" fmla="*/ 340697 h 594937"/>
                <a:gd name="connsiteX18" fmla="*/ 566251 w 606086"/>
                <a:gd name="connsiteY18" fmla="*/ 407339 h 594937"/>
                <a:gd name="connsiteX19" fmla="*/ 566251 w 606086"/>
                <a:gd name="connsiteY19" fmla="*/ 534598 h 594937"/>
                <a:gd name="connsiteX20" fmla="*/ 505803 w 606086"/>
                <a:gd name="connsiteY20" fmla="*/ 594937 h 594937"/>
                <a:gd name="connsiteX21" fmla="*/ 436997 w 606086"/>
                <a:gd name="connsiteY21" fmla="*/ 594937 h 594937"/>
                <a:gd name="connsiteX22" fmla="*/ 421769 w 606086"/>
                <a:gd name="connsiteY22" fmla="*/ 579736 h 594937"/>
                <a:gd name="connsiteX23" fmla="*/ 436997 w 606086"/>
                <a:gd name="connsiteY23" fmla="*/ 564536 h 594937"/>
                <a:gd name="connsiteX24" fmla="*/ 505803 w 606086"/>
                <a:gd name="connsiteY24" fmla="*/ 564536 h 594937"/>
                <a:gd name="connsiteX25" fmla="*/ 535888 w 606086"/>
                <a:gd name="connsiteY25" fmla="*/ 534505 h 594937"/>
                <a:gd name="connsiteX26" fmla="*/ 535888 w 606086"/>
                <a:gd name="connsiteY26" fmla="*/ 397792 h 594937"/>
                <a:gd name="connsiteX27" fmla="*/ 545823 w 606086"/>
                <a:gd name="connsiteY27" fmla="*/ 383611 h 594937"/>
                <a:gd name="connsiteX28" fmla="*/ 575722 w 606086"/>
                <a:gd name="connsiteY28" fmla="*/ 340975 h 594937"/>
                <a:gd name="connsiteX29" fmla="*/ 575722 w 606086"/>
                <a:gd name="connsiteY29" fmla="*/ 244210 h 594937"/>
                <a:gd name="connsiteX30" fmla="*/ 530224 w 606086"/>
                <a:gd name="connsiteY30" fmla="*/ 198700 h 594937"/>
                <a:gd name="connsiteX31" fmla="*/ 465039 w 606086"/>
                <a:gd name="connsiteY31" fmla="*/ 198700 h 594937"/>
                <a:gd name="connsiteX32" fmla="*/ 449811 w 606086"/>
                <a:gd name="connsiteY32" fmla="*/ 183500 h 594937"/>
                <a:gd name="connsiteX33" fmla="*/ 465039 w 606086"/>
                <a:gd name="connsiteY33" fmla="*/ 168299 h 594937"/>
                <a:gd name="connsiteX34" fmla="*/ 244091 w 606086"/>
                <a:gd name="connsiteY34" fmla="*/ 168157 h 594937"/>
                <a:gd name="connsiteX35" fmla="*/ 361832 w 606086"/>
                <a:gd name="connsiteY35" fmla="*/ 168157 h 594937"/>
                <a:gd name="connsiteX36" fmla="*/ 437788 w 606086"/>
                <a:gd name="connsiteY36" fmla="*/ 243894 h 594937"/>
                <a:gd name="connsiteX37" fmla="*/ 437788 w 606086"/>
                <a:gd name="connsiteY37" fmla="*/ 340675 h 594937"/>
                <a:gd name="connsiteX38" fmla="*/ 397860 w 606086"/>
                <a:gd name="connsiteY38" fmla="*/ 407327 h 594937"/>
                <a:gd name="connsiteX39" fmla="*/ 397860 w 606086"/>
                <a:gd name="connsiteY39" fmla="*/ 534235 h 594937"/>
                <a:gd name="connsiteX40" fmla="*/ 337504 w 606086"/>
                <a:gd name="connsiteY40" fmla="*/ 594584 h 594937"/>
                <a:gd name="connsiteX41" fmla="*/ 268605 w 606086"/>
                <a:gd name="connsiteY41" fmla="*/ 594584 h 594937"/>
                <a:gd name="connsiteX42" fmla="*/ 208063 w 606086"/>
                <a:gd name="connsiteY42" fmla="*/ 534235 h 594937"/>
                <a:gd name="connsiteX43" fmla="*/ 208063 w 606086"/>
                <a:gd name="connsiteY43" fmla="*/ 407327 h 594937"/>
                <a:gd name="connsiteX44" fmla="*/ 168228 w 606086"/>
                <a:gd name="connsiteY44" fmla="*/ 340675 h 594937"/>
                <a:gd name="connsiteX45" fmla="*/ 168228 w 606086"/>
                <a:gd name="connsiteY45" fmla="*/ 243894 h 594937"/>
                <a:gd name="connsiteX46" fmla="*/ 244091 w 606086"/>
                <a:gd name="connsiteY46" fmla="*/ 168157 h 594937"/>
                <a:gd name="connsiteX47" fmla="*/ 75862 w 606086"/>
                <a:gd name="connsiteY47" fmla="*/ 168016 h 594937"/>
                <a:gd name="connsiteX48" fmla="*/ 140861 w 606086"/>
                <a:gd name="connsiteY48" fmla="*/ 168016 h 594937"/>
                <a:gd name="connsiteX49" fmla="*/ 156089 w 606086"/>
                <a:gd name="connsiteY49" fmla="*/ 183217 h 594937"/>
                <a:gd name="connsiteX50" fmla="*/ 140861 w 606086"/>
                <a:gd name="connsiteY50" fmla="*/ 198419 h 594937"/>
                <a:gd name="connsiteX51" fmla="*/ 76048 w 606086"/>
                <a:gd name="connsiteY51" fmla="*/ 198419 h 594937"/>
                <a:gd name="connsiteX52" fmla="*/ 30456 w 606086"/>
                <a:gd name="connsiteY52" fmla="*/ 243931 h 594937"/>
                <a:gd name="connsiteX53" fmla="*/ 30456 w 606086"/>
                <a:gd name="connsiteY53" fmla="*/ 340701 h 594937"/>
                <a:gd name="connsiteX54" fmla="*/ 60263 w 606086"/>
                <a:gd name="connsiteY54" fmla="*/ 383339 h 594937"/>
                <a:gd name="connsiteX55" fmla="*/ 70198 w 606086"/>
                <a:gd name="connsiteY55" fmla="*/ 397521 h 594937"/>
                <a:gd name="connsiteX56" fmla="*/ 70198 w 606086"/>
                <a:gd name="connsiteY56" fmla="*/ 534149 h 594937"/>
                <a:gd name="connsiteX57" fmla="*/ 100283 w 606086"/>
                <a:gd name="connsiteY57" fmla="*/ 564181 h 594937"/>
                <a:gd name="connsiteX58" fmla="*/ 169089 w 606086"/>
                <a:gd name="connsiteY58" fmla="*/ 564181 h 594937"/>
                <a:gd name="connsiteX59" fmla="*/ 184317 w 606086"/>
                <a:gd name="connsiteY59" fmla="*/ 579383 h 594937"/>
                <a:gd name="connsiteX60" fmla="*/ 169089 w 606086"/>
                <a:gd name="connsiteY60" fmla="*/ 594584 h 594937"/>
                <a:gd name="connsiteX61" fmla="*/ 100283 w 606086"/>
                <a:gd name="connsiteY61" fmla="*/ 594584 h 594937"/>
                <a:gd name="connsiteX62" fmla="*/ 39835 w 606086"/>
                <a:gd name="connsiteY62" fmla="*/ 534149 h 594937"/>
                <a:gd name="connsiteX63" fmla="*/ 39835 w 606086"/>
                <a:gd name="connsiteY63" fmla="*/ 407161 h 594937"/>
                <a:gd name="connsiteX64" fmla="*/ 0 w 606086"/>
                <a:gd name="connsiteY64" fmla="*/ 340608 h 594937"/>
                <a:gd name="connsiteX65" fmla="*/ 0 w 606086"/>
                <a:gd name="connsiteY65" fmla="*/ 243838 h 594937"/>
                <a:gd name="connsiteX66" fmla="*/ 75862 w 606086"/>
                <a:gd name="connsiteY66" fmla="*/ 168016 h 594937"/>
                <a:gd name="connsiteX67" fmla="*/ 478786 w 606086"/>
                <a:gd name="connsiteY67" fmla="*/ 30314 h 594937"/>
                <a:gd name="connsiteX68" fmla="*/ 432649 w 606086"/>
                <a:gd name="connsiteY68" fmla="*/ 76387 h 594937"/>
                <a:gd name="connsiteX69" fmla="*/ 478786 w 606086"/>
                <a:gd name="connsiteY69" fmla="*/ 122553 h 594937"/>
                <a:gd name="connsiteX70" fmla="*/ 525016 w 606086"/>
                <a:gd name="connsiteY70" fmla="*/ 76387 h 594937"/>
                <a:gd name="connsiteX71" fmla="*/ 478786 w 606086"/>
                <a:gd name="connsiteY71" fmla="*/ 30314 h 594937"/>
                <a:gd name="connsiteX72" fmla="*/ 303043 w 606086"/>
                <a:gd name="connsiteY72" fmla="*/ 30314 h 594937"/>
                <a:gd name="connsiteX73" fmla="*/ 256885 w 606086"/>
                <a:gd name="connsiteY73" fmla="*/ 76387 h 594937"/>
                <a:gd name="connsiteX74" fmla="*/ 303043 w 606086"/>
                <a:gd name="connsiteY74" fmla="*/ 122553 h 594937"/>
                <a:gd name="connsiteX75" fmla="*/ 349201 w 606086"/>
                <a:gd name="connsiteY75" fmla="*/ 76387 h 594937"/>
                <a:gd name="connsiteX76" fmla="*/ 303043 w 606086"/>
                <a:gd name="connsiteY76" fmla="*/ 30314 h 594937"/>
                <a:gd name="connsiteX77" fmla="*/ 127300 w 606086"/>
                <a:gd name="connsiteY77" fmla="*/ 30314 h 594937"/>
                <a:gd name="connsiteX78" fmla="*/ 81070 w 606086"/>
                <a:gd name="connsiteY78" fmla="*/ 76387 h 594937"/>
                <a:gd name="connsiteX79" fmla="*/ 127300 w 606086"/>
                <a:gd name="connsiteY79" fmla="*/ 122553 h 594937"/>
                <a:gd name="connsiteX80" fmla="*/ 173437 w 606086"/>
                <a:gd name="connsiteY80" fmla="*/ 76387 h 594937"/>
                <a:gd name="connsiteX81" fmla="*/ 127300 w 606086"/>
                <a:gd name="connsiteY81" fmla="*/ 30314 h 594937"/>
                <a:gd name="connsiteX82" fmla="*/ 478786 w 606086"/>
                <a:gd name="connsiteY82" fmla="*/ 0 h 594937"/>
                <a:gd name="connsiteX83" fmla="*/ 555279 w 606086"/>
                <a:gd name="connsiteY83" fmla="*/ 76387 h 594937"/>
                <a:gd name="connsiteX84" fmla="*/ 478786 w 606086"/>
                <a:gd name="connsiteY84" fmla="*/ 152774 h 594937"/>
                <a:gd name="connsiteX85" fmla="*/ 402293 w 606086"/>
                <a:gd name="connsiteY85" fmla="*/ 76387 h 594937"/>
                <a:gd name="connsiteX86" fmla="*/ 478786 w 606086"/>
                <a:gd name="connsiteY86" fmla="*/ 0 h 594937"/>
                <a:gd name="connsiteX87" fmla="*/ 303043 w 606086"/>
                <a:gd name="connsiteY87" fmla="*/ 0 h 594937"/>
                <a:gd name="connsiteX88" fmla="*/ 379571 w 606086"/>
                <a:gd name="connsiteY88" fmla="*/ 76387 h 594937"/>
                <a:gd name="connsiteX89" fmla="*/ 303043 w 606086"/>
                <a:gd name="connsiteY89" fmla="*/ 152774 h 594937"/>
                <a:gd name="connsiteX90" fmla="*/ 226515 w 606086"/>
                <a:gd name="connsiteY90" fmla="*/ 76387 h 594937"/>
                <a:gd name="connsiteX91" fmla="*/ 303043 w 606086"/>
                <a:gd name="connsiteY91" fmla="*/ 0 h 594937"/>
                <a:gd name="connsiteX92" fmla="*/ 127300 w 606086"/>
                <a:gd name="connsiteY92" fmla="*/ 0 h 594937"/>
                <a:gd name="connsiteX93" fmla="*/ 203793 w 606086"/>
                <a:gd name="connsiteY93" fmla="*/ 76387 h 594937"/>
                <a:gd name="connsiteX94" fmla="*/ 127300 w 606086"/>
                <a:gd name="connsiteY94" fmla="*/ 152774 h 594937"/>
                <a:gd name="connsiteX95" fmla="*/ 50807 w 606086"/>
                <a:gd name="connsiteY95" fmla="*/ 76387 h 594937"/>
                <a:gd name="connsiteX96" fmla="*/ 127300 w 606086"/>
                <a:gd name="connsiteY96" fmla="*/ 0 h 5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06086" h="594937">
                  <a:moveTo>
                    <a:pt x="244277" y="198378"/>
                  </a:moveTo>
                  <a:cubicBezTo>
                    <a:pt x="219113" y="198378"/>
                    <a:pt x="198685" y="218772"/>
                    <a:pt x="198685" y="243894"/>
                  </a:cubicBezTo>
                  <a:lnTo>
                    <a:pt x="198685" y="340675"/>
                  </a:lnTo>
                  <a:cubicBezTo>
                    <a:pt x="198685" y="359586"/>
                    <a:pt x="210663" y="376735"/>
                    <a:pt x="228863" y="383317"/>
                  </a:cubicBezTo>
                  <a:cubicBezTo>
                    <a:pt x="234806" y="385542"/>
                    <a:pt x="238798" y="391197"/>
                    <a:pt x="238798" y="397501"/>
                  </a:cubicBezTo>
                  <a:lnTo>
                    <a:pt x="238798" y="534235"/>
                  </a:lnTo>
                  <a:cubicBezTo>
                    <a:pt x="238798" y="550829"/>
                    <a:pt x="252262" y="564271"/>
                    <a:pt x="268884" y="564271"/>
                  </a:cubicBezTo>
                  <a:lnTo>
                    <a:pt x="337690" y="564271"/>
                  </a:lnTo>
                  <a:cubicBezTo>
                    <a:pt x="354311" y="564271"/>
                    <a:pt x="367775" y="550829"/>
                    <a:pt x="367775" y="534235"/>
                  </a:cubicBezTo>
                  <a:lnTo>
                    <a:pt x="367775" y="397501"/>
                  </a:lnTo>
                  <a:cubicBezTo>
                    <a:pt x="367775" y="391197"/>
                    <a:pt x="371768" y="385542"/>
                    <a:pt x="377710" y="383317"/>
                  </a:cubicBezTo>
                  <a:cubicBezTo>
                    <a:pt x="395539" y="376735"/>
                    <a:pt x="407517" y="359586"/>
                    <a:pt x="407517" y="340675"/>
                  </a:cubicBezTo>
                  <a:lnTo>
                    <a:pt x="407517" y="243894"/>
                  </a:lnTo>
                  <a:cubicBezTo>
                    <a:pt x="407517" y="218772"/>
                    <a:pt x="387089" y="198378"/>
                    <a:pt x="362018" y="198378"/>
                  </a:cubicBezTo>
                  <a:close/>
                  <a:moveTo>
                    <a:pt x="465039" y="168299"/>
                  </a:moveTo>
                  <a:lnTo>
                    <a:pt x="530224" y="168299"/>
                  </a:lnTo>
                  <a:cubicBezTo>
                    <a:pt x="572008" y="168299"/>
                    <a:pt x="606086" y="202130"/>
                    <a:pt x="606086" y="243932"/>
                  </a:cubicBezTo>
                  <a:lnTo>
                    <a:pt x="606086" y="340697"/>
                  </a:lnTo>
                  <a:cubicBezTo>
                    <a:pt x="606086" y="368595"/>
                    <a:pt x="590486" y="394177"/>
                    <a:pt x="566251" y="407339"/>
                  </a:cubicBezTo>
                  <a:lnTo>
                    <a:pt x="566251" y="534598"/>
                  </a:lnTo>
                  <a:cubicBezTo>
                    <a:pt x="566251" y="567872"/>
                    <a:pt x="539138" y="594937"/>
                    <a:pt x="505803" y="594937"/>
                  </a:cubicBezTo>
                  <a:lnTo>
                    <a:pt x="436997" y="594937"/>
                  </a:lnTo>
                  <a:cubicBezTo>
                    <a:pt x="428547" y="594937"/>
                    <a:pt x="421769" y="588078"/>
                    <a:pt x="421769" y="579736"/>
                  </a:cubicBezTo>
                  <a:cubicBezTo>
                    <a:pt x="421769" y="571302"/>
                    <a:pt x="428547" y="564536"/>
                    <a:pt x="436997" y="564536"/>
                  </a:cubicBezTo>
                  <a:lnTo>
                    <a:pt x="505803" y="564536"/>
                  </a:lnTo>
                  <a:cubicBezTo>
                    <a:pt x="522424" y="564536"/>
                    <a:pt x="535888" y="551003"/>
                    <a:pt x="535888" y="534505"/>
                  </a:cubicBezTo>
                  <a:lnTo>
                    <a:pt x="535888" y="397792"/>
                  </a:lnTo>
                  <a:cubicBezTo>
                    <a:pt x="535888" y="391489"/>
                    <a:pt x="539880" y="385835"/>
                    <a:pt x="545823" y="383611"/>
                  </a:cubicBezTo>
                  <a:cubicBezTo>
                    <a:pt x="563744" y="377030"/>
                    <a:pt x="575722" y="359883"/>
                    <a:pt x="575722" y="340975"/>
                  </a:cubicBezTo>
                  <a:lnTo>
                    <a:pt x="575722" y="244210"/>
                  </a:lnTo>
                  <a:cubicBezTo>
                    <a:pt x="575722" y="219091"/>
                    <a:pt x="555294" y="198700"/>
                    <a:pt x="530224" y="198700"/>
                  </a:cubicBezTo>
                  <a:lnTo>
                    <a:pt x="465039" y="198700"/>
                  </a:lnTo>
                  <a:cubicBezTo>
                    <a:pt x="456682" y="198700"/>
                    <a:pt x="449811" y="191934"/>
                    <a:pt x="449811" y="183500"/>
                  </a:cubicBezTo>
                  <a:cubicBezTo>
                    <a:pt x="449811" y="175065"/>
                    <a:pt x="456682" y="168299"/>
                    <a:pt x="465039" y="168299"/>
                  </a:cubicBezTo>
                  <a:close/>
                  <a:moveTo>
                    <a:pt x="244091" y="168157"/>
                  </a:moveTo>
                  <a:lnTo>
                    <a:pt x="361832" y="168157"/>
                  </a:lnTo>
                  <a:cubicBezTo>
                    <a:pt x="403710" y="168157"/>
                    <a:pt x="437788" y="202086"/>
                    <a:pt x="437788" y="243894"/>
                  </a:cubicBezTo>
                  <a:lnTo>
                    <a:pt x="437788" y="340675"/>
                  </a:lnTo>
                  <a:cubicBezTo>
                    <a:pt x="437788" y="368578"/>
                    <a:pt x="422188" y="394163"/>
                    <a:pt x="397860" y="407327"/>
                  </a:cubicBezTo>
                  <a:lnTo>
                    <a:pt x="397860" y="534235"/>
                  </a:lnTo>
                  <a:cubicBezTo>
                    <a:pt x="397860" y="567515"/>
                    <a:pt x="370746" y="594584"/>
                    <a:pt x="337504" y="594584"/>
                  </a:cubicBezTo>
                  <a:lnTo>
                    <a:pt x="268605" y="594584"/>
                  </a:lnTo>
                  <a:cubicBezTo>
                    <a:pt x="235363" y="594584"/>
                    <a:pt x="208249" y="567515"/>
                    <a:pt x="208063" y="534235"/>
                  </a:cubicBezTo>
                  <a:lnTo>
                    <a:pt x="208063" y="407327"/>
                  </a:lnTo>
                  <a:cubicBezTo>
                    <a:pt x="183828" y="394163"/>
                    <a:pt x="168228" y="368578"/>
                    <a:pt x="168228" y="340675"/>
                  </a:cubicBezTo>
                  <a:lnTo>
                    <a:pt x="168228" y="243894"/>
                  </a:lnTo>
                  <a:cubicBezTo>
                    <a:pt x="168228" y="202086"/>
                    <a:pt x="202306" y="168157"/>
                    <a:pt x="244091" y="168157"/>
                  </a:cubicBezTo>
                  <a:close/>
                  <a:moveTo>
                    <a:pt x="75862" y="168016"/>
                  </a:moveTo>
                  <a:lnTo>
                    <a:pt x="140861" y="168016"/>
                  </a:lnTo>
                  <a:cubicBezTo>
                    <a:pt x="149311" y="168016"/>
                    <a:pt x="156089" y="174875"/>
                    <a:pt x="156089" y="183217"/>
                  </a:cubicBezTo>
                  <a:cubicBezTo>
                    <a:pt x="156089" y="191652"/>
                    <a:pt x="149311" y="198419"/>
                    <a:pt x="140861" y="198419"/>
                  </a:cubicBezTo>
                  <a:lnTo>
                    <a:pt x="76048" y="198419"/>
                  </a:lnTo>
                  <a:cubicBezTo>
                    <a:pt x="50884" y="198419"/>
                    <a:pt x="30456" y="218811"/>
                    <a:pt x="30456" y="243931"/>
                  </a:cubicBezTo>
                  <a:lnTo>
                    <a:pt x="30456" y="340701"/>
                  </a:lnTo>
                  <a:cubicBezTo>
                    <a:pt x="30456" y="359703"/>
                    <a:pt x="42435" y="376758"/>
                    <a:pt x="60263" y="383339"/>
                  </a:cubicBezTo>
                  <a:cubicBezTo>
                    <a:pt x="66206" y="385564"/>
                    <a:pt x="70198" y="391218"/>
                    <a:pt x="70198" y="397521"/>
                  </a:cubicBezTo>
                  <a:lnTo>
                    <a:pt x="70198" y="534149"/>
                  </a:lnTo>
                  <a:cubicBezTo>
                    <a:pt x="70198" y="550648"/>
                    <a:pt x="83662" y="564181"/>
                    <a:pt x="100283" y="564181"/>
                  </a:cubicBezTo>
                  <a:lnTo>
                    <a:pt x="169089" y="564181"/>
                  </a:lnTo>
                  <a:cubicBezTo>
                    <a:pt x="177539" y="564181"/>
                    <a:pt x="184317" y="570948"/>
                    <a:pt x="184317" y="579383"/>
                  </a:cubicBezTo>
                  <a:cubicBezTo>
                    <a:pt x="184317" y="587725"/>
                    <a:pt x="177539" y="594584"/>
                    <a:pt x="169089" y="594584"/>
                  </a:cubicBezTo>
                  <a:lnTo>
                    <a:pt x="100283" y="594584"/>
                  </a:lnTo>
                  <a:cubicBezTo>
                    <a:pt x="66948" y="594584"/>
                    <a:pt x="39835" y="567518"/>
                    <a:pt x="39835" y="534149"/>
                  </a:cubicBezTo>
                  <a:lnTo>
                    <a:pt x="39835" y="407161"/>
                  </a:lnTo>
                  <a:cubicBezTo>
                    <a:pt x="15600" y="394091"/>
                    <a:pt x="0" y="368509"/>
                    <a:pt x="0" y="340608"/>
                  </a:cubicBezTo>
                  <a:lnTo>
                    <a:pt x="0" y="243838"/>
                  </a:lnTo>
                  <a:cubicBezTo>
                    <a:pt x="0" y="202034"/>
                    <a:pt x="34078" y="168016"/>
                    <a:pt x="75862" y="168016"/>
                  </a:cubicBezTo>
                  <a:close/>
                  <a:moveTo>
                    <a:pt x="478786" y="30314"/>
                  </a:moveTo>
                  <a:cubicBezTo>
                    <a:pt x="453350" y="30314"/>
                    <a:pt x="432649" y="50986"/>
                    <a:pt x="432649" y="76387"/>
                  </a:cubicBezTo>
                  <a:cubicBezTo>
                    <a:pt x="432649" y="101880"/>
                    <a:pt x="453350" y="122553"/>
                    <a:pt x="478786" y="122553"/>
                  </a:cubicBezTo>
                  <a:cubicBezTo>
                    <a:pt x="504315" y="122553"/>
                    <a:pt x="525016" y="101880"/>
                    <a:pt x="525016" y="76387"/>
                  </a:cubicBezTo>
                  <a:cubicBezTo>
                    <a:pt x="525016" y="50986"/>
                    <a:pt x="504315" y="30314"/>
                    <a:pt x="478786" y="30314"/>
                  </a:cubicBezTo>
                  <a:close/>
                  <a:moveTo>
                    <a:pt x="303043" y="30314"/>
                  </a:moveTo>
                  <a:cubicBezTo>
                    <a:pt x="277503" y="30314"/>
                    <a:pt x="256885" y="51079"/>
                    <a:pt x="256885" y="76387"/>
                  </a:cubicBezTo>
                  <a:cubicBezTo>
                    <a:pt x="256885" y="101880"/>
                    <a:pt x="277503" y="122553"/>
                    <a:pt x="303043" y="122553"/>
                  </a:cubicBezTo>
                  <a:cubicBezTo>
                    <a:pt x="328583" y="122553"/>
                    <a:pt x="349201" y="101880"/>
                    <a:pt x="349201" y="76387"/>
                  </a:cubicBezTo>
                  <a:cubicBezTo>
                    <a:pt x="349201" y="50986"/>
                    <a:pt x="328583" y="30314"/>
                    <a:pt x="303043" y="30314"/>
                  </a:cubicBezTo>
                  <a:close/>
                  <a:moveTo>
                    <a:pt x="127300" y="30314"/>
                  </a:moveTo>
                  <a:cubicBezTo>
                    <a:pt x="101771" y="30314"/>
                    <a:pt x="81070" y="51079"/>
                    <a:pt x="81070" y="76387"/>
                  </a:cubicBezTo>
                  <a:cubicBezTo>
                    <a:pt x="81070" y="101880"/>
                    <a:pt x="101771" y="122553"/>
                    <a:pt x="127300" y="122553"/>
                  </a:cubicBezTo>
                  <a:cubicBezTo>
                    <a:pt x="152736" y="122553"/>
                    <a:pt x="173437" y="101880"/>
                    <a:pt x="173437" y="76387"/>
                  </a:cubicBezTo>
                  <a:cubicBezTo>
                    <a:pt x="173437" y="50986"/>
                    <a:pt x="152736" y="30314"/>
                    <a:pt x="127300" y="30314"/>
                  </a:cubicBezTo>
                  <a:close/>
                  <a:moveTo>
                    <a:pt x="478786" y="0"/>
                  </a:moveTo>
                  <a:cubicBezTo>
                    <a:pt x="521024" y="0"/>
                    <a:pt x="555279" y="34300"/>
                    <a:pt x="555279" y="76387"/>
                  </a:cubicBezTo>
                  <a:cubicBezTo>
                    <a:pt x="555279" y="118567"/>
                    <a:pt x="521024" y="152774"/>
                    <a:pt x="478786" y="152774"/>
                  </a:cubicBezTo>
                  <a:cubicBezTo>
                    <a:pt x="436641" y="152774"/>
                    <a:pt x="402293" y="118567"/>
                    <a:pt x="402293" y="76387"/>
                  </a:cubicBezTo>
                  <a:cubicBezTo>
                    <a:pt x="402293" y="34300"/>
                    <a:pt x="436641" y="0"/>
                    <a:pt x="478786" y="0"/>
                  </a:cubicBezTo>
                  <a:close/>
                  <a:moveTo>
                    <a:pt x="303043" y="0"/>
                  </a:moveTo>
                  <a:cubicBezTo>
                    <a:pt x="345301" y="0"/>
                    <a:pt x="379571" y="34300"/>
                    <a:pt x="379571" y="76387"/>
                  </a:cubicBezTo>
                  <a:cubicBezTo>
                    <a:pt x="379571" y="118567"/>
                    <a:pt x="345301" y="152774"/>
                    <a:pt x="303043" y="152774"/>
                  </a:cubicBezTo>
                  <a:cubicBezTo>
                    <a:pt x="260785" y="152774"/>
                    <a:pt x="226515" y="118567"/>
                    <a:pt x="226515" y="76387"/>
                  </a:cubicBezTo>
                  <a:cubicBezTo>
                    <a:pt x="226515" y="34300"/>
                    <a:pt x="260785" y="0"/>
                    <a:pt x="303043" y="0"/>
                  </a:cubicBezTo>
                  <a:close/>
                  <a:moveTo>
                    <a:pt x="127300" y="0"/>
                  </a:moveTo>
                  <a:cubicBezTo>
                    <a:pt x="169445" y="0"/>
                    <a:pt x="203793" y="34300"/>
                    <a:pt x="203793" y="76387"/>
                  </a:cubicBezTo>
                  <a:cubicBezTo>
                    <a:pt x="203793" y="118567"/>
                    <a:pt x="169353" y="152774"/>
                    <a:pt x="127300" y="152774"/>
                  </a:cubicBezTo>
                  <a:cubicBezTo>
                    <a:pt x="85062" y="152774"/>
                    <a:pt x="50807" y="118567"/>
                    <a:pt x="50807" y="76387"/>
                  </a:cubicBezTo>
                  <a:cubicBezTo>
                    <a:pt x="50807" y="34300"/>
                    <a:pt x="85062" y="0"/>
                    <a:pt x="12730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AFA397">
                    <a:lumMod val="85000"/>
                    <a:lumOff val="15000"/>
                  </a:srgbClr>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randombar(horizontal)">
                                      <p:cBhvr>
                                        <p:cTn id="17" dur="500"/>
                                        <p:tgtEl>
                                          <p:spTgt spid="49"/>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ppt_y</p:attrName>
                                        </p:attrNameLst>
                                      </p:cBhvr>
                                      <p:tavLst>
                                        <p:tav tm="0">
                                          <p:val>
                                            <p:strVal val="#ppt_y+#ppt_h*1.125000"/>
                                          </p:val>
                                        </p:tav>
                                        <p:tav tm="100000">
                                          <p:val>
                                            <p:strVal val="#ppt_y"/>
                                          </p:val>
                                        </p:tav>
                                      </p:tavLst>
                                    </p:anim>
                                    <p:animEffect transition="in" filter="wipe(up)">
                                      <p:cBhvr>
                                        <p:cTn id="22" dur="500"/>
                                        <p:tgtEl>
                                          <p:spTgt spid="29"/>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randombar(horizontal)">
                                      <p:cBhvr>
                                        <p:cTn id="26" dur="500"/>
                                        <p:tgtEl>
                                          <p:spTgt spid="52"/>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p:tgtEl>
                                          <p:spTgt spid="42"/>
                                        </p:tgtEl>
                                        <p:attrNameLst>
                                          <p:attrName>ppt_y</p:attrName>
                                        </p:attrNameLst>
                                      </p:cBhvr>
                                      <p:tavLst>
                                        <p:tav tm="0">
                                          <p:val>
                                            <p:strVal val="#ppt_y+#ppt_h*1.125000"/>
                                          </p:val>
                                        </p:tav>
                                        <p:tav tm="100000">
                                          <p:val>
                                            <p:strVal val="#ppt_y"/>
                                          </p:val>
                                        </p:tav>
                                      </p:tavLst>
                                    </p:anim>
                                    <p:animEffect transition="in" filter="wipe(up)">
                                      <p:cBhvr>
                                        <p:cTn id="31" dur="500"/>
                                        <p:tgtEl>
                                          <p:spTgt spid="42"/>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randombar(horizontal)">
                                      <p:cBhvr>
                                        <p:cTn id="35" dur="500"/>
                                        <p:tgtEl>
                                          <p:spTgt spid="55"/>
                                        </p:tgtEl>
                                      </p:cBhvr>
                                    </p:animEffect>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p:tgtEl>
                                          <p:spTgt spid="45"/>
                                        </p:tgtEl>
                                        <p:attrNameLst>
                                          <p:attrName>ppt_y</p:attrName>
                                        </p:attrNameLst>
                                      </p:cBhvr>
                                      <p:tavLst>
                                        <p:tav tm="0">
                                          <p:val>
                                            <p:strVal val="#ppt_y+#ppt_h*1.125000"/>
                                          </p:val>
                                        </p:tav>
                                        <p:tav tm="100000">
                                          <p:val>
                                            <p:strVal val="#ppt_y"/>
                                          </p:val>
                                        </p:tav>
                                      </p:tavLst>
                                    </p:anim>
                                    <p:animEffect transition="in" filter="wipe(up)">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8323" y="133118"/>
            <a:ext cx="4939330" cy="671083"/>
            <a:chOff x="6700042" y="1811232"/>
            <a:chExt cx="4939330" cy="671083"/>
          </a:xfrm>
        </p:grpSpPr>
        <p:grpSp>
          <p:nvGrpSpPr>
            <p:cNvPr id="18" name="组合 17"/>
            <p:cNvGrpSpPr/>
            <p:nvPr/>
          </p:nvGrpSpPr>
          <p:grpSpPr>
            <a:xfrm>
              <a:off x="7400211" y="1811232"/>
              <a:ext cx="4239161" cy="671083"/>
              <a:chOff x="2474687" y="2338719"/>
              <a:chExt cx="4239161" cy="671083"/>
            </a:xfrm>
          </p:grpSpPr>
          <p:sp>
            <p:nvSpPr>
              <p:cNvPr id="22" name="文本框 21"/>
              <p:cNvSpPr txBox="1"/>
              <p:nvPr/>
            </p:nvSpPr>
            <p:spPr>
              <a:xfrm>
                <a:off x="2474687" y="2338719"/>
                <a:ext cx="42391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每个月份明细</a:t>
                </a:r>
              </a:p>
            </p:txBody>
          </p:sp>
          <p:sp>
            <p:nvSpPr>
              <p:cNvPr id="23" name="文本框 22"/>
              <p:cNvSpPr txBox="1"/>
              <p:nvPr/>
            </p:nvSpPr>
            <p:spPr>
              <a:xfrm>
                <a:off x="2493738"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组合 18"/>
            <p:cNvGrpSpPr/>
            <p:nvPr/>
          </p:nvGrpSpPr>
          <p:grpSpPr>
            <a:xfrm>
              <a:off x="6700042" y="1826297"/>
              <a:ext cx="615554" cy="615554"/>
              <a:chOff x="1738737" y="2530375"/>
              <a:chExt cx="615554" cy="615554"/>
            </a:xfrm>
          </p:grpSpPr>
          <p:sp>
            <p:nvSpPr>
              <p:cNvPr id="20" name="椭圆 19"/>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文本框 20"/>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49" name="Freeform 13">
            <a:extLst>
              <a:ext uri="{FF2B5EF4-FFF2-40B4-BE49-F238E27FC236}">
                <a16:creationId xmlns:a16="http://schemas.microsoft.com/office/drawing/2014/main" id="{4862B33F-2348-46A7-A7EB-655E8D78AFD0}"/>
              </a:ext>
            </a:extLst>
          </p:cNvPr>
          <p:cNvSpPr>
            <a:spLocks noEditPoints="1"/>
          </p:cNvSpPr>
          <p:nvPr/>
        </p:nvSpPr>
        <p:spPr bwMode="auto">
          <a:xfrm>
            <a:off x="1242102" y="1360686"/>
            <a:ext cx="2923181" cy="3455962"/>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1"/>
          </a:solidFill>
          <a:ln>
            <a:noFill/>
          </a:ln>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Freeform 16">
            <a:extLst>
              <a:ext uri="{FF2B5EF4-FFF2-40B4-BE49-F238E27FC236}">
                <a16:creationId xmlns:a16="http://schemas.microsoft.com/office/drawing/2014/main" id="{FE2CB32F-CA10-4DB4-8945-C0D7E698ACD6}"/>
              </a:ext>
            </a:extLst>
          </p:cNvPr>
          <p:cNvSpPr>
            <a:spLocks noEditPoints="1"/>
          </p:cNvSpPr>
          <p:nvPr/>
        </p:nvSpPr>
        <p:spPr bwMode="auto">
          <a:xfrm>
            <a:off x="1955837" y="5047605"/>
            <a:ext cx="1494000" cy="1198362"/>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1"/>
          </a:solidFill>
          <a:ln>
            <a:noFill/>
          </a:ln>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51" name="Group 12">
            <a:extLst>
              <a:ext uri="{FF2B5EF4-FFF2-40B4-BE49-F238E27FC236}">
                <a16:creationId xmlns:a16="http://schemas.microsoft.com/office/drawing/2014/main" id="{D1D8E1B3-3F26-4D1E-A5E9-C92FD5AE2DA8}"/>
              </a:ext>
            </a:extLst>
          </p:cNvPr>
          <p:cNvGrpSpPr/>
          <p:nvPr/>
        </p:nvGrpSpPr>
        <p:grpSpPr>
          <a:xfrm>
            <a:off x="1551195" y="1762719"/>
            <a:ext cx="2300613" cy="2059155"/>
            <a:chOff x="8169276" y="952501"/>
            <a:chExt cx="3781424" cy="3384550"/>
          </a:xfrm>
          <a:solidFill>
            <a:srgbClr val="E9CCA9"/>
          </a:solidFill>
        </p:grpSpPr>
        <p:sp>
          <p:nvSpPr>
            <p:cNvPr id="52" name="Freeform 10">
              <a:extLst>
                <a:ext uri="{FF2B5EF4-FFF2-40B4-BE49-F238E27FC236}">
                  <a16:creationId xmlns:a16="http://schemas.microsoft.com/office/drawing/2014/main" id="{5110C204-0FD4-45CE-8454-5219C979BEA8}"/>
                </a:ext>
              </a:extLst>
            </p:cNvPr>
            <p:cNvSpPr>
              <a:spLocks/>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3" name="Freeform 11">
              <a:extLst>
                <a:ext uri="{FF2B5EF4-FFF2-40B4-BE49-F238E27FC236}">
                  <a16:creationId xmlns:a16="http://schemas.microsoft.com/office/drawing/2014/main" id="{070461DC-DAD5-4B62-AFA5-CBC6A33B5708}"/>
                </a:ext>
              </a:extLst>
            </p:cNvPr>
            <p:cNvSpPr>
              <a:spLocks/>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54" name="组合 53">
            <a:extLst>
              <a:ext uri="{FF2B5EF4-FFF2-40B4-BE49-F238E27FC236}">
                <a16:creationId xmlns:a16="http://schemas.microsoft.com/office/drawing/2014/main" id="{29017377-F5FA-4637-B5F9-7B44633CB0B5}"/>
              </a:ext>
            </a:extLst>
          </p:cNvPr>
          <p:cNvGrpSpPr/>
          <p:nvPr/>
        </p:nvGrpSpPr>
        <p:grpSpPr>
          <a:xfrm>
            <a:off x="5749504" y="1562664"/>
            <a:ext cx="5037249" cy="1123497"/>
            <a:chOff x="5971177" y="1605306"/>
            <a:chExt cx="5037249" cy="1123497"/>
          </a:xfrm>
        </p:grpSpPr>
        <p:sp>
          <p:nvSpPr>
            <p:cNvPr id="55" name="Oval 4">
              <a:extLst>
                <a:ext uri="{FF2B5EF4-FFF2-40B4-BE49-F238E27FC236}">
                  <a16:creationId xmlns:a16="http://schemas.microsoft.com/office/drawing/2014/main" id="{A38F0EC3-D6A6-4EBD-9FE0-B5AF65E867F6}"/>
                </a:ext>
              </a:extLst>
            </p:cNvPr>
            <p:cNvSpPr/>
            <p:nvPr/>
          </p:nvSpPr>
          <p:spPr>
            <a:xfrm>
              <a:off x="5971177" y="1812130"/>
              <a:ext cx="629655" cy="629655"/>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01</a:t>
              </a:r>
            </a:p>
          </p:txBody>
        </p:sp>
        <p:sp>
          <p:nvSpPr>
            <p:cNvPr id="56" name="文本框 55">
              <a:extLst>
                <a:ext uri="{FF2B5EF4-FFF2-40B4-BE49-F238E27FC236}">
                  <a16:creationId xmlns:a16="http://schemas.microsoft.com/office/drawing/2014/main" id="{686B9266-0AC9-4207-85C1-9A9145642081}"/>
                </a:ext>
              </a:extLst>
            </p:cNvPr>
            <p:cNvSpPr txBox="1"/>
            <p:nvPr/>
          </p:nvSpPr>
          <p:spPr>
            <a:xfrm>
              <a:off x="6600832" y="1949359"/>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r>
                <a:rPr lang="zh-CN" altLang="en-US" sz="1300" dirty="0">
                  <a:solidFill>
                    <a:srgbClr val="222A35"/>
                  </a:solidFill>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7" name="文本框 56">
              <a:extLst>
                <a:ext uri="{FF2B5EF4-FFF2-40B4-BE49-F238E27FC236}">
                  <a16:creationId xmlns:a16="http://schemas.microsoft.com/office/drawing/2014/main" id="{B0C9ED6B-76DC-4D75-8CFE-D610E348ABCC}"/>
                </a:ext>
              </a:extLst>
            </p:cNvPr>
            <p:cNvSpPr txBox="1"/>
            <p:nvPr/>
          </p:nvSpPr>
          <p:spPr>
            <a:xfrm>
              <a:off x="6626554" y="1605306"/>
              <a:ext cx="1828799" cy="369332"/>
            </a:xfrm>
            <a:prstGeom prst="rect">
              <a:avLst/>
            </a:prstGeom>
            <a:noFill/>
          </p:spPr>
          <p:txBody>
            <a:bodyPr wrap="square" rtlCol="0">
              <a:spAutoFit/>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grpSp>
        <p:nvGrpSpPr>
          <p:cNvPr id="58" name="组合 57">
            <a:extLst>
              <a:ext uri="{FF2B5EF4-FFF2-40B4-BE49-F238E27FC236}">
                <a16:creationId xmlns:a16="http://schemas.microsoft.com/office/drawing/2014/main" id="{FCF86FC8-3A83-444A-81AB-A9D2FD3387FB}"/>
              </a:ext>
            </a:extLst>
          </p:cNvPr>
          <p:cNvGrpSpPr/>
          <p:nvPr/>
        </p:nvGrpSpPr>
        <p:grpSpPr>
          <a:xfrm>
            <a:off x="5749504" y="2686161"/>
            <a:ext cx="5037249" cy="1123497"/>
            <a:chOff x="5971177" y="2728803"/>
            <a:chExt cx="5037249" cy="1123497"/>
          </a:xfrm>
        </p:grpSpPr>
        <p:sp>
          <p:nvSpPr>
            <p:cNvPr id="59" name="Oval 19">
              <a:extLst>
                <a:ext uri="{FF2B5EF4-FFF2-40B4-BE49-F238E27FC236}">
                  <a16:creationId xmlns:a16="http://schemas.microsoft.com/office/drawing/2014/main" id="{67ED2FDB-8BCD-4F99-9031-C95187467FE7}"/>
                </a:ext>
              </a:extLst>
            </p:cNvPr>
            <p:cNvSpPr/>
            <p:nvPr/>
          </p:nvSpPr>
          <p:spPr>
            <a:xfrm>
              <a:off x="5971177" y="288080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02</a:t>
              </a:r>
            </a:p>
          </p:txBody>
        </p:sp>
        <p:sp>
          <p:nvSpPr>
            <p:cNvPr id="60" name="文本框 59">
              <a:extLst>
                <a:ext uri="{FF2B5EF4-FFF2-40B4-BE49-F238E27FC236}">
                  <a16:creationId xmlns:a16="http://schemas.microsoft.com/office/drawing/2014/main" id="{5CFD5548-8278-44BE-8A1D-9D20C8E5EFB1}"/>
                </a:ext>
              </a:extLst>
            </p:cNvPr>
            <p:cNvSpPr txBox="1"/>
            <p:nvPr/>
          </p:nvSpPr>
          <p:spPr>
            <a:xfrm>
              <a:off x="6600832" y="3072856"/>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r>
                <a:rPr lang="zh-CN" altLang="en-US" sz="1300" dirty="0">
                  <a:solidFill>
                    <a:srgbClr val="222A35"/>
                  </a:solidFill>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1" name="文本框 60">
              <a:extLst>
                <a:ext uri="{FF2B5EF4-FFF2-40B4-BE49-F238E27FC236}">
                  <a16:creationId xmlns:a16="http://schemas.microsoft.com/office/drawing/2014/main" id="{775B14E1-6CA0-4EDC-B641-72DA2D196FC6}"/>
                </a:ext>
              </a:extLst>
            </p:cNvPr>
            <p:cNvSpPr txBox="1"/>
            <p:nvPr/>
          </p:nvSpPr>
          <p:spPr>
            <a:xfrm>
              <a:off x="6626554" y="2728803"/>
              <a:ext cx="1828799" cy="369332"/>
            </a:xfrm>
            <a:prstGeom prst="rect">
              <a:avLst/>
            </a:prstGeom>
            <a:noFill/>
          </p:spPr>
          <p:txBody>
            <a:bodyPr wrap="square" rtlCol="0">
              <a:spAutoFit/>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grpSp>
        <p:nvGrpSpPr>
          <p:cNvPr id="62" name="组合 61">
            <a:extLst>
              <a:ext uri="{FF2B5EF4-FFF2-40B4-BE49-F238E27FC236}">
                <a16:creationId xmlns:a16="http://schemas.microsoft.com/office/drawing/2014/main" id="{B237C4F5-50B6-4FEA-AF4B-497DAFC35D32}"/>
              </a:ext>
            </a:extLst>
          </p:cNvPr>
          <p:cNvGrpSpPr/>
          <p:nvPr/>
        </p:nvGrpSpPr>
        <p:grpSpPr>
          <a:xfrm>
            <a:off x="5749504" y="3842099"/>
            <a:ext cx="5037249" cy="1123497"/>
            <a:chOff x="5971177" y="3884741"/>
            <a:chExt cx="5037249" cy="1123497"/>
          </a:xfrm>
        </p:grpSpPr>
        <p:sp>
          <p:nvSpPr>
            <p:cNvPr id="63" name="Oval 25">
              <a:extLst>
                <a:ext uri="{FF2B5EF4-FFF2-40B4-BE49-F238E27FC236}">
                  <a16:creationId xmlns:a16="http://schemas.microsoft.com/office/drawing/2014/main" id="{C46DB5E9-C34A-4A18-82F3-4510D922C610}"/>
                </a:ext>
              </a:extLst>
            </p:cNvPr>
            <p:cNvSpPr/>
            <p:nvPr/>
          </p:nvSpPr>
          <p:spPr>
            <a:xfrm>
              <a:off x="5971177" y="4054466"/>
              <a:ext cx="629655" cy="629655"/>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03</a:t>
              </a:r>
            </a:p>
          </p:txBody>
        </p:sp>
        <p:sp>
          <p:nvSpPr>
            <p:cNvPr id="64" name="文本框 63">
              <a:extLst>
                <a:ext uri="{FF2B5EF4-FFF2-40B4-BE49-F238E27FC236}">
                  <a16:creationId xmlns:a16="http://schemas.microsoft.com/office/drawing/2014/main" id="{634FCFE5-7B47-4D88-B98E-95813630C764}"/>
                </a:ext>
              </a:extLst>
            </p:cNvPr>
            <p:cNvSpPr txBox="1"/>
            <p:nvPr/>
          </p:nvSpPr>
          <p:spPr>
            <a:xfrm>
              <a:off x="6600832" y="4228794"/>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r>
                <a:rPr lang="zh-CN" altLang="en-US" sz="1300" dirty="0">
                  <a:solidFill>
                    <a:srgbClr val="222A35"/>
                  </a:solidFill>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5" name="文本框 64">
              <a:extLst>
                <a:ext uri="{FF2B5EF4-FFF2-40B4-BE49-F238E27FC236}">
                  <a16:creationId xmlns:a16="http://schemas.microsoft.com/office/drawing/2014/main" id="{8CBD2B05-6683-4BA5-B5AC-0D0515F85337}"/>
                </a:ext>
              </a:extLst>
            </p:cNvPr>
            <p:cNvSpPr txBox="1"/>
            <p:nvPr/>
          </p:nvSpPr>
          <p:spPr>
            <a:xfrm>
              <a:off x="6626554" y="3884741"/>
              <a:ext cx="1828799" cy="369332"/>
            </a:xfrm>
            <a:prstGeom prst="rect">
              <a:avLst/>
            </a:prstGeom>
            <a:noFill/>
          </p:spPr>
          <p:txBody>
            <a:bodyPr wrap="square" rtlCol="0">
              <a:spAutoFit/>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grpSp>
        <p:nvGrpSpPr>
          <p:cNvPr id="66" name="组合 65">
            <a:extLst>
              <a:ext uri="{FF2B5EF4-FFF2-40B4-BE49-F238E27FC236}">
                <a16:creationId xmlns:a16="http://schemas.microsoft.com/office/drawing/2014/main" id="{E5CD7448-769D-407C-9438-7F07438B1F4F}"/>
              </a:ext>
            </a:extLst>
          </p:cNvPr>
          <p:cNvGrpSpPr/>
          <p:nvPr/>
        </p:nvGrpSpPr>
        <p:grpSpPr>
          <a:xfrm>
            <a:off x="5749504" y="4963357"/>
            <a:ext cx="5037249" cy="1123497"/>
            <a:chOff x="5971177" y="5005999"/>
            <a:chExt cx="5037249" cy="1123497"/>
          </a:xfrm>
        </p:grpSpPr>
        <p:sp>
          <p:nvSpPr>
            <p:cNvPr id="67" name="Oval 27">
              <a:extLst>
                <a:ext uri="{FF2B5EF4-FFF2-40B4-BE49-F238E27FC236}">
                  <a16:creationId xmlns:a16="http://schemas.microsoft.com/office/drawing/2014/main" id="{8C5F7057-48AE-41A3-9752-0E4573F206B6}"/>
                </a:ext>
              </a:extLst>
            </p:cNvPr>
            <p:cNvSpPr/>
            <p:nvPr/>
          </p:nvSpPr>
          <p:spPr>
            <a:xfrm>
              <a:off x="5971177" y="512061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943" fontAlgn="base">
                <a:lnSpc>
                  <a:spcPct val="120000"/>
                </a:lnSpc>
              </a:pPr>
              <a:r>
                <a:rPr lang="en-US" sz="1327" dirty="0">
                  <a:solidFill>
                    <a:prstClr val="white"/>
                  </a:solidFill>
                  <a:latin typeface="思源黑体" panose="020B0500000000000000" pitchFamily="34" charset="-122"/>
                  <a:ea typeface="思源黑体" panose="020B0500000000000000" pitchFamily="34" charset="-122"/>
                  <a:sym typeface="思源黑体" panose="020B0500000000000000" pitchFamily="34" charset="-122"/>
                </a:rPr>
                <a:t>04</a:t>
              </a:r>
            </a:p>
          </p:txBody>
        </p:sp>
        <p:sp>
          <p:nvSpPr>
            <p:cNvPr id="68" name="文本框 67">
              <a:extLst>
                <a:ext uri="{FF2B5EF4-FFF2-40B4-BE49-F238E27FC236}">
                  <a16:creationId xmlns:a16="http://schemas.microsoft.com/office/drawing/2014/main" id="{AD244430-ACF4-4045-87F2-E83233BD8DEF}"/>
                </a:ext>
              </a:extLst>
            </p:cNvPr>
            <p:cNvSpPr txBox="1"/>
            <p:nvPr/>
          </p:nvSpPr>
          <p:spPr>
            <a:xfrm>
              <a:off x="6600832" y="5350052"/>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r>
                <a:rPr lang="zh-CN" altLang="en-US" sz="1300" dirty="0">
                  <a:solidFill>
                    <a:srgbClr val="222A35"/>
                  </a:solidFill>
                  <a:latin typeface="思源黑体" panose="020B0500000000000000" pitchFamily="34" charset="-122"/>
                  <a:ea typeface="思源黑体" panose="020B0500000000000000" pitchFamily="34" charset="-122"/>
                  <a:sym typeface="思源黑体" panose="020B0500000000000000" pitchFamily="34" charset="-122"/>
                </a:rPr>
                <a:t>。单击此处添加标题内容，内容要与标题相符。</a:t>
              </a:r>
            </a:p>
            <a:p>
              <a:pPr marL="0" marR="0" lvl="0" indent="0" defTabSz="914400" rtl="0" eaLnBrk="1" fontAlgn="auto" latinLnBrk="0" hangingPunct="1">
                <a:lnSpc>
                  <a:spcPts val="18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222A35"/>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9" name="文本框 68">
              <a:extLst>
                <a:ext uri="{FF2B5EF4-FFF2-40B4-BE49-F238E27FC236}">
                  <a16:creationId xmlns:a16="http://schemas.microsoft.com/office/drawing/2014/main" id="{40BDEC7A-F0BC-48AA-8441-7E2CC7CF4A75}"/>
                </a:ext>
              </a:extLst>
            </p:cNvPr>
            <p:cNvSpPr txBox="1"/>
            <p:nvPr/>
          </p:nvSpPr>
          <p:spPr>
            <a:xfrm>
              <a:off x="6626554" y="5005999"/>
              <a:ext cx="1828799" cy="369332"/>
            </a:xfrm>
            <a:prstGeom prst="rect">
              <a:avLst/>
            </a:prstGeom>
            <a:noFill/>
          </p:spPr>
          <p:txBody>
            <a:bodyPr wrap="square" rtlCol="0">
              <a:spAutoFit/>
            </a:bodyPr>
            <a:lstStyle/>
            <a:p>
              <a:r>
                <a:rPr lang="zh-CN" altLang="en-US" sz="18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500" fill="hold"/>
                                            <p:tgtEl>
                                              <p:spTgt spid="51"/>
                                            </p:tgtEl>
                                            <p:attrNameLst>
                                              <p:attrName>ppt_w</p:attrName>
                                            </p:attrNameLst>
                                          </p:cBhvr>
                                          <p:tavLst>
                                            <p:tav tm="0">
                                              <p:val>
                                                <p:fltVal val="0"/>
                                              </p:val>
                                            </p:tav>
                                            <p:tav tm="100000">
                                              <p:val>
                                                <p:strVal val="#ppt_w"/>
                                              </p:val>
                                            </p:tav>
                                          </p:tavLst>
                                        </p:anim>
                                        <p:anim calcmode="lin" valueType="num">
                                          <p:cBhvr>
                                            <p:cTn id="16" dur="500" fill="hold"/>
                                            <p:tgtEl>
                                              <p:spTgt spid="51"/>
                                            </p:tgtEl>
                                            <p:attrNameLst>
                                              <p:attrName>ppt_h</p:attrName>
                                            </p:attrNameLst>
                                          </p:cBhvr>
                                          <p:tavLst>
                                            <p:tav tm="0">
                                              <p:val>
                                                <p:fltVal val="0"/>
                                              </p:val>
                                            </p:tav>
                                            <p:tav tm="100000">
                                              <p:val>
                                                <p:strVal val="#ppt_h"/>
                                              </p:val>
                                            </p:tav>
                                          </p:tavLst>
                                        </p:anim>
                                        <p:animEffect transition="in" filter="fade">
                                          <p:cBhvr>
                                            <p:cTn id="17" dur="500"/>
                                            <p:tgtEl>
                                              <p:spTgt spid="51"/>
                                            </p:tgtEl>
                                          </p:cBhvr>
                                        </p:animEffect>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14:bounceEnd="40000">
                                          <p:cBhvr additive="base">
                                            <p:cTn id="21" dur="500" fill="hold"/>
                                            <p:tgtEl>
                                              <p:spTgt spid="54"/>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5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14:presetBounceEnd="40000">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14:bounceEnd="40000">
                                          <p:cBhvr additive="base">
                                            <p:cTn id="26" dur="50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5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14:presetBounceEnd="40000">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14:bounceEnd="40000">
                                          <p:cBhvr additive="base">
                                            <p:cTn id="31" dur="500" fill="hold"/>
                                            <p:tgtEl>
                                              <p:spTgt spid="62"/>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6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14:presetBounceEnd="40000">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14:bounceEnd="40000">
                                          <p:cBhvr additive="base">
                                            <p:cTn id="36" dur="500" fill="hold"/>
                                            <p:tgtEl>
                                              <p:spTgt spid="66"/>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500" fill="hold"/>
                                            <p:tgtEl>
                                              <p:spTgt spid="51"/>
                                            </p:tgtEl>
                                            <p:attrNameLst>
                                              <p:attrName>ppt_w</p:attrName>
                                            </p:attrNameLst>
                                          </p:cBhvr>
                                          <p:tavLst>
                                            <p:tav tm="0">
                                              <p:val>
                                                <p:fltVal val="0"/>
                                              </p:val>
                                            </p:tav>
                                            <p:tav tm="100000">
                                              <p:val>
                                                <p:strVal val="#ppt_w"/>
                                              </p:val>
                                            </p:tav>
                                          </p:tavLst>
                                        </p:anim>
                                        <p:anim calcmode="lin" valueType="num">
                                          <p:cBhvr>
                                            <p:cTn id="16" dur="500" fill="hold"/>
                                            <p:tgtEl>
                                              <p:spTgt spid="51"/>
                                            </p:tgtEl>
                                            <p:attrNameLst>
                                              <p:attrName>ppt_h</p:attrName>
                                            </p:attrNameLst>
                                          </p:cBhvr>
                                          <p:tavLst>
                                            <p:tav tm="0">
                                              <p:val>
                                                <p:fltVal val="0"/>
                                              </p:val>
                                            </p:tav>
                                            <p:tav tm="100000">
                                              <p:val>
                                                <p:strVal val="#ppt_h"/>
                                              </p:val>
                                            </p:tav>
                                          </p:tavLst>
                                        </p:anim>
                                        <p:animEffect transition="in" filter="fade">
                                          <p:cBhvr>
                                            <p:cTn id="17" dur="500"/>
                                            <p:tgtEl>
                                              <p:spTgt spid="51"/>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1+#ppt_w/2"/>
                                              </p:val>
                                            </p:tav>
                                            <p:tav tm="100000">
                                              <p:val>
                                                <p:strVal val="#ppt_x"/>
                                              </p:val>
                                            </p:tav>
                                          </p:tavLst>
                                        </p:anim>
                                        <p:anim calcmode="lin" valueType="num">
                                          <p:cBhvr additive="base">
                                            <p:cTn id="22" dur="500" fill="hold"/>
                                            <p:tgtEl>
                                              <p:spTgt spid="5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additive="base">
                                            <p:cTn id="26" dur="500" fill="hold"/>
                                            <p:tgtEl>
                                              <p:spTgt spid="58"/>
                                            </p:tgtEl>
                                            <p:attrNameLst>
                                              <p:attrName>ppt_x</p:attrName>
                                            </p:attrNameLst>
                                          </p:cBhvr>
                                          <p:tavLst>
                                            <p:tav tm="0">
                                              <p:val>
                                                <p:strVal val="1+#ppt_w/2"/>
                                              </p:val>
                                            </p:tav>
                                            <p:tav tm="100000">
                                              <p:val>
                                                <p:strVal val="#ppt_x"/>
                                              </p:val>
                                            </p:tav>
                                          </p:tavLst>
                                        </p:anim>
                                        <p:anim calcmode="lin" valueType="num">
                                          <p:cBhvr additive="base">
                                            <p:cTn id="27" dur="500" fill="hold"/>
                                            <p:tgtEl>
                                              <p:spTgt spid="5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1+#ppt_w/2"/>
                                              </p:val>
                                            </p:tav>
                                            <p:tav tm="100000">
                                              <p:val>
                                                <p:strVal val="#ppt_x"/>
                                              </p:val>
                                            </p:tav>
                                          </p:tavLst>
                                        </p:anim>
                                        <p:anim calcmode="lin" valueType="num">
                                          <p:cBhvr additive="base">
                                            <p:cTn id="32" dur="500" fill="hold"/>
                                            <p:tgtEl>
                                              <p:spTgt spid="6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500" fill="hold"/>
                                            <p:tgtEl>
                                              <p:spTgt spid="66"/>
                                            </p:tgtEl>
                                            <p:attrNameLst>
                                              <p:attrName>ppt_x</p:attrName>
                                            </p:attrNameLst>
                                          </p:cBhvr>
                                          <p:tavLst>
                                            <p:tav tm="0">
                                              <p:val>
                                                <p:strVal val="1+#ppt_w/2"/>
                                              </p:val>
                                            </p:tav>
                                            <p:tav tm="100000">
                                              <p:val>
                                                <p:strVal val="#ppt_x"/>
                                              </p:val>
                                            </p:tav>
                                          </p:tavLst>
                                        </p:anim>
                                        <p:anim calcmode="lin" valueType="num">
                                          <p:cBhvr additive="base">
                                            <p:cTn id="37"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8323" y="133118"/>
            <a:ext cx="4939330" cy="671083"/>
            <a:chOff x="6700042" y="1811232"/>
            <a:chExt cx="4939330" cy="671083"/>
          </a:xfrm>
        </p:grpSpPr>
        <p:grpSp>
          <p:nvGrpSpPr>
            <p:cNvPr id="18" name="组合 17"/>
            <p:cNvGrpSpPr/>
            <p:nvPr/>
          </p:nvGrpSpPr>
          <p:grpSpPr>
            <a:xfrm>
              <a:off x="7400211" y="1811232"/>
              <a:ext cx="4239161" cy="671083"/>
              <a:chOff x="2474687" y="2338719"/>
              <a:chExt cx="4239161" cy="671083"/>
            </a:xfrm>
          </p:grpSpPr>
          <p:sp>
            <p:nvSpPr>
              <p:cNvPr id="22" name="文本框 21"/>
              <p:cNvSpPr txBox="1"/>
              <p:nvPr/>
            </p:nvSpPr>
            <p:spPr>
              <a:xfrm>
                <a:off x="2474687" y="2338719"/>
                <a:ext cx="4239161" cy="461665"/>
              </a:xfrm>
              <a:prstGeom prst="rect">
                <a:avLst/>
              </a:prstGeom>
              <a:noFill/>
            </p:spPr>
            <p:txBody>
              <a:bodyPr wrap="square" rtlCol="0">
                <a:spAutoFit/>
              </a:bodyPr>
              <a:lstStyle/>
              <a:p>
                <a:pPr lvl="0">
                  <a:defRPr/>
                </a:pPr>
                <a:r>
                  <a:rPr lang="zh-CN" altLang="en-US" sz="2400" dirty="0">
                    <a:solidFill>
                      <a:schemeClr val="bg2">
                        <a:lumMod val="25000"/>
                      </a:schemeClr>
                    </a:solidFill>
                    <a:latin typeface="思源黑体" panose="020B0500000000000000" pitchFamily="34" charset="-122"/>
                    <a:ea typeface="思源黑体" panose="020B0500000000000000" pitchFamily="34" charset="-122"/>
                    <a:sym typeface="思源黑体" panose="020B0500000000000000" pitchFamily="34" charset="-122"/>
                  </a:rPr>
                  <a:t>每个月份明细</a:t>
                </a:r>
              </a:p>
            </p:txBody>
          </p:sp>
          <p:sp>
            <p:nvSpPr>
              <p:cNvPr id="23" name="文本框 22"/>
              <p:cNvSpPr txBox="1"/>
              <p:nvPr/>
            </p:nvSpPr>
            <p:spPr>
              <a:xfrm>
                <a:off x="2493738" y="2748192"/>
                <a:ext cx="2308534" cy="261610"/>
              </a:xfrm>
              <a:prstGeom prst="rect">
                <a:avLst/>
              </a:prstGeom>
              <a:noFill/>
            </p:spPr>
            <p:txBody>
              <a:bodyPr wrap="square" rtlCol="0">
                <a:spAutoFit/>
              </a:bodyPr>
              <a:lstStyle/>
              <a:p>
                <a:pPr algn="dist"/>
                <a:r>
                  <a:rPr lang="en-US" altLang="zh-CN"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rPr>
                  <a:t>Overview of Annual Work</a:t>
                </a:r>
                <a:endParaRPr lang="zh-CN" altLang="en-US" sz="1100" dirty="0">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19" name="组合 18"/>
            <p:cNvGrpSpPr/>
            <p:nvPr/>
          </p:nvGrpSpPr>
          <p:grpSpPr>
            <a:xfrm>
              <a:off x="6700042" y="1826297"/>
              <a:ext cx="615554" cy="615554"/>
              <a:chOff x="1738737" y="2530375"/>
              <a:chExt cx="615554" cy="615554"/>
            </a:xfrm>
          </p:grpSpPr>
          <p:sp>
            <p:nvSpPr>
              <p:cNvPr id="20" name="椭圆 19"/>
              <p:cNvSpPr/>
              <p:nvPr/>
            </p:nvSpPr>
            <p:spPr>
              <a:xfrm>
                <a:off x="1738737" y="2530375"/>
                <a:ext cx="615554" cy="615554"/>
              </a:xfrm>
              <a:prstGeom prst="ellipse">
                <a:avLst/>
              </a:prstGeom>
              <a:gradFill>
                <a:gsLst>
                  <a:gs pos="0">
                    <a:srgbClr val="32425B"/>
                  </a:gs>
                  <a:gs pos="100000">
                    <a:srgbClr val="202A3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文本框 20"/>
              <p:cNvSpPr txBox="1"/>
              <p:nvPr/>
            </p:nvSpPr>
            <p:spPr>
              <a:xfrm>
                <a:off x="1807028" y="2653486"/>
                <a:ext cx="478972" cy="369332"/>
              </a:xfrm>
              <a:prstGeom prst="rect">
                <a:avLst/>
              </a:prstGeom>
              <a:noFill/>
            </p:spPr>
            <p:txBody>
              <a:bodyPr wrap="square" rtlCol="0">
                <a:spAutoFit/>
              </a:bodyPr>
              <a:lstStyle/>
              <a:p>
                <a:pPr algn="ctr"/>
                <a:r>
                  <a:rPr lang="en-US" altLang="zh-CN"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endParaRPr lang="zh-CN" altLang="en-US"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66" name="Title 13">
            <a:extLst>
              <a:ext uri="{FF2B5EF4-FFF2-40B4-BE49-F238E27FC236}">
                <a16:creationId xmlns:a16="http://schemas.microsoft.com/office/drawing/2014/main" id="{8CD90020-F71A-4AE3-BD7B-75CF2B4FEA40}"/>
              </a:ext>
            </a:extLst>
          </p:cNvPr>
          <p:cNvSpPr txBox="1"/>
          <p:nvPr/>
        </p:nvSpPr>
        <p:spPr bwMode="auto">
          <a:xfrm>
            <a:off x="1496772" y="4088870"/>
            <a:ext cx="2791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zh-CN" sz="2665" dirty="0">
                <a:latin typeface="思源黑体" panose="020B0500000000000000" pitchFamily="34" charset="-122"/>
                <a:ea typeface="思源黑体" panose="020B0500000000000000" pitchFamily="34" charset="-122"/>
                <a:sym typeface="思源黑体" panose="020B0500000000000000" pitchFamily="34" charset="-122"/>
              </a:rPr>
              <a:t>Step 1</a:t>
            </a:r>
          </a:p>
        </p:txBody>
      </p:sp>
      <p:sp>
        <p:nvSpPr>
          <p:cNvPr id="67" name="Title 13">
            <a:extLst>
              <a:ext uri="{FF2B5EF4-FFF2-40B4-BE49-F238E27FC236}">
                <a16:creationId xmlns:a16="http://schemas.microsoft.com/office/drawing/2014/main" id="{ED1D3E94-5AE9-46C9-92C3-3C5C8C1D0460}"/>
              </a:ext>
            </a:extLst>
          </p:cNvPr>
          <p:cNvSpPr txBox="1"/>
          <p:nvPr/>
        </p:nvSpPr>
        <p:spPr bwMode="auto">
          <a:xfrm>
            <a:off x="4557472" y="4088870"/>
            <a:ext cx="2791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zh-CN" sz="2665" dirty="0">
                <a:latin typeface="思源黑体" panose="020B0500000000000000" pitchFamily="34" charset="-122"/>
                <a:ea typeface="思源黑体" panose="020B0500000000000000" pitchFamily="34" charset="-122"/>
                <a:sym typeface="思源黑体" panose="020B0500000000000000" pitchFamily="34" charset="-122"/>
              </a:rPr>
              <a:t>Step 2</a:t>
            </a:r>
          </a:p>
        </p:txBody>
      </p:sp>
      <p:sp>
        <p:nvSpPr>
          <p:cNvPr id="68" name="Title 13">
            <a:extLst>
              <a:ext uri="{FF2B5EF4-FFF2-40B4-BE49-F238E27FC236}">
                <a16:creationId xmlns:a16="http://schemas.microsoft.com/office/drawing/2014/main" id="{102AF309-EF28-49A0-9F30-7A3A924ACA06}"/>
              </a:ext>
            </a:extLst>
          </p:cNvPr>
          <p:cNvSpPr txBox="1"/>
          <p:nvPr/>
        </p:nvSpPr>
        <p:spPr bwMode="auto">
          <a:xfrm>
            <a:off x="7613939" y="4088870"/>
            <a:ext cx="2791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zh-CN" sz="2665" dirty="0">
                <a:latin typeface="思源黑体" panose="020B0500000000000000" pitchFamily="34" charset="-122"/>
                <a:ea typeface="思源黑体" panose="020B0500000000000000" pitchFamily="34" charset="-122"/>
                <a:sym typeface="思源黑体" panose="020B0500000000000000" pitchFamily="34" charset="-122"/>
              </a:rPr>
              <a:t>Step 3</a:t>
            </a:r>
          </a:p>
        </p:txBody>
      </p:sp>
      <p:grpSp>
        <p:nvGrpSpPr>
          <p:cNvPr id="69" name="组合 68">
            <a:extLst>
              <a:ext uri="{FF2B5EF4-FFF2-40B4-BE49-F238E27FC236}">
                <a16:creationId xmlns:a16="http://schemas.microsoft.com/office/drawing/2014/main" id="{89D2C17F-D23C-4368-B4F1-CC5BBEA23133}"/>
              </a:ext>
            </a:extLst>
          </p:cNvPr>
          <p:cNvGrpSpPr/>
          <p:nvPr/>
        </p:nvGrpSpPr>
        <p:grpSpPr>
          <a:xfrm>
            <a:off x="2013240" y="1960816"/>
            <a:ext cx="1790700" cy="1792816"/>
            <a:chOff x="2013240" y="1960816"/>
            <a:chExt cx="1790700" cy="1792816"/>
          </a:xfrm>
        </p:grpSpPr>
        <p:sp>
          <p:nvSpPr>
            <p:cNvPr id="70" name="Oval 14">
              <a:extLst>
                <a:ext uri="{FF2B5EF4-FFF2-40B4-BE49-F238E27FC236}">
                  <a16:creationId xmlns:a16="http://schemas.microsoft.com/office/drawing/2014/main" id="{B788663D-7DE6-4D87-9893-441D8A682CC3}"/>
                </a:ext>
              </a:extLst>
            </p:cNvPr>
            <p:cNvSpPr/>
            <p:nvPr/>
          </p:nvSpPr>
          <p:spPr bwMode="auto">
            <a:xfrm>
              <a:off x="2013240" y="1960816"/>
              <a:ext cx="1790700" cy="17928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zh-CN" sz="1465" b="1"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1" name="Freeform 11">
              <a:extLst>
                <a:ext uri="{FF2B5EF4-FFF2-40B4-BE49-F238E27FC236}">
                  <a16:creationId xmlns:a16="http://schemas.microsoft.com/office/drawing/2014/main" id="{9341348E-F47D-4EAF-AB70-260FB704B854}"/>
                </a:ext>
              </a:extLst>
            </p:cNvPr>
            <p:cNvSpPr>
              <a:spLocks noEditPoints="1"/>
            </p:cNvSpPr>
            <p:nvPr/>
          </p:nvSpPr>
          <p:spPr bwMode="auto">
            <a:xfrm>
              <a:off x="2694558" y="2380683"/>
              <a:ext cx="428061" cy="427428"/>
            </a:xfrm>
            <a:custGeom>
              <a:avLst/>
              <a:gdLst>
                <a:gd name="T0" fmla="*/ 7051 w 319"/>
                <a:gd name="T1" fmla="*/ 293269 h 318"/>
                <a:gd name="T2" fmla="*/ 26190 w 319"/>
                <a:gd name="T3" fmla="*/ 312417 h 318"/>
                <a:gd name="T4" fmla="*/ 53388 w 319"/>
                <a:gd name="T5" fmla="*/ 312417 h 318"/>
                <a:gd name="T6" fmla="*/ 129943 w 319"/>
                <a:gd name="T7" fmla="*/ 235824 h 318"/>
                <a:gd name="T8" fmla="*/ 192397 w 319"/>
                <a:gd name="T9" fmla="*/ 252957 h 318"/>
                <a:gd name="T10" fmla="*/ 321333 w 319"/>
                <a:gd name="T11" fmla="*/ 124967 h 318"/>
                <a:gd name="T12" fmla="*/ 196426 w 319"/>
                <a:gd name="T13" fmla="*/ 0 h 318"/>
                <a:gd name="T14" fmla="*/ 67490 w 319"/>
                <a:gd name="T15" fmla="*/ 127990 h 318"/>
                <a:gd name="T16" fmla="*/ 85622 w 319"/>
                <a:gd name="T17" fmla="*/ 193497 h 318"/>
                <a:gd name="T18" fmla="*/ 10073 w 319"/>
                <a:gd name="T19" fmla="*/ 269081 h 318"/>
                <a:gd name="T20" fmla="*/ 7051 w 319"/>
                <a:gd name="T21" fmla="*/ 293269 h 318"/>
                <a:gd name="T22" fmla="*/ 192397 w 319"/>
                <a:gd name="T23" fmla="*/ 214660 h 318"/>
                <a:gd name="T24" fmla="*/ 106775 w 319"/>
                <a:gd name="T25" fmla="*/ 127990 h 318"/>
                <a:gd name="T26" fmla="*/ 196426 w 319"/>
                <a:gd name="T27" fmla="*/ 38296 h 318"/>
                <a:gd name="T28" fmla="*/ 283055 w 319"/>
                <a:gd name="T29" fmla="*/ 124967 h 318"/>
                <a:gd name="T30" fmla="*/ 192397 w 319"/>
                <a:gd name="T31" fmla="*/ 214660 h 3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2" name="文本框 71">
              <a:extLst>
                <a:ext uri="{FF2B5EF4-FFF2-40B4-BE49-F238E27FC236}">
                  <a16:creationId xmlns:a16="http://schemas.microsoft.com/office/drawing/2014/main" id="{87AE8AB6-1799-4307-BC5A-88B206C58016}"/>
                </a:ext>
              </a:extLst>
            </p:cNvPr>
            <p:cNvSpPr txBox="1"/>
            <p:nvPr/>
          </p:nvSpPr>
          <p:spPr>
            <a:xfrm>
              <a:off x="2212156" y="2917144"/>
              <a:ext cx="1361114" cy="461665"/>
            </a:xfrm>
            <a:prstGeom prst="rect">
              <a:avLst/>
            </a:prstGeom>
            <a:noFill/>
          </p:spPr>
          <p:txBody>
            <a:bodyPr wrap="square" rtlCol="0">
              <a:spAutoFit/>
            </a:bodyPr>
            <a:lstStyle/>
            <a:p>
              <a:pPr algn="ctr"/>
              <a:r>
                <a:rPr lang="en-US" altLang="zh-CN" sz="2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text</a:t>
              </a:r>
              <a:endParaRPr lang="zh-CN" altLang="en-US" sz="2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3" name="组合 72">
            <a:extLst>
              <a:ext uri="{FF2B5EF4-FFF2-40B4-BE49-F238E27FC236}">
                <a16:creationId xmlns:a16="http://schemas.microsoft.com/office/drawing/2014/main" id="{34743F24-D58B-4CEF-9884-AD2B0A2A9AA0}"/>
              </a:ext>
            </a:extLst>
          </p:cNvPr>
          <p:cNvGrpSpPr/>
          <p:nvPr/>
        </p:nvGrpSpPr>
        <p:grpSpPr>
          <a:xfrm>
            <a:off x="4813590" y="1704699"/>
            <a:ext cx="2302933" cy="2305051"/>
            <a:chOff x="4813590" y="1704699"/>
            <a:chExt cx="2302933" cy="2305051"/>
          </a:xfrm>
        </p:grpSpPr>
        <p:sp>
          <p:nvSpPr>
            <p:cNvPr id="74" name="Oval 16">
              <a:extLst>
                <a:ext uri="{FF2B5EF4-FFF2-40B4-BE49-F238E27FC236}">
                  <a16:creationId xmlns:a16="http://schemas.microsoft.com/office/drawing/2014/main" id="{B02EC834-A226-46ED-92C5-2BCF4B3D7CC2}"/>
                </a:ext>
              </a:extLst>
            </p:cNvPr>
            <p:cNvSpPr/>
            <p:nvPr/>
          </p:nvSpPr>
          <p:spPr bwMode="auto">
            <a:xfrm>
              <a:off x="4813590" y="1704699"/>
              <a:ext cx="2302933" cy="230505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zh-CN" sz="1465" b="1"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a:p>
              <a:pPr algn="ctr"/>
              <a:endParaRPr lang="en-US" altLang="zh-CN" sz="1465" b="1"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5" name="Freeform 6">
              <a:extLst>
                <a:ext uri="{FF2B5EF4-FFF2-40B4-BE49-F238E27FC236}">
                  <a16:creationId xmlns:a16="http://schemas.microsoft.com/office/drawing/2014/main" id="{0440A29D-B9EA-4ED0-9B4C-09E7F0FA6172}"/>
                </a:ext>
              </a:extLst>
            </p:cNvPr>
            <p:cNvSpPr>
              <a:spLocks noEditPoints="1"/>
            </p:cNvSpPr>
            <p:nvPr/>
          </p:nvSpPr>
          <p:spPr bwMode="auto">
            <a:xfrm>
              <a:off x="5529635" y="2184918"/>
              <a:ext cx="807342" cy="826146"/>
            </a:xfrm>
            <a:custGeom>
              <a:avLst/>
              <a:gdLst>
                <a:gd name="T0" fmla="*/ 341634 w 360"/>
                <a:gd name="T1" fmla="*/ 456131 h 368"/>
                <a:gd name="T2" fmla="*/ 439244 w 360"/>
                <a:gd name="T3" fmla="*/ 339995 h 368"/>
                <a:gd name="T4" fmla="*/ 605854 w 360"/>
                <a:gd name="T5" fmla="*/ 85840 h 368"/>
                <a:gd name="T6" fmla="*/ 582293 w 360"/>
                <a:gd name="T7" fmla="*/ 62276 h 368"/>
                <a:gd name="T8" fmla="*/ 466171 w 360"/>
                <a:gd name="T9" fmla="*/ 62276 h 368"/>
                <a:gd name="T10" fmla="*/ 302927 w 360"/>
                <a:gd name="T11" fmla="*/ 0 h 368"/>
                <a:gd name="T12" fmla="*/ 139683 w 360"/>
                <a:gd name="T13" fmla="*/ 62276 h 368"/>
                <a:gd name="T14" fmla="*/ 23561 w 360"/>
                <a:gd name="T15" fmla="*/ 62276 h 368"/>
                <a:gd name="T16" fmla="*/ 0 w 360"/>
                <a:gd name="T17" fmla="*/ 85840 h 368"/>
                <a:gd name="T18" fmla="*/ 164927 w 360"/>
                <a:gd name="T19" fmla="*/ 339995 h 368"/>
                <a:gd name="T20" fmla="*/ 262537 w 360"/>
                <a:gd name="T21" fmla="*/ 456131 h 368"/>
                <a:gd name="T22" fmla="*/ 262537 w 360"/>
                <a:gd name="T23" fmla="*/ 499893 h 368"/>
                <a:gd name="T24" fmla="*/ 153146 w 360"/>
                <a:gd name="T25" fmla="*/ 558803 h 368"/>
                <a:gd name="T26" fmla="*/ 302927 w 360"/>
                <a:gd name="T27" fmla="*/ 619396 h 368"/>
                <a:gd name="T28" fmla="*/ 452708 w 360"/>
                <a:gd name="T29" fmla="*/ 558803 h 368"/>
                <a:gd name="T30" fmla="*/ 341634 w 360"/>
                <a:gd name="T31" fmla="*/ 499893 h 368"/>
                <a:gd name="T32" fmla="*/ 341634 w 360"/>
                <a:gd name="T33" fmla="*/ 456131 h 368"/>
                <a:gd name="T34" fmla="*/ 435878 w 360"/>
                <a:gd name="T35" fmla="*/ 286134 h 368"/>
                <a:gd name="T36" fmla="*/ 472903 w 360"/>
                <a:gd name="T37" fmla="*/ 109404 h 368"/>
                <a:gd name="T38" fmla="*/ 557049 w 360"/>
                <a:gd name="T39" fmla="*/ 109404 h 368"/>
                <a:gd name="T40" fmla="*/ 435878 w 360"/>
                <a:gd name="T41" fmla="*/ 286134 h 368"/>
                <a:gd name="T42" fmla="*/ 302927 w 360"/>
                <a:gd name="T43" fmla="*/ 40395 h 368"/>
                <a:gd name="T44" fmla="*/ 430830 w 360"/>
                <a:gd name="T45" fmla="*/ 92573 h 368"/>
                <a:gd name="T46" fmla="*/ 302927 w 360"/>
                <a:gd name="T47" fmla="*/ 144750 h 368"/>
                <a:gd name="T48" fmla="*/ 175024 w 360"/>
                <a:gd name="T49" fmla="*/ 92573 h 368"/>
                <a:gd name="T50" fmla="*/ 302927 w 360"/>
                <a:gd name="T51" fmla="*/ 40395 h 368"/>
                <a:gd name="T52" fmla="*/ 48805 w 360"/>
                <a:gd name="T53" fmla="*/ 109404 h 368"/>
                <a:gd name="T54" fmla="*/ 132951 w 360"/>
                <a:gd name="T55" fmla="*/ 109404 h 368"/>
                <a:gd name="T56" fmla="*/ 169976 w 360"/>
                <a:gd name="T57" fmla="*/ 286134 h 368"/>
                <a:gd name="T58" fmla="*/ 48805 w 360"/>
                <a:gd name="T59" fmla="*/ 109404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6" name="文本框 75">
              <a:extLst>
                <a:ext uri="{FF2B5EF4-FFF2-40B4-BE49-F238E27FC236}">
                  <a16:creationId xmlns:a16="http://schemas.microsoft.com/office/drawing/2014/main" id="{C22A2CD0-E771-484F-85C7-D5E8EEA247A0}"/>
                </a:ext>
              </a:extLst>
            </p:cNvPr>
            <p:cNvSpPr txBox="1"/>
            <p:nvPr/>
          </p:nvSpPr>
          <p:spPr>
            <a:xfrm>
              <a:off x="5252748" y="3020356"/>
              <a:ext cx="1361114" cy="461665"/>
            </a:xfrm>
            <a:prstGeom prst="rect">
              <a:avLst/>
            </a:prstGeom>
            <a:noFill/>
          </p:spPr>
          <p:txBody>
            <a:bodyPr wrap="square" rtlCol="0">
              <a:spAutoFit/>
            </a:bodyPr>
            <a:lstStyle/>
            <a:p>
              <a:pPr algn="ctr"/>
              <a:r>
                <a:rPr lang="en-US" altLang="zh-CN" sz="2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text</a:t>
              </a:r>
              <a:endParaRPr lang="zh-CN" altLang="en-US" sz="2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7" name="组合 76">
            <a:extLst>
              <a:ext uri="{FF2B5EF4-FFF2-40B4-BE49-F238E27FC236}">
                <a16:creationId xmlns:a16="http://schemas.microsoft.com/office/drawing/2014/main" id="{8DF09383-657A-413F-874B-57C0B4D5FEB0}"/>
              </a:ext>
            </a:extLst>
          </p:cNvPr>
          <p:cNvGrpSpPr/>
          <p:nvPr/>
        </p:nvGrpSpPr>
        <p:grpSpPr>
          <a:xfrm>
            <a:off x="8126173" y="1960816"/>
            <a:ext cx="1790700" cy="1792816"/>
            <a:chOff x="8126173" y="1960816"/>
            <a:chExt cx="1790700" cy="1792816"/>
          </a:xfrm>
        </p:grpSpPr>
        <p:sp>
          <p:nvSpPr>
            <p:cNvPr id="78" name="Oval 19">
              <a:extLst>
                <a:ext uri="{FF2B5EF4-FFF2-40B4-BE49-F238E27FC236}">
                  <a16:creationId xmlns:a16="http://schemas.microsoft.com/office/drawing/2014/main" id="{71104BB5-CF31-4814-B275-CB8E5E44CF18}"/>
                </a:ext>
              </a:extLst>
            </p:cNvPr>
            <p:cNvSpPr/>
            <p:nvPr/>
          </p:nvSpPr>
          <p:spPr bwMode="auto">
            <a:xfrm>
              <a:off x="8126173" y="1960816"/>
              <a:ext cx="1790700" cy="1792816"/>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zh-CN" sz="1465" b="1" dirty="0">
                <a:solidFill>
                  <a:srgbClr val="FFFFFF"/>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9" name="Freeform 16">
              <a:extLst>
                <a:ext uri="{FF2B5EF4-FFF2-40B4-BE49-F238E27FC236}">
                  <a16:creationId xmlns:a16="http://schemas.microsoft.com/office/drawing/2014/main" id="{FB7A81EE-E805-4619-80E9-9F59C41D0EF6}"/>
                </a:ext>
              </a:extLst>
            </p:cNvPr>
            <p:cNvSpPr>
              <a:spLocks noEditPoints="1"/>
            </p:cNvSpPr>
            <p:nvPr/>
          </p:nvSpPr>
          <p:spPr bwMode="auto">
            <a:xfrm>
              <a:off x="8814059" y="2386687"/>
              <a:ext cx="414925" cy="415415"/>
            </a:xfrm>
            <a:custGeom>
              <a:avLst/>
              <a:gdLst>
                <a:gd name="T0" fmla="*/ 276864 w 360"/>
                <a:gd name="T1" fmla="*/ 34608 h 360"/>
                <a:gd name="T2" fmla="*/ 261290 w 360"/>
                <a:gd name="T3" fmla="*/ 34608 h 360"/>
                <a:gd name="T4" fmla="*/ 261290 w 360"/>
                <a:gd name="T5" fmla="*/ 69216 h 360"/>
                <a:gd name="T6" fmla="*/ 205918 w 360"/>
                <a:gd name="T7" fmla="*/ 69216 h 360"/>
                <a:gd name="T8" fmla="*/ 205918 w 360"/>
                <a:gd name="T9" fmla="*/ 34608 h 360"/>
                <a:gd name="T10" fmla="*/ 105554 w 360"/>
                <a:gd name="T11" fmla="*/ 34608 h 360"/>
                <a:gd name="T12" fmla="*/ 105554 w 360"/>
                <a:gd name="T13" fmla="*/ 69216 h 360"/>
                <a:gd name="T14" fmla="*/ 50182 w 360"/>
                <a:gd name="T15" fmla="*/ 69216 h 360"/>
                <a:gd name="T16" fmla="*/ 50182 w 360"/>
                <a:gd name="T17" fmla="*/ 34608 h 360"/>
                <a:gd name="T18" fmla="*/ 34608 w 360"/>
                <a:gd name="T19" fmla="*/ 34608 h 360"/>
                <a:gd name="T20" fmla="*/ 0 w 360"/>
                <a:gd name="T21" fmla="*/ 69216 h 360"/>
                <a:gd name="T22" fmla="*/ 0 w 360"/>
                <a:gd name="T23" fmla="*/ 276864 h 360"/>
                <a:gd name="T24" fmla="*/ 34608 w 360"/>
                <a:gd name="T25" fmla="*/ 311472 h 360"/>
                <a:gd name="T26" fmla="*/ 276864 w 360"/>
                <a:gd name="T27" fmla="*/ 311472 h 360"/>
                <a:gd name="T28" fmla="*/ 311472 w 360"/>
                <a:gd name="T29" fmla="*/ 276864 h 360"/>
                <a:gd name="T30" fmla="*/ 311472 w 360"/>
                <a:gd name="T31" fmla="*/ 69216 h 360"/>
                <a:gd name="T32" fmla="*/ 276864 w 360"/>
                <a:gd name="T33" fmla="*/ 34608 h 360"/>
                <a:gd name="T34" fmla="*/ 276864 w 360"/>
                <a:gd name="T35" fmla="*/ 276864 h 360"/>
                <a:gd name="T36" fmla="*/ 34608 w 360"/>
                <a:gd name="T37" fmla="*/ 276864 h 360"/>
                <a:gd name="T38" fmla="*/ 34608 w 360"/>
                <a:gd name="T39" fmla="*/ 138432 h 360"/>
                <a:gd name="T40" fmla="*/ 276864 w 360"/>
                <a:gd name="T41" fmla="*/ 138432 h 360"/>
                <a:gd name="T42" fmla="*/ 276864 w 360"/>
                <a:gd name="T43" fmla="*/ 276864 h 360"/>
                <a:gd name="T44" fmla="*/ 89981 w 360"/>
                <a:gd name="T45" fmla="*/ 0 h 360"/>
                <a:gd name="T46" fmla="*/ 65755 w 360"/>
                <a:gd name="T47" fmla="*/ 0 h 360"/>
                <a:gd name="T48" fmla="*/ 65755 w 360"/>
                <a:gd name="T49" fmla="*/ 58834 h 360"/>
                <a:gd name="T50" fmla="*/ 89981 w 360"/>
                <a:gd name="T51" fmla="*/ 58834 h 360"/>
                <a:gd name="T52" fmla="*/ 89981 w 360"/>
                <a:gd name="T53" fmla="*/ 0 h 360"/>
                <a:gd name="T54" fmla="*/ 245717 w 360"/>
                <a:gd name="T55" fmla="*/ 0 h 360"/>
                <a:gd name="T56" fmla="*/ 221491 w 360"/>
                <a:gd name="T57" fmla="*/ 0 h 360"/>
                <a:gd name="T58" fmla="*/ 221491 w 360"/>
                <a:gd name="T59" fmla="*/ 58834 h 360"/>
                <a:gd name="T60" fmla="*/ 245717 w 360"/>
                <a:gd name="T61" fmla="*/ 58834 h 360"/>
                <a:gd name="T62" fmla="*/ 245717 w 360"/>
                <a:gd name="T63" fmla="*/ 0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0" name="文本框 79">
              <a:extLst>
                <a:ext uri="{FF2B5EF4-FFF2-40B4-BE49-F238E27FC236}">
                  <a16:creationId xmlns:a16="http://schemas.microsoft.com/office/drawing/2014/main" id="{9C0717C5-7E15-4688-99EC-1830F881256F}"/>
                </a:ext>
              </a:extLst>
            </p:cNvPr>
            <p:cNvSpPr txBox="1"/>
            <p:nvPr/>
          </p:nvSpPr>
          <p:spPr>
            <a:xfrm>
              <a:off x="8340964" y="2917144"/>
              <a:ext cx="1361114" cy="461665"/>
            </a:xfrm>
            <a:prstGeom prst="rect">
              <a:avLst/>
            </a:prstGeom>
            <a:noFill/>
          </p:spPr>
          <p:txBody>
            <a:bodyPr wrap="square" rtlCol="0">
              <a:spAutoFit/>
            </a:bodyPr>
            <a:lstStyle/>
            <a:p>
              <a:pPr algn="ctr"/>
              <a:r>
                <a:rPr lang="en-US" altLang="zh-CN" sz="2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text</a:t>
              </a:r>
              <a:endParaRPr lang="zh-CN" altLang="en-US" sz="2400"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81" name="PA-组合 2">
            <a:extLst>
              <a:ext uri="{FF2B5EF4-FFF2-40B4-BE49-F238E27FC236}">
                <a16:creationId xmlns:a16="http://schemas.microsoft.com/office/drawing/2014/main" id="{5DC4BB86-682E-4BD3-B017-7B514E370EC3}"/>
              </a:ext>
            </a:extLst>
          </p:cNvPr>
          <p:cNvGrpSpPr/>
          <p:nvPr>
            <p:custDataLst>
              <p:tags r:id="rId1"/>
            </p:custDataLst>
          </p:nvPr>
        </p:nvGrpSpPr>
        <p:grpSpPr>
          <a:xfrm>
            <a:off x="2158257" y="4991888"/>
            <a:ext cx="2214397" cy="1037618"/>
            <a:chOff x="5926136" y="5087195"/>
            <a:chExt cx="2715044" cy="1037618"/>
          </a:xfrm>
        </p:grpSpPr>
        <p:sp>
          <p:nvSpPr>
            <p:cNvPr id="82" name="PA-文本框 6">
              <a:extLst>
                <a:ext uri="{FF2B5EF4-FFF2-40B4-BE49-F238E27FC236}">
                  <a16:creationId xmlns:a16="http://schemas.microsoft.com/office/drawing/2014/main" id="{B12A2E52-CFB7-455F-BB45-52B358EFC6A0}"/>
                </a:ext>
              </a:extLst>
            </p:cNvPr>
            <p:cNvSpPr txBox="1"/>
            <p:nvPr>
              <p:custDataLst>
                <p:tags r:id="rId8"/>
              </p:custDataLst>
            </p:nvPr>
          </p:nvSpPr>
          <p:spPr>
            <a:xfrm>
              <a:off x="5926136" y="5087195"/>
              <a:ext cx="1926667" cy="338554"/>
            </a:xfrm>
            <a:prstGeom prst="rect">
              <a:avLst/>
            </a:prstGeom>
            <a:noFill/>
          </p:spPr>
          <p:txBody>
            <a:bodyPr wrap="square" rtlCol="0">
              <a:spAutoFit/>
            </a:bodyPr>
            <a:lstStyle/>
            <a:p>
              <a:r>
                <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83" name="PA-文本框 42">
              <a:extLst>
                <a:ext uri="{FF2B5EF4-FFF2-40B4-BE49-F238E27FC236}">
                  <a16:creationId xmlns:a16="http://schemas.microsoft.com/office/drawing/2014/main" id="{BF9613F0-0415-4BE5-A4B3-9CD066D8D800}"/>
                </a:ext>
              </a:extLst>
            </p:cNvPr>
            <p:cNvSpPr txBox="1"/>
            <p:nvPr>
              <p:custDataLst>
                <p:tags r:id="rId9"/>
              </p:custDataLst>
            </p:nvPr>
          </p:nvSpPr>
          <p:spPr>
            <a:xfrm>
              <a:off x="5926137" y="5372299"/>
              <a:ext cx="2715043" cy="75251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100" dirty="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dirty="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84" name="PA-组合 2">
            <a:extLst>
              <a:ext uri="{FF2B5EF4-FFF2-40B4-BE49-F238E27FC236}">
                <a16:creationId xmlns:a16="http://schemas.microsoft.com/office/drawing/2014/main" id="{B591842C-FB1B-4FD9-B31D-B3420355965D}"/>
              </a:ext>
            </a:extLst>
          </p:cNvPr>
          <p:cNvGrpSpPr/>
          <p:nvPr>
            <p:custDataLst>
              <p:tags r:id="rId2"/>
            </p:custDataLst>
          </p:nvPr>
        </p:nvGrpSpPr>
        <p:grpSpPr>
          <a:xfrm>
            <a:off x="5014987" y="4982537"/>
            <a:ext cx="2214398" cy="1037618"/>
            <a:chOff x="5926135" y="5087195"/>
            <a:chExt cx="2715045" cy="1037618"/>
          </a:xfrm>
        </p:grpSpPr>
        <p:sp>
          <p:nvSpPr>
            <p:cNvPr id="85" name="PA-文本框 6">
              <a:extLst>
                <a:ext uri="{FF2B5EF4-FFF2-40B4-BE49-F238E27FC236}">
                  <a16:creationId xmlns:a16="http://schemas.microsoft.com/office/drawing/2014/main" id="{1D0876F8-0D1C-4B34-A3EC-6EB79D56A48A}"/>
                </a:ext>
              </a:extLst>
            </p:cNvPr>
            <p:cNvSpPr txBox="1"/>
            <p:nvPr>
              <p:custDataLst>
                <p:tags r:id="rId6"/>
              </p:custDataLst>
            </p:nvPr>
          </p:nvSpPr>
          <p:spPr>
            <a:xfrm>
              <a:off x="5926135" y="5087195"/>
              <a:ext cx="1926667" cy="338554"/>
            </a:xfrm>
            <a:prstGeom prst="rect">
              <a:avLst/>
            </a:prstGeom>
            <a:noFill/>
          </p:spPr>
          <p:txBody>
            <a:bodyPr wrap="square" rtlCol="0">
              <a:spAutoFit/>
            </a:bodyPr>
            <a:lstStyle/>
            <a:p>
              <a:r>
                <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86" name="PA-文本框 42">
              <a:extLst>
                <a:ext uri="{FF2B5EF4-FFF2-40B4-BE49-F238E27FC236}">
                  <a16:creationId xmlns:a16="http://schemas.microsoft.com/office/drawing/2014/main" id="{6B16AFCC-4E88-42A5-B130-827EC5469844}"/>
                </a:ext>
              </a:extLst>
            </p:cNvPr>
            <p:cNvSpPr txBox="1"/>
            <p:nvPr>
              <p:custDataLst>
                <p:tags r:id="rId7"/>
              </p:custDataLst>
            </p:nvPr>
          </p:nvSpPr>
          <p:spPr>
            <a:xfrm>
              <a:off x="5926137" y="5372299"/>
              <a:ext cx="2715043" cy="75251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sz="1100" dirty="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dirty="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87" name="PA-组合 2">
            <a:extLst>
              <a:ext uri="{FF2B5EF4-FFF2-40B4-BE49-F238E27FC236}">
                <a16:creationId xmlns:a16="http://schemas.microsoft.com/office/drawing/2014/main" id="{C250129D-07D8-4E28-8A87-6878E58CBDDC}"/>
              </a:ext>
            </a:extLst>
          </p:cNvPr>
          <p:cNvGrpSpPr/>
          <p:nvPr>
            <p:custDataLst>
              <p:tags r:id="rId3"/>
            </p:custDataLst>
          </p:nvPr>
        </p:nvGrpSpPr>
        <p:grpSpPr>
          <a:xfrm>
            <a:off x="7914322" y="4982537"/>
            <a:ext cx="2214397" cy="1037618"/>
            <a:chOff x="5926136" y="5087195"/>
            <a:chExt cx="2715044" cy="1037618"/>
          </a:xfrm>
        </p:grpSpPr>
        <p:sp>
          <p:nvSpPr>
            <p:cNvPr id="88" name="PA-文本框 6">
              <a:extLst>
                <a:ext uri="{FF2B5EF4-FFF2-40B4-BE49-F238E27FC236}">
                  <a16:creationId xmlns:a16="http://schemas.microsoft.com/office/drawing/2014/main" id="{C14CE6F9-1372-4935-869E-9817271CD4FB}"/>
                </a:ext>
              </a:extLst>
            </p:cNvPr>
            <p:cNvSpPr txBox="1"/>
            <p:nvPr>
              <p:custDataLst>
                <p:tags r:id="rId4"/>
              </p:custDataLst>
            </p:nvPr>
          </p:nvSpPr>
          <p:spPr>
            <a:xfrm>
              <a:off x="5926136" y="5087195"/>
              <a:ext cx="1926667"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思源黑体" panose="020B0500000000000000" pitchFamily="34" charset="-122"/>
                  <a:ea typeface="思源黑体" panose="020B0500000000000000" pitchFamily="34" charset="-122"/>
                  <a:cs typeface="思源黑体 CN Normal" panose="020B0400000000000000" pitchFamily="34" charset="-122"/>
                  <a:sym typeface="思源黑体" panose="020B0500000000000000" pitchFamily="34" charset="-122"/>
                </a:rPr>
                <a:t>销售工作汇报</a:t>
              </a:r>
            </a:p>
          </p:txBody>
        </p:sp>
        <p:sp>
          <p:nvSpPr>
            <p:cNvPr id="89" name="PA-文本框 42">
              <a:extLst>
                <a:ext uri="{FF2B5EF4-FFF2-40B4-BE49-F238E27FC236}">
                  <a16:creationId xmlns:a16="http://schemas.microsoft.com/office/drawing/2014/main" id="{EF2E75FC-62BE-4E30-8397-C033FA579DDA}"/>
                </a:ext>
              </a:extLst>
            </p:cNvPr>
            <p:cNvSpPr txBox="1"/>
            <p:nvPr>
              <p:custDataLst>
                <p:tags r:id="rId5"/>
              </p:custDataLst>
            </p:nvPr>
          </p:nvSpPr>
          <p:spPr>
            <a:xfrm>
              <a:off x="5926137" y="5372299"/>
              <a:ext cx="2715043" cy="75251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zh-CN" altLang="en-US" sz="1100" dirty="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rPr>
                <a:t>此处添加详细文本描述，建议与标题相关并符合整体语言风格，语言描述尽量简洁生动。</a:t>
              </a:r>
              <a:endParaRPr lang="id-ID" sz="1100" dirty="0">
                <a:solidFill>
                  <a:schemeClr val="tx1">
                    <a:lumMod val="50000"/>
                    <a:lumOff val="50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animEffect transition="in" filter="fade">
                                      <p:cBhvr>
                                        <p:cTn id="14" dur="500"/>
                                        <p:tgtEl>
                                          <p:spTgt spid="73"/>
                                        </p:tgtEl>
                                      </p:cBhvr>
                                    </p:animEffect>
                                  </p:childTnLst>
                                </p:cTn>
                              </p:par>
                              <p:par>
                                <p:cTn id="15" presetID="53" presetClass="entr" presetSubtype="16"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left)">
                                      <p:cBhvr>
                                        <p:cTn id="27" dur="500"/>
                                        <p:tgtEl>
                                          <p:spTgt spid="67"/>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500"/>
                                        <p:tgtEl>
                                          <p:spTgt spid="68"/>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up)">
                                      <p:cBhvr>
                                        <p:cTn id="35" dur="500"/>
                                        <p:tgtEl>
                                          <p:spTgt spid="81"/>
                                        </p:tgtEl>
                                      </p:cBhvr>
                                    </p:animEffect>
                                  </p:childTnLst>
                                </p:cTn>
                              </p:par>
                              <p:par>
                                <p:cTn id="36" presetID="22" presetClass="entr" presetSubtype="1"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wipe(up)">
                                      <p:cBhvr>
                                        <p:cTn id="38" dur="500"/>
                                        <p:tgtEl>
                                          <p:spTgt spid="84"/>
                                        </p:tgtEl>
                                      </p:cBhvr>
                                    </p:animEffect>
                                  </p:childTnLst>
                                </p:cTn>
                              </p:par>
                              <p:par>
                                <p:cTn id="39" presetID="22" presetClass="entr" presetSubtype="1"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wipe(up)">
                                      <p:cBhvr>
                                        <p:cTn id="4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1.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5.1.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5.1.0"/>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PA" val="v5.1.0"/>
</p:tagLst>
</file>

<file path=ppt/tags/tag7.xml><?xml version="1.0" encoding="utf-8"?>
<p:tagLst xmlns:a="http://schemas.openxmlformats.org/drawingml/2006/main" xmlns:r="http://schemas.openxmlformats.org/officeDocument/2006/relationships" xmlns:p="http://schemas.openxmlformats.org/presentationml/2006/main">
  <p:tag name="PA" val="v5.1.0"/>
</p:tagLst>
</file>

<file path=ppt/tags/tag8.xml><?xml version="1.0" encoding="utf-8"?>
<p:tagLst xmlns:a="http://schemas.openxmlformats.org/drawingml/2006/main" xmlns:r="http://schemas.openxmlformats.org/officeDocument/2006/relationships" xmlns:p="http://schemas.openxmlformats.org/presentationml/2006/main">
  <p:tag name="PA" val="v5.1.0"/>
</p:tagLst>
</file>

<file path=ppt/tags/tag9.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Office 主题​​">
  <a:themeElements>
    <a:clrScheme name="自定义 1244">
      <a:dk1>
        <a:sysClr val="windowText" lastClr="000000"/>
      </a:dk1>
      <a:lt1>
        <a:sysClr val="window" lastClr="FFFFFF"/>
      </a:lt1>
      <a:dk2>
        <a:srgbClr val="44546A"/>
      </a:dk2>
      <a:lt2>
        <a:srgbClr val="E7E6E6"/>
      </a:lt2>
      <a:accent1>
        <a:srgbClr val="32425B"/>
      </a:accent1>
      <a:accent2>
        <a:srgbClr val="E5193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1532</Words>
  <Application>Microsoft Office PowerPoint</Application>
  <PresentationFormat>宽屏</PresentationFormat>
  <Paragraphs>186</Paragraphs>
  <Slides>18</Slides>
  <Notes>17</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18</vt:i4>
      </vt:variant>
    </vt:vector>
  </HeadingPairs>
  <TitlesOfParts>
    <vt:vector size="22" baseType="lpstr">
      <vt:lpstr>等线</vt:lpstr>
      <vt:lpstr>思源黑体</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2021-12-27T09:13:13Z</dcterms:created>
  <dcterms:modified xsi:type="dcterms:W3CDTF">2021-12-29T06:04:53Z</dcterms:modified>
</cp:coreProperties>
</file>