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55" r:id="rId2"/>
  </p:sldMasterIdLst>
  <p:notesMasterIdLst>
    <p:notesMasterId r:id="rId26"/>
  </p:notesMasterIdLst>
  <p:handoutMasterIdLst>
    <p:handoutMasterId r:id="rId27"/>
  </p:handoutMasterIdLst>
  <p:sldIdLst>
    <p:sldId id="3072" r:id="rId3"/>
    <p:sldId id="3143" r:id="rId4"/>
    <p:sldId id="3144" r:id="rId5"/>
    <p:sldId id="3116" r:id="rId6"/>
    <p:sldId id="3110" r:id="rId7"/>
    <p:sldId id="3115" r:id="rId8"/>
    <p:sldId id="3142" r:id="rId9"/>
    <p:sldId id="3145" r:id="rId10"/>
    <p:sldId id="3114" r:id="rId11"/>
    <p:sldId id="3106" r:id="rId12"/>
    <p:sldId id="3104" r:id="rId13"/>
    <p:sldId id="3109" r:id="rId14"/>
    <p:sldId id="3146" r:id="rId15"/>
    <p:sldId id="3141" r:id="rId16"/>
    <p:sldId id="3108" r:id="rId17"/>
    <p:sldId id="3107" r:id="rId18"/>
    <p:sldId id="3105" r:id="rId19"/>
    <p:sldId id="3147" r:id="rId20"/>
    <p:sldId id="3140" r:id="rId21"/>
    <p:sldId id="3111" r:id="rId22"/>
    <p:sldId id="3138" r:id="rId23"/>
    <p:sldId id="3148" r:id="rId24"/>
    <p:sldId id="3149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7F1"/>
    <a:srgbClr val="FBBF09"/>
    <a:srgbClr val="0170C1"/>
    <a:srgbClr val="006AB6"/>
    <a:srgbClr val="8ED7F1"/>
    <a:srgbClr val="D52C0A"/>
    <a:srgbClr val="535353"/>
    <a:srgbClr val="30B9C3"/>
    <a:srgbClr val="157DA8"/>
    <a:srgbClr val="8EC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7" autoAdjust="0"/>
    <p:restoredTop sz="92986" autoAdjust="0"/>
  </p:normalViewPr>
  <p:slideViewPr>
    <p:cSldViewPr>
      <p:cViewPr varScale="1">
        <p:scale>
          <a:sx n="58" d="100"/>
          <a:sy n="58" d="100"/>
        </p:scale>
        <p:origin x="-78" y="-1500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18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53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758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88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62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69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2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7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05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945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690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424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45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55289" y="709542"/>
            <a:ext cx="1053059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11125200" y="0"/>
            <a:ext cx="1733550" cy="7095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75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3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84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45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7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84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5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27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30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28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3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1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9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7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0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2017/12/22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391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16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0"/>
          <p:cNvSpPr txBox="1"/>
          <p:nvPr/>
        </p:nvSpPr>
        <p:spPr>
          <a:xfrm>
            <a:off x="2008516" y="4480421"/>
            <a:ext cx="8621576" cy="900110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 algn="ctr">
              <a:buNone/>
            </a:pPr>
            <a:r>
              <a:rPr lang="zh-CN" altLang="en-US" sz="5399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欧美高端商务企业通用</a:t>
            </a:r>
            <a:r>
              <a:rPr lang="en-US" altLang="zh-CN" sz="5399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  <a:endParaRPr lang="zh-CN" altLang="en-US" sz="5399" dirty="0"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313847" y="5463005"/>
            <a:ext cx="4010915" cy="387898"/>
          </a:xfrm>
          <a:prstGeom prst="roundRect">
            <a:avLst>
              <a:gd name="adj" fmla="val 42270"/>
            </a:avLst>
          </a:prstGeom>
          <a:solidFill>
            <a:schemeClr val="accent2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31"/>
          <p:cNvSpPr txBox="1"/>
          <p:nvPr/>
        </p:nvSpPr>
        <p:spPr>
          <a:xfrm>
            <a:off x="4603231" y="5479718"/>
            <a:ext cx="3432147" cy="400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这里输入您的公司名称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313847" y="5434500"/>
            <a:ext cx="559576" cy="416404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2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550210" y="6335567"/>
            <a:ext cx="5538189" cy="207741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pPr algn="just"/>
            <a:r>
              <a:rPr lang="en-US" altLang="zh-CN" sz="9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16" name="矩形 15"/>
          <p:cNvSpPr/>
          <p:nvPr/>
        </p:nvSpPr>
        <p:spPr>
          <a:xfrm>
            <a:off x="4631500" y="5920376"/>
            <a:ext cx="3375608" cy="376979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BUSINESS POWERPOINT</a:t>
            </a:r>
          </a:p>
        </p:txBody>
      </p:sp>
    </p:spTree>
    <p:extLst>
      <p:ext uri="{BB962C8B-B14F-4D97-AF65-F5344CB8AC3E}">
        <p14:creationId xmlns:p14="http://schemas.microsoft.com/office/powerpoint/2010/main" val="30396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3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4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76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60"/>
                                </p:stCondLst>
                                <p:childTnLst>
                                  <p:par>
                                    <p:cTn id="2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93827E-7 -2.3705E-7 L 0.26951 -2.3705E-7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6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1" animBg="1"/>
          <p:bldP spid="8" grpId="0"/>
          <p:bldP spid="9" grpId="0" animBg="1"/>
          <p:bldP spid="11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76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60"/>
                                </p:stCondLst>
                                <p:childTnLst>
                                  <p:par>
                                    <p:cTn id="2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93827E-7 -2.3705E-7 L 0.26951 -2.3705E-7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6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1" animBg="1"/>
          <p:bldP spid="8" grpId="0"/>
          <p:bldP spid="9" grpId="0" animBg="1"/>
          <p:bldP spid="11" grpId="0"/>
          <p:bldP spid="15" grpId="0"/>
          <p:bldP spid="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491792" y="2705307"/>
            <a:ext cx="3449860" cy="3278593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>
            <a:outerShdw blurRad="368300" dist="38100" dir="8100000" algn="tr" rotWithShape="0">
              <a:prstClr val="black">
                <a:alpha val="90000"/>
              </a:prstClr>
            </a:outerShdw>
          </a:effectLst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444500" h="1041400" prst="angle"/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996931" y="2377656"/>
            <a:ext cx="2410640" cy="2286081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11150" h="730250"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349953" y="2152199"/>
            <a:ext cx="1702330" cy="162315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215900" h="501650" prst="angle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2611133" y="1800685"/>
            <a:ext cx="1157265" cy="113900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17709539" lon="2246828" rev="19210350"/>
            </a:camera>
            <a:lightRig rig="balanced" dir="t">
              <a:rot lat="0" lon="0" rev="600000"/>
            </a:lightRig>
          </a:scene3d>
          <a:sp3d prstMaterial="flat">
            <a:bevelT w="234950" h="520700"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2900112" y="1256098"/>
            <a:ext cx="569500" cy="56950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36550" h="755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>
            <a:off x="3315763" y="1953498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517115" y="2620307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847355" y="3312124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378949" y="4324552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758657" y="5326894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TextBox 80"/>
          <p:cNvSpPr txBox="1"/>
          <p:nvPr/>
        </p:nvSpPr>
        <p:spPr>
          <a:xfrm>
            <a:off x="7766153" y="514418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22886" y="499541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66153" y="4147919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22886" y="4008168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66153" y="3175563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22886" y="300567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66153" y="243897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22886" y="232454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66153" y="1750841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22886" y="1636410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81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肘形连接符 43"/>
          <p:cNvSpPr>
            <a:spLocks noChangeShapeType="1"/>
          </p:cNvSpPr>
          <p:nvPr/>
        </p:nvSpPr>
        <p:spPr bwMode="auto">
          <a:xfrm rot="10800000" flipH="1">
            <a:off x="8165779" y="2072139"/>
            <a:ext cx="97574" cy="1919283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肘形连接符 17"/>
          <p:cNvSpPr>
            <a:spLocks noChangeShapeType="1"/>
          </p:cNvSpPr>
          <p:nvPr/>
        </p:nvSpPr>
        <p:spPr bwMode="auto">
          <a:xfrm rot="16200000" flipH="1">
            <a:off x="8040440" y="4212666"/>
            <a:ext cx="339879" cy="356600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肘形连接符 46"/>
          <p:cNvSpPr>
            <a:spLocks noChangeShapeType="1"/>
          </p:cNvSpPr>
          <p:nvPr/>
        </p:nvSpPr>
        <p:spPr bwMode="auto">
          <a:xfrm rot="10800000" flipV="1">
            <a:off x="4403563" y="4157349"/>
            <a:ext cx="189833" cy="80693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肘形连接符 51"/>
          <p:cNvSpPr>
            <a:spLocks noChangeShapeType="1"/>
          </p:cNvSpPr>
          <p:nvPr/>
        </p:nvSpPr>
        <p:spPr bwMode="auto">
          <a:xfrm rot="16200000" flipV="1">
            <a:off x="5415645" y="1493698"/>
            <a:ext cx="128132" cy="1904086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89910" y="2653888"/>
            <a:ext cx="3494611" cy="3239562"/>
            <a:chOff x="3898426" y="1805124"/>
            <a:chExt cx="4494140" cy="4166144"/>
          </a:xfrm>
        </p:grpSpPr>
        <p:sp>
          <p:nvSpPr>
            <p:cNvPr id="37" name="椭圆 12"/>
            <p:cNvSpPr>
              <a:spLocks noChangeArrowheads="1"/>
            </p:cNvSpPr>
            <p:nvPr/>
          </p:nvSpPr>
          <p:spPr bwMode="auto">
            <a:xfrm flipH="1">
              <a:off x="5881907" y="1805124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椭圆 10"/>
            <p:cNvSpPr>
              <a:spLocks noChangeArrowheads="1"/>
            </p:cNvSpPr>
            <p:nvPr/>
          </p:nvSpPr>
          <p:spPr bwMode="auto">
            <a:xfrm flipH="1">
              <a:off x="7771164" y="3503547"/>
              <a:ext cx="516444" cy="516444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椭圆 11"/>
            <p:cNvSpPr>
              <a:spLocks noChangeArrowheads="1"/>
            </p:cNvSpPr>
            <p:nvPr/>
          </p:nvSpPr>
          <p:spPr bwMode="auto">
            <a:xfrm flipH="1">
              <a:off x="5881907" y="5241328"/>
              <a:ext cx="515252" cy="516445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椭圆 44"/>
            <p:cNvSpPr>
              <a:spLocks noChangeArrowheads="1"/>
            </p:cNvSpPr>
            <p:nvPr/>
          </p:nvSpPr>
          <p:spPr bwMode="auto">
            <a:xfrm flipH="1">
              <a:off x="4010541" y="3503547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左弧形箭头 1"/>
            <p:cNvSpPr>
              <a:spLocks noChangeArrowheads="1"/>
            </p:cNvSpPr>
            <p:nvPr/>
          </p:nvSpPr>
          <p:spPr bwMode="auto">
            <a:xfrm>
              <a:off x="3898426" y="1805124"/>
              <a:ext cx="1892835" cy="4166144"/>
            </a:xfrm>
            <a:prstGeom prst="curvedRightArrow">
              <a:avLst>
                <a:gd name="adj1" fmla="val 24996"/>
                <a:gd name="adj2" fmla="val 50022"/>
                <a:gd name="adj3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左弧形箭头 39"/>
            <p:cNvSpPr>
              <a:spLocks noChangeArrowheads="1"/>
            </p:cNvSpPr>
            <p:nvPr/>
          </p:nvSpPr>
          <p:spPr bwMode="auto">
            <a:xfrm flipH="1">
              <a:off x="6498539" y="1805124"/>
              <a:ext cx="1894027" cy="4166144"/>
            </a:xfrm>
            <a:prstGeom prst="curvedRightArrow">
              <a:avLst>
                <a:gd name="adj1" fmla="val 24980"/>
                <a:gd name="adj2" fmla="val 49990"/>
                <a:gd name="adj3" fmla="val 25000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69266" y="3278560"/>
              <a:ext cx="1853468" cy="45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72491" y="3651941"/>
              <a:ext cx="2447020" cy="68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981606" y="5340706"/>
              <a:ext cx="317153" cy="317695"/>
              <a:chOff x="9145588" y="4435471"/>
              <a:chExt cx="464344" cy="465137"/>
            </a:xfrm>
          </p:grpSpPr>
          <p:sp>
            <p:nvSpPr>
              <p:cNvPr id="71" name="AutoShape 7"/>
              <p:cNvSpPr>
                <a:spLocks/>
              </p:cNvSpPr>
              <p:nvPr/>
            </p:nvSpPr>
            <p:spPr bwMode="auto">
              <a:xfrm>
                <a:off x="9145588" y="4435471"/>
                <a:ext cx="464344" cy="465137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864358" y="3622124"/>
              <a:ext cx="317153" cy="317695"/>
              <a:chOff x="7287419" y="3505994"/>
              <a:chExt cx="464344" cy="465138"/>
            </a:xfrm>
          </p:grpSpPr>
          <p:sp>
            <p:nvSpPr>
              <p:cNvPr id="81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146264" y="3609536"/>
              <a:ext cx="238000" cy="317695"/>
              <a:chOff x="2639220" y="3510754"/>
              <a:chExt cx="348456" cy="465137"/>
            </a:xfrm>
          </p:grpSpPr>
          <p:sp>
            <p:nvSpPr>
              <p:cNvPr id="88" name="AutoShape 115"/>
              <p:cNvSpPr>
                <a:spLocks/>
              </p:cNvSpPr>
              <p:nvPr/>
            </p:nvSpPr>
            <p:spPr bwMode="auto">
              <a:xfrm>
                <a:off x="2639220" y="3510754"/>
                <a:ext cx="348456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AutoShape 116"/>
              <p:cNvSpPr>
                <a:spLocks/>
              </p:cNvSpPr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992775" y="1913195"/>
              <a:ext cx="317153" cy="317153"/>
              <a:chOff x="4439444" y="1652588"/>
              <a:chExt cx="464344" cy="464344"/>
            </a:xfrm>
          </p:grpSpPr>
          <p:sp>
            <p:nvSpPr>
              <p:cNvPr id="91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2372805" y="2072139"/>
            <a:ext cx="2097240" cy="897466"/>
            <a:chOff x="773723" y="1924636"/>
            <a:chExt cx="2945744" cy="980021"/>
          </a:xfrm>
        </p:grpSpPr>
        <p:sp>
          <p:nvSpPr>
            <p:cNvPr id="96" name="TextBox 95"/>
            <p:cNvSpPr txBox="1"/>
            <p:nvPr/>
          </p:nvSpPr>
          <p:spPr>
            <a:xfrm>
              <a:off x="1954472" y="1924636"/>
              <a:ext cx="1764995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73723" y="2259448"/>
              <a:ext cx="2945200" cy="6452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390197" y="5081253"/>
            <a:ext cx="2157996" cy="897467"/>
            <a:chOff x="773723" y="1924636"/>
            <a:chExt cx="3031080" cy="980022"/>
          </a:xfrm>
        </p:grpSpPr>
        <p:sp>
          <p:nvSpPr>
            <p:cNvPr id="100" name="TextBox 99"/>
            <p:cNvSpPr txBox="1"/>
            <p:nvPr/>
          </p:nvSpPr>
          <p:spPr>
            <a:xfrm>
              <a:off x="2039808" y="1924636"/>
              <a:ext cx="1764995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73723" y="2259449"/>
              <a:ext cx="2945199" cy="6452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401" y="2043200"/>
            <a:ext cx="2271819" cy="897466"/>
            <a:chOff x="773723" y="1924636"/>
            <a:chExt cx="2945200" cy="980020"/>
          </a:xfrm>
        </p:grpSpPr>
        <p:sp>
          <p:nvSpPr>
            <p:cNvPr id="103" name="TextBox 102"/>
            <p:cNvSpPr txBox="1"/>
            <p:nvPr/>
          </p:nvSpPr>
          <p:spPr>
            <a:xfrm>
              <a:off x="776761" y="1924636"/>
              <a:ext cx="1629062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3723" y="2259448"/>
              <a:ext cx="2945200" cy="6452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920074" y="5158916"/>
            <a:ext cx="2288820" cy="873036"/>
            <a:chOff x="751684" y="1951314"/>
            <a:chExt cx="2967239" cy="953342"/>
          </a:xfrm>
        </p:grpSpPr>
        <p:sp>
          <p:nvSpPr>
            <p:cNvPr id="109" name="TextBox 108"/>
            <p:cNvSpPr txBox="1"/>
            <p:nvPr/>
          </p:nvSpPr>
          <p:spPr>
            <a:xfrm>
              <a:off x="751684" y="1951314"/>
              <a:ext cx="1629061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73723" y="2259448"/>
              <a:ext cx="2945200" cy="6452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7" name="Content Placeholder 2"/>
          <p:cNvSpPr txBox="1">
            <a:spLocks/>
          </p:cNvSpPr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24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49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04014" y="2392502"/>
            <a:ext cx="1532397" cy="1532397"/>
          </a:xfrm>
          <a:custGeom>
            <a:avLst/>
            <a:gdLst>
              <a:gd name="connsiteX0" fmla="*/ 595085 w 1190170"/>
              <a:gd name="connsiteY0" fmla="*/ 0 h 1190170"/>
              <a:gd name="connsiteX1" fmla="*/ 1190170 w 1190170"/>
              <a:gd name="connsiteY1" fmla="*/ 595085 h 1190170"/>
              <a:gd name="connsiteX2" fmla="*/ 595085 w 1190170"/>
              <a:gd name="connsiteY2" fmla="*/ 1190170 h 1190170"/>
              <a:gd name="connsiteX3" fmla="*/ 0 w 1190170"/>
              <a:gd name="connsiteY3" fmla="*/ 595085 h 1190170"/>
              <a:gd name="connsiteX4" fmla="*/ 595085 w 1190170"/>
              <a:gd name="connsiteY4" fmla="*/ 0 h 11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170" h="1190170">
                <a:moveTo>
                  <a:pt x="595085" y="0"/>
                </a:moveTo>
                <a:cubicBezTo>
                  <a:pt x="923741" y="0"/>
                  <a:pt x="1190170" y="266429"/>
                  <a:pt x="1190170" y="595085"/>
                </a:cubicBezTo>
                <a:cubicBezTo>
                  <a:pt x="1190170" y="923741"/>
                  <a:pt x="923741" y="1190170"/>
                  <a:pt x="595085" y="1190170"/>
                </a:cubicBezTo>
                <a:cubicBezTo>
                  <a:pt x="266429" y="1190170"/>
                  <a:pt x="0" y="923741"/>
                  <a:pt x="0" y="595085"/>
                </a:cubicBezTo>
                <a:cubicBezTo>
                  <a:pt x="0" y="266429"/>
                  <a:pt x="266429" y="0"/>
                  <a:pt x="595085" y="0"/>
                </a:cubicBezTo>
                <a:close/>
              </a:path>
            </a:pathLst>
          </a:custGeom>
          <a:solidFill>
            <a:srgbClr val="357879"/>
          </a:solidFill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5520" y="4508891"/>
            <a:ext cx="2275242" cy="2275242"/>
          </a:xfrm>
          <a:custGeom>
            <a:avLst/>
            <a:gdLst>
              <a:gd name="connsiteX0" fmla="*/ 883558 w 1767116"/>
              <a:gd name="connsiteY0" fmla="*/ 0 h 1767116"/>
              <a:gd name="connsiteX1" fmla="*/ 1767116 w 1767116"/>
              <a:gd name="connsiteY1" fmla="*/ 883558 h 1767116"/>
              <a:gd name="connsiteX2" fmla="*/ 883558 w 1767116"/>
              <a:gd name="connsiteY2" fmla="*/ 1767116 h 1767116"/>
              <a:gd name="connsiteX3" fmla="*/ 0 w 1767116"/>
              <a:gd name="connsiteY3" fmla="*/ 883558 h 1767116"/>
              <a:gd name="connsiteX4" fmla="*/ 883558 w 1767116"/>
              <a:gd name="connsiteY4" fmla="*/ 0 h 17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116" h="1767116">
                <a:moveTo>
                  <a:pt x="883558" y="0"/>
                </a:moveTo>
                <a:cubicBezTo>
                  <a:pt x="1371534" y="0"/>
                  <a:pt x="1767116" y="395582"/>
                  <a:pt x="1767116" y="883558"/>
                </a:cubicBezTo>
                <a:cubicBezTo>
                  <a:pt x="1767116" y="1371534"/>
                  <a:pt x="1371534" y="1767116"/>
                  <a:pt x="883558" y="1767116"/>
                </a:cubicBezTo>
                <a:cubicBezTo>
                  <a:pt x="395582" y="1767116"/>
                  <a:pt x="0" y="1371534"/>
                  <a:pt x="0" y="883558"/>
                </a:cubicBezTo>
                <a:cubicBezTo>
                  <a:pt x="0" y="395582"/>
                  <a:pt x="395582" y="0"/>
                  <a:pt x="883558" y="0"/>
                </a:cubicBezTo>
                <a:close/>
              </a:path>
            </a:pathLst>
          </a:custGeom>
          <a:solidFill>
            <a:srgbClr val="357879"/>
          </a:solidFill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336" y="804037"/>
            <a:ext cx="3363805" cy="3363805"/>
          </a:xfrm>
          <a:custGeom>
            <a:avLst/>
            <a:gdLst>
              <a:gd name="connsiteX0" fmla="*/ 1306286 w 2612572"/>
              <a:gd name="connsiteY0" fmla="*/ 0 h 2612572"/>
              <a:gd name="connsiteX1" fmla="*/ 2612572 w 2612572"/>
              <a:gd name="connsiteY1" fmla="*/ 1306286 h 2612572"/>
              <a:gd name="connsiteX2" fmla="*/ 1306286 w 2612572"/>
              <a:gd name="connsiteY2" fmla="*/ 2612572 h 2612572"/>
              <a:gd name="connsiteX3" fmla="*/ 0 w 2612572"/>
              <a:gd name="connsiteY3" fmla="*/ 1306286 h 2612572"/>
              <a:gd name="connsiteX4" fmla="*/ 1306286 w 2612572"/>
              <a:gd name="connsiteY4" fmla="*/ 0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2" h="2612572">
                <a:moveTo>
                  <a:pt x="1306286" y="0"/>
                </a:moveTo>
                <a:cubicBezTo>
                  <a:pt x="2027728" y="0"/>
                  <a:pt x="2612572" y="584844"/>
                  <a:pt x="2612572" y="1306286"/>
                </a:cubicBezTo>
                <a:cubicBezTo>
                  <a:pt x="2612572" y="2027728"/>
                  <a:pt x="2027728" y="2612572"/>
                  <a:pt x="1306286" y="2612572"/>
                </a:cubicBezTo>
                <a:cubicBezTo>
                  <a:pt x="584844" y="2612572"/>
                  <a:pt x="0" y="2027728"/>
                  <a:pt x="0" y="1306286"/>
                </a:cubicBezTo>
                <a:cubicBezTo>
                  <a:pt x="0" y="584844"/>
                  <a:pt x="584844" y="0"/>
                  <a:pt x="1306286" y="0"/>
                </a:cubicBez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0" name="椭圆 19"/>
          <p:cNvSpPr/>
          <p:nvPr/>
        </p:nvSpPr>
        <p:spPr>
          <a:xfrm>
            <a:off x="9385653" y="3448316"/>
            <a:ext cx="972933" cy="9708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217058" y="4022676"/>
            <a:ext cx="486467" cy="4864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953">
              <a:latin typeface="Impact" panose="020B080603090205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584908" y="4523449"/>
            <a:ext cx="711304" cy="709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953">
              <a:latin typeface="Impact" panose="020B080603090205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626844" y="1486098"/>
            <a:ext cx="1036297" cy="10362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953">
              <a:latin typeface="Impact" panose="020B0806030902050204" pitchFamily="34" charset="0"/>
            </a:endParaRPr>
          </a:p>
        </p:txBody>
      </p:sp>
      <p:sp>
        <p:nvSpPr>
          <p:cNvPr id="30" name="TextBox 41"/>
          <p:cNvSpPr txBox="1"/>
          <p:nvPr/>
        </p:nvSpPr>
        <p:spPr>
          <a:xfrm>
            <a:off x="2023507" y="2189666"/>
            <a:ext cx="3094625" cy="825168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023506" y="187140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2023507" y="3775578"/>
            <a:ext cx="3094625" cy="825168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2023506" y="345731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2023507" y="5332916"/>
            <a:ext cx="3094625" cy="825168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2023506" y="501465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1353" y="1343"/>
            <a:ext cx="5880357" cy="7230680"/>
            <a:chOff x="389112" y="2"/>
            <a:chExt cx="5882535" cy="7233359"/>
          </a:xfrm>
          <a:solidFill>
            <a:schemeClr val="accent1"/>
          </a:solidFill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89112" y="2"/>
              <a:ext cx="5882535" cy="7233359"/>
            </a:xfrm>
            <a:custGeom>
              <a:avLst/>
              <a:gdLst>
                <a:gd name="T0" fmla="*/ 1998 w 4661"/>
                <a:gd name="T1" fmla="*/ 0 h 5613"/>
                <a:gd name="T2" fmla="*/ 4661 w 4661"/>
                <a:gd name="T3" fmla="*/ 0 h 5613"/>
                <a:gd name="T4" fmla="*/ 2660 w 4661"/>
                <a:gd name="T5" fmla="*/ 5613 h 5613"/>
                <a:gd name="T6" fmla="*/ 0 w 4661"/>
                <a:gd name="T7" fmla="*/ 5613 h 5613"/>
                <a:gd name="T8" fmla="*/ 1998 w 4661"/>
                <a:gd name="T9" fmla="*/ 0 h 5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1" h="5613">
                  <a:moveTo>
                    <a:pt x="1998" y="0"/>
                  </a:moveTo>
                  <a:lnTo>
                    <a:pt x="4661" y="0"/>
                  </a:lnTo>
                  <a:lnTo>
                    <a:pt x="2660" y="5613"/>
                  </a:lnTo>
                  <a:lnTo>
                    <a:pt x="0" y="5613"/>
                  </a:lnTo>
                  <a:lnTo>
                    <a:pt x="1998" y="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vert="horz" wrap="square" lIns="45299" tIns="22650" rIns="45299" bIns="2265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>
              <a:spLocks/>
            </p:cNvSpPr>
            <p:nvPr/>
          </p:nvSpPr>
          <p:spPr bwMode="auto">
            <a:xfrm rot="549104">
              <a:off x="4104826" y="4856476"/>
              <a:ext cx="611245" cy="1160034"/>
            </a:xfrm>
            <a:custGeom>
              <a:avLst/>
              <a:gdLst>
                <a:gd name="connsiteX0" fmla="*/ 231532 w 611245"/>
                <a:gd name="connsiteY0" fmla="*/ 61172 h 1160034"/>
                <a:gd name="connsiteX1" fmla="*/ 611245 w 611245"/>
                <a:gd name="connsiteY1" fmla="*/ 0 h 1160034"/>
                <a:gd name="connsiteX2" fmla="*/ 379353 w 611245"/>
                <a:gd name="connsiteY2" fmla="*/ 1098920 h 1160034"/>
                <a:gd name="connsiteX3" fmla="*/ 0 w 611245"/>
                <a:gd name="connsiteY3" fmla="*/ 1160034 h 1160034"/>
                <a:gd name="connsiteX4" fmla="*/ 231532 w 611245"/>
                <a:gd name="connsiteY4" fmla="*/ 61172 h 11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45" h="1160034">
                  <a:moveTo>
                    <a:pt x="231532" y="61172"/>
                  </a:moveTo>
                  <a:lnTo>
                    <a:pt x="611245" y="0"/>
                  </a:lnTo>
                  <a:lnTo>
                    <a:pt x="379353" y="1098920"/>
                  </a:lnTo>
                  <a:lnTo>
                    <a:pt x="0" y="1160034"/>
                  </a:lnTo>
                  <a:lnTo>
                    <a:pt x="231532" y="61172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45299" tIns="22650" rIns="45299" bIns="2265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32"/>
          <p:cNvSpPr txBox="1"/>
          <p:nvPr/>
        </p:nvSpPr>
        <p:spPr>
          <a:xfrm>
            <a:off x="7149367" y="2876031"/>
            <a:ext cx="4719630" cy="126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5815032" y="2722181"/>
            <a:ext cx="1927690" cy="156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598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23896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7149366" y="4219474"/>
            <a:ext cx="3868762" cy="5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41666" y="1205443"/>
            <a:ext cx="8907663" cy="3957867"/>
            <a:chOff x="1447800" y="2628900"/>
            <a:chExt cx="5745163" cy="2552700"/>
          </a:xfrm>
        </p:grpSpPr>
        <p:sp>
          <p:nvSpPr>
            <p:cNvPr id="6184" name="Freeform 40"/>
            <p:cNvSpPr>
              <a:spLocks/>
            </p:cNvSpPr>
            <p:nvPr/>
          </p:nvSpPr>
          <p:spPr bwMode="auto">
            <a:xfrm>
              <a:off x="1447800" y="2713037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rgbClr val="2B29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0"/>
            <p:cNvSpPr>
              <a:spLocks/>
            </p:cNvSpPr>
            <p:nvPr/>
          </p:nvSpPr>
          <p:spPr bwMode="auto">
            <a:xfrm>
              <a:off x="1447800" y="2628900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 rot="5400000">
            <a:off x="3024002" y="5514897"/>
            <a:ext cx="2310430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07541" y="5343288"/>
            <a:ext cx="2812697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175273" y="3544317"/>
            <a:ext cx="539560" cy="539560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58507" y="2827288"/>
            <a:ext cx="802042" cy="802042"/>
            <a:chOff x="3237545" y="4561747"/>
            <a:chExt cx="1146960" cy="1146960"/>
          </a:xfrm>
        </p:grpSpPr>
        <p:sp>
          <p:nvSpPr>
            <p:cNvPr id="30" name="圆角矩形 2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72101" y="2284058"/>
            <a:ext cx="1141668" cy="1141668"/>
            <a:chOff x="3237545" y="4561747"/>
            <a:chExt cx="1146960" cy="1146960"/>
          </a:xfrm>
        </p:grpSpPr>
        <p:sp>
          <p:nvSpPr>
            <p:cNvPr id="33" name="圆角矩形 3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TextBox 41"/>
          <p:cNvSpPr txBox="1"/>
          <p:nvPr/>
        </p:nvSpPr>
        <p:spPr>
          <a:xfrm>
            <a:off x="1677339" y="56144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70"/>
          <p:cNvSpPr txBox="1"/>
          <p:nvPr/>
        </p:nvSpPr>
        <p:spPr>
          <a:xfrm>
            <a:off x="1677338" y="53157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4191939" y="5384854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70"/>
          <p:cNvSpPr txBox="1"/>
          <p:nvPr/>
        </p:nvSpPr>
        <p:spPr>
          <a:xfrm>
            <a:off x="4191938" y="508610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41"/>
          <p:cNvSpPr txBox="1"/>
          <p:nvPr/>
        </p:nvSpPr>
        <p:spPr>
          <a:xfrm>
            <a:off x="6506514" y="50429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70"/>
          <p:cNvSpPr txBox="1"/>
          <p:nvPr/>
        </p:nvSpPr>
        <p:spPr>
          <a:xfrm>
            <a:off x="6506513" y="47442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47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-37317" y="1990607"/>
            <a:ext cx="4434189" cy="5175051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895767" y="346746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2773948" y="428974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3307710" y="5497925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952" y="4799758"/>
            <a:ext cx="2479621" cy="24328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>
              <a:spLocks/>
            </p:cNvSpPr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7"/>
              <a:ext cx="1401860" cy="7879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4349988" y="5681857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1930029" y="1381109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2481822" y="2931903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BBF0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3158041" y="4421386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669559" y="3682054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3233777" y="6597907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5094" y="1215764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37544" y="2766558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51123" y="4256041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26831" y="5626867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855094" y="96171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0"/>
          <p:cNvSpPr txBox="1"/>
          <p:nvPr/>
        </p:nvSpPr>
        <p:spPr>
          <a:xfrm>
            <a:off x="3437544" y="24619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4151123" y="3919229"/>
            <a:ext cx="2430227" cy="31281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5326831" y="533369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212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30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/>
      <p:bldP spid="40" grpId="0"/>
      <p:bldP spid="41" grpId="0"/>
      <p:bldP spid="42" grpId="0"/>
      <p:bldP spid="31" grpId="0"/>
      <p:bldP spid="32" grpId="0"/>
      <p:bldP spid="35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V="1">
            <a:off x="5747093" y="4249720"/>
            <a:ext cx="0" cy="157759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169813" y="3458297"/>
            <a:ext cx="0" cy="201901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1591925" y="2374900"/>
            <a:ext cx="1266825" cy="2571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1341100" y="2689225"/>
            <a:ext cx="1517650" cy="44291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1593513" y="2700338"/>
            <a:ext cx="1265237" cy="2587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1342688" y="3014663"/>
            <a:ext cx="1516062" cy="4429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2781300"/>
            <a:ext cx="1536700" cy="2587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3057525"/>
            <a:ext cx="2078038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3908425"/>
            <a:ext cx="1536700" cy="2587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4186238"/>
            <a:ext cx="2078038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5053013"/>
            <a:ext cx="1536700" cy="2587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329238"/>
            <a:ext cx="2078038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520769" y="4119971"/>
            <a:ext cx="5722047" cy="2372556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>
            <a:outerShdw blurRad="431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" name="Freeform 208"/>
            <p:cNvSpPr>
              <a:spLocks/>
            </p:cNvSpPr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09"/>
            <p:cNvSpPr>
              <a:spLocks/>
            </p:cNvSpPr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10"/>
            <p:cNvSpPr>
              <a:spLocks/>
            </p:cNvSpPr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11"/>
            <p:cNvSpPr>
              <a:spLocks/>
            </p:cNvSpPr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2"/>
            <p:cNvSpPr>
              <a:spLocks/>
            </p:cNvSpPr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3"/>
            <p:cNvSpPr>
              <a:spLocks/>
            </p:cNvSpPr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14"/>
            <p:cNvSpPr>
              <a:spLocks/>
            </p:cNvSpPr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Freeform 210"/>
          <p:cNvSpPr>
            <a:spLocks/>
          </p:cNvSpPr>
          <p:nvPr/>
        </p:nvSpPr>
        <p:spPr bwMode="auto">
          <a:xfrm flipH="1" flipV="1">
            <a:off x="5734969" y="3975091"/>
            <a:ext cx="4998972" cy="1948385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solidFill>
            <a:schemeClr val="accent2">
              <a:alpha val="89804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 flipH="1" flipV="1">
            <a:off x="5648727" y="3629211"/>
            <a:ext cx="4998972" cy="1948385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solidFill>
            <a:schemeClr val="accent1">
              <a:alpha val="89804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0592532" y="3675673"/>
            <a:ext cx="0" cy="1335201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677981" y="2752567"/>
            <a:ext cx="778959" cy="7789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677981" y="3873034"/>
            <a:ext cx="778959" cy="7789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682887" y="5022784"/>
            <a:ext cx="778959" cy="7789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Shape 56"/>
          <p:cNvSpPr/>
          <p:nvPr/>
        </p:nvSpPr>
        <p:spPr>
          <a:xfrm>
            <a:off x="3921314" y="4131452"/>
            <a:ext cx="267759" cy="238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4" y="6075"/>
                </a:moveTo>
                <a:lnTo>
                  <a:pt x="19439" y="0"/>
                </a:lnTo>
                <a:lnTo>
                  <a:pt x="14503" y="0"/>
                </a:lnTo>
                <a:lnTo>
                  <a:pt x="15451" y="7077"/>
                </a:lnTo>
                <a:cubicBezTo>
                  <a:pt x="15636" y="8413"/>
                  <a:pt x="16936" y="9450"/>
                  <a:pt x="18515" y="9450"/>
                </a:cubicBezTo>
                <a:cubicBezTo>
                  <a:pt x="20219" y="9450"/>
                  <a:pt x="21600" y="8240"/>
                  <a:pt x="21600" y="6750"/>
                </a:cubicBezTo>
                <a:cubicBezTo>
                  <a:pt x="21600" y="6515"/>
                  <a:pt x="21566" y="6291"/>
                  <a:pt x="21504" y="6075"/>
                </a:cubicBezTo>
                <a:close/>
                <a:moveTo>
                  <a:pt x="16800" y="10862"/>
                </a:moveTo>
                <a:lnTo>
                  <a:pt x="16800" y="16200"/>
                </a:lnTo>
                <a:lnTo>
                  <a:pt x="4800" y="16200"/>
                </a:lnTo>
                <a:lnTo>
                  <a:pt x="4800" y="10870"/>
                </a:lnTo>
                <a:cubicBezTo>
                  <a:pt x="4274" y="11083"/>
                  <a:pt x="3696" y="11205"/>
                  <a:pt x="3085" y="11205"/>
                </a:cubicBezTo>
                <a:cubicBezTo>
                  <a:pt x="2851" y="11205"/>
                  <a:pt x="2624" y="11174"/>
                  <a:pt x="2400" y="11139"/>
                </a:cubicBezTo>
                <a:lnTo>
                  <a:pt x="2400" y="19710"/>
                </a:lnTo>
                <a:cubicBezTo>
                  <a:pt x="2400" y="20749"/>
                  <a:pt x="3155" y="21600"/>
                  <a:pt x="4078" y="21600"/>
                </a:cubicBezTo>
                <a:lnTo>
                  <a:pt x="17520" y="21600"/>
                </a:lnTo>
                <a:cubicBezTo>
                  <a:pt x="18444" y="21600"/>
                  <a:pt x="19200" y="20748"/>
                  <a:pt x="19200" y="19710"/>
                </a:cubicBezTo>
                <a:lnTo>
                  <a:pt x="19200" y="11140"/>
                </a:lnTo>
                <a:cubicBezTo>
                  <a:pt x="18974" y="11174"/>
                  <a:pt x="18749" y="11206"/>
                  <a:pt x="18515" y="11206"/>
                </a:cubicBezTo>
                <a:cubicBezTo>
                  <a:pt x="17907" y="11205"/>
                  <a:pt x="17327" y="11081"/>
                  <a:pt x="16800" y="10862"/>
                </a:cubicBezTo>
                <a:close/>
                <a:moveTo>
                  <a:pt x="10800" y="9450"/>
                </a:moveTo>
                <a:cubicBezTo>
                  <a:pt x="12504" y="9450"/>
                  <a:pt x="13885" y="8240"/>
                  <a:pt x="13885" y="6750"/>
                </a:cubicBezTo>
                <a:cubicBezTo>
                  <a:pt x="13885" y="6695"/>
                  <a:pt x="13882" y="6639"/>
                  <a:pt x="13879" y="6587"/>
                </a:cubicBezTo>
                <a:lnTo>
                  <a:pt x="13268" y="0"/>
                </a:lnTo>
                <a:lnTo>
                  <a:pt x="8332" y="0"/>
                </a:lnTo>
                <a:lnTo>
                  <a:pt x="7720" y="6581"/>
                </a:lnTo>
                <a:cubicBezTo>
                  <a:pt x="7717" y="6637"/>
                  <a:pt x="7715" y="6692"/>
                  <a:pt x="7715" y="6750"/>
                </a:cubicBezTo>
                <a:cubicBezTo>
                  <a:pt x="7715" y="8240"/>
                  <a:pt x="9096" y="9450"/>
                  <a:pt x="10800" y="9450"/>
                </a:cubicBezTo>
                <a:close/>
                <a:moveTo>
                  <a:pt x="6148" y="7087"/>
                </a:moveTo>
                <a:lnTo>
                  <a:pt x="7097" y="0"/>
                </a:lnTo>
                <a:lnTo>
                  <a:pt x="2160" y="0"/>
                </a:lnTo>
                <a:lnTo>
                  <a:pt x="97" y="6075"/>
                </a:lnTo>
                <a:cubicBezTo>
                  <a:pt x="34" y="6291"/>
                  <a:pt x="0" y="6515"/>
                  <a:pt x="0" y="6750"/>
                </a:cubicBezTo>
                <a:cubicBezTo>
                  <a:pt x="0" y="8240"/>
                  <a:pt x="1380" y="9450"/>
                  <a:pt x="3085" y="9450"/>
                </a:cubicBezTo>
                <a:cubicBezTo>
                  <a:pt x="4657" y="9450"/>
                  <a:pt x="5957" y="8418"/>
                  <a:pt x="6148" y="708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268"/>
          <p:cNvSpPr/>
          <p:nvPr/>
        </p:nvSpPr>
        <p:spPr>
          <a:xfrm>
            <a:off x="3907934" y="3009596"/>
            <a:ext cx="294521" cy="235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13500"/>
                </a:moveTo>
                <a:lnTo>
                  <a:pt x="4320" y="13500"/>
                </a:lnTo>
                <a:lnTo>
                  <a:pt x="4320" y="2700"/>
                </a:lnTo>
                <a:lnTo>
                  <a:pt x="17280" y="2700"/>
                </a:lnTo>
                <a:cubicBezTo>
                  <a:pt x="17280" y="2700"/>
                  <a:pt x="17280" y="13500"/>
                  <a:pt x="17280" y="13500"/>
                </a:cubicBezTo>
                <a:close/>
                <a:moveTo>
                  <a:pt x="7560" y="18900"/>
                </a:moveTo>
                <a:lnTo>
                  <a:pt x="8208" y="17550"/>
                </a:lnTo>
                <a:lnTo>
                  <a:pt x="13392" y="17550"/>
                </a:lnTo>
                <a:lnTo>
                  <a:pt x="14040" y="18900"/>
                </a:lnTo>
                <a:cubicBezTo>
                  <a:pt x="14040" y="18900"/>
                  <a:pt x="7560" y="18900"/>
                  <a:pt x="7560" y="18900"/>
                </a:cubicBezTo>
                <a:close/>
                <a:moveTo>
                  <a:pt x="21334" y="18402"/>
                </a:moveTo>
                <a:cubicBezTo>
                  <a:pt x="21068" y="17901"/>
                  <a:pt x="19440" y="14850"/>
                  <a:pt x="19440" y="14850"/>
                </a:cubicBezTo>
                <a:lnTo>
                  <a:pt x="19440" y="2700"/>
                </a:lnTo>
                <a:cubicBezTo>
                  <a:pt x="19440" y="1212"/>
                  <a:pt x="18468" y="0"/>
                  <a:pt x="17280" y="0"/>
                </a:cubicBezTo>
                <a:lnTo>
                  <a:pt x="4320" y="0"/>
                </a:lnTo>
                <a:cubicBezTo>
                  <a:pt x="3131" y="0"/>
                  <a:pt x="2160" y="1212"/>
                  <a:pt x="2160" y="2700"/>
                </a:cubicBezTo>
                <a:lnTo>
                  <a:pt x="2160" y="14850"/>
                </a:lnTo>
                <a:cubicBezTo>
                  <a:pt x="2160" y="14850"/>
                  <a:pt x="532" y="17901"/>
                  <a:pt x="266" y="18402"/>
                </a:cubicBezTo>
                <a:cubicBezTo>
                  <a:pt x="0" y="18900"/>
                  <a:pt x="0" y="19188"/>
                  <a:pt x="0" y="19575"/>
                </a:cubicBezTo>
                <a:lnTo>
                  <a:pt x="0" y="20250"/>
                </a:lnTo>
                <a:cubicBezTo>
                  <a:pt x="0" y="20925"/>
                  <a:pt x="540" y="21600"/>
                  <a:pt x="1079" y="21600"/>
                </a:cubicBezTo>
                <a:lnTo>
                  <a:pt x="20521" y="21600"/>
                </a:lnTo>
                <a:cubicBezTo>
                  <a:pt x="21060" y="21600"/>
                  <a:pt x="21600" y="20925"/>
                  <a:pt x="21600" y="20250"/>
                </a:cubicBezTo>
                <a:lnTo>
                  <a:pt x="21600" y="19575"/>
                </a:lnTo>
                <a:cubicBezTo>
                  <a:pt x="21600" y="19188"/>
                  <a:pt x="21600" y="18900"/>
                  <a:pt x="21334" y="184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Shape 671"/>
          <p:cNvSpPr/>
          <p:nvPr/>
        </p:nvSpPr>
        <p:spPr>
          <a:xfrm>
            <a:off x="3949627" y="5285855"/>
            <a:ext cx="252827" cy="252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7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1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6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1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6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1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6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100"/>
                            </p:stCondLst>
                            <p:childTnLst>
                              <p:par>
                                <p:cTn id="9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6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build="p"/>
      <p:bldP spid="33" grpId="0" build="p"/>
      <p:bldP spid="34" grpId="0" build="p"/>
      <p:bldP spid="42" grpId="0" build="p"/>
      <p:bldP spid="43" grpId="0" build="p"/>
      <p:bldP spid="45" grpId="0" build="p"/>
      <p:bldP spid="46" grpId="0" build="p"/>
      <p:bldP spid="47" grpId="0" build="p"/>
      <p:bldP spid="48" grpId="0" build="p"/>
      <p:bldP spid="13" grpId="0" animBg="1"/>
      <p:bldP spid="14" grpId="0" animBg="1"/>
      <p:bldP spid="44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1353" y="1343"/>
            <a:ext cx="5880357" cy="7230680"/>
            <a:chOff x="389112" y="2"/>
            <a:chExt cx="5882535" cy="7233359"/>
          </a:xfrm>
          <a:solidFill>
            <a:schemeClr val="accent1"/>
          </a:solidFill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89112" y="2"/>
              <a:ext cx="5882535" cy="7233359"/>
            </a:xfrm>
            <a:custGeom>
              <a:avLst/>
              <a:gdLst>
                <a:gd name="T0" fmla="*/ 1998 w 4661"/>
                <a:gd name="T1" fmla="*/ 0 h 5613"/>
                <a:gd name="T2" fmla="*/ 4661 w 4661"/>
                <a:gd name="T3" fmla="*/ 0 h 5613"/>
                <a:gd name="T4" fmla="*/ 2660 w 4661"/>
                <a:gd name="T5" fmla="*/ 5613 h 5613"/>
                <a:gd name="T6" fmla="*/ 0 w 4661"/>
                <a:gd name="T7" fmla="*/ 5613 h 5613"/>
                <a:gd name="T8" fmla="*/ 1998 w 4661"/>
                <a:gd name="T9" fmla="*/ 0 h 5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1" h="5613">
                  <a:moveTo>
                    <a:pt x="1998" y="0"/>
                  </a:moveTo>
                  <a:lnTo>
                    <a:pt x="4661" y="0"/>
                  </a:lnTo>
                  <a:lnTo>
                    <a:pt x="2660" y="5613"/>
                  </a:lnTo>
                  <a:lnTo>
                    <a:pt x="0" y="5613"/>
                  </a:lnTo>
                  <a:lnTo>
                    <a:pt x="1998" y="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vert="horz" wrap="square" lIns="45299" tIns="22650" rIns="45299" bIns="2265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>
              <a:spLocks/>
            </p:cNvSpPr>
            <p:nvPr/>
          </p:nvSpPr>
          <p:spPr bwMode="auto">
            <a:xfrm rot="549104">
              <a:off x="4104826" y="4856476"/>
              <a:ext cx="611245" cy="1160034"/>
            </a:xfrm>
            <a:custGeom>
              <a:avLst/>
              <a:gdLst>
                <a:gd name="connsiteX0" fmla="*/ 231532 w 611245"/>
                <a:gd name="connsiteY0" fmla="*/ 61172 h 1160034"/>
                <a:gd name="connsiteX1" fmla="*/ 611245 w 611245"/>
                <a:gd name="connsiteY1" fmla="*/ 0 h 1160034"/>
                <a:gd name="connsiteX2" fmla="*/ 379353 w 611245"/>
                <a:gd name="connsiteY2" fmla="*/ 1098920 h 1160034"/>
                <a:gd name="connsiteX3" fmla="*/ 0 w 611245"/>
                <a:gd name="connsiteY3" fmla="*/ 1160034 h 1160034"/>
                <a:gd name="connsiteX4" fmla="*/ 231532 w 611245"/>
                <a:gd name="connsiteY4" fmla="*/ 61172 h 11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45" h="1160034">
                  <a:moveTo>
                    <a:pt x="231532" y="61172"/>
                  </a:moveTo>
                  <a:lnTo>
                    <a:pt x="611245" y="0"/>
                  </a:lnTo>
                  <a:lnTo>
                    <a:pt x="379353" y="1098920"/>
                  </a:lnTo>
                  <a:lnTo>
                    <a:pt x="0" y="1160034"/>
                  </a:lnTo>
                  <a:lnTo>
                    <a:pt x="231532" y="61172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45299" tIns="22650" rIns="45299" bIns="2265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32"/>
          <p:cNvSpPr txBox="1"/>
          <p:nvPr/>
        </p:nvSpPr>
        <p:spPr>
          <a:xfrm>
            <a:off x="7149367" y="2876031"/>
            <a:ext cx="4719630" cy="126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5815032" y="2722181"/>
            <a:ext cx="1927690" cy="156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598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23896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7149366" y="4219474"/>
            <a:ext cx="3868762" cy="5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1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25119" y="1096045"/>
            <a:ext cx="8280920" cy="554446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93625" y="4050299"/>
            <a:ext cx="4191592" cy="1898571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  <a:extLst/>
        </p:spPr>
        <p:txBody>
          <a:bodyPr lIns="189833" tIns="113900" rIns="189833" bIns="1139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6064" y="1312069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064" y="1701613"/>
            <a:ext cx="309700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1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6810" cy="723175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09452" y="108482"/>
            <a:ext cx="2807965" cy="2807965"/>
            <a:chOff x="1899616" y="1875374"/>
            <a:chExt cx="4573375" cy="4573375"/>
          </a:xfrm>
        </p:grpSpPr>
        <p:sp>
          <p:nvSpPr>
            <p:cNvPr id="7" name="椭圆 6"/>
            <p:cNvSpPr/>
            <p:nvPr/>
          </p:nvSpPr>
          <p:spPr>
            <a:xfrm>
              <a:off x="1899616" y="1875374"/>
              <a:ext cx="4573375" cy="4573375"/>
            </a:xfrm>
            <a:prstGeom prst="ellipse">
              <a:avLst/>
            </a:prstGeom>
            <a:noFill/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256431" y="2232189"/>
              <a:ext cx="3859744" cy="38597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>
            <a:off x="4917207" y="1723899"/>
            <a:ext cx="830312" cy="83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6181051" y="2125777"/>
            <a:ext cx="2254808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6181052" y="1875728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椭圆 41"/>
          <p:cNvSpPr/>
          <p:nvPr/>
        </p:nvSpPr>
        <p:spPr>
          <a:xfrm>
            <a:off x="4917207" y="2916447"/>
            <a:ext cx="830312" cy="83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23"/>
          <p:cNvSpPr txBox="1"/>
          <p:nvPr/>
        </p:nvSpPr>
        <p:spPr>
          <a:xfrm>
            <a:off x="6181051" y="3318325"/>
            <a:ext cx="2254808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6181052" y="3068276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椭圆 44"/>
          <p:cNvSpPr/>
          <p:nvPr/>
        </p:nvSpPr>
        <p:spPr>
          <a:xfrm>
            <a:off x="4917207" y="4099058"/>
            <a:ext cx="830312" cy="83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6181051" y="4500936"/>
            <a:ext cx="2254808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6181052" y="4250887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椭圆 47"/>
          <p:cNvSpPr/>
          <p:nvPr/>
        </p:nvSpPr>
        <p:spPr>
          <a:xfrm>
            <a:off x="4917207" y="5331358"/>
            <a:ext cx="830312" cy="83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6181051" y="5733236"/>
            <a:ext cx="2254808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6181052" y="5483187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矩形 50"/>
          <p:cNvSpPr/>
          <p:nvPr/>
        </p:nvSpPr>
        <p:spPr>
          <a:xfrm>
            <a:off x="1078162" y="1543390"/>
            <a:ext cx="1313018" cy="76934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2" name="矩形 51"/>
          <p:cNvSpPr/>
          <p:nvPr/>
        </p:nvSpPr>
        <p:spPr>
          <a:xfrm>
            <a:off x="669447" y="923736"/>
            <a:ext cx="2130450" cy="76934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4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900"/>
                            </p:stCondLst>
                            <p:childTnLst>
                              <p:par>
                                <p:cTn id="7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48" grpId="0" animBg="1"/>
      <p:bldP spid="49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52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>
            <a:grpSpLocks/>
          </p:cNvGrpSpPr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27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0"/>
          <p:cNvSpPr txBox="1"/>
          <p:nvPr/>
        </p:nvSpPr>
        <p:spPr>
          <a:xfrm>
            <a:off x="3366261" y="4480421"/>
            <a:ext cx="5906088" cy="900110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 algn="ctr">
              <a:buNone/>
            </a:pPr>
            <a:r>
              <a:rPr lang="zh-CN" altLang="en-US" sz="5399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5399" dirty="0"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313847" y="5463005"/>
            <a:ext cx="4010915" cy="387898"/>
          </a:xfrm>
          <a:prstGeom prst="roundRect">
            <a:avLst>
              <a:gd name="adj" fmla="val 42270"/>
            </a:avLst>
          </a:prstGeom>
          <a:solidFill>
            <a:schemeClr val="accent2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31"/>
          <p:cNvSpPr txBox="1"/>
          <p:nvPr/>
        </p:nvSpPr>
        <p:spPr>
          <a:xfrm>
            <a:off x="4603231" y="5479718"/>
            <a:ext cx="3432147" cy="400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这里输入您的公司名称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313847" y="5434500"/>
            <a:ext cx="559576" cy="416404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2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550210" y="6335567"/>
            <a:ext cx="5538189" cy="207741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pPr algn="just"/>
            <a:r>
              <a:rPr lang="en-US" altLang="zh-CN" sz="9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16" name="矩形 15"/>
          <p:cNvSpPr/>
          <p:nvPr/>
        </p:nvSpPr>
        <p:spPr>
          <a:xfrm>
            <a:off x="4631500" y="5920376"/>
            <a:ext cx="3375608" cy="376979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BUSINESS POWERPOINT</a:t>
            </a:r>
          </a:p>
        </p:txBody>
      </p:sp>
    </p:spTree>
    <p:extLst>
      <p:ext uri="{BB962C8B-B14F-4D97-AF65-F5344CB8AC3E}">
        <p14:creationId xmlns:p14="http://schemas.microsoft.com/office/powerpoint/2010/main" val="25141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3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4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60"/>
                                </p:stCondLst>
                                <p:childTnLst>
                                  <p:par>
                                    <p:cTn id="2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93827E-7 -2.3705E-7 L 0.26951 -2.3705E-7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6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8" grpId="0"/>
          <p:bldP spid="9" grpId="0" animBg="1"/>
          <p:bldP spid="11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60"/>
                                </p:stCondLst>
                                <p:childTnLst>
                                  <p:par>
                                    <p:cTn id="2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93827E-7 -2.3705E-7 L 0.26951 -2.3705E-7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6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8" grpId="0"/>
          <p:bldP spid="9" grpId="0" animBg="1"/>
          <p:bldP spid="11" grpId="0"/>
          <p:bldP spid="15" grpId="0"/>
          <p:bldP spid="16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2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14789" tIns="57394" rIns="114789" bIns="57394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3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3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4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1353" y="1343"/>
            <a:ext cx="5880357" cy="7230680"/>
            <a:chOff x="389112" y="2"/>
            <a:chExt cx="5882535" cy="7233359"/>
          </a:xfrm>
          <a:solidFill>
            <a:schemeClr val="accent1"/>
          </a:solidFill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89112" y="2"/>
              <a:ext cx="5882535" cy="7233359"/>
            </a:xfrm>
            <a:custGeom>
              <a:avLst/>
              <a:gdLst>
                <a:gd name="T0" fmla="*/ 1998 w 4661"/>
                <a:gd name="T1" fmla="*/ 0 h 5613"/>
                <a:gd name="T2" fmla="*/ 4661 w 4661"/>
                <a:gd name="T3" fmla="*/ 0 h 5613"/>
                <a:gd name="T4" fmla="*/ 2660 w 4661"/>
                <a:gd name="T5" fmla="*/ 5613 h 5613"/>
                <a:gd name="T6" fmla="*/ 0 w 4661"/>
                <a:gd name="T7" fmla="*/ 5613 h 5613"/>
                <a:gd name="T8" fmla="*/ 1998 w 4661"/>
                <a:gd name="T9" fmla="*/ 0 h 5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1" h="5613">
                  <a:moveTo>
                    <a:pt x="1998" y="0"/>
                  </a:moveTo>
                  <a:lnTo>
                    <a:pt x="4661" y="0"/>
                  </a:lnTo>
                  <a:lnTo>
                    <a:pt x="2660" y="5613"/>
                  </a:lnTo>
                  <a:lnTo>
                    <a:pt x="0" y="5613"/>
                  </a:lnTo>
                  <a:lnTo>
                    <a:pt x="1998" y="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vert="horz" wrap="square" lIns="45299" tIns="22650" rIns="45299" bIns="2265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>
              <a:spLocks/>
            </p:cNvSpPr>
            <p:nvPr/>
          </p:nvSpPr>
          <p:spPr bwMode="auto">
            <a:xfrm rot="549104">
              <a:off x="4104826" y="4856476"/>
              <a:ext cx="611245" cy="1160034"/>
            </a:xfrm>
            <a:custGeom>
              <a:avLst/>
              <a:gdLst>
                <a:gd name="connsiteX0" fmla="*/ 231532 w 611245"/>
                <a:gd name="connsiteY0" fmla="*/ 61172 h 1160034"/>
                <a:gd name="connsiteX1" fmla="*/ 611245 w 611245"/>
                <a:gd name="connsiteY1" fmla="*/ 0 h 1160034"/>
                <a:gd name="connsiteX2" fmla="*/ 379353 w 611245"/>
                <a:gd name="connsiteY2" fmla="*/ 1098920 h 1160034"/>
                <a:gd name="connsiteX3" fmla="*/ 0 w 611245"/>
                <a:gd name="connsiteY3" fmla="*/ 1160034 h 1160034"/>
                <a:gd name="connsiteX4" fmla="*/ 231532 w 611245"/>
                <a:gd name="connsiteY4" fmla="*/ 61172 h 11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45" h="1160034">
                  <a:moveTo>
                    <a:pt x="231532" y="61172"/>
                  </a:moveTo>
                  <a:lnTo>
                    <a:pt x="611245" y="0"/>
                  </a:lnTo>
                  <a:lnTo>
                    <a:pt x="379353" y="1098920"/>
                  </a:lnTo>
                  <a:lnTo>
                    <a:pt x="0" y="1160034"/>
                  </a:lnTo>
                  <a:lnTo>
                    <a:pt x="231532" y="61172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45299" tIns="22650" rIns="45299" bIns="2265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32"/>
          <p:cNvSpPr txBox="1"/>
          <p:nvPr/>
        </p:nvSpPr>
        <p:spPr>
          <a:xfrm>
            <a:off x="7149367" y="2876031"/>
            <a:ext cx="4719630" cy="126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5815032" y="2722181"/>
            <a:ext cx="1927690" cy="156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598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23896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7149366" y="4219474"/>
            <a:ext cx="3868762" cy="5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5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94" y="4715474"/>
            <a:ext cx="12857163" cy="251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32339" y="4561847"/>
            <a:ext cx="307252" cy="3072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90929" y="4561847"/>
            <a:ext cx="307252" cy="3072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54790" y="4561847"/>
            <a:ext cx="307252" cy="3072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4007" y="1565059"/>
            <a:ext cx="10674027" cy="2793907"/>
            <a:chOff x="894415" y="1483855"/>
            <a:chExt cx="10121809" cy="2649365"/>
          </a:xfrm>
        </p:grpSpPr>
        <p:sp>
          <p:nvSpPr>
            <p:cNvPr id="4" name="Oval 3"/>
            <p:cNvSpPr/>
            <p:nvPr/>
          </p:nvSpPr>
          <p:spPr>
            <a:xfrm>
              <a:off x="10101824" y="2729424"/>
              <a:ext cx="914400" cy="9144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643389" y="2578091"/>
              <a:ext cx="1217066" cy="121706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598927" y="2295670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25685" y="2729423"/>
              <a:ext cx="914400" cy="914400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67250" y="2578090"/>
              <a:ext cx="1217066" cy="1217066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22788" y="2295669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352850" y="2729424"/>
              <a:ext cx="914400" cy="91440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4415" y="2578091"/>
              <a:ext cx="1217066" cy="1217066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49953" y="2351313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59822" y="268370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229898" y="2683701"/>
              <a:ext cx="1005840" cy="1005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4176615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7550112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 noChangeAspect="1" noChangeArrowheads="1"/>
            </p:cNvSpPr>
            <p:nvPr/>
          </p:nvSpPr>
          <p:spPr bwMode="auto">
            <a:xfrm>
              <a:off x="5945027" y="2832647"/>
              <a:ext cx="423005" cy="383365"/>
            </a:xfrm>
            <a:custGeom>
              <a:avLst/>
              <a:gdLst>
                <a:gd name="connsiteX0" fmla="*/ 496512 w 622984"/>
                <a:gd name="connsiteY0" fmla="*/ 492841 h 564606"/>
                <a:gd name="connsiteX1" fmla="*/ 473955 w 622984"/>
                <a:gd name="connsiteY1" fmla="*/ 515853 h 564606"/>
                <a:gd name="connsiteX2" fmla="*/ 496512 w 622984"/>
                <a:gd name="connsiteY2" fmla="*/ 535354 h 564606"/>
                <a:gd name="connsiteX3" fmla="*/ 519457 w 622984"/>
                <a:gd name="connsiteY3" fmla="*/ 515853 h 564606"/>
                <a:gd name="connsiteX4" fmla="*/ 496512 w 622984"/>
                <a:gd name="connsiteY4" fmla="*/ 492841 h 564606"/>
                <a:gd name="connsiteX5" fmla="*/ 249694 w 622984"/>
                <a:gd name="connsiteY5" fmla="*/ 352049 h 564606"/>
                <a:gd name="connsiteX6" fmla="*/ 272741 w 622984"/>
                <a:gd name="connsiteY6" fmla="*/ 374570 h 564606"/>
                <a:gd name="connsiteX7" fmla="*/ 171569 w 622984"/>
                <a:gd name="connsiteY7" fmla="*/ 475137 h 564606"/>
                <a:gd name="connsiteX8" fmla="*/ 177819 w 622984"/>
                <a:gd name="connsiteY8" fmla="*/ 481738 h 564606"/>
                <a:gd name="connsiteX9" fmla="*/ 155163 w 622984"/>
                <a:gd name="connsiteY9" fmla="*/ 510860 h 564606"/>
                <a:gd name="connsiteX10" fmla="*/ 73522 w 622984"/>
                <a:gd name="connsiteY10" fmla="*/ 562891 h 564606"/>
                <a:gd name="connsiteX11" fmla="*/ 60241 w 622984"/>
                <a:gd name="connsiteY11" fmla="*/ 550077 h 564606"/>
                <a:gd name="connsiteX12" fmla="*/ 112585 w 622984"/>
                <a:gd name="connsiteY12" fmla="*/ 468925 h 564606"/>
                <a:gd name="connsiteX13" fmla="*/ 141882 w 622984"/>
                <a:gd name="connsiteY13" fmla="*/ 446015 h 564606"/>
                <a:gd name="connsiteX14" fmla="*/ 148522 w 622984"/>
                <a:gd name="connsiteY14" fmla="*/ 452616 h 564606"/>
                <a:gd name="connsiteX15" fmla="*/ 122234 w 622984"/>
                <a:gd name="connsiteY15" fmla="*/ 15041 h 564606"/>
                <a:gd name="connsiteX16" fmla="*/ 210667 w 622984"/>
                <a:gd name="connsiteY16" fmla="*/ 52502 h 564606"/>
                <a:gd name="connsiteX17" fmla="*/ 242946 w 622984"/>
                <a:gd name="connsiteY17" fmla="*/ 173410 h 564606"/>
                <a:gd name="connsiteX18" fmla="*/ 532291 w 622984"/>
                <a:gd name="connsiteY18" fmla="*/ 463589 h 564606"/>
                <a:gd name="connsiteX19" fmla="*/ 532291 w 622984"/>
                <a:gd name="connsiteY19" fmla="*/ 545105 h 564606"/>
                <a:gd name="connsiteX20" fmla="*/ 493400 w 622984"/>
                <a:gd name="connsiteY20" fmla="*/ 564606 h 564606"/>
                <a:gd name="connsiteX21" fmla="*/ 451010 w 622984"/>
                <a:gd name="connsiteY21" fmla="*/ 545105 h 564606"/>
                <a:gd name="connsiteX22" fmla="*/ 161665 w 622984"/>
                <a:gd name="connsiteY22" fmla="*/ 258046 h 564606"/>
                <a:gd name="connsiteX23" fmla="*/ 34882 w 622984"/>
                <a:gd name="connsiteY23" fmla="*/ 225674 h 564606"/>
                <a:gd name="connsiteX24" fmla="*/ 5715 w 622984"/>
                <a:gd name="connsiteY24" fmla="*/ 104766 h 564606"/>
                <a:gd name="connsiteX25" fmla="*/ 74162 w 622984"/>
                <a:gd name="connsiteY25" fmla="*/ 176530 h 564606"/>
                <a:gd name="connsiteX26" fmla="*/ 142220 w 622984"/>
                <a:gd name="connsiteY26" fmla="*/ 157029 h 564606"/>
                <a:gd name="connsiteX27" fmla="*/ 161665 w 622984"/>
                <a:gd name="connsiteY27" fmla="*/ 88385 h 564606"/>
                <a:gd name="connsiteX28" fmla="*/ 90107 w 622984"/>
                <a:gd name="connsiteY28" fmla="*/ 20130 h 564606"/>
                <a:gd name="connsiteX29" fmla="*/ 122234 w 622984"/>
                <a:gd name="connsiteY29" fmla="*/ 15041 h 564606"/>
                <a:gd name="connsiteX30" fmla="*/ 531841 w 622984"/>
                <a:gd name="connsiteY30" fmla="*/ 0 h 564606"/>
                <a:gd name="connsiteX31" fmla="*/ 622984 w 622984"/>
                <a:gd name="connsiteY31" fmla="*/ 87684 h 564606"/>
                <a:gd name="connsiteX32" fmla="*/ 463289 w 622984"/>
                <a:gd name="connsiteY32" fmla="*/ 247465 h 564606"/>
                <a:gd name="connsiteX33" fmla="*/ 424339 w 622984"/>
                <a:gd name="connsiteY33" fmla="*/ 257207 h 564606"/>
                <a:gd name="connsiteX34" fmla="*/ 362409 w 622984"/>
                <a:gd name="connsiteY34" fmla="*/ 198751 h 564606"/>
                <a:gd name="connsiteX35" fmla="*/ 375263 w 622984"/>
                <a:gd name="connsiteY35" fmla="*/ 159391 h 564606"/>
                <a:gd name="connsiteX36" fmla="*/ 531841 w 622984"/>
                <a:gd name="connsiteY36" fmla="*/ 0 h 5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2984" h="564606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107" dirty="0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AutoShape 19"/>
            <p:cNvSpPr>
              <a:spLocks noChangeAspect="1"/>
            </p:cNvSpPr>
            <p:nvPr/>
          </p:nvSpPr>
          <p:spPr bwMode="auto">
            <a:xfrm>
              <a:off x="9319630" y="2848657"/>
              <a:ext cx="393506" cy="393609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3560" tIns="53560" rIns="53560" bIns="53560" anchor="ctr"/>
            <a:lstStyle/>
            <a:p>
              <a:pPr defTabSz="482056">
                <a:defRPr/>
              </a:pPr>
              <a:endParaRPr lang="es-ES" sz="3797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32" name="Freeform 31"/>
            <p:cNvSpPr>
              <a:spLocks noChangeAspect="1" noChangeArrowheads="1"/>
            </p:cNvSpPr>
            <p:nvPr/>
          </p:nvSpPr>
          <p:spPr bwMode="auto">
            <a:xfrm>
              <a:off x="2550053" y="2830913"/>
              <a:ext cx="371709" cy="444880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531" dirty="0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28510" y="3405624"/>
              <a:ext cx="1425585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92208" y="3362393"/>
              <a:ext cx="1425585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803590" y="3333307"/>
              <a:ext cx="1425585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37" name="Straight Connector 36"/>
            <p:cNvCxnSpPr>
              <a:stCxn id="17" idx="0"/>
              <a:endCxn id="38" idx="4"/>
            </p:cNvCxnSpPr>
            <p:nvPr/>
          </p:nvCxnSpPr>
          <p:spPr>
            <a:xfrm flipV="1">
              <a:off x="4362742" y="2240783"/>
              <a:ext cx="1" cy="44291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984891" y="1485080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66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354967" y="148385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/>
            <p:cNvCxnSpPr>
              <a:stCxn id="18" idx="0"/>
              <a:endCxn id="41" idx="4"/>
            </p:cNvCxnSpPr>
            <p:nvPr/>
          </p:nvCxnSpPr>
          <p:spPr>
            <a:xfrm flipV="1">
              <a:off x="7732818" y="2239558"/>
              <a:ext cx="1" cy="444143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027413" y="1742325"/>
              <a:ext cx="670657" cy="350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97488" y="1742325"/>
              <a:ext cx="670657" cy="350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428333" y="5579887"/>
            <a:ext cx="291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28333" y="527880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579230" y="5579887"/>
            <a:ext cx="291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90950" y="5579887"/>
            <a:ext cx="291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90950" y="527880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79230" y="527880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42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637" y="1636642"/>
            <a:ext cx="10601085" cy="463936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17" y="2943501"/>
            <a:ext cx="0" cy="1013383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2280570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259506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4237957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4216893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352507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331443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245968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245968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36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9683" y="1784179"/>
            <a:ext cx="2041915" cy="1879123"/>
            <a:chOff x="1108416" y="1691638"/>
            <a:chExt cx="1936277" cy="1781907"/>
          </a:xfrm>
        </p:grpSpPr>
        <p:sp>
          <p:nvSpPr>
            <p:cNvPr id="9" name="Oval 8"/>
            <p:cNvSpPr/>
            <p:nvPr/>
          </p:nvSpPr>
          <p:spPr>
            <a:xfrm flipH="1">
              <a:off x="1108416" y="1691638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805677" y="2230728"/>
              <a:ext cx="387383" cy="251895"/>
            </a:xfrm>
            <a:custGeom>
              <a:avLst/>
              <a:gdLst>
                <a:gd name="T0" fmla="*/ 13 w 94"/>
                <a:gd name="T1" fmla="*/ 0 h 61"/>
                <a:gd name="T2" fmla="*/ 82 w 94"/>
                <a:gd name="T3" fmla="*/ 0 h 61"/>
                <a:gd name="T4" fmla="*/ 89 w 94"/>
                <a:gd name="T5" fmla="*/ 2 h 61"/>
                <a:gd name="T6" fmla="*/ 47 w 94"/>
                <a:gd name="T7" fmla="*/ 33 h 61"/>
                <a:gd name="T8" fmla="*/ 6 w 94"/>
                <a:gd name="T9" fmla="*/ 2 h 61"/>
                <a:gd name="T10" fmla="*/ 13 w 94"/>
                <a:gd name="T11" fmla="*/ 0 h 61"/>
                <a:gd name="T12" fmla="*/ 94 w 94"/>
                <a:gd name="T13" fmla="*/ 9 h 61"/>
                <a:gd name="T14" fmla="*/ 67 w 94"/>
                <a:gd name="T15" fmla="*/ 29 h 61"/>
                <a:gd name="T16" fmla="*/ 93 w 94"/>
                <a:gd name="T17" fmla="*/ 53 h 61"/>
                <a:gd name="T18" fmla="*/ 94 w 94"/>
                <a:gd name="T19" fmla="*/ 48 h 61"/>
                <a:gd name="T20" fmla="*/ 94 w 94"/>
                <a:gd name="T21" fmla="*/ 12 h 61"/>
                <a:gd name="T22" fmla="*/ 94 w 94"/>
                <a:gd name="T23" fmla="*/ 9 h 61"/>
                <a:gd name="T24" fmla="*/ 87 w 94"/>
                <a:gd name="T25" fmla="*/ 60 h 61"/>
                <a:gd name="T26" fmla="*/ 82 w 94"/>
                <a:gd name="T27" fmla="*/ 61 h 61"/>
                <a:gd name="T28" fmla="*/ 13 w 94"/>
                <a:gd name="T29" fmla="*/ 61 h 61"/>
                <a:gd name="T30" fmla="*/ 6 w 94"/>
                <a:gd name="T31" fmla="*/ 59 h 61"/>
                <a:gd name="T32" fmla="*/ 34 w 94"/>
                <a:gd name="T33" fmla="*/ 34 h 61"/>
                <a:gd name="T34" fmla="*/ 44 w 94"/>
                <a:gd name="T35" fmla="*/ 42 h 61"/>
                <a:gd name="T36" fmla="*/ 47 w 94"/>
                <a:gd name="T37" fmla="*/ 44 h 61"/>
                <a:gd name="T38" fmla="*/ 50 w 94"/>
                <a:gd name="T39" fmla="*/ 42 h 61"/>
                <a:gd name="T40" fmla="*/ 60 w 94"/>
                <a:gd name="T41" fmla="*/ 35 h 61"/>
                <a:gd name="T42" fmla="*/ 87 w 94"/>
                <a:gd name="T43" fmla="*/ 60 h 61"/>
                <a:gd name="T44" fmla="*/ 1 w 94"/>
                <a:gd name="T45" fmla="*/ 52 h 61"/>
                <a:gd name="T46" fmla="*/ 27 w 94"/>
                <a:gd name="T47" fmla="*/ 29 h 61"/>
                <a:gd name="T48" fmla="*/ 1 w 94"/>
                <a:gd name="T49" fmla="*/ 9 h 61"/>
                <a:gd name="T50" fmla="*/ 0 w 94"/>
                <a:gd name="T51" fmla="*/ 12 h 61"/>
                <a:gd name="T52" fmla="*/ 0 w 94"/>
                <a:gd name="T53" fmla="*/ 48 h 61"/>
                <a:gd name="T54" fmla="*/ 1 w 94"/>
                <a:gd name="T5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61">
                  <a:moveTo>
                    <a:pt x="13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1"/>
                    <a:pt x="89" y="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10" y="0"/>
                    <a:pt x="13" y="0"/>
                  </a:cubicBezTo>
                  <a:close/>
                  <a:moveTo>
                    <a:pt x="94" y="9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4" y="52"/>
                    <a:pt x="94" y="50"/>
                    <a:pt x="94" y="48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0"/>
                    <a:pt x="94" y="9"/>
                  </a:cubicBezTo>
                  <a:close/>
                  <a:moveTo>
                    <a:pt x="87" y="60"/>
                  </a:moveTo>
                  <a:cubicBezTo>
                    <a:pt x="85" y="60"/>
                    <a:pt x="84" y="61"/>
                    <a:pt x="8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8" y="60"/>
                    <a:pt x="6" y="5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7" y="60"/>
                    <a:pt x="87" y="60"/>
                    <a:pt x="87" y="60"/>
                  </a:cubicBezTo>
                  <a:close/>
                  <a:moveTo>
                    <a:pt x="1" y="52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1"/>
                    <a:pt x="1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0707" y="2609832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89328" y="2988301"/>
            <a:ext cx="2072582" cy="1879123"/>
            <a:chOff x="2739096" y="2833465"/>
            <a:chExt cx="1965357" cy="1781907"/>
          </a:xfrm>
        </p:grpSpPr>
        <p:sp>
          <p:nvSpPr>
            <p:cNvPr id="12" name="Oval 11"/>
            <p:cNvSpPr/>
            <p:nvPr/>
          </p:nvSpPr>
          <p:spPr>
            <a:xfrm flipH="1">
              <a:off x="2739096" y="2833465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442082" y="3313151"/>
              <a:ext cx="375934" cy="383568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0467" y="3819464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8620" y="2988301"/>
            <a:ext cx="2066437" cy="1879123"/>
            <a:chOff x="6000456" y="2833465"/>
            <a:chExt cx="1959530" cy="1781907"/>
          </a:xfrm>
        </p:grpSpPr>
        <p:sp>
          <p:nvSpPr>
            <p:cNvPr id="11" name="Oval 10"/>
            <p:cNvSpPr/>
            <p:nvPr/>
          </p:nvSpPr>
          <p:spPr>
            <a:xfrm flipH="1">
              <a:off x="6000456" y="2833465"/>
              <a:ext cx="1781907" cy="17819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718709" y="3317436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0" y="3817742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767910" y="2988302"/>
            <a:ext cx="2098783" cy="1879123"/>
            <a:chOff x="9261816" y="2833466"/>
            <a:chExt cx="1990203" cy="1781907"/>
          </a:xfrm>
        </p:grpSpPr>
        <p:sp>
          <p:nvSpPr>
            <p:cNvPr id="10" name="Oval 9"/>
            <p:cNvSpPr/>
            <p:nvPr/>
          </p:nvSpPr>
          <p:spPr>
            <a:xfrm flipH="1">
              <a:off x="9261816" y="2833466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9965756" y="3341873"/>
              <a:ext cx="374026" cy="26334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88033" y="3765408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82599" y="1784179"/>
            <a:ext cx="1965680" cy="1879123"/>
            <a:chOff x="4344767" y="1691638"/>
            <a:chExt cx="1863986" cy="1781907"/>
          </a:xfrm>
        </p:grpSpPr>
        <p:sp>
          <p:nvSpPr>
            <p:cNvPr id="8" name="Oval 7"/>
            <p:cNvSpPr/>
            <p:nvPr/>
          </p:nvSpPr>
          <p:spPr>
            <a:xfrm flipH="1">
              <a:off x="4369776" y="1691638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086120" y="2051348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4767" y="2609831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048265" y="1784179"/>
            <a:ext cx="2098783" cy="1879123"/>
            <a:chOff x="7631136" y="1691638"/>
            <a:chExt cx="1990203" cy="1781907"/>
          </a:xfrm>
        </p:grpSpPr>
        <p:sp>
          <p:nvSpPr>
            <p:cNvPr id="7" name="Oval 6"/>
            <p:cNvSpPr/>
            <p:nvPr/>
          </p:nvSpPr>
          <p:spPr>
            <a:xfrm flipH="1">
              <a:off x="7631136" y="1691638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290231" y="2051348"/>
              <a:ext cx="463715" cy="444634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57353" y="2582561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2709227" y="3938833"/>
            <a:ext cx="0" cy="113939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5825" y="3938833"/>
            <a:ext cx="0" cy="113939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48248" y="3938833"/>
            <a:ext cx="0" cy="113939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1"/>
          <p:cNvSpPr txBox="1"/>
          <p:nvPr/>
        </p:nvSpPr>
        <p:spPr>
          <a:xfrm>
            <a:off x="1494113" y="582815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170"/>
          <p:cNvSpPr txBox="1"/>
          <p:nvPr/>
        </p:nvSpPr>
        <p:spPr>
          <a:xfrm>
            <a:off x="1494114" y="554949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1"/>
          <p:cNvSpPr txBox="1"/>
          <p:nvPr/>
        </p:nvSpPr>
        <p:spPr>
          <a:xfrm>
            <a:off x="4951688" y="582815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170"/>
          <p:cNvSpPr txBox="1"/>
          <p:nvPr/>
        </p:nvSpPr>
        <p:spPr>
          <a:xfrm>
            <a:off x="4951689" y="554949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1"/>
          <p:cNvSpPr txBox="1"/>
          <p:nvPr/>
        </p:nvSpPr>
        <p:spPr>
          <a:xfrm>
            <a:off x="8423551" y="582815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170"/>
          <p:cNvSpPr txBox="1"/>
          <p:nvPr/>
        </p:nvSpPr>
        <p:spPr>
          <a:xfrm>
            <a:off x="8423552" y="554949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97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6378" y="1193881"/>
            <a:ext cx="2414977" cy="2640272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86378" y="3828439"/>
            <a:ext cx="2414977" cy="2640272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94600" y="1193881"/>
            <a:ext cx="2414977" cy="264027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401355" y="3834153"/>
            <a:ext cx="8694744" cy="2640272"/>
          </a:xfrm>
          <a:prstGeom prst="rect">
            <a:avLst/>
          </a:prstGeom>
          <a:solidFill>
            <a:schemeClr val="accent1"/>
          </a:solidFill>
        </p:spPr>
        <p:txBody>
          <a:bodyPr wrap="square" lIns="189833" tIns="49357" rIns="37967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633"/>
              </a:spcBef>
              <a:buClr>
                <a:schemeClr val="bg1"/>
              </a:buClr>
              <a:buSzPct val="80000"/>
            </a:pPr>
            <a:endParaRPr lang="zh-CN" altLang="en-US" sz="1476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37087" y="4490449"/>
            <a:ext cx="518457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6267041" y="13990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267041" y="17885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723018" y="41422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723018" y="45317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74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1353" y="1343"/>
            <a:ext cx="5880357" cy="7230680"/>
            <a:chOff x="389112" y="2"/>
            <a:chExt cx="5882535" cy="7233359"/>
          </a:xfrm>
          <a:solidFill>
            <a:schemeClr val="accent1"/>
          </a:solidFill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89112" y="2"/>
              <a:ext cx="5882535" cy="7233359"/>
            </a:xfrm>
            <a:custGeom>
              <a:avLst/>
              <a:gdLst>
                <a:gd name="T0" fmla="*/ 1998 w 4661"/>
                <a:gd name="T1" fmla="*/ 0 h 5613"/>
                <a:gd name="T2" fmla="*/ 4661 w 4661"/>
                <a:gd name="T3" fmla="*/ 0 h 5613"/>
                <a:gd name="T4" fmla="*/ 2660 w 4661"/>
                <a:gd name="T5" fmla="*/ 5613 h 5613"/>
                <a:gd name="T6" fmla="*/ 0 w 4661"/>
                <a:gd name="T7" fmla="*/ 5613 h 5613"/>
                <a:gd name="T8" fmla="*/ 1998 w 4661"/>
                <a:gd name="T9" fmla="*/ 0 h 5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1" h="5613">
                  <a:moveTo>
                    <a:pt x="1998" y="0"/>
                  </a:moveTo>
                  <a:lnTo>
                    <a:pt x="4661" y="0"/>
                  </a:lnTo>
                  <a:lnTo>
                    <a:pt x="2660" y="5613"/>
                  </a:lnTo>
                  <a:lnTo>
                    <a:pt x="0" y="5613"/>
                  </a:lnTo>
                  <a:lnTo>
                    <a:pt x="1998" y="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vert="horz" wrap="square" lIns="45299" tIns="22650" rIns="45299" bIns="2265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>
              <a:spLocks/>
            </p:cNvSpPr>
            <p:nvPr/>
          </p:nvSpPr>
          <p:spPr bwMode="auto">
            <a:xfrm rot="549104">
              <a:off x="4104826" y="4856476"/>
              <a:ext cx="611245" cy="1160034"/>
            </a:xfrm>
            <a:custGeom>
              <a:avLst/>
              <a:gdLst>
                <a:gd name="connsiteX0" fmla="*/ 231532 w 611245"/>
                <a:gd name="connsiteY0" fmla="*/ 61172 h 1160034"/>
                <a:gd name="connsiteX1" fmla="*/ 611245 w 611245"/>
                <a:gd name="connsiteY1" fmla="*/ 0 h 1160034"/>
                <a:gd name="connsiteX2" fmla="*/ 379353 w 611245"/>
                <a:gd name="connsiteY2" fmla="*/ 1098920 h 1160034"/>
                <a:gd name="connsiteX3" fmla="*/ 0 w 611245"/>
                <a:gd name="connsiteY3" fmla="*/ 1160034 h 1160034"/>
                <a:gd name="connsiteX4" fmla="*/ 231532 w 611245"/>
                <a:gd name="connsiteY4" fmla="*/ 61172 h 11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45" h="1160034">
                  <a:moveTo>
                    <a:pt x="231532" y="61172"/>
                  </a:moveTo>
                  <a:lnTo>
                    <a:pt x="611245" y="0"/>
                  </a:lnTo>
                  <a:lnTo>
                    <a:pt x="379353" y="1098920"/>
                  </a:lnTo>
                  <a:lnTo>
                    <a:pt x="0" y="1160034"/>
                  </a:lnTo>
                  <a:lnTo>
                    <a:pt x="231532" y="61172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45299" tIns="22650" rIns="45299" bIns="2265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32"/>
          <p:cNvSpPr txBox="1"/>
          <p:nvPr/>
        </p:nvSpPr>
        <p:spPr>
          <a:xfrm>
            <a:off x="7149367" y="2876031"/>
            <a:ext cx="4719630" cy="126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5815032" y="2722181"/>
            <a:ext cx="1927690" cy="156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598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23896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7149366" y="4219474"/>
            <a:ext cx="3868762" cy="5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4868574" y="2302117"/>
            <a:ext cx="3092174" cy="3089266"/>
            <a:chOff x="0" y="0"/>
            <a:chExt cx="6753151" cy="6746917"/>
          </a:xfrm>
          <a:effectLst/>
        </p:grpSpPr>
        <p:sp>
          <p:nvSpPr>
            <p:cNvPr id="33794" name="AutoShape 2"/>
            <p:cNvSpPr>
              <a:spLocks/>
            </p:cNvSpPr>
            <p:nvPr/>
          </p:nvSpPr>
          <p:spPr bwMode="auto">
            <a:xfrm>
              <a:off x="0" y="0"/>
              <a:ext cx="6753151" cy="6746917"/>
            </a:xfrm>
            <a:custGeom>
              <a:avLst/>
              <a:gdLst>
                <a:gd name="T0" fmla="*/ 3376405 w 19777"/>
                <a:gd name="T1" fmla="*/ 3680572 h 19739"/>
                <a:gd name="T2" fmla="*/ 3376405 w 19777"/>
                <a:gd name="T3" fmla="*/ 3680572 h 19739"/>
                <a:gd name="T4" fmla="*/ 3376405 w 19777"/>
                <a:gd name="T5" fmla="*/ 3680572 h 19739"/>
                <a:gd name="T6" fmla="*/ 3376405 w 19777"/>
                <a:gd name="T7" fmla="*/ 3680572 h 197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77" h="19739">
                  <a:moveTo>
                    <a:pt x="17933" y="-1"/>
                  </a:moveTo>
                  <a:lnTo>
                    <a:pt x="15856" y="2079"/>
                  </a:lnTo>
                  <a:cubicBezTo>
                    <a:pt x="11992" y="-899"/>
                    <a:pt x="6427" y="-621"/>
                    <a:pt x="2885" y="2921"/>
                  </a:cubicBezTo>
                  <a:cubicBezTo>
                    <a:pt x="-962" y="6768"/>
                    <a:pt x="-962" y="13006"/>
                    <a:pt x="2885" y="16853"/>
                  </a:cubicBezTo>
                  <a:cubicBezTo>
                    <a:pt x="6733" y="20700"/>
                    <a:pt x="12971" y="20701"/>
                    <a:pt x="16819" y="16853"/>
                  </a:cubicBezTo>
                  <a:cubicBezTo>
                    <a:pt x="20348" y="13324"/>
                    <a:pt x="20637" y="7786"/>
                    <a:pt x="17693" y="3924"/>
                  </a:cubicBezTo>
                  <a:lnTo>
                    <a:pt x="19777" y="1836"/>
                  </a:lnTo>
                  <a:lnTo>
                    <a:pt x="19694" y="76"/>
                  </a:lnTo>
                  <a:lnTo>
                    <a:pt x="17933" y="-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5" name="AutoShape 3"/>
            <p:cNvSpPr>
              <a:spLocks/>
            </p:cNvSpPr>
            <p:nvPr/>
          </p:nvSpPr>
          <p:spPr bwMode="auto">
            <a:xfrm>
              <a:off x="244472" y="255591"/>
              <a:ext cx="6251505" cy="6251614"/>
            </a:xfrm>
            <a:custGeom>
              <a:avLst/>
              <a:gdLst>
                <a:gd name="T0" fmla="*/ 3125594 w 19679"/>
                <a:gd name="T1" fmla="*/ 3430938 h 19679"/>
                <a:gd name="T2" fmla="*/ 3125594 w 19679"/>
                <a:gd name="T3" fmla="*/ 3430938 h 19679"/>
                <a:gd name="T4" fmla="*/ 3125594 w 19679"/>
                <a:gd name="T5" fmla="*/ 3430938 h 19679"/>
                <a:gd name="T6" fmla="*/ 3125594 w 19679"/>
                <a:gd name="T7" fmla="*/ 34309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H="1">
              <a:off x="5526027" y="346077"/>
              <a:ext cx="871527" cy="871543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48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5106994" y="2547077"/>
            <a:ext cx="3483239" cy="2605886"/>
            <a:chOff x="-1" y="0"/>
            <a:chExt cx="7608239" cy="5691704"/>
          </a:xfrm>
          <a:effectLst/>
        </p:grpSpPr>
        <p:sp>
          <p:nvSpPr>
            <p:cNvPr id="33798" name="AutoShape 6"/>
            <p:cNvSpPr>
              <a:spLocks/>
            </p:cNvSpPr>
            <p:nvPr/>
          </p:nvSpPr>
          <p:spPr bwMode="auto">
            <a:xfrm>
              <a:off x="-1" y="0"/>
              <a:ext cx="7608239" cy="5691704"/>
            </a:xfrm>
            <a:custGeom>
              <a:avLst/>
              <a:gdLst>
                <a:gd name="T0" fmla="*/ 3804119 w 20840"/>
                <a:gd name="T1" fmla="*/ 2845714 h 20595"/>
                <a:gd name="T2" fmla="*/ 3804119 w 20840"/>
                <a:gd name="T3" fmla="*/ 2845714 h 20595"/>
                <a:gd name="T4" fmla="*/ 3804119 w 20840"/>
                <a:gd name="T5" fmla="*/ 2845714 h 20595"/>
                <a:gd name="T6" fmla="*/ 3804119 w 20840"/>
                <a:gd name="T7" fmla="*/ 2845714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40" h="20595">
                  <a:moveTo>
                    <a:pt x="7788" y="0"/>
                  </a:moveTo>
                  <a:cubicBezTo>
                    <a:pt x="5795" y="0"/>
                    <a:pt x="3802" y="1004"/>
                    <a:pt x="2281" y="3015"/>
                  </a:cubicBezTo>
                  <a:cubicBezTo>
                    <a:pt x="-760" y="7037"/>
                    <a:pt x="-760" y="13557"/>
                    <a:pt x="2281" y="17578"/>
                  </a:cubicBezTo>
                  <a:cubicBezTo>
                    <a:pt x="5322" y="21600"/>
                    <a:pt x="10254" y="21599"/>
                    <a:pt x="13295" y="17578"/>
                  </a:cubicBezTo>
                  <a:cubicBezTo>
                    <a:pt x="14526" y="15951"/>
                    <a:pt x="15257" y="13915"/>
                    <a:pt x="15492" y="11801"/>
                  </a:cubicBezTo>
                  <a:lnTo>
                    <a:pt x="19726" y="11801"/>
                  </a:lnTo>
                  <a:lnTo>
                    <a:pt x="20839" y="10192"/>
                  </a:lnTo>
                  <a:lnTo>
                    <a:pt x="19726" y="8584"/>
                  </a:lnTo>
                  <a:lnTo>
                    <a:pt x="15466" y="8584"/>
                  </a:lnTo>
                  <a:cubicBezTo>
                    <a:pt x="15207" y="6545"/>
                    <a:pt x="14485" y="4589"/>
                    <a:pt x="13295" y="3015"/>
                  </a:cubicBezTo>
                  <a:cubicBezTo>
                    <a:pt x="11774" y="1004"/>
                    <a:pt x="9781" y="0"/>
                    <a:pt x="7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9" name="AutoShape 7"/>
            <p:cNvSpPr>
              <a:spLocks/>
            </p:cNvSpPr>
            <p:nvPr/>
          </p:nvSpPr>
          <p:spPr bwMode="auto">
            <a:xfrm>
              <a:off x="201637" y="222270"/>
              <a:ext cx="5258449" cy="5258278"/>
            </a:xfrm>
            <a:custGeom>
              <a:avLst/>
              <a:gdLst>
                <a:gd name="T0" fmla="*/ 2629091 w 19679"/>
                <a:gd name="T1" fmla="*/ 2885787 h 19679"/>
                <a:gd name="T2" fmla="*/ 2629091 w 19679"/>
                <a:gd name="T3" fmla="*/ 2885787 h 19679"/>
                <a:gd name="T4" fmla="*/ 2629091 w 19679"/>
                <a:gd name="T5" fmla="*/ 2885787 h 19679"/>
                <a:gd name="T6" fmla="*/ 2629091 w 19679"/>
                <a:gd name="T7" fmla="*/ 288578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 flipV="1">
              <a:off x="5418806" y="2806955"/>
              <a:ext cx="1595634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48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5317065" y="2757148"/>
            <a:ext cx="2638597" cy="2749811"/>
            <a:chOff x="0" y="0"/>
            <a:chExt cx="5763342" cy="6005116"/>
          </a:xfrm>
          <a:effectLst/>
        </p:grpSpPr>
        <p:sp>
          <p:nvSpPr>
            <p:cNvPr id="33802" name="AutoShape 10"/>
            <p:cNvSpPr>
              <a:spLocks/>
            </p:cNvSpPr>
            <p:nvPr/>
          </p:nvSpPr>
          <p:spPr bwMode="auto">
            <a:xfrm>
              <a:off x="0" y="0"/>
              <a:ext cx="5763342" cy="6005116"/>
            </a:xfrm>
            <a:custGeom>
              <a:avLst/>
              <a:gdLst>
                <a:gd name="T0" fmla="*/ 2881532 w 20761"/>
                <a:gd name="T1" fmla="*/ 3002558 h 21600"/>
                <a:gd name="T2" fmla="*/ 2881532 w 20761"/>
                <a:gd name="T3" fmla="*/ 3002558 h 21600"/>
                <a:gd name="T4" fmla="*/ 2881532 w 20761"/>
                <a:gd name="T5" fmla="*/ 3002558 h 21600"/>
                <a:gd name="T6" fmla="*/ 2881532 w 20761"/>
                <a:gd name="T7" fmla="*/ 300255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61" h="21600">
                  <a:moveTo>
                    <a:pt x="8590" y="0"/>
                  </a:moveTo>
                  <a:cubicBezTo>
                    <a:pt x="6391" y="0"/>
                    <a:pt x="4192" y="837"/>
                    <a:pt x="2515" y="2513"/>
                  </a:cubicBezTo>
                  <a:cubicBezTo>
                    <a:pt x="-839" y="5866"/>
                    <a:pt x="-839" y="11302"/>
                    <a:pt x="2515" y="14655"/>
                  </a:cubicBezTo>
                  <a:cubicBezTo>
                    <a:pt x="5245" y="17383"/>
                    <a:pt x="9356" y="17890"/>
                    <a:pt x="12600" y="16178"/>
                  </a:cubicBezTo>
                  <a:lnTo>
                    <a:pt x="18602" y="21600"/>
                  </a:lnTo>
                  <a:lnTo>
                    <a:pt x="20761" y="21395"/>
                  </a:lnTo>
                  <a:lnTo>
                    <a:pt x="20750" y="19230"/>
                  </a:lnTo>
                  <a:lnTo>
                    <a:pt x="15123" y="14145"/>
                  </a:lnTo>
                  <a:cubicBezTo>
                    <a:pt x="18003" y="10772"/>
                    <a:pt x="17854" y="5703"/>
                    <a:pt x="14663" y="2513"/>
                  </a:cubicBezTo>
                  <a:cubicBezTo>
                    <a:pt x="12986" y="837"/>
                    <a:pt x="10788" y="0"/>
                    <a:pt x="8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3" name="AutoShape 11"/>
            <p:cNvSpPr>
              <a:spLocks/>
            </p:cNvSpPr>
            <p:nvPr/>
          </p:nvSpPr>
          <p:spPr bwMode="auto">
            <a:xfrm>
              <a:off x="180998" y="225410"/>
              <a:ext cx="4382045" cy="4382798"/>
            </a:xfrm>
            <a:custGeom>
              <a:avLst/>
              <a:gdLst>
                <a:gd name="T0" fmla="*/ 2190911 w 19679"/>
                <a:gd name="T1" fmla="*/ 2405316 h 19679"/>
                <a:gd name="T2" fmla="*/ 2190911 w 19679"/>
                <a:gd name="T3" fmla="*/ 2405316 h 19679"/>
                <a:gd name="T4" fmla="*/ 2190911 w 19679"/>
                <a:gd name="T5" fmla="*/ 2405316 h 19679"/>
                <a:gd name="T6" fmla="*/ 2190911 w 19679"/>
                <a:gd name="T7" fmla="*/ 240531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 flipV="1">
              <a:off x="3735852" y="4101829"/>
              <a:ext cx="1579760" cy="1406432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48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4883840" y="2967217"/>
            <a:ext cx="2454695" cy="2538287"/>
            <a:chOff x="0" y="0"/>
            <a:chExt cx="5362063" cy="5542360"/>
          </a:xfrm>
          <a:effectLst/>
        </p:grpSpPr>
        <p:sp>
          <p:nvSpPr>
            <p:cNvPr id="33806" name="AutoShape 14"/>
            <p:cNvSpPr>
              <a:spLocks/>
            </p:cNvSpPr>
            <p:nvPr/>
          </p:nvSpPr>
          <p:spPr bwMode="auto">
            <a:xfrm>
              <a:off x="0" y="0"/>
              <a:ext cx="5362063" cy="5542360"/>
            </a:xfrm>
            <a:custGeom>
              <a:avLst/>
              <a:gdLst>
                <a:gd name="T0" fmla="*/ 2680903 w 20853"/>
                <a:gd name="T1" fmla="*/ 2771180 h 21600"/>
                <a:gd name="T2" fmla="*/ 2680903 w 20853"/>
                <a:gd name="T3" fmla="*/ 2771180 h 21600"/>
                <a:gd name="T4" fmla="*/ 2680903 w 20853"/>
                <a:gd name="T5" fmla="*/ 2771180 h 21600"/>
                <a:gd name="T6" fmla="*/ 2680903 w 20853"/>
                <a:gd name="T7" fmla="*/ 27711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53" h="21600">
                  <a:moveTo>
                    <a:pt x="13197" y="0"/>
                  </a:moveTo>
                  <a:cubicBezTo>
                    <a:pt x="11238" y="0"/>
                    <a:pt x="9279" y="749"/>
                    <a:pt x="7784" y="2248"/>
                  </a:cubicBezTo>
                  <a:cubicBezTo>
                    <a:pt x="5095" y="4946"/>
                    <a:pt x="4835" y="9149"/>
                    <a:pt x="6985" y="12149"/>
                  </a:cubicBezTo>
                  <a:lnTo>
                    <a:pt x="0" y="19149"/>
                  </a:lnTo>
                  <a:lnTo>
                    <a:pt x="104" y="21493"/>
                  </a:lnTo>
                  <a:lnTo>
                    <a:pt x="2444" y="21600"/>
                  </a:lnTo>
                  <a:lnTo>
                    <a:pt x="9583" y="14446"/>
                  </a:lnTo>
                  <a:cubicBezTo>
                    <a:pt x="12480" y="16005"/>
                    <a:pt x="16165" y="15560"/>
                    <a:pt x="18610" y="13108"/>
                  </a:cubicBezTo>
                  <a:cubicBezTo>
                    <a:pt x="21599" y="10109"/>
                    <a:pt x="21599" y="5247"/>
                    <a:pt x="18610" y="2248"/>
                  </a:cubicBezTo>
                  <a:cubicBezTo>
                    <a:pt x="17115" y="749"/>
                    <a:pt x="15156" y="0"/>
                    <a:pt x="13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7" name="AutoShape 15"/>
            <p:cNvSpPr>
              <a:spLocks/>
            </p:cNvSpPr>
            <p:nvPr/>
          </p:nvSpPr>
          <p:spPr bwMode="auto">
            <a:xfrm>
              <a:off x="1611636" y="193632"/>
              <a:ext cx="3536074" cy="3536191"/>
            </a:xfrm>
            <a:custGeom>
              <a:avLst/>
              <a:gdLst>
                <a:gd name="T0" fmla="*/ 1767947 w 19679"/>
                <a:gd name="T1" fmla="*/ 1940691 h 19679"/>
                <a:gd name="T2" fmla="*/ 1767947 w 19679"/>
                <a:gd name="T3" fmla="*/ 1940691 h 19679"/>
                <a:gd name="T4" fmla="*/ 1767947 w 19679"/>
                <a:gd name="T5" fmla="*/ 1940691 h 19679"/>
                <a:gd name="T6" fmla="*/ 1767947 w 19679"/>
                <a:gd name="T7" fmla="*/ 194069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369961" y="3271135"/>
              <a:ext cx="1906971" cy="1906179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48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9" name="Group 17"/>
          <p:cNvGrpSpPr>
            <a:grpSpLocks/>
          </p:cNvGrpSpPr>
          <p:nvPr/>
        </p:nvGrpSpPr>
        <p:grpSpPr bwMode="auto">
          <a:xfrm>
            <a:off x="4242728" y="3182377"/>
            <a:ext cx="2881377" cy="1374541"/>
            <a:chOff x="0" y="-1"/>
            <a:chExt cx="6292395" cy="3002312"/>
          </a:xfrm>
        </p:grpSpPr>
        <p:sp>
          <p:nvSpPr>
            <p:cNvPr id="33810" name="AutoShape 18"/>
            <p:cNvSpPr>
              <a:spLocks/>
            </p:cNvSpPr>
            <p:nvPr/>
          </p:nvSpPr>
          <p:spPr bwMode="auto">
            <a:xfrm>
              <a:off x="0" y="-1"/>
              <a:ext cx="6292395" cy="3002312"/>
            </a:xfrm>
            <a:custGeom>
              <a:avLst/>
              <a:gdLst>
                <a:gd name="T0" fmla="*/ 3146048 w 21109"/>
                <a:gd name="T1" fmla="*/ 1501083 h 20595"/>
                <a:gd name="T2" fmla="*/ 3146048 w 21109"/>
                <a:gd name="T3" fmla="*/ 1501083 h 20595"/>
                <a:gd name="T4" fmla="*/ 3146048 w 21109"/>
                <a:gd name="T5" fmla="*/ 1501083 h 20595"/>
                <a:gd name="T6" fmla="*/ 3146048 w 21109"/>
                <a:gd name="T7" fmla="*/ 1501083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9" h="20595">
                  <a:moveTo>
                    <a:pt x="16077" y="0"/>
                  </a:moveTo>
                  <a:cubicBezTo>
                    <a:pt x="14790" y="0"/>
                    <a:pt x="13502" y="1005"/>
                    <a:pt x="12520" y="3016"/>
                  </a:cubicBezTo>
                  <a:cubicBezTo>
                    <a:pt x="11895" y="4295"/>
                    <a:pt x="11470" y="5826"/>
                    <a:pt x="11243" y="7451"/>
                  </a:cubicBezTo>
                  <a:lnTo>
                    <a:pt x="1363" y="7451"/>
                  </a:lnTo>
                  <a:lnTo>
                    <a:pt x="0" y="10500"/>
                  </a:lnTo>
                  <a:lnTo>
                    <a:pt x="1363" y="13549"/>
                  </a:lnTo>
                  <a:lnTo>
                    <a:pt x="11308" y="13549"/>
                  </a:lnTo>
                  <a:cubicBezTo>
                    <a:pt x="11547" y="15021"/>
                    <a:pt x="11947" y="16407"/>
                    <a:pt x="12520" y="17578"/>
                  </a:cubicBezTo>
                  <a:cubicBezTo>
                    <a:pt x="14485" y="21599"/>
                    <a:pt x="17670" y="21599"/>
                    <a:pt x="19635" y="17578"/>
                  </a:cubicBezTo>
                  <a:cubicBezTo>
                    <a:pt x="21599" y="13557"/>
                    <a:pt x="21600" y="7037"/>
                    <a:pt x="19635" y="3016"/>
                  </a:cubicBezTo>
                  <a:cubicBezTo>
                    <a:pt x="18652" y="1005"/>
                    <a:pt x="17365" y="0"/>
                    <a:pt x="16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1" name="AutoShape 19"/>
            <p:cNvSpPr>
              <a:spLocks/>
            </p:cNvSpPr>
            <p:nvPr/>
          </p:nvSpPr>
          <p:spPr bwMode="auto">
            <a:xfrm>
              <a:off x="3562093" y="263555"/>
              <a:ext cx="2481082" cy="2481551"/>
            </a:xfrm>
            <a:custGeom>
              <a:avLst/>
              <a:gdLst>
                <a:gd name="T0" fmla="*/ 1240478 w 19679"/>
                <a:gd name="T1" fmla="*/ 1361896 h 19679"/>
                <a:gd name="T2" fmla="*/ 1240478 w 19679"/>
                <a:gd name="T3" fmla="*/ 1361896 h 19679"/>
                <a:gd name="T4" fmla="*/ 1240478 w 19679"/>
                <a:gd name="T5" fmla="*/ 1361896 h 19679"/>
                <a:gd name="T6" fmla="*/ 1240478 w 19679"/>
                <a:gd name="T7" fmla="*/ 136189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541298" y="1522588"/>
              <a:ext cx="3131912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48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13" name="Group 21"/>
          <p:cNvGrpSpPr>
            <a:grpSpLocks/>
          </p:cNvGrpSpPr>
          <p:nvPr/>
        </p:nvGrpSpPr>
        <p:grpSpPr bwMode="auto">
          <a:xfrm>
            <a:off x="4883114" y="2298482"/>
            <a:ext cx="2030193" cy="2046911"/>
            <a:chOff x="0" y="0"/>
            <a:chExt cx="4433297" cy="4470884"/>
          </a:xfrm>
          <a:effectLst/>
        </p:grpSpPr>
        <p:sp>
          <p:nvSpPr>
            <p:cNvPr id="33814" name="AutoShape 22"/>
            <p:cNvSpPr>
              <a:spLocks/>
            </p:cNvSpPr>
            <p:nvPr/>
          </p:nvSpPr>
          <p:spPr bwMode="auto">
            <a:xfrm>
              <a:off x="0" y="0"/>
              <a:ext cx="4433297" cy="4470884"/>
            </a:xfrm>
            <a:custGeom>
              <a:avLst/>
              <a:gdLst>
                <a:gd name="T0" fmla="*/ 2216544 w 21117"/>
                <a:gd name="T1" fmla="*/ 2235336 h 21121"/>
                <a:gd name="T2" fmla="*/ 2216544 w 21117"/>
                <a:gd name="T3" fmla="*/ 2235336 h 21121"/>
                <a:gd name="T4" fmla="*/ 2216544 w 21117"/>
                <a:gd name="T5" fmla="*/ 2235336 h 21121"/>
                <a:gd name="T6" fmla="*/ 2216544 w 21117"/>
                <a:gd name="T7" fmla="*/ 2235336 h 21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17" h="21121">
                  <a:moveTo>
                    <a:pt x="2994" y="0"/>
                  </a:moveTo>
                  <a:lnTo>
                    <a:pt x="128" y="127"/>
                  </a:lnTo>
                  <a:lnTo>
                    <a:pt x="0" y="2969"/>
                  </a:lnTo>
                  <a:lnTo>
                    <a:pt x="11559" y="14434"/>
                  </a:lnTo>
                  <a:cubicBezTo>
                    <a:pt x="10874" y="16192"/>
                    <a:pt x="11241" y="18263"/>
                    <a:pt x="12671" y="19682"/>
                  </a:cubicBezTo>
                  <a:cubicBezTo>
                    <a:pt x="14603" y="21600"/>
                    <a:pt x="17735" y="21599"/>
                    <a:pt x="19667" y="19682"/>
                  </a:cubicBezTo>
                  <a:cubicBezTo>
                    <a:pt x="21600" y="17764"/>
                    <a:pt x="21599" y="14653"/>
                    <a:pt x="19667" y="12735"/>
                  </a:cubicBezTo>
                  <a:cubicBezTo>
                    <a:pt x="18305" y="11383"/>
                    <a:pt x="16347" y="10989"/>
                    <a:pt x="14633" y="11543"/>
                  </a:cubicBezTo>
                  <a:lnTo>
                    <a:pt x="29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5" name="AutoShape 23"/>
            <p:cNvSpPr>
              <a:spLocks/>
            </p:cNvSpPr>
            <p:nvPr/>
          </p:nvSpPr>
          <p:spPr bwMode="auto">
            <a:xfrm>
              <a:off x="2771406" y="2835582"/>
              <a:ext cx="1196815" cy="1197105"/>
            </a:xfrm>
            <a:custGeom>
              <a:avLst/>
              <a:gdLst>
                <a:gd name="T0" fmla="*/ 598377 w 19679"/>
                <a:gd name="T1" fmla="*/ 656981 h 19679"/>
                <a:gd name="T2" fmla="*/ 598377 w 19679"/>
                <a:gd name="T3" fmla="*/ 656981 h 19679"/>
                <a:gd name="T4" fmla="*/ 598377 w 19679"/>
                <a:gd name="T5" fmla="*/ 656981 h 19679"/>
                <a:gd name="T6" fmla="*/ 598377 w 19679"/>
                <a:gd name="T7" fmla="*/ 65698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 flipV="1">
              <a:off x="430156" y="446134"/>
              <a:ext cx="2963466" cy="2962597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9348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21" name="AutoShape 29"/>
          <p:cNvSpPr>
            <a:spLocks/>
          </p:cNvSpPr>
          <p:nvPr/>
        </p:nvSpPr>
        <p:spPr bwMode="auto">
          <a:xfrm>
            <a:off x="8451397" y="2555798"/>
            <a:ext cx="1433473" cy="4383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79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68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AutoShape 30"/>
          <p:cNvSpPr>
            <a:spLocks/>
          </p:cNvSpPr>
          <p:nvPr/>
        </p:nvSpPr>
        <p:spPr bwMode="auto">
          <a:xfrm>
            <a:off x="8445582" y="2296301"/>
            <a:ext cx="1189182" cy="2340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3" name="AutoShape 31"/>
          <p:cNvSpPr>
            <a:spLocks/>
          </p:cNvSpPr>
          <p:nvPr/>
        </p:nvSpPr>
        <p:spPr bwMode="auto">
          <a:xfrm>
            <a:off x="8196987" y="2332646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67500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4" name="AutoShape 32"/>
          <p:cNvSpPr>
            <a:spLocks/>
          </p:cNvSpPr>
          <p:nvPr/>
        </p:nvSpPr>
        <p:spPr bwMode="auto">
          <a:xfrm>
            <a:off x="8945679" y="3963050"/>
            <a:ext cx="1432882" cy="4383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79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68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5" name="AutoShape 33"/>
          <p:cNvSpPr>
            <a:spLocks/>
          </p:cNvSpPr>
          <p:nvPr/>
        </p:nvSpPr>
        <p:spPr bwMode="auto">
          <a:xfrm>
            <a:off x="8939136" y="3703552"/>
            <a:ext cx="1189183" cy="2340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6" name="AutoShape 34"/>
          <p:cNvSpPr>
            <a:spLocks/>
          </p:cNvSpPr>
          <p:nvPr/>
        </p:nvSpPr>
        <p:spPr bwMode="auto">
          <a:xfrm>
            <a:off x="8690542" y="3739898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67500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7" name="AutoShape 35"/>
          <p:cNvSpPr>
            <a:spLocks/>
          </p:cNvSpPr>
          <p:nvPr/>
        </p:nvSpPr>
        <p:spPr bwMode="auto">
          <a:xfrm>
            <a:off x="8300205" y="5402285"/>
            <a:ext cx="1433473" cy="4383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79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68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8293662" y="5142786"/>
            <a:ext cx="1189960" cy="2340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9" name="AutoShape 37"/>
          <p:cNvSpPr>
            <a:spLocks/>
          </p:cNvSpPr>
          <p:nvPr/>
        </p:nvSpPr>
        <p:spPr bwMode="auto">
          <a:xfrm>
            <a:off x="8045069" y="5179132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67500">
              <a:lnSpc>
                <a:spcPct val="120000"/>
              </a:lnSpc>
              <a:defRPr/>
            </a:pPr>
            <a:endParaRPr lang="es-ES" sz="1832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0" name="AutoShape 38"/>
          <p:cNvSpPr>
            <a:spLocks/>
          </p:cNvSpPr>
          <p:nvPr/>
        </p:nvSpPr>
        <p:spPr bwMode="auto">
          <a:xfrm>
            <a:off x="2944611" y="5458982"/>
            <a:ext cx="1483472" cy="3816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79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68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1" name="AutoShape 39"/>
          <p:cNvSpPr>
            <a:spLocks/>
          </p:cNvSpPr>
          <p:nvPr/>
        </p:nvSpPr>
        <p:spPr bwMode="auto">
          <a:xfrm>
            <a:off x="3191648" y="5198758"/>
            <a:ext cx="1229893" cy="2035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2" name="AutoShape 40"/>
          <p:cNvSpPr>
            <a:spLocks/>
          </p:cNvSpPr>
          <p:nvPr/>
        </p:nvSpPr>
        <p:spPr bwMode="auto">
          <a:xfrm>
            <a:off x="4505860" y="5235829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67500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3" name="AutoShape 41"/>
          <p:cNvSpPr>
            <a:spLocks/>
          </p:cNvSpPr>
          <p:nvPr/>
        </p:nvSpPr>
        <p:spPr bwMode="auto">
          <a:xfrm>
            <a:off x="2389997" y="4012479"/>
            <a:ext cx="1483472" cy="3816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79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68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4" name="AutoShape 42"/>
          <p:cNvSpPr>
            <a:spLocks/>
          </p:cNvSpPr>
          <p:nvPr/>
        </p:nvSpPr>
        <p:spPr bwMode="auto">
          <a:xfrm>
            <a:off x="2637033" y="3752254"/>
            <a:ext cx="1229892" cy="2035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5" name="AutoShape 43"/>
          <p:cNvSpPr>
            <a:spLocks/>
          </p:cNvSpPr>
          <p:nvPr/>
        </p:nvSpPr>
        <p:spPr bwMode="auto">
          <a:xfrm>
            <a:off x="3927985" y="3789326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67500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6" name="AutoShape 44"/>
          <p:cNvSpPr>
            <a:spLocks/>
          </p:cNvSpPr>
          <p:nvPr/>
        </p:nvSpPr>
        <p:spPr bwMode="auto">
          <a:xfrm>
            <a:off x="2948971" y="2561614"/>
            <a:ext cx="1483472" cy="3816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79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68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7" name="AutoShape 45"/>
          <p:cNvSpPr>
            <a:spLocks/>
          </p:cNvSpPr>
          <p:nvPr/>
        </p:nvSpPr>
        <p:spPr bwMode="auto">
          <a:xfrm>
            <a:off x="3197923" y="2302116"/>
            <a:ext cx="1235973" cy="2035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8" name="AutoShape 46"/>
          <p:cNvSpPr>
            <a:spLocks/>
          </p:cNvSpPr>
          <p:nvPr/>
        </p:nvSpPr>
        <p:spPr bwMode="auto">
          <a:xfrm>
            <a:off x="4510221" y="2338461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67500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2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 autoUpdateAnimBg="0"/>
      <p:bldP spid="33822" grpId="0" autoUpdateAnimBg="0"/>
      <p:bldP spid="33824" grpId="0" autoUpdateAnimBg="0"/>
      <p:bldP spid="33825" grpId="0" autoUpdateAnimBg="0"/>
      <p:bldP spid="33827" grpId="0" autoUpdateAnimBg="0"/>
      <p:bldP spid="33828" grpId="0" autoUpdateAnimBg="0"/>
      <p:bldP spid="33830" grpId="0" autoUpdateAnimBg="0"/>
      <p:bldP spid="33831" grpId="0" autoUpdateAnimBg="0"/>
      <p:bldP spid="33833" grpId="0" autoUpdateAnimBg="0"/>
      <p:bldP spid="33834" grpId="0" autoUpdateAnimBg="0"/>
      <p:bldP spid="33836" grpId="0" autoUpdateAnimBg="0"/>
      <p:bldP spid="3383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第一PPT，www.1ppt.com">
  <a:themeElements>
    <a:clrScheme name="自定义 1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8FA"/>
      </a:accent1>
      <a:accent2>
        <a:srgbClr val="00B8FA"/>
      </a:accent2>
      <a:accent3>
        <a:srgbClr val="00B8FA"/>
      </a:accent3>
      <a:accent4>
        <a:srgbClr val="00B8FA"/>
      </a:accent4>
      <a:accent5>
        <a:srgbClr val="00B8FA"/>
      </a:accent5>
      <a:accent6>
        <a:srgbClr val="00B8FA"/>
      </a:accent6>
      <a:hlink>
        <a:srgbClr val="00B8FA"/>
      </a:hlink>
      <a:folHlink>
        <a:srgbClr val="00B8F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5808</Words>
  <Application>Microsoft Office PowerPoint</Application>
  <PresentationFormat>自定义</PresentationFormat>
  <Paragraphs>216</Paragraphs>
  <Slides>23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欧美商务模板</dc:title>
  <dc:creator/>
  <cp:keywords>第一PPT模板网：www.1ppt.com</cp:keywords>
  <cp:lastModifiedBy/>
  <cp:revision>1</cp:revision>
  <dcterms:created xsi:type="dcterms:W3CDTF">2016-10-17T14:00:15Z</dcterms:created>
  <dcterms:modified xsi:type="dcterms:W3CDTF">2017-12-22T09:03:13Z</dcterms:modified>
</cp:coreProperties>
</file>