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8"/>
  </p:handoutMasterIdLst>
  <p:sldIdLst>
    <p:sldId id="3455" r:id="rId3"/>
    <p:sldId id="3448" r:id="rId5"/>
    <p:sldId id="3449" r:id="rId6"/>
    <p:sldId id="3441" r:id="rId7"/>
    <p:sldId id="3388" r:id="rId8"/>
    <p:sldId id="3436" r:id="rId9"/>
    <p:sldId id="3389" r:id="rId10"/>
    <p:sldId id="3392" r:id="rId11"/>
    <p:sldId id="3437" r:id="rId12"/>
    <p:sldId id="3450" r:id="rId13"/>
    <p:sldId id="3395" r:id="rId14"/>
    <p:sldId id="3396" r:id="rId15"/>
    <p:sldId id="3443" r:id="rId16"/>
    <p:sldId id="3399" r:id="rId17"/>
    <p:sldId id="3445" r:id="rId18"/>
    <p:sldId id="3435" r:id="rId19"/>
    <p:sldId id="3446" r:id="rId20"/>
    <p:sldId id="3404" r:id="rId21"/>
    <p:sldId id="3451" r:id="rId22"/>
    <p:sldId id="3403" r:id="rId23"/>
    <p:sldId id="3407" r:id="rId24"/>
    <p:sldId id="3410" r:id="rId25"/>
    <p:sldId id="3442" r:id="rId26"/>
    <p:sldId id="3411" r:id="rId27"/>
    <p:sldId id="3452" r:id="rId28"/>
    <p:sldId id="3439" r:id="rId29"/>
    <p:sldId id="3416" r:id="rId30"/>
    <p:sldId id="3440" r:id="rId31"/>
    <p:sldId id="3417" r:id="rId32"/>
    <p:sldId id="3444" r:id="rId33"/>
    <p:sldId id="3418" r:id="rId34"/>
    <p:sldId id="3432" r:id="rId35"/>
    <p:sldId id="3453" r:id="rId36"/>
    <p:sldId id="3489" r:id="rId37"/>
  </p:sldIdLst>
  <p:sldSz cx="12858750" cy="7232650"/>
  <p:notesSz cx="6858000" cy="9144000"/>
  <p:custDataLst>
    <p:tags r:id="rId4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orient="horz" pos="4183" userDrawn="1">
          <p15:clr>
            <a:srgbClr val="A4A3A4"/>
          </p15:clr>
        </p15:guide>
        <p15:guide id="3" pos="4050" userDrawn="1">
          <p15:clr>
            <a:srgbClr val="A4A3A4"/>
          </p15:clr>
        </p15:guide>
        <p15:guide id="4" pos="557" userDrawn="1">
          <p15:clr>
            <a:srgbClr val="A4A3A4"/>
          </p15:clr>
        </p15:guide>
        <p15:guide id="5" pos="7497" userDrawn="1">
          <p15:clr>
            <a:srgbClr val="A4A3A4"/>
          </p15:clr>
        </p15:guide>
        <p15:guide id="6" pos="6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744"/>
    <a:srgbClr val="0673AE"/>
    <a:srgbClr val="FE5817"/>
    <a:srgbClr val="5ED1E5"/>
    <a:srgbClr val="FFC000"/>
    <a:srgbClr val="F2F2F2"/>
    <a:srgbClr val="C00000"/>
    <a:srgbClr val="F59817"/>
    <a:srgbClr val="33AE7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7" autoAdjust="0"/>
    <p:restoredTop sz="95317" autoAdjust="0"/>
  </p:normalViewPr>
  <p:slideViewPr>
    <p:cSldViewPr>
      <p:cViewPr>
        <p:scale>
          <a:sx n="109" d="100"/>
          <a:sy n="109" d="100"/>
        </p:scale>
        <p:origin x="-72" y="-30"/>
      </p:cViewPr>
      <p:guideLst>
        <p:guide orient="horz" pos="328"/>
        <p:guide orient="horz" pos="4183"/>
        <p:guide pos="4050"/>
        <p:guide pos="557"/>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gs" Target="tags/tag1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26FBE-8AAE-2B4A-B685-2533D053F320}"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26FBE-8AAE-2B4A-B685-2533D053F320}"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26FBE-8AAE-2B4A-B685-2533D053F320}"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26FBE-8AAE-2B4A-B685-2533D053F320}"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26FBE-8AAE-2B4A-B685-2533D053F320}"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26FBE-8AAE-2B4A-B685-2533D053F320}"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F1E6D9-6263-4AF9-9B6E-D682899A9FC1}"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ln>
        </p:spPr>
      </p:sp>
      <p:sp>
        <p:nvSpPr>
          <p:cNvPr id="79874" name="Rectangle 3"/>
          <p:cNvSpPr>
            <a:spLocks noGrp="1"/>
          </p:cNvSpPr>
          <p:nvPr>
            <p:ph type="body" idx="1"/>
          </p:nvPr>
        </p:nvSpPr>
        <p:spPr bwMode="auto">
          <a:noFill/>
        </p:spPr>
        <p:txBody>
          <a:bodyPr/>
          <a:lstStyle/>
          <a:p>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26FBE-8AAE-2B4A-B685-2533D053F320}"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26FBE-8AAE-2B4A-B685-2533D053F320}"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ln>
        </p:spPr>
      </p:sp>
      <p:sp>
        <p:nvSpPr>
          <p:cNvPr id="14338"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26FBE-8AAE-2B4A-B685-2533D053F32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ransition spd="slow" advClick="0" advTm="3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7" name="Picture Placeholder 12"/>
          <p:cNvSpPr>
            <a:spLocks noGrp="1"/>
          </p:cNvSpPr>
          <p:nvPr>
            <p:ph type="pic" sz="quarter" idx="11"/>
          </p:nvPr>
        </p:nvSpPr>
        <p:spPr>
          <a:xfrm>
            <a:off x="5266406" y="1971920"/>
            <a:ext cx="2523195" cy="1982282"/>
          </a:xfrm>
          <a:custGeom>
            <a:avLst/>
            <a:gdLst>
              <a:gd name="connsiteX0" fmla="*/ 1296020 w 2392363"/>
              <a:gd name="connsiteY0" fmla="*/ 0 h 1879600"/>
              <a:gd name="connsiteX1" fmla="*/ 1514536 w 2392363"/>
              <a:gd name="connsiteY1" fmla="*/ 0 h 1879600"/>
              <a:gd name="connsiteX2" fmla="*/ 1533373 w 2392363"/>
              <a:gd name="connsiteY2" fmla="*/ 3774 h 1879600"/>
              <a:gd name="connsiteX3" fmla="*/ 1864913 w 2392363"/>
              <a:gd name="connsiteY3" fmla="*/ 49066 h 1879600"/>
              <a:gd name="connsiteX4" fmla="*/ 2185151 w 2392363"/>
              <a:gd name="connsiteY4" fmla="*/ 177392 h 1879600"/>
              <a:gd name="connsiteX5" fmla="*/ 2381061 w 2392363"/>
              <a:gd name="connsiteY5" fmla="*/ 471787 h 1879600"/>
              <a:gd name="connsiteX6" fmla="*/ 2392363 w 2392363"/>
              <a:gd name="connsiteY6" fmla="*/ 547273 h 1879600"/>
              <a:gd name="connsiteX7" fmla="*/ 2392363 w 2392363"/>
              <a:gd name="connsiteY7" fmla="*/ 569919 h 1879600"/>
              <a:gd name="connsiteX8" fmla="*/ 2381061 w 2392363"/>
              <a:gd name="connsiteY8" fmla="*/ 652954 h 1879600"/>
              <a:gd name="connsiteX9" fmla="*/ 2268036 w 2392363"/>
              <a:gd name="connsiteY9" fmla="*/ 973769 h 1879600"/>
              <a:gd name="connsiteX10" fmla="*/ 1555978 w 2392363"/>
              <a:gd name="connsiteY10" fmla="*/ 1736177 h 1879600"/>
              <a:gd name="connsiteX11" fmla="*/ 1213135 w 2392363"/>
              <a:gd name="connsiteY11" fmla="*/ 1868277 h 1879600"/>
              <a:gd name="connsiteX12" fmla="*/ 1137785 w 2392363"/>
              <a:gd name="connsiteY12" fmla="*/ 1879600 h 1879600"/>
              <a:gd name="connsiteX13" fmla="*/ 1043598 w 2392363"/>
              <a:gd name="connsiteY13" fmla="*/ 1879600 h 1879600"/>
              <a:gd name="connsiteX14" fmla="*/ 1024760 w 2392363"/>
              <a:gd name="connsiteY14" fmla="*/ 1875826 h 1879600"/>
              <a:gd name="connsiteX15" fmla="*/ 855223 w 2392363"/>
              <a:gd name="connsiteY15" fmla="*/ 1845632 h 1879600"/>
              <a:gd name="connsiteX16" fmla="*/ 195910 w 2392363"/>
              <a:gd name="connsiteY16" fmla="*/ 1396490 h 1879600"/>
              <a:gd name="connsiteX17" fmla="*/ 15070 w 2392363"/>
              <a:gd name="connsiteY17" fmla="*/ 988866 h 1879600"/>
              <a:gd name="connsiteX18" fmla="*/ 0 w 2392363"/>
              <a:gd name="connsiteY18" fmla="*/ 909606 h 1879600"/>
              <a:gd name="connsiteX19" fmla="*/ 0 w 2392363"/>
              <a:gd name="connsiteY19" fmla="*/ 792603 h 1879600"/>
              <a:gd name="connsiteX20" fmla="*/ 11303 w 2392363"/>
              <a:gd name="connsiteY20" fmla="*/ 739762 h 1879600"/>
              <a:gd name="connsiteX21" fmla="*/ 218515 w 2392363"/>
              <a:gd name="connsiteY21" fmla="*/ 381204 h 1879600"/>
              <a:gd name="connsiteX22" fmla="*/ 614103 w 2392363"/>
              <a:gd name="connsiteY22" fmla="*/ 143423 h 1879600"/>
              <a:gd name="connsiteX23" fmla="*/ 1220670 w 2392363"/>
              <a:gd name="connsiteY23" fmla="*/ 7549 h 1879600"/>
              <a:gd name="connsiteX24" fmla="*/ 1296020 w 2392363"/>
              <a:gd name="connsiteY24" fmla="*/ 0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2363" h="1879600">
                <a:moveTo>
                  <a:pt x="1296020" y="0"/>
                </a:moveTo>
                <a:cubicBezTo>
                  <a:pt x="1367603" y="0"/>
                  <a:pt x="1442953" y="0"/>
                  <a:pt x="1514536" y="0"/>
                </a:cubicBezTo>
                <a:cubicBezTo>
                  <a:pt x="1522071" y="3774"/>
                  <a:pt x="1529606" y="3774"/>
                  <a:pt x="1533373" y="3774"/>
                </a:cubicBezTo>
                <a:cubicBezTo>
                  <a:pt x="1646398" y="11323"/>
                  <a:pt x="1755656" y="22646"/>
                  <a:pt x="1864913" y="49066"/>
                </a:cubicBezTo>
                <a:cubicBezTo>
                  <a:pt x="1977938" y="75486"/>
                  <a:pt x="2087196" y="113229"/>
                  <a:pt x="2185151" y="177392"/>
                </a:cubicBezTo>
                <a:cubicBezTo>
                  <a:pt x="2290641" y="249104"/>
                  <a:pt x="2358456" y="343461"/>
                  <a:pt x="2381061" y="471787"/>
                </a:cubicBezTo>
                <a:cubicBezTo>
                  <a:pt x="2384828" y="498207"/>
                  <a:pt x="2388596" y="524627"/>
                  <a:pt x="2392363" y="547273"/>
                </a:cubicBezTo>
                <a:cubicBezTo>
                  <a:pt x="2392363" y="554822"/>
                  <a:pt x="2392363" y="562370"/>
                  <a:pt x="2392363" y="569919"/>
                </a:cubicBezTo>
                <a:cubicBezTo>
                  <a:pt x="2388596" y="596339"/>
                  <a:pt x="2384828" y="626533"/>
                  <a:pt x="2381061" y="652954"/>
                </a:cubicBezTo>
                <a:cubicBezTo>
                  <a:pt x="2362223" y="766182"/>
                  <a:pt x="2324548" y="871863"/>
                  <a:pt x="2268036" y="973769"/>
                </a:cubicBezTo>
                <a:cubicBezTo>
                  <a:pt x="2094731" y="1283261"/>
                  <a:pt x="1853611" y="1536139"/>
                  <a:pt x="1555978" y="1736177"/>
                </a:cubicBezTo>
                <a:cubicBezTo>
                  <a:pt x="1454255" y="1804114"/>
                  <a:pt x="1337463" y="1849406"/>
                  <a:pt x="1213135" y="1868277"/>
                </a:cubicBezTo>
                <a:cubicBezTo>
                  <a:pt x="1186763" y="1872052"/>
                  <a:pt x="1160390" y="1875826"/>
                  <a:pt x="1137785" y="1879600"/>
                </a:cubicBezTo>
                <a:cubicBezTo>
                  <a:pt x="1103878" y="1879600"/>
                  <a:pt x="1073738" y="1879600"/>
                  <a:pt x="1043598" y="1879600"/>
                </a:cubicBezTo>
                <a:cubicBezTo>
                  <a:pt x="1036063" y="1875826"/>
                  <a:pt x="1032295" y="1875826"/>
                  <a:pt x="1024760" y="1875826"/>
                </a:cubicBezTo>
                <a:cubicBezTo>
                  <a:pt x="968248" y="1864503"/>
                  <a:pt x="911735" y="1860729"/>
                  <a:pt x="855223" y="1845632"/>
                </a:cubicBezTo>
                <a:cubicBezTo>
                  <a:pt x="583963" y="1773920"/>
                  <a:pt x="365448" y="1619174"/>
                  <a:pt x="195910" y="1396490"/>
                </a:cubicBezTo>
                <a:cubicBezTo>
                  <a:pt x="105490" y="1275713"/>
                  <a:pt x="41443" y="1139838"/>
                  <a:pt x="15070" y="988866"/>
                </a:cubicBezTo>
                <a:cubicBezTo>
                  <a:pt x="7535" y="962446"/>
                  <a:pt x="3768" y="936026"/>
                  <a:pt x="0" y="909606"/>
                </a:cubicBezTo>
                <a:cubicBezTo>
                  <a:pt x="0" y="871863"/>
                  <a:pt x="0" y="830346"/>
                  <a:pt x="0" y="792603"/>
                </a:cubicBezTo>
                <a:cubicBezTo>
                  <a:pt x="3768" y="773731"/>
                  <a:pt x="7535" y="758634"/>
                  <a:pt x="11303" y="739762"/>
                </a:cubicBezTo>
                <a:cubicBezTo>
                  <a:pt x="37675" y="596339"/>
                  <a:pt x="113025" y="479336"/>
                  <a:pt x="218515" y="381204"/>
                </a:cubicBezTo>
                <a:cubicBezTo>
                  <a:pt x="335308" y="275524"/>
                  <a:pt x="470938" y="200038"/>
                  <a:pt x="614103" y="143423"/>
                </a:cubicBezTo>
                <a:cubicBezTo>
                  <a:pt x="810013" y="67937"/>
                  <a:pt x="1013458" y="26420"/>
                  <a:pt x="1220670" y="7549"/>
                </a:cubicBezTo>
                <a:cubicBezTo>
                  <a:pt x="1247043" y="7549"/>
                  <a:pt x="1269648" y="3774"/>
                  <a:pt x="1296020"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
        <p:nvSpPr>
          <p:cNvPr id="8" name="Picture Placeholder 6"/>
          <p:cNvSpPr>
            <a:spLocks noGrp="1"/>
          </p:cNvSpPr>
          <p:nvPr>
            <p:ph type="pic" sz="quarter" idx="10"/>
          </p:nvPr>
        </p:nvSpPr>
        <p:spPr>
          <a:xfrm>
            <a:off x="8954938" y="2111152"/>
            <a:ext cx="2887367" cy="2011422"/>
          </a:xfrm>
          <a:custGeom>
            <a:avLst/>
            <a:gdLst>
              <a:gd name="connsiteX0" fmla="*/ 2546269 w 3810000"/>
              <a:gd name="connsiteY0" fmla="*/ 0 h 2654300"/>
              <a:gd name="connsiteX1" fmla="*/ 2817068 w 3810000"/>
              <a:gd name="connsiteY1" fmla="*/ 0 h 2654300"/>
              <a:gd name="connsiteX2" fmla="*/ 2832113 w 3810000"/>
              <a:gd name="connsiteY2" fmla="*/ 3765 h 2654300"/>
              <a:gd name="connsiteX3" fmla="*/ 3174373 w 3810000"/>
              <a:gd name="connsiteY3" fmla="*/ 45180 h 2654300"/>
              <a:gd name="connsiteX4" fmla="*/ 3531678 w 3810000"/>
              <a:gd name="connsiteY4" fmla="*/ 176953 h 2654300"/>
              <a:gd name="connsiteX5" fmla="*/ 3794956 w 3810000"/>
              <a:gd name="connsiteY5" fmla="*/ 549685 h 2654300"/>
              <a:gd name="connsiteX6" fmla="*/ 3810000 w 3810000"/>
              <a:gd name="connsiteY6" fmla="*/ 636279 h 2654300"/>
              <a:gd name="connsiteX7" fmla="*/ 3810000 w 3810000"/>
              <a:gd name="connsiteY7" fmla="*/ 726638 h 2654300"/>
              <a:gd name="connsiteX8" fmla="*/ 3806239 w 3810000"/>
              <a:gd name="connsiteY8" fmla="*/ 741698 h 2654300"/>
              <a:gd name="connsiteX9" fmla="*/ 3746061 w 3810000"/>
              <a:gd name="connsiteY9" fmla="*/ 1020306 h 2654300"/>
              <a:gd name="connsiteX10" fmla="*/ 3580573 w 3810000"/>
              <a:gd name="connsiteY10" fmla="*/ 1426922 h 2654300"/>
              <a:gd name="connsiteX11" fmla="*/ 3227029 w 3810000"/>
              <a:gd name="connsiteY11" fmla="*/ 2059436 h 2654300"/>
              <a:gd name="connsiteX12" fmla="*/ 2832113 w 3810000"/>
              <a:gd name="connsiteY12" fmla="*/ 2473582 h 2654300"/>
              <a:gd name="connsiteX13" fmla="*/ 2403347 w 3810000"/>
              <a:gd name="connsiteY13" fmla="*/ 2646770 h 2654300"/>
              <a:gd name="connsiteX14" fmla="*/ 2320602 w 3810000"/>
              <a:gd name="connsiteY14" fmla="*/ 2654300 h 2654300"/>
              <a:gd name="connsiteX15" fmla="*/ 2185202 w 3810000"/>
              <a:gd name="connsiteY15" fmla="*/ 2654300 h 2654300"/>
              <a:gd name="connsiteX16" fmla="*/ 2106219 w 3810000"/>
              <a:gd name="connsiteY16" fmla="*/ 2646770 h 2654300"/>
              <a:gd name="connsiteX17" fmla="*/ 1692498 w 3810000"/>
              <a:gd name="connsiteY17" fmla="*/ 2545116 h 2654300"/>
              <a:gd name="connsiteX18" fmla="*/ 1192271 w 3810000"/>
              <a:gd name="connsiteY18" fmla="*/ 2322983 h 2654300"/>
              <a:gd name="connsiteX19" fmla="*/ 579210 w 3810000"/>
              <a:gd name="connsiteY19" fmla="*/ 1961547 h 2654300"/>
              <a:gd name="connsiteX20" fmla="*/ 176772 w 3810000"/>
              <a:gd name="connsiteY20" fmla="*/ 1607640 h 2654300"/>
              <a:gd name="connsiteX21" fmla="*/ 18806 w 3810000"/>
              <a:gd name="connsiteY21" fmla="*/ 1332798 h 2654300"/>
              <a:gd name="connsiteX22" fmla="*/ 0 w 3810000"/>
              <a:gd name="connsiteY22" fmla="*/ 1242438 h 2654300"/>
              <a:gd name="connsiteX23" fmla="*/ 0 w 3810000"/>
              <a:gd name="connsiteY23" fmla="*/ 1140784 h 2654300"/>
              <a:gd name="connsiteX24" fmla="*/ 18806 w 3810000"/>
              <a:gd name="connsiteY24" fmla="*/ 1054190 h 2654300"/>
              <a:gd name="connsiteX25" fmla="*/ 225667 w 3810000"/>
              <a:gd name="connsiteY25" fmla="*/ 749228 h 2654300"/>
              <a:gd name="connsiteX26" fmla="*/ 861293 w 3810000"/>
              <a:gd name="connsiteY26" fmla="*/ 346377 h 2654300"/>
              <a:gd name="connsiteX27" fmla="*/ 1748914 w 3810000"/>
              <a:gd name="connsiteY27" fmla="*/ 97889 h 2654300"/>
              <a:gd name="connsiteX28" fmla="*/ 2143830 w 3810000"/>
              <a:gd name="connsiteY28" fmla="*/ 37650 h 2654300"/>
              <a:gd name="connsiteX29" fmla="*/ 2444719 w 3810000"/>
              <a:gd name="connsiteY29" fmla="*/ 7530 h 2654300"/>
              <a:gd name="connsiteX30" fmla="*/ 2546269 w 3810000"/>
              <a:gd name="connsiteY30" fmla="*/ 0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10000" h="2654300">
                <a:moveTo>
                  <a:pt x="2546269" y="0"/>
                </a:moveTo>
                <a:cubicBezTo>
                  <a:pt x="2636535" y="0"/>
                  <a:pt x="2726802" y="0"/>
                  <a:pt x="2817068" y="0"/>
                </a:cubicBezTo>
                <a:cubicBezTo>
                  <a:pt x="2820829" y="0"/>
                  <a:pt x="2824590" y="3765"/>
                  <a:pt x="2832113" y="3765"/>
                </a:cubicBezTo>
                <a:cubicBezTo>
                  <a:pt x="2944946" y="7530"/>
                  <a:pt x="3061540" y="18825"/>
                  <a:pt x="3174373" y="45180"/>
                </a:cubicBezTo>
                <a:cubicBezTo>
                  <a:pt x="3298490" y="71535"/>
                  <a:pt x="3422606" y="109184"/>
                  <a:pt x="3531678" y="176953"/>
                </a:cubicBezTo>
                <a:cubicBezTo>
                  <a:pt x="3670839" y="263548"/>
                  <a:pt x="3764867" y="387792"/>
                  <a:pt x="3794956" y="549685"/>
                </a:cubicBezTo>
                <a:cubicBezTo>
                  <a:pt x="3798717" y="576040"/>
                  <a:pt x="3802478" y="606159"/>
                  <a:pt x="3810000" y="636279"/>
                </a:cubicBezTo>
                <a:cubicBezTo>
                  <a:pt x="3810000" y="666399"/>
                  <a:pt x="3810000" y="696519"/>
                  <a:pt x="3810000" y="726638"/>
                </a:cubicBezTo>
                <a:cubicBezTo>
                  <a:pt x="3806239" y="730403"/>
                  <a:pt x="3806239" y="737933"/>
                  <a:pt x="3806239" y="741698"/>
                </a:cubicBezTo>
                <a:cubicBezTo>
                  <a:pt x="3798717" y="839587"/>
                  <a:pt x="3776150" y="929947"/>
                  <a:pt x="3746061" y="1020306"/>
                </a:cubicBezTo>
                <a:cubicBezTo>
                  <a:pt x="3700928" y="1159609"/>
                  <a:pt x="3640750" y="1295148"/>
                  <a:pt x="3580573" y="1426922"/>
                </a:cubicBezTo>
                <a:cubicBezTo>
                  <a:pt x="3479023" y="1649055"/>
                  <a:pt x="3366190" y="1859893"/>
                  <a:pt x="3227029" y="2059436"/>
                </a:cubicBezTo>
                <a:cubicBezTo>
                  <a:pt x="3117957" y="2217564"/>
                  <a:pt x="2990079" y="2360633"/>
                  <a:pt x="2832113" y="2473582"/>
                </a:cubicBezTo>
                <a:cubicBezTo>
                  <a:pt x="2704235" y="2563941"/>
                  <a:pt x="2561313" y="2624180"/>
                  <a:pt x="2403347" y="2646770"/>
                </a:cubicBezTo>
                <a:cubicBezTo>
                  <a:pt x="2373258" y="2650535"/>
                  <a:pt x="2346930" y="2654300"/>
                  <a:pt x="2320602" y="2654300"/>
                </a:cubicBezTo>
                <a:cubicBezTo>
                  <a:pt x="2275469" y="2654300"/>
                  <a:pt x="2230336" y="2654300"/>
                  <a:pt x="2185202" y="2654300"/>
                </a:cubicBezTo>
                <a:cubicBezTo>
                  <a:pt x="2158875" y="2654300"/>
                  <a:pt x="2132547" y="2650535"/>
                  <a:pt x="2106219" y="2646770"/>
                </a:cubicBezTo>
                <a:cubicBezTo>
                  <a:pt x="1963297" y="2631710"/>
                  <a:pt x="1827898" y="2594061"/>
                  <a:pt x="1692498" y="2545116"/>
                </a:cubicBezTo>
                <a:cubicBezTo>
                  <a:pt x="1519487" y="2484877"/>
                  <a:pt x="1353998" y="2405812"/>
                  <a:pt x="1192271" y="2322983"/>
                </a:cubicBezTo>
                <a:cubicBezTo>
                  <a:pt x="981649" y="2210034"/>
                  <a:pt x="774788" y="2097085"/>
                  <a:pt x="579210" y="1961547"/>
                </a:cubicBezTo>
                <a:cubicBezTo>
                  <a:pt x="432527" y="1859893"/>
                  <a:pt x="293366" y="1746944"/>
                  <a:pt x="176772" y="1607640"/>
                </a:cubicBezTo>
                <a:cubicBezTo>
                  <a:pt x="105311" y="1524811"/>
                  <a:pt x="48895" y="1438217"/>
                  <a:pt x="18806" y="1332798"/>
                </a:cubicBezTo>
                <a:cubicBezTo>
                  <a:pt x="11284" y="1302678"/>
                  <a:pt x="3761" y="1272558"/>
                  <a:pt x="0" y="1242438"/>
                </a:cubicBezTo>
                <a:cubicBezTo>
                  <a:pt x="0" y="1208554"/>
                  <a:pt x="0" y="1174669"/>
                  <a:pt x="0" y="1140784"/>
                </a:cubicBezTo>
                <a:cubicBezTo>
                  <a:pt x="7522" y="1110665"/>
                  <a:pt x="11284" y="1080545"/>
                  <a:pt x="18806" y="1054190"/>
                </a:cubicBezTo>
                <a:cubicBezTo>
                  <a:pt x="56417" y="929947"/>
                  <a:pt x="131639" y="832057"/>
                  <a:pt x="225667" y="749228"/>
                </a:cubicBezTo>
                <a:cubicBezTo>
                  <a:pt x="409961" y="572275"/>
                  <a:pt x="628105" y="444266"/>
                  <a:pt x="861293" y="346377"/>
                </a:cubicBezTo>
                <a:cubicBezTo>
                  <a:pt x="1147137" y="225898"/>
                  <a:pt x="1444265" y="154364"/>
                  <a:pt x="1748914" y="97889"/>
                </a:cubicBezTo>
                <a:cubicBezTo>
                  <a:pt x="1880553" y="71535"/>
                  <a:pt x="2012192" y="52710"/>
                  <a:pt x="2143830" y="37650"/>
                </a:cubicBezTo>
                <a:cubicBezTo>
                  <a:pt x="2245380" y="22590"/>
                  <a:pt x="2343169" y="15060"/>
                  <a:pt x="2444719" y="7530"/>
                </a:cubicBezTo>
                <a:cubicBezTo>
                  <a:pt x="2478569" y="3765"/>
                  <a:pt x="2512419" y="3765"/>
                  <a:pt x="2546269"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
        <p:nvSpPr>
          <p:cNvPr id="10" name="Picture Placeholder 18"/>
          <p:cNvSpPr>
            <a:spLocks noGrp="1"/>
          </p:cNvSpPr>
          <p:nvPr>
            <p:ph type="pic" sz="quarter" idx="12"/>
          </p:nvPr>
        </p:nvSpPr>
        <p:spPr>
          <a:xfrm>
            <a:off x="1567161" y="1695674"/>
            <a:ext cx="2351450" cy="2534776"/>
          </a:xfrm>
          <a:custGeom>
            <a:avLst/>
            <a:gdLst>
              <a:gd name="connsiteX0" fmla="*/ 1438720 w 2229523"/>
              <a:gd name="connsiteY0" fmla="*/ 0 h 2403475"/>
              <a:gd name="connsiteX1" fmla="*/ 2181525 w 2229523"/>
              <a:gd name="connsiteY1" fmla="*/ 1115092 h 2403475"/>
              <a:gd name="connsiteX2" fmla="*/ 1212485 w 2229523"/>
              <a:gd name="connsiteY2" fmla="*/ 1812024 h 2403475"/>
              <a:gd name="connsiteX3" fmla="*/ 563945 w 2229523"/>
              <a:gd name="connsiteY3" fmla="*/ 2403475 h 2403475"/>
              <a:gd name="connsiteX4" fmla="*/ 190657 w 2229523"/>
              <a:gd name="connsiteY4" fmla="*/ 2098332 h 2403475"/>
              <a:gd name="connsiteX5" fmla="*/ 605421 w 2229523"/>
              <a:gd name="connsiteY5" fmla="*/ 485969 h 2403475"/>
              <a:gd name="connsiteX6" fmla="*/ 1438720 w 2229523"/>
              <a:gd name="connsiteY6"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523" h="2403475">
                <a:moveTo>
                  <a:pt x="1438720" y="0"/>
                </a:moveTo>
                <a:cubicBezTo>
                  <a:pt x="1932666" y="0"/>
                  <a:pt x="2004308" y="821250"/>
                  <a:pt x="2181525" y="1115092"/>
                </a:cubicBezTo>
                <a:cubicBezTo>
                  <a:pt x="2434154" y="1525717"/>
                  <a:pt x="1627249" y="1597294"/>
                  <a:pt x="1212485" y="1812024"/>
                </a:cubicBezTo>
                <a:cubicBezTo>
                  <a:pt x="925921" y="1962713"/>
                  <a:pt x="793950" y="2403475"/>
                  <a:pt x="563945" y="2403475"/>
                </a:cubicBezTo>
                <a:cubicBezTo>
                  <a:pt x="465909" y="2403475"/>
                  <a:pt x="349021" y="2320597"/>
                  <a:pt x="190657" y="2098332"/>
                </a:cubicBezTo>
                <a:cubicBezTo>
                  <a:pt x="-329684" y="1363727"/>
                  <a:pt x="352792" y="727070"/>
                  <a:pt x="605421" y="485969"/>
                </a:cubicBezTo>
                <a:cubicBezTo>
                  <a:pt x="974938" y="131852"/>
                  <a:pt x="1242650" y="0"/>
                  <a:pt x="1438720"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transition spd="slow" advClick="0" advTm="3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4" name="Picture Placeholder 1602"/>
          <p:cNvSpPr>
            <a:spLocks noGrp="1"/>
          </p:cNvSpPr>
          <p:nvPr>
            <p:ph type="pic" sz="quarter" idx="10"/>
          </p:nvPr>
        </p:nvSpPr>
        <p:spPr>
          <a:xfrm>
            <a:off x="3048840" y="767771"/>
            <a:ext cx="7405883" cy="4508457"/>
          </a:xfrm>
          <a:custGeom>
            <a:avLst/>
            <a:gdLst>
              <a:gd name="connsiteX0" fmla="*/ 5390508 w 9350805"/>
              <a:gd name="connsiteY0" fmla="*/ 1179889 h 5692775"/>
              <a:gd name="connsiteX1" fmla="*/ 5394262 w 9350805"/>
              <a:gd name="connsiteY1" fmla="*/ 1179889 h 5692775"/>
              <a:gd name="connsiteX2" fmla="*/ 5395514 w 9350805"/>
              <a:gd name="connsiteY2" fmla="*/ 1181141 h 5692775"/>
              <a:gd name="connsiteX3" fmla="*/ 4632233 w 9350805"/>
              <a:gd name="connsiteY3" fmla="*/ 1044615 h 5692775"/>
              <a:gd name="connsiteX4" fmla="*/ 4632233 w 9350805"/>
              <a:gd name="connsiteY4" fmla="*/ 1048373 h 5692775"/>
              <a:gd name="connsiteX5" fmla="*/ 4630305 w 9350805"/>
              <a:gd name="connsiteY5" fmla="*/ 1045357 h 5692775"/>
              <a:gd name="connsiteX6" fmla="*/ 1122397 w 9350805"/>
              <a:gd name="connsiteY6" fmla="*/ 423858 h 5692775"/>
              <a:gd name="connsiteX7" fmla="*/ 1122397 w 9350805"/>
              <a:gd name="connsiteY7" fmla="*/ 424610 h 5692775"/>
              <a:gd name="connsiteX8" fmla="*/ 1120808 w 9350805"/>
              <a:gd name="connsiteY8" fmla="*/ 424176 h 5692775"/>
              <a:gd name="connsiteX9" fmla="*/ 1081105 w 9350805"/>
              <a:gd name="connsiteY9" fmla="*/ 413337 h 5692775"/>
              <a:gd name="connsiteX10" fmla="*/ 1120808 w 9350805"/>
              <a:gd name="connsiteY10" fmla="*/ 424176 h 5692775"/>
              <a:gd name="connsiteX11" fmla="*/ 1062335 w 9350805"/>
              <a:gd name="connsiteY11" fmla="*/ 435883 h 5692775"/>
              <a:gd name="connsiteX12" fmla="*/ 1081105 w 9350805"/>
              <a:gd name="connsiteY12" fmla="*/ 413337 h 5692775"/>
              <a:gd name="connsiteX13" fmla="*/ 4579680 w 9350805"/>
              <a:gd name="connsiteY13" fmla="*/ 0 h 5692775"/>
              <a:gd name="connsiteX14" fmla="*/ 4594695 w 9350805"/>
              <a:gd name="connsiteY14" fmla="*/ 45091 h 5692775"/>
              <a:gd name="connsiteX15" fmla="*/ 4534634 w 9350805"/>
              <a:gd name="connsiteY15" fmla="*/ 78910 h 5692775"/>
              <a:gd name="connsiteX16" fmla="*/ 4549649 w 9350805"/>
              <a:gd name="connsiteY16" fmla="*/ 86425 h 5692775"/>
              <a:gd name="connsiteX17" fmla="*/ 4519618 w 9350805"/>
              <a:gd name="connsiteY17" fmla="*/ 101455 h 5692775"/>
              <a:gd name="connsiteX18" fmla="*/ 4504603 w 9350805"/>
              <a:gd name="connsiteY18" fmla="*/ 82667 h 5692775"/>
              <a:gd name="connsiteX19" fmla="*/ 4485834 w 9350805"/>
              <a:gd name="connsiteY19" fmla="*/ 108971 h 5692775"/>
              <a:gd name="connsiteX20" fmla="*/ 4493342 w 9350805"/>
              <a:gd name="connsiteY20" fmla="*/ 116486 h 5692775"/>
              <a:gd name="connsiteX21" fmla="*/ 4474572 w 9350805"/>
              <a:gd name="connsiteY21" fmla="*/ 135274 h 5692775"/>
              <a:gd name="connsiteX22" fmla="*/ 4515865 w 9350805"/>
              <a:gd name="connsiteY22" fmla="*/ 146547 h 5692775"/>
              <a:gd name="connsiteX23" fmla="*/ 4530880 w 9350805"/>
              <a:gd name="connsiteY23" fmla="*/ 206668 h 5692775"/>
              <a:gd name="connsiteX24" fmla="*/ 4463311 w 9350805"/>
              <a:gd name="connsiteY24" fmla="*/ 210426 h 5692775"/>
              <a:gd name="connsiteX25" fmla="*/ 4470819 w 9350805"/>
              <a:gd name="connsiteY25" fmla="*/ 184123 h 5692775"/>
              <a:gd name="connsiteX26" fmla="*/ 4429526 w 9350805"/>
              <a:gd name="connsiteY26" fmla="*/ 206668 h 5692775"/>
              <a:gd name="connsiteX27" fmla="*/ 4414511 w 9350805"/>
              <a:gd name="connsiteY27" fmla="*/ 214184 h 5692775"/>
              <a:gd name="connsiteX28" fmla="*/ 4407003 w 9350805"/>
              <a:gd name="connsiteY28" fmla="*/ 221699 h 5692775"/>
              <a:gd name="connsiteX29" fmla="*/ 4384480 w 9350805"/>
              <a:gd name="connsiteY29" fmla="*/ 248002 h 5692775"/>
              <a:gd name="connsiteX30" fmla="*/ 4328173 w 9350805"/>
              <a:gd name="connsiteY30" fmla="*/ 281821 h 5692775"/>
              <a:gd name="connsiteX31" fmla="*/ 4301896 w 9350805"/>
              <a:gd name="connsiteY31" fmla="*/ 300609 h 5692775"/>
              <a:gd name="connsiteX32" fmla="*/ 4279373 w 9350805"/>
              <a:gd name="connsiteY32" fmla="*/ 323154 h 5692775"/>
              <a:gd name="connsiteX33" fmla="*/ 4238081 w 9350805"/>
              <a:gd name="connsiteY33" fmla="*/ 345700 h 5692775"/>
              <a:gd name="connsiteX34" fmla="*/ 4226819 w 9350805"/>
              <a:gd name="connsiteY34" fmla="*/ 356973 h 5692775"/>
              <a:gd name="connsiteX35" fmla="*/ 4189281 w 9350805"/>
              <a:gd name="connsiteY35" fmla="*/ 383276 h 5692775"/>
              <a:gd name="connsiteX36" fmla="*/ 4163004 w 9350805"/>
              <a:gd name="connsiteY36" fmla="*/ 417095 h 5692775"/>
              <a:gd name="connsiteX37" fmla="*/ 4159250 w 9350805"/>
              <a:gd name="connsiteY37" fmla="*/ 428367 h 5692775"/>
              <a:gd name="connsiteX38" fmla="*/ 4114204 w 9350805"/>
              <a:gd name="connsiteY38" fmla="*/ 469701 h 5692775"/>
              <a:gd name="connsiteX39" fmla="*/ 4099189 w 9350805"/>
              <a:gd name="connsiteY39" fmla="*/ 480974 h 5692775"/>
              <a:gd name="connsiteX40" fmla="*/ 4095435 w 9350805"/>
              <a:gd name="connsiteY40" fmla="*/ 496004 h 5692775"/>
              <a:gd name="connsiteX41" fmla="*/ 4110450 w 9350805"/>
              <a:gd name="connsiteY41" fmla="*/ 507277 h 5692775"/>
              <a:gd name="connsiteX42" fmla="*/ 4110450 w 9350805"/>
              <a:gd name="connsiteY42" fmla="*/ 514792 h 5692775"/>
              <a:gd name="connsiteX43" fmla="*/ 4046635 w 9350805"/>
              <a:gd name="connsiteY43" fmla="*/ 571156 h 5692775"/>
              <a:gd name="connsiteX44" fmla="*/ 4020358 w 9350805"/>
              <a:gd name="connsiteY44" fmla="*/ 567399 h 5692775"/>
              <a:gd name="connsiteX45" fmla="*/ 4012850 w 9350805"/>
              <a:gd name="connsiteY45" fmla="*/ 586187 h 5692775"/>
              <a:gd name="connsiteX46" fmla="*/ 4035373 w 9350805"/>
              <a:gd name="connsiteY46" fmla="*/ 582429 h 5692775"/>
              <a:gd name="connsiteX47" fmla="*/ 4039127 w 9350805"/>
              <a:gd name="connsiteY47" fmla="*/ 616248 h 5692775"/>
              <a:gd name="connsiteX48" fmla="*/ 4057896 w 9350805"/>
              <a:gd name="connsiteY48" fmla="*/ 612490 h 5692775"/>
              <a:gd name="connsiteX49" fmla="*/ 4035373 w 9350805"/>
              <a:gd name="connsiteY49" fmla="*/ 635036 h 5692775"/>
              <a:gd name="connsiteX50" fmla="*/ 3997835 w 9350805"/>
              <a:gd name="connsiteY50" fmla="*/ 665097 h 5692775"/>
              <a:gd name="connsiteX51" fmla="*/ 3967804 w 9350805"/>
              <a:gd name="connsiteY51" fmla="*/ 687642 h 5692775"/>
              <a:gd name="connsiteX52" fmla="*/ 3949035 w 9350805"/>
              <a:gd name="connsiteY52" fmla="*/ 698915 h 5692775"/>
              <a:gd name="connsiteX53" fmla="*/ 3930266 w 9350805"/>
              <a:gd name="connsiteY53" fmla="*/ 721461 h 5692775"/>
              <a:gd name="connsiteX54" fmla="*/ 3903989 w 9350805"/>
              <a:gd name="connsiteY54" fmla="*/ 740249 h 5692775"/>
              <a:gd name="connsiteX55" fmla="*/ 3873958 w 9350805"/>
              <a:gd name="connsiteY55" fmla="*/ 736491 h 5692775"/>
              <a:gd name="connsiteX56" fmla="*/ 3847682 w 9350805"/>
              <a:gd name="connsiteY56" fmla="*/ 759037 h 5692775"/>
              <a:gd name="connsiteX57" fmla="*/ 3858943 w 9350805"/>
              <a:gd name="connsiteY57" fmla="*/ 774067 h 5692775"/>
              <a:gd name="connsiteX58" fmla="*/ 3858943 w 9350805"/>
              <a:gd name="connsiteY58" fmla="*/ 777825 h 5692775"/>
              <a:gd name="connsiteX59" fmla="*/ 3836420 w 9350805"/>
              <a:gd name="connsiteY59" fmla="*/ 766552 h 5692775"/>
              <a:gd name="connsiteX60" fmla="*/ 3828912 w 9350805"/>
              <a:gd name="connsiteY60" fmla="*/ 785340 h 5692775"/>
              <a:gd name="connsiteX61" fmla="*/ 3817652 w 9350805"/>
              <a:gd name="connsiteY61" fmla="*/ 807886 h 5692775"/>
              <a:gd name="connsiteX62" fmla="*/ 3843929 w 9350805"/>
              <a:gd name="connsiteY62" fmla="*/ 796613 h 5692775"/>
              <a:gd name="connsiteX63" fmla="*/ 3885220 w 9350805"/>
              <a:gd name="connsiteY63" fmla="*/ 781582 h 5692775"/>
              <a:gd name="connsiteX64" fmla="*/ 3926512 w 9350805"/>
              <a:gd name="connsiteY64" fmla="*/ 759037 h 5692775"/>
              <a:gd name="connsiteX65" fmla="*/ 3945281 w 9350805"/>
              <a:gd name="connsiteY65" fmla="*/ 755279 h 5692775"/>
              <a:gd name="connsiteX66" fmla="*/ 3971558 w 9350805"/>
              <a:gd name="connsiteY66" fmla="*/ 747764 h 5692775"/>
              <a:gd name="connsiteX67" fmla="*/ 4001589 w 9350805"/>
              <a:gd name="connsiteY67" fmla="*/ 740249 h 5692775"/>
              <a:gd name="connsiteX68" fmla="*/ 4027866 w 9350805"/>
              <a:gd name="connsiteY68" fmla="*/ 744006 h 5692775"/>
              <a:gd name="connsiteX69" fmla="*/ 4039127 w 9350805"/>
              <a:gd name="connsiteY69" fmla="*/ 706430 h 5692775"/>
              <a:gd name="connsiteX70" fmla="*/ 4069158 w 9350805"/>
              <a:gd name="connsiteY70" fmla="*/ 687642 h 5692775"/>
              <a:gd name="connsiteX71" fmla="*/ 4072912 w 9350805"/>
              <a:gd name="connsiteY71" fmla="*/ 687642 h 5692775"/>
              <a:gd name="connsiteX72" fmla="*/ 4106696 w 9350805"/>
              <a:gd name="connsiteY72" fmla="*/ 661339 h 5692775"/>
              <a:gd name="connsiteX73" fmla="*/ 4110450 w 9350805"/>
              <a:gd name="connsiteY73" fmla="*/ 657581 h 5692775"/>
              <a:gd name="connsiteX74" fmla="*/ 4125465 w 9350805"/>
              <a:gd name="connsiteY74" fmla="*/ 638793 h 5692775"/>
              <a:gd name="connsiteX75" fmla="*/ 4151742 w 9350805"/>
              <a:gd name="connsiteY75" fmla="*/ 623763 h 5692775"/>
              <a:gd name="connsiteX76" fmla="*/ 4219312 w 9350805"/>
              <a:gd name="connsiteY76" fmla="*/ 563641 h 5692775"/>
              <a:gd name="connsiteX77" fmla="*/ 4241835 w 9350805"/>
              <a:gd name="connsiteY77" fmla="*/ 541096 h 5692775"/>
              <a:gd name="connsiteX78" fmla="*/ 4256850 w 9350805"/>
              <a:gd name="connsiteY78" fmla="*/ 529823 h 5692775"/>
              <a:gd name="connsiteX79" fmla="*/ 4260604 w 9350805"/>
              <a:gd name="connsiteY79" fmla="*/ 496004 h 5692775"/>
              <a:gd name="connsiteX80" fmla="*/ 4271865 w 9350805"/>
              <a:gd name="connsiteY80" fmla="*/ 499762 h 5692775"/>
              <a:gd name="connsiteX81" fmla="*/ 4283127 w 9350805"/>
              <a:gd name="connsiteY81" fmla="*/ 499762 h 5692775"/>
              <a:gd name="connsiteX82" fmla="*/ 4313158 w 9350805"/>
              <a:gd name="connsiteY82" fmla="*/ 465943 h 5692775"/>
              <a:gd name="connsiteX83" fmla="*/ 4354450 w 9350805"/>
              <a:gd name="connsiteY83" fmla="*/ 458428 h 5692775"/>
              <a:gd name="connsiteX84" fmla="*/ 4373219 w 9350805"/>
              <a:gd name="connsiteY84" fmla="*/ 450913 h 5692775"/>
              <a:gd name="connsiteX85" fmla="*/ 4376973 w 9350805"/>
              <a:gd name="connsiteY85" fmla="*/ 450913 h 5692775"/>
              <a:gd name="connsiteX86" fmla="*/ 4399496 w 9350805"/>
              <a:gd name="connsiteY86" fmla="*/ 398306 h 5692775"/>
              <a:gd name="connsiteX87" fmla="*/ 4448296 w 9350805"/>
              <a:gd name="connsiteY87" fmla="*/ 372003 h 5692775"/>
              <a:gd name="connsiteX88" fmla="*/ 4482080 w 9350805"/>
              <a:gd name="connsiteY88" fmla="*/ 383276 h 5692775"/>
              <a:gd name="connsiteX89" fmla="*/ 4497095 w 9350805"/>
              <a:gd name="connsiteY89" fmla="*/ 398306 h 5692775"/>
              <a:gd name="connsiteX90" fmla="*/ 4545895 w 9350805"/>
              <a:gd name="connsiteY90" fmla="*/ 372003 h 5692775"/>
              <a:gd name="connsiteX91" fmla="*/ 4553403 w 9350805"/>
              <a:gd name="connsiteY91" fmla="*/ 390791 h 5692775"/>
              <a:gd name="connsiteX92" fmla="*/ 4587187 w 9350805"/>
              <a:gd name="connsiteY92" fmla="*/ 375761 h 5692775"/>
              <a:gd name="connsiteX93" fmla="*/ 4752356 w 9350805"/>
              <a:gd name="connsiteY93" fmla="*/ 300609 h 5692775"/>
              <a:gd name="connsiteX94" fmla="*/ 4771125 w 9350805"/>
              <a:gd name="connsiteY94" fmla="*/ 304366 h 5692775"/>
              <a:gd name="connsiteX95" fmla="*/ 4733587 w 9350805"/>
              <a:gd name="connsiteY95" fmla="*/ 330670 h 5692775"/>
              <a:gd name="connsiteX96" fmla="*/ 4771125 w 9350805"/>
              <a:gd name="connsiteY96" fmla="*/ 345700 h 5692775"/>
              <a:gd name="connsiteX97" fmla="*/ 4778633 w 9350805"/>
              <a:gd name="connsiteY97" fmla="*/ 356973 h 5692775"/>
              <a:gd name="connsiteX98" fmla="*/ 4771125 w 9350805"/>
              <a:gd name="connsiteY98" fmla="*/ 368246 h 5692775"/>
              <a:gd name="connsiteX99" fmla="*/ 4737341 w 9350805"/>
              <a:gd name="connsiteY99" fmla="*/ 387034 h 5692775"/>
              <a:gd name="connsiteX100" fmla="*/ 4711064 w 9350805"/>
              <a:gd name="connsiteY100" fmla="*/ 394549 h 5692775"/>
              <a:gd name="connsiteX101" fmla="*/ 4658510 w 9350805"/>
              <a:gd name="connsiteY101" fmla="*/ 413337 h 5692775"/>
              <a:gd name="connsiteX102" fmla="*/ 4654756 w 9350805"/>
              <a:gd name="connsiteY102" fmla="*/ 417095 h 5692775"/>
              <a:gd name="connsiteX103" fmla="*/ 4662264 w 9350805"/>
              <a:gd name="connsiteY103" fmla="*/ 428367 h 5692775"/>
              <a:gd name="connsiteX104" fmla="*/ 4534634 w 9350805"/>
              <a:gd name="connsiteY104" fmla="*/ 507277 h 5692775"/>
              <a:gd name="connsiteX105" fmla="*/ 4538388 w 9350805"/>
              <a:gd name="connsiteY105" fmla="*/ 514792 h 5692775"/>
              <a:gd name="connsiteX106" fmla="*/ 4545895 w 9350805"/>
              <a:gd name="connsiteY106" fmla="*/ 522308 h 5692775"/>
              <a:gd name="connsiteX107" fmla="*/ 4523372 w 9350805"/>
              <a:gd name="connsiteY107" fmla="*/ 541096 h 5692775"/>
              <a:gd name="connsiteX108" fmla="*/ 4508357 w 9350805"/>
              <a:gd name="connsiteY108" fmla="*/ 529823 h 5692775"/>
              <a:gd name="connsiteX109" fmla="*/ 4493342 w 9350805"/>
              <a:gd name="connsiteY109" fmla="*/ 541096 h 5692775"/>
              <a:gd name="connsiteX110" fmla="*/ 4512111 w 9350805"/>
              <a:gd name="connsiteY110" fmla="*/ 582429 h 5692775"/>
              <a:gd name="connsiteX111" fmla="*/ 4448296 w 9350805"/>
              <a:gd name="connsiteY111" fmla="*/ 631278 h 5692775"/>
              <a:gd name="connsiteX112" fmla="*/ 4452049 w 9350805"/>
              <a:gd name="connsiteY112" fmla="*/ 635036 h 5692775"/>
              <a:gd name="connsiteX113" fmla="*/ 4418265 w 9350805"/>
              <a:gd name="connsiteY113" fmla="*/ 627521 h 5692775"/>
              <a:gd name="connsiteX114" fmla="*/ 4358203 w 9350805"/>
              <a:gd name="connsiteY114" fmla="*/ 695157 h 5692775"/>
              <a:gd name="connsiteX115" fmla="*/ 4391988 w 9350805"/>
              <a:gd name="connsiteY115" fmla="*/ 687642 h 5692775"/>
              <a:gd name="connsiteX116" fmla="*/ 4343189 w 9350805"/>
              <a:gd name="connsiteY116" fmla="*/ 698915 h 5692775"/>
              <a:gd name="connsiteX117" fmla="*/ 4328173 w 9350805"/>
              <a:gd name="connsiteY117" fmla="*/ 725218 h 5692775"/>
              <a:gd name="connsiteX118" fmla="*/ 4316912 w 9350805"/>
              <a:gd name="connsiteY118" fmla="*/ 736491 h 5692775"/>
              <a:gd name="connsiteX119" fmla="*/ 4301896 w 9350805"/>
              <a:gd name="connsiteY119" fmla="*/ 755279 h 5692775"/>
              <a:gd name="connsiteX120" fmla="*/ 4230573 w 9350805"/>
              <a:gd name="connsiteY120" fmla="*/ 826674 h 5692775"/>
              <a:gd name="connsiteX121" fmla="*/ 4223065 w 9350805"/>
              <a:gd name="connsiteY121" fmla="*/ 837947 h 5692775"/>
              <a:gd name="connsiteX122" fmla="*/ 4204296 w 9350805"/>
              <a:gd name="connsiteY122" fmla="*/ 849219 h 5692775"/>
              <a:gd name="connsiteX123" fmla="*/ 4196789 w 9350805"/>
              <a:gd name="connsiteY123" fmla="*/ 868007 h 5692775"/>
              <a:gd name="connsiteX124" fmla="*/ 4196789 w 9350805"/>
              <a:gd name="connsiteY124" fmla="*/ 894311 h 5692775"/>
              <a:gd name="connsiteX125" fmla="*/ 4178019 w 9350805"/>
              <a:gd name="connsiteY125" fmla="*/ 898068 h 5692775"/>
              <a:gd name="connsiteX126" fmla="*/ 4151742 w 9350805"/>
              <a:gd name="connsiteY126" fmla="*/ 898068 h 5692775"/>
              <a:gd name="connsiteX127" fmla="*/ 4114204 w 9350805"/>
              <a:gd name="connsiteY127" fmla="*/ 909341 h 5692775"/>
              <a:gd name="connsiteX128" fmla="*/ 4114204 w 9350805"/>
              <a:gd name="connsiteY128" fmla="*/ 931887 h 5692775"/>
              <a:gd name="connsiteX129" fmla="*/ 4136727 w 9350805"/>
              <a:gd name="connsiteY129" fmla="*/ 946917 h 5692775"/>
              <a:gd name="connsiteX130" fmla="*/ 4155496 w 9350805"/>
              <a:gd name="connsiteY130" fmla="*/ 939402 h 5692775"/>
              <a:gd name="connsiteX131" fmla="*/ 4159250 w 9350805"/>
              <a:gd name="connsiteY131" fmla="*/ 939402 h 5692775"/>
              <a:gd name="connsiteX132" fmla="*/ 4144235 w 9350805"/>
              <a:gd name="connsiteY132" fmla="*/ 973220 h 5692775"/>
              <a:gd name="connsiteX133" fmla="*/ 4147989 w 9350805"/>
              <a:gd name="connsiteY133" fmla="*/ 973220 h 5692775"/>
              <a:gd name="connsiteX134" fmla="*/ 4178019 w 9350805"/>
              <a:gd name="connsiteY134" fmla="*/ 950675 h 5692775"/>
              <a:gd name="connsiteX135" fmla="*/ 4178019 w 9350805"/>
              <a:gd name="connsiteY135" fmla="*/ 935644 h 5692775"/>
              <a:gd name="connsiteX136" fmla="*/ 4178019 w 9350805"/>
              <a:gd name="connsiteY136" fmla="*/ 913099 h 5692775"/>
              <a:gd name="connsiteX137" fmla="*/ 4200542 w 9350805"/>
              <a:gd name="connsiteY137" fmla="*/ 909341 h 5692775"/>
              <a:gd name="connsiteX138" fmla="*/ 4189281 w 9350805"/>
              <a:gd name="connsiteY138" fmla="*/ 935644 h 5692775"/>
              <a:gd name="connsiteX139" fmla="*/ 4215558 w 9350805"/>
              <a:gd name="connsiteY139" fmla="*/ 905584 h 5692775"/>
              <a:gd name="connsiteX140" fmla="*/ 4249342 w 9350805"/>
              <a:gd name="connsiteY140" fmla="*/ 898068 h 5692775"/>
              <a:gd name="connsiteX141" fmla="*/ 4253096 w 9350805"/>
              <a:gd name="connsiteY141" fmla="*/ 894311 h 5692775"/>
              <a:gd name="connsiteX142" fmla="*/ 4279373 w 9350805"/>
              <a:gd name="connsiteY142" fmla="*/ 875523 h 5692775"/>
              <a:gd name="connsiteX143" fmla="*/ 4294388 w 9350805"/>
              <a:gd name="connsiteY143" fmla="*/ 856735 h 5692775"/>
              <a:gd name="connsiteX144" fmla="*/ 4298142 w 9350805"/>
              <a:gd name="connsiteY144" fmla="*/ 849219 h 5692775"/>
              <a:gd name="connsiteX145" fmla="*/ 4346942 w 9350805"/>
              <a:gd name="connsiteY145" fmla="*/ 819159 h 5692775"/>
              <a:gd name="connsiteX146" fmla="*/ 4373219 w 9350805"/>
              <a:gd name="connsiteY146" fmla="*/ 792855 h 5692775"/>
              <a:gd name="connsiteX147" fmla="*/ 4395742 w 9350805"/>
              <a:gd name="connsiteY147" fmla="*/ 777825 h 5692775"/>
              <a:gd name="connsiteX148" fmla="*/ 4437035 w 9350805"/>
              <a:gd name="connsiteY148" fmla="*/ 736491 h 5692775"/>
              <a:gd name="connsiteX149" fmla="*/ 4474572 w 9350805"/>
              <a:gd name="connsiteY149" fmla="*/ 706430 h 5692775"/>
              <a:gd name="connsiteX150" fmla="*/ 4512111 w 9350805"/>
              <a:gd name="connsiteY150" fmla="*/ 680127 h 5692775"/>
              <a:gd name="connsiteX151" fmla="*/ 4530880 w 9350805"/>
              <a:gd name="connsiteY151" fmla="*/ 672612 h 5692775"/>
              <a:gd name="connsiteX152" fmla="*/ 4542141 w 9350805"/>
              <a:gd name="connsiteY152" fmla="*/ 657581 h 5692775"/>
              <a:gd name="connsiteX153" fmla="*/ 4564664 w 9350805"/>
              <a:gd name="connsiteY153" fmla="*/ 635036 h 5692775"/>
              <a:gd name="connsiteX154" fmla="*/ 4587187 w 9350805"/>
              <a:gd name="connsiteY154" fmla="*/ 620005 h 5692775"/>
              <a:gd name="connsiteX155" fmla="*/ 4624726 w 9350805"/>
              <a:gd name="connsiteY155" fmla="*/ 586187 h 5692775"/>
              <a:gd name="connsiteX156" fmla="*/ 4673526 w 9350805"/>
              <a:gd name="connsiteY156" fmla="*/ 541096 h 5692775"/>
              <a:gd name="connsiteX157" fmla="*/ 4684787 w 9350805"/>
              <a:gd name="connsiteY157" fmla="*/ 533580 h 5692775"/>
              <a:gd name="connsiteX158" fmla="*/ 4737341 w 9350805"/>
              <a:gd name="connsiteY158" fmla="*/ 496004 h 5692775"/>
              <a:gd name="connsiteX159" fmla="*/ 4763618 w 9350805"/>
              <a:gd name="connsiteY159" fmla="*/ 477216 h 5692775"/>
              <a:gd name="connsiteX160" fmla="*/ 4778633 w 9350805"/>
              <a:gd name="connsiteY160" fmla="*/ 480974 h 5692775"/>
              <a:gd name="connsiteX161" fmla="*/ 4789895 w 9350805"/>
              <a:gd name="connsiteY161" fmla="*/ 518550 h 5692775"/>
              <a:gd name="connsiteX162" fmla="*/ 4789895 w 9350805"/>
              <a:gd name="connsiteY162" fmla="*/ 526065 h 5692775"/>
              <a:gd name="connsiteX163" fmla="*/ 4737341 w 9350805"/>
              <a:gd name="connsiteY163" fmla="*/ 544853 h 5692775"/>
              <a:gd name="connsiteX164" fmla="*/ 4722326 w 9350805"/>
              <a:gd name="connsiteY164" fmla="*/ 537338 h 5692775"/>
              <a:gd name="connsiteX165" fmla="*/ 4707310 w 9350805"/>
              <a:gd name="connsiteY165" fmla="*/ 556126 h 5692775"/>
              <a:gd name="connsiteX166" fmla="*/ 4733587 w 9350805"/>
              <a:gd name="connsiteY166" fmla="*/ 559884 h 5692775"/>
              <a:gd name="connsiteX167" fmla="*/ 4748602 w 9350805"/>
              <a:gd name="connsiteY167" fmla="*/ 559884 h 5692775"/>
              <a:gd name="connsiteX168" fmla="*/ 4782387 w 9350805"/>
              <a:gd name="connsiteY168" fmla="*/ 574914 h 5692775"/>
              <a:gd name="connsiteX169" fmla="*/ 4797402 w 9350805"/>
              <a:gd name="connsiteY169" fmla="*/ 552368 h 5692775"/>
              <a:gd name="connsiteX170" fmla="*/ 4804910 w 9350805"/>
              <a:gd name="connsiteY170" fmla="*/ 567399 h 5692775"/>
              <a:gd name="connsiteX171" fmla="*/ 4789895 w 9350805"/>
              <a:gd name="connsiteY171" fmla="*/ 586187 h 5692775"/>
              <a:gd name="connsiteX172" fmla="*/ 4681033 w 9350805"/>
              <a:gd name="connsiteY172" fmla="*/ 638793 h 5692775"/>
              <a:gd name="connsiteX173" fmla="*/ 4662264 w 9350805"/>
              <a:gd name="connsiteY173" fmla="*/ 653824 h 5692775"/>
              <a:gd name="connsiteX174" fmla="*/ 4617218 w 9350805"/>
              <a:gd name="connsiteY174" fmla="*/ 702673 h 5692775"/>
              <a:gd name="connsiteX175" fmla="*/ 4572172 w 9350805"/>
              <a:gd name="connsiteY175" fmla="*/ 740249 h 5692775"/>
              <a:gd name="connsiteX176" fmla="*/ 4508357 w 9350805"/>
              <a:gd name="connsiteY176" fmla="*/ 789098 h 5692775"/>
              <a:gd name="connsiteX177" fmla="*/ 4407003 w 9350805"/>
              <a:gd name="connsiteY177" fmla="*/ 871765 h 5692775"/>
              <a:gd name="connsiteX178" fmla="*/ 4388235 w 9350805"/>
              <a:gd name="connsiteY178" fmla="*/ 890553 h 5692775"/>
              <a:gd name="connsiteX179" fmla="*/ 4463311 w 9350805"/>
              <a:gd name="connsiteY179" fmla="*/ 871765 h 5692775"/>
              <a:gd name="connsiteX180" fmla="*/ 4467065 w 9350805"/>
              <a:gd name="connsiteY180" fmla="*/ 879280 h 5692775"/>
              <a:gd name="connsiteX181" fmla="*/ 4452049 w 9350805"/>
              <a:gd name="connsiteY181" fmla="*/ 890553 h 5692775"/>
              <a:gd name="connsiteX182" fmla="*/ 4433280 w 9350805"/>
              <a:gd name="connsiteY182" fmla="*/ 916856 h 5692775"/>
              <a:gd name="connsiteX183" fmla="*/ 4422019 w 9350805"/>
              <a:gd name="connsiteY183" fmla="*/ 935644 h 5692775"/>
              <a:gd name="connsiteX184" fmla="*/ 4403249 w 9350805"/>
              <a:gd name="connsiteY184" fmla="*/ 943160 h 5692775"/>
              <a:gd name="connsiteX185" fmla="*/ 4294388 w 9350805"/>
              <a:gd name="connsiteY185" fmla="*/ 1048373 h 5692775"/>
              <a:gd name="connsiteX186" fmla="*/ 4286881 w 9350805"/>
              <a:gd name="connsiteY186" fmla="*/ 1055888 h 5692775"/>
              <a:gd name="connsiteX187" fmla="*/ 4298142 w 9350805"/>
              <a:gd name="connsiteY187" fmla="*/ 1055888 h 5692775"/>
              <a:gd name="connsiteX188" fmla="*/ 4343189 w 9350805"/>
              <a:gd name="connsiteY188" fmla="*/ 1025827 h 5692775"/>
              <a:gd name="connsiteX189" fmla="*/ 4376973 w 9350805"/>
              <a:gd name="connsiteY189" fmla="*/ 995766 h 5692775"/>
              <a:gd name="connsiteX190" fmla="*/ 4373219 w 9350805"/>
              <a:gd name="connsiteY190" fmla="*/ 1014554 h 5692775"/>
              <a:gd name="connsiteX191" fmla="*/ 4324419 w 9350805"/>
              <a:gd name="connsiteY191" fmla="*/ 1052130 h 5692775"/>
              <a:gd name="connsiteX192" fmla="*/ 4305650 w 9350805"/>
              <a:gd name="connsiteY192" fmla="*/ 1082191 h 5692775"/>
              <a:gd name="connsiteX193" fmla="*/ 4271865 w 9350805"/>
              <a:gd name="connsiteY193" fmla="*/ 1093464 h 5692775"/>
              <a:gd name="connsiteX194" fmla="*/ 4249342 w 9350805"/>
              <a:gd name="connsiteY194" fmla="*/ 1112252 h 5692775"/>
              <a:gd name="connsiteX195" fmla="*/ 4253096 w 9350805"/>
              <a:gd name="connsiteY195" fmla="*/ 1100979 h 5692775"/>
              <a:gd name="connsiteX196" fmla="*/ 4208050 w 9350805"/>
              <a:gd name="connsiteY196" fmla="*/ 1123525 h 5692775"/>
              <a:gd name="connsiteX197" fmla="*/ 4196789 w 9350805"/>
              <a:gd name="connsiteY197" fmla="*/ 1138555 h 5692775"/>
              <a:gd name="connsiteX198" fmla="*/ 3900235 w 9350805"/>
              <a:gd name="connsiteY198" fmla="*/ 1352739 h 5692775"/>
              <a:gd name="connsiteX199" fmla="*/ 3813897 w 9350805"/>
              <a:gd name="connsiteY199" fmla="*/ 1405345 h 5692775"/>
              <a:gd name="connsiteX200" fmla="*/ 3795129 w 9350805"/>
              <a:gd name="connsiteY200" fmla="*/ 1431649 h 5692775"/>
              <a:gd name="connsiteX201" fmla="*/ 3783866 w 9350805"/>
              <a:gd name="connsiteY201" fmla="*/ 1439164 h 5692775"/>
              <a:gd name="connsiteX202" fmla="*/ 3761343 w 9350805"/>
              <a:gd name="connsiteY202" fmla="*/ 1446679 h 5692775"/>
              <a:gd name="connsiteX203" fmla="*/ 3735067 w 9350805"/>
              <a:gd name="connsiteY203" fmla="*/ 1461710 h 5692775"/>
              <a:gd name="connsiteX204" fmla="*/ 3720052 w 9350805"/>
              <a:gd name="connsiteY204" fmla="*/ 1484255 h 5692775"/>
              <a:gd name="connsiteX205" fmla="*/ 3708790 w 9350805"/>
              <a:gd name="connsiteY205" fmla="*/ 1503043 h 5692775"/>
              <a:gd name="connsiteX206" fmla="*/ 3705036 w 9350805"/>
              <a:gd name="connsiteY206" fmla="*/ 1503043 h 5692775"/>
              <a:gd name="connsiteX207" fmla="*/ 3705036 w 9350805"/>
              <a:gd name="connsiteY207" fmla="*/ 1488013 h 5692775"/>
              <a:gd name="connsiteX208" fmla="*/ 3686267 w 9350805"/>
              <a:gd name="connsiteY208" fmla="*/ 1521831 h 5692775"/>
              <a:gd name="connsiteX209" fmla="*/ 3573652 w 9350805"/>
              <a:gd name="connsiteY209" fmla="*/ 1596983 h 5692775"/>
              <a:gd name="connsiteX210" fmla="*/ 3577405 w 9350805"/>
              <a:gd name="connsiteY210" fmla="*/ 1600741 h 5692775"/>
              <a:gd name="connsiteX211" fmla="*/ 3656236 w 9350805"/>
              <a:gd name="connsiteY211" fmla="*/ 1555650 h 5692775"/>
              <a:gd name="connsiteX212" fmla="*/ 3693775 w 9350805"/>
              <a:gd name="connsiteY212" fmla="*/ 1540619 h 5692775"/>
              <a:gd name="connsiteX213" fmla="*/ 3731313 w 9350805"/>
              <a:gd name="connsiteY213" fmla="*/ 1529346 h 5692775"/>
              <a:gd name="connsiteX214" fmla="*/ 3765097 w 9350805"/>
              <a:gd name="connsiteY214" fmla="*/ 1514316 h 5692775"/>
              <a:gd name="connsiteX215" fmla="*/ 3772605 w 9350805"/>
              <a:gd name="connsiteY215" fmla="*/ 1506801 h 5692775"/>
              <a:gd name="connsiteX216" fmla="*/ 3795129 w 9350805"/>
              <a:gd name="connsiteY216" fmla="*/ 1488013 h 5692775"/>
              <a:gd name="connsiteX217" fmla="*/ 3847682 w 9350805"/>
              <a:gd name="connsiteY217" fmla="*/ 1454194 h 5692775"/>
              <a:gd name="connsiteX218" fmla="*/ 3862697 w 9350805"/>
              <a:gd name="connsiteY218" fmla="*/ 1454194 h 5692775"/>
              <a:gd name="connsiteX219" fmla="*/ 3858943 w 9350805"/>
              <a:gd name="connsiteY219" fmla="*/ 1439164 h 5692775"/>
              <a:gd name="connsiteX220" fmla="*/ 3870205 w 9350805"/>
              <a:gd name="connsiteY220" fmla="*/ 1439164 h 5692775"/>
              <a:gd name="connsiteX221" fmla="*/ 3888974 w 9350805"/>
              <a:gd name="connsiteY221" fmla="*/ 1439164 h 5692775"/>
              <a:gd name="connsiteX222" fmla="*/ 3937774 w 9350805"/>
              <a:gd name="connsiteY222" fmla="*/ 1397830 h 5692775"/>
              <a:gd name="connsiteX223" fmla="*/ 3941528 w 9350805"/>
              <a:gd name="connsiteY223" fmla="*/ 1394073 h 5692775"/>
              <a:gd name="connsiteX224" fmla="*/ 4065404 w 9350805"/>
              <a:gd name="connsiteY224" fmla="*/ 1326436 h 5692775"/>
              <a:gd name="connsiteX225" fmla="*/ 4065404 w 9350805"/>
              <a:gd name="connsiteY225" fmla="*/ 1333951 h 5692775"/>
              <a:gd name="connsiteX226" fmla="*/ 4099189 w 9350805"/>
              <a:gd name="connsiteY226" fmla="*/ 1333951 h 5692775"/>
              <a:gd name="connsiteX227" fmla="*/ 4091681 w 9350805"/>
              <a:gd name="connsiteY227" fmla="*/ 1307648 h 5692775"/>
              <a:gd name="connsiteX228" fmla="*/ 4147989 w 9350805"/>
              <a:gd name="connsiteY228" fmla="*/ 1258799 h 5692775"/>
              <a:gd name="connsiteX229" fmla="*/ 4196789 w 9350805"/>
              <a:gd name="connsiteY229" fmla="*/ 1228738 h 5692775"/>
              <a:gd name="connsiteX230" fmla="*/ 4204296 w 9350805"/>
              <a:gd name="connsiteY230" fmla="*/ 1224980 h 5692775"/>
              <a:gd name="connsiteX231" fmla="*/ 4226819 w 9350805"/>
              <a:gd name="connsiteY231" fmla="*/ 1213707 h 5692775"/>
              <a:gd name="connsiteX232" fmla="*/ 4241835 w 9350805"/>
              <a:gd name="connsiteY232" fmla="*/ 1202435 h 5692775"/>
              <a:gd name="connsiteX233" fmla="*/ 4268112 w 9350805"/>
              <a:gd name="connsiteY233" fmla="*/ 1187404 h 5692775"/>
              <a:gd name="connsiteX234" fmla="*/ 4369465 w 9350805"/>
              <a:gd name="connsiteY234" fmla="*/ 1108494 h 5692775"/>
              <a:gd name="connsiteX235" fmla="*/ 4373219 w 9350805"/>
              <a:gd name="connsiteY235" fmla="*/ 1085949 h 5692775"/>
              <a:gd name="connsiteX236" fmla="*/ 4376973 w 9350805"/>
              <a:gd name="connsiteY236" fmla="*/ 1089706 h 5692775"/>
              <a:gd name="connsiteX237" fmla="*/ 4403249 w 9350805"/>
              <a:gd name="connsiteY237" fmla="*/ 1078433 h 5692775"/>
              <a:gd name="connsiteX238" fmla="*/ 4418265 w 9350805"/>
              <a:gd name="connsiteY238" fmla="*/ 1070918 h 5692775"/>
              <a:gd name="connsiteX239" fmla="*/ 4418265 w 9350805"/>
              <a:gd name="connsiteY239" fmla="*/ 1052130 h 5692775"/>
              <a:gd name="connsiteX240" fmla="*/ 4452049 w 9350805"/>
              <a:gd name="connsiteY240" fmla="*/ 1037100 h 5692775"/>
              <a:gd name="connsiteX241" fmla="*/ 4474572 w 9350805"/>
              <a:gd name="connsiteY241" fmla="*/ 1040857 h 5692775"/>
              <a:gd name="connsiteX242" fmla="*/ 4474572 w 9350805"/>
              <a:gd name="connsiteY242" fmla="*/ 1037100 h 5692775"/>
              <a:gd name="connsiteX243" fmla="*/ 4463311 w 9350805"/>
              <a:gd name="connsiteY243" fmla="*/ 1022069 h 5692775"/>
              <a:gd name="connsiteX244" fmla="*/ 4497095 w 9350805"/>
              <a:gd name="connsiteY244" fmla="*/ 1003281 h 5692775"/>
              <a:gd name="connsiteX245" fmla="*/ 4512111 w 9350805"/>
              <a:gd name="connsiteY245" fmla="*/ 984493 h 5692775"/>
              <a:gd name="connsiteX246" fmla="*/ 4515865 w 9350805"/>
              <a:gd name="connsiteY246" fmla="*/ 976978 h 5692775"/>
              <a:gd name="connsiteX247" fmla="*/ 4575926 w 9350805"/>
              <a:gd name="connsiteY247" fmla="*/ 935644 h 5692775"/>
              <a:gd name="connsiteX248" fmla="*/ 4613464 w 9350805"/>
              <a:gd name="connsiteY248" fmla="*/ 939402 h 5692775"/>
              <a:gd name="connsiteX249" fmla="*/ 4617218 w 9350805"/>
              <a:gd name="connsiteY249" fmla="*/ 950675 h 5692775"/>
              <a:gd name="connsiteX250" fmla="*/ 4579680 w 9350805"/>
              <a:gd name="connsiteY250" fmla="*/ 965705 h 5692775"/>
              <a:gd name="connsiteX251" fmla="*/ 4632233 w 9350805"/>
              <a:gd name="connsiteY251" fmla="*/ 980736 h 5692775"/>
              <a:gd name="connsiteX252" fmla="*/ 4632233 w 9350805"/>
              <a:gd name="connsiteY252" fmla="*/ 999524 h 5692775"/>
              <a:gd name="connsiteX253" fmla="*/ 4628480 w 9350805"/>
              <a:gd name="connsiteY253" fmla="*/ 1022069 h 5692775"/>
              <a:gd name="connsiteX254" fmla="*/ 4624726 w 9350805"/>
              <a:gd name="connsiteY254" fmla="*/ 1036630 h 5692775"/>
              <a:gd name="connsiteX255" fmla="*/ 4630305 w 9350805"/>
              <a:gd name="connsiteY255" fmla="*/ 1045357 h 5692775"/>
              <a:gd name="connsiteX256" fmla="*/ 4583434 w 9350805"/>
              <a:gd name="connsiteY256" fmla="*/ 1063403 h 5692775"/>
              <a:gd name="connsiteX257" fmla="*/ 4549649 w 9350805"/>
              <a:gd name="connsiteY257" fmla="*/ 1097222 h 5692775"/>
              <a:gd name="connsiteX258" fmla="*/ 4508357 w 9350805"/>
              <a:gd name="connsiteY258" fmla="*/ 1119767 h 5692775"/>
              <a:gd name="connsiteX259" fmla="*/ 4482080 w 9350805"/>
              <a:gd name="connsiteY259" fmla="*/ 1134798 h 5692775"/>
              <a:gd name="connsiteX260" fmla="*/ 4470819 w 9350805"/>
              <a:gd name="connsiteY260" fmla="*/ 1104737 h 5692775"/>
              <a:gd name="connsiteX261" fmla="*/ 4433280 w 9350805"/>
              <a:gd name="connsiteY261" fmla="*/ 1123525 h 5692775"/>
              <a:gd name="connsiteX262" fmla="*/ 4459557 w 9350805"/>
              <a:gd name="connsiteY262" fmla="*/ 1131040 h 5692775"/>
              <a:gd name="connsiteX263" fmla="*/ 4455803 w 9350805"/>
              <a:gd name="connsiteY263" fmla="*/ 1168616 h 5692775"/>
              <a:gd name="connsiteX264" fmla="*/ 4422019 w 9350805"/>
              <a:gd name="connsiteY264" fmla="*/ 1179889 h 5692775"/>
              <a:gd name="connsiteX265" fmla="*/ 4410757 w 9350805"/>
              <a:gd name="connsiteY265" fmla="*/ 1179889 h 5692775"/>
              <a:gd name="connsiteX266" fmla="*/ 4407003 w 9350805"/>
              <a:gd name="connsiteY266" fmla="*/ 1168616 h 5692775"/>
              <a:gd name="connsiteX267" fmla="*/ 4422019 w 9350805"/>
              <a:gd name="connsiteY267" fmla="*/ 1153586 h 5692775"/>
              <a:gd name="connsiteX268" fmla="*/ 4418265 w 9350805"/>
              <a:gd name="connsiteY268" fmla="*/ 1149828 h 5692775"/>
              <a:gd name="connsiteX269" fmla="*/ 4373219 w 9350805"/>
              <a:gd name="connsiteY269" fmla="*/ 1179889 h 5692775"/>
              <a:gd name="connsiteX270" fmla="*/ 4376973 w 9350805"/>
              <a:gd name="connsiteY270" fmla="*/ 1191162 h 5692775"/>
              <a:gd name="connsiteX271" fmla="*/ 4324419 w 9350805"/>
              <a:gd name="connsiteY271" fmla="*/ 1217465 h 5692775"/>
              <a:gd name="connsiteX272" fmla="*/ 4260604 w 9350805"/>
              <a:gd name="connsiteY272" fmla="*/ 1262556 h 5692775"/>
              <a:gd name="connsiteX273" fmla="*/ 4155496 w 9350805"/>
              <a:gd name="connsiteY273" fmla="*/ 1341466 h 5692775"/>
              <a:gd name="connsiteX274" fmla="*/ 4151742 w 9350805"/>
              <a:gd name="connsiteY274" fmla="*/ 1348981 h 5692775"/>
              <a:gd name="connsiteX275" fmla="*/ 4181773 w 9350805"/>
              <a:gd name="connsiteY275" fmla="*/ 1341466 h 5692775"/>
              <a:gd name="connsiteX276" fmla="*/ 4196789 w 9350805"/>
              <a:gd name="connsiteY276" fmla="*/ 1333951 h 5692775"/>
              <a:gd name="connsiteX277" fmla="*/ 4253096 w 9350805"/>
              <a:gd name="connsiteY277" fmla="*/ 1292617 h 5692775"/>
              <a:gd name="connsiteX278" fmla="*/ 4279373 w 9350805"/>
              <a:gd name="connsiteY278" fmla="*/ 1266314 h 5692775"/>
              <a:gd name="connsiteX279" fmla="*/ 4339435 w 9350805"/>
              <a:gd name="connsiteY279" fmla="*/ 1224980 h 5692775"/>
              <a:gd name="connsiteX280" fmla="*/ 4358203 w 9350805"/>
              <a:gd name="connsiteY280" fmla="*/ 1243768 h 5692775"/>
              <a:gd name="connsiteX281" fmla="*/ 4275619 w 9350805"/>
              <a:gd name="connsiteY281" fmla="*/ 1277587 h 5692775"/>
              <a:gd name="connsiteX282" fmla="*/ 4298142 w 9350805"/>
              <a:gd name="connsiteY282" fmla="*/ 1285102 h 5692775"/>
              <a:gd name="connsiteX283" fmla="*/ 4268112 w 9350805"/>
              <a:gd name="connsiteY283" fmla="*/ 1307648 h 5692775"/>
              <a:gd name="connsiteX284" fmla="*/ 4219312 w 9350805"/>
              <a:gd name="connsiteY284" fmla="*/ 1337708 h 5692775"/>
              <a:gd name="connsiteX285" fmla="*/ 4211804 w 9350805"/>
              <a:gd name="connsiteY285" fmla="*/ 1345224 h 5692775"/>
              <a:gd name="connsiteX286" fmla="*/ 4170512 w 9350805"/>
              <a:gd name="connsiteY286" fmla="*/ 1382800 h 5692775"/>
              <a:gd name="connsiteX287" fmla="*/ 4144235 w 9350805"/>
              <a:gd name="connsiteY287" fmla="*/ 1401588 h 5692775"/>
              <a:gd name="connsiteX288" fmla="*/ 4114204 w 9350805"/>
              <a:gd name="connsiteY288" fmla="*/ 1431649 h 5692775"/>
              <a:gd name="connsiteX289" fmla="*/ 4110450 w 9350805"/>
              <a:gd name="connsiteY289" fmla="*/ 1435406 h 5692775"/>
              <a:gd name="connsiteX290" fmla="*/ 3986574 w 9350805"/>
              <a:gd name="connsiteY290" fmla="*/ 1521831 h 5692775"/>
              <a:gd name="connsiteX291" fmla="*/ 3915251 w 9350805"/>
              <a:gd name="connsiteY291" fmla="*/ 1574438 h 5692775"/>
              <a:gd name="connsiteX292" fmla="*/ 3907743 w 9350805"/>
              <a:gd name="connsiteY292" fmla="*/ 1585711 h 5692775"/>
              <a:gd name="connsiteX293" fmla="*/ 3934020 w 9350805"/>
              <a:gd name="connsiteY293" fmla="*/ 1581953 h 5692775"/>
              <a:gd name="connsiteX294" fmla="*/ 4027866 w 9350805"/>
              <a:gd name="connsiteY294" fmla="*/ 1540619 h 5692775"/>
              <a:gd name="connsiteX295" fmla="*/ 4114204 w 9350805"/>
              <a:gd name="connsiteY295" fmla="*/ 1484255 h 5692775"/>
              <a:gd name="connsiteX296" fmla="*/ 4196789 w 9350805"/>
              <a:gd name="connsiteY296" fmla="*/ 1439164 h 5692775"/>
              <a:gd name="connsiteX297" fmla="*/ 4200542 w 9350805"/>
              <a:gd name="connsiteY297" fmla="*/ 1442921 h 5692775"/>
              <a:gd name="connsiteX298" fmla="*/ 4147989 w 9350805"/>
              <a:gd name="connsiteY298" fmla="*/ 1491770 h 5692775"/>
              <a:gd name="connsiteX299" fmla="*/ 4204296 w 9350805"/>
              <a:gd name="connsiteY299" fmla="*/ 1491770 h 5692775"/>
              <a:gd name="connsiteX300" fmla="*/ 4166758 w 9350805"/>
              <a:gd name="connsiteY300" fmla="*/ 1525589 h 5692775"/>
              <a:gd name="connsiteX301" fmla="*/ 4151742 w 9350805"/>
              <a:gd name="connsiteY301" fmla="*/ 1529346 h 5692775"/>
              <a:gd name="connsiteX302" fmla="*/ 4144235 w 9350805"/>
              <a:gd name="connsiteY302" fmla="*/ 1540619 h 5692775"/>
              <a:gd name="connsiteX303" fmla="*/ 4140481 w 9350805"/>
              <a:gd name="connsiteY303" fmla="*/ 1559407 h 5692775"/>
              <a:gd name="connsiteX304" fmla="*/ 4121712 w 9350805"/>
              <a:gd name="connsiteY304" fmla="*/ 1555650 h 5692775"/>
              <a:gd name="connsiteX305" fmla="*/ 4117958 w 9350805"/>
              <a:gd name="connsiteY305" fmla="*/ 1563165 h 5692775"/>
              <a:gd name="connsiteX306" fmla="*/ 4114204 w 9350805"/>
              <a:gd name="connsiteY306" fmla="*/ 1585711 h 5692775"/>
              <a:gd name="connsiteX307" fmla="*/ 4132973 w 9350805"/>
              <a:gd name="connsiteY307" fmla="*/ 1578195 h 5692775"/>
              <a:gd name="connsiteX308" fmla="*/ 4155496 w 9350805"/>
              <a:gd name="connsiteY308" fmla="*/ 1566922 h 5692775"/>
              <a:gd name="connsiteX309" fmla="*/ 4151742 w 9350805"/>
              <a:gd name="connsiteY309" fmla="*/ 1585711 h 5692775"/>
              <a:gd name="connsiteX310" fmla="*/ 4189281 w 9350805"/>
              <a:gd name="connsiteY310" fmla="*/ 1596983 h 5692775"/>
              <a:gd name="connsiteX311" fmla="*/ 4181773 w 9350805"/>
              <a:gd name="connsiteY311" fmla="*/ 1570680 h 5692775"/>
              <a:gd name="connsiteX312" fmla="*/ 4196789 w 9350805"/>
              <a:gd name="connsiteY312" fmla="*/ 1570680 h 5692775"/>
              <a:gd name="connsiteX313" fmla="*/ 4249342 w 9350805"/>
              <a:gd name="connsiteY313" fmla="*/ 1566922 h 5692775"/>
              <a:gd name="connsiteX314" fmla="*/ 4256850 w 9350805"/>
              <a:gd name="connsiteY314" fmla="*/ 1563165 h 5692775"/>
              <a:gd name="connsiteX315" fmla="*/ 4324419 w 9350805"/>
              <a:gd name="connsiteY315" fmla="*/ 1559407 h 5692775"/>
              <a:gd name="connsiteX316" fmla="*/ 4331927 w 9350805"/>
              <a:gd name="connsiteY316" fmla="*/ 1533104 h 5692775"/>
              <a:gd name="connsiteX317" fmla="*/ 4339435 w 9350805"/>
              <a:gd name="connsiteY317" fmla="*/ 1555650 h 5692775"/>
              <a:gd name="connsiteX318" fmla="*/ 4433280 w 9350805"/>
              <a:gd name="connsiteY318" fmla="*/ 1529346 h 5692775"/>
              <a:gd name="connsiteX319" fmla="*/ 4482080 w 9350805"/>
              <a:gd name="connsiteY319" fmla="*/ 1525589 h 5692775"/>
              <a:gd name="connsiteX320" fmla="*/ 4538388 w 9350805"/>
              <a:gd name="connsiteY320" fmla="*/ 1518074 h 5692775"/>
              <a:gd name="connsiteX321" fmla="*/ 4530880 w 9350805"/>
              <a:gd name="connsiteY321" fmla="*/ 1533104 h 5692775"/>
              <a:gd name="connsiteX322" fmla="*/ 4557157 w 9350805"/>
              <a:gd name="connsiteY322" fmla="*/ 1533104 h 5692775"/>
              <a:gd name="connsiteX323" fmla="*/ 4575926 w 9350805"/>
              <a:gd name="connsiteY323" fmla="*/ 1510558 h 5692775"/>
              <a:gd name="connsiteX324" fmla="*/ 4628480 w 9350805"/>
              <a:gd name="connsiteY324" fmla="*/ 1488013 h 5692775"/>
              <a:gd name="connsiteX325" fmla="*/ 4677280 w 9350805"/>
              <a:gd name="connsiteY325" fmla="*/ 1488013 h 5692775"/>
              <a:gd name="connsiteX326" fmla="*/ 4703556 w 9350805"/>
              <a:gd name="connsiteY326" fmla="*/ 1476740 h 5692775"/>
              <a:gd name="connsiteX327" fmla="*/ 4722326 w 9350805"/>
              <a:gd name="connsiteY327" fmla="*/ 1457952 h 5692775"/>
              <a:gd name="connsiteX328" fmla="*/ 4767372 w 9350805"/>
              <a:gd name="connsiteY328" fmla="*/ 1465467 h 5692775"/>
              <a:gd name="connsiteX329" fmla="*/ 4801156 w 9350805"/>
              <a:gd name="connsiteY329" fmla="*/ 1427891 h 5692775"/>
              <a:gd name="connsiteX330" fmla="*/ 4831187 w 9350805"/>
              <a:gd name="connsiteY330" fmla="*/ 1420376 h 5692775"/>
              <a:gd name="connsiteX331" fmla="*/ 4861217 w 9350805"/>
              <a:gd name="connsiteY331" fmla="*/ 1416618 h 5692775"/>
              <a:gd name="connsiteX332" fmla="*/ 4834941 w 9350805"/>
              <a:gd name="connsiteY332" fmla="*/ 1401588 h 5692775"/>
              <a:gd name="connsiteX333" fmla="*/ 4857464 w 9350805"/>
              <a:gd name="connsiteY333" fmla="*/ 1375284 h 5692775"/>
              <a:gd name="connsiteX334" fmla="*/ 4887494 w 9350805"/>
              <a:gd name="connsiteY334" fmla="*/ 1367769 h 5692775"/>
              <a:gd name="connsiteX335" fmla="*/ 4928787 w 9350805"/>
              <a:gd name="connsiteY335" fmla="*/ 1352739 h 5692775"/>
              <a:gd name="connsiteX336" fmla="*/ 4955063 w 9350805"/>
              <a:gd name="connsiteY336" fmla="*/ 1333951 h 5692775"/>
              <a:gd name="connsiteX337" fmla="*/ 5000109 w 9350805"/>
              <a:gd name="connsiteY337" fmla="*/ 1303890 h 5692775"/>
              <a:gd name="connsiteX338" fmla="*/ 5011371 w 9350805"/>
              <a:gd name="connsiteY338" fmla="*/ 1281344 h 5692775"/>
              <a:gd name="connsiteX339" fmla="*/ 5078940 w 9350805"/>
              <a:gd name="connsiteY339" fmla="*/ 1221223 h 5692775"/>
              <a:gd name="connsiteX340" fmla="*/ 5082694 w 9350805"/>
              <a:gd name="connsiteY340" fmla="*/ 1213707 h 5692775"/>
              <a:gd name="connsiteX341" fmla="*/ 5090201 w 9350805"/>
              <a:gd name="connsiteY341" fmla="*/ 1202435 h 5692775"/>
              <a:gd name="connsiteX342" fmla="*/ 5127740 w 9350805"/>
              <a:gd name="connsiteY342" fmla="*/ 1179889 h 5692775"/>
              <a:gd name="connsiteX343" fmla="*/ 5108971 w 9350805"/>
              <a:gd name="connsiteY343" fmla="*/ 1161101 h 5692775"/>
              <a:gd name="connsiteX344" fmla="*/ 5150263 w 9350805"/>
              <a:gd name="connsiteY344" fmla="*/ 1123525 h 5692775"/>
              <a:gd name="connsiteX345" fmla="*/ 5154017 w 9350805"/>
              <a:gd name="connsiteY345" fmla="*/ 1134798 h 5692775"/>
              <a:gd name="connsiteX346" fmla="*/ 5206570 w 9350805"/>
              <a:gd name="connsiteY346" fmla="*/ 1138555 h 5692775"/>
              <a:gd name="connsiteX347" fmla="*/ 5184047 w 9350805"/>
              <a:gd name="connsiteY347" fmla="*/ 1112252 h 5692775"/>
              <a:gd name="connsiteX348" fmla="*/ 5214078 w 9350805"/>
              <a:gd name="connsiteY348" fmla="*/ 1097222 h 5692775"/>
              <a:gd name="connsiteX349" fmla="*/ 5240355 w 9350805"/>
              <a:gd name="connsiteY349" fmla="*/ 1108494 h 5692775"/>
              <a:gd name="connsiteX350" fmla="*/ 5247863 w 9350805"/>
              <a:gd name="connsiteY350" fmla="*/ 1104737 h 5692775"/>
              <a:gd name="connsiteX351" fmla="*/ 5217832 w 9350805"/>
              <a:gd name="connsiteY351" fmla="*/ 1085949 h 5692775"/>
              <a:gd name="connsiteX352" fmla="*/ 5266632 w 9350805"/>
              <a:gd name="connsiteY352" fmla="*/ 1052130 h 5692775"/>
              <a:gd name="connsiteX353" fmla="*/ 5244109 w 9350805"/>
              <a:gd name="connsiteY353" fmla="*/ 1040857 h 5692775"/>
              <a:gd name="connsiteX354" fmla="*/ 5266632 w 9350805"/>
              <a:gd name="connsiteY354" fmla="*/ 1033342 h 5692775"/>
              <a:gd name="connsiteX355" fmla="*/ 5304170 w 9350805"/>
              <a:gd name="connsiteY355" fmla="*/ 1025827 h 5692775"/>
              <a:gd name="connsiteX356" fmla="*/ 5311678 w 9350805"/>
              <a:gd name="connsiteY356" fmla="*/ 988251 h 5692775"/>
              <a:gd name="connsiteX357" fmla="*/ 5296662 w 9350805"/>
              <a:gd name="connsiteY357" fmla="*/ 965705 h 5692775"/>
              <a:gd name="connsiteX358" fmla="*/ 5337955 w 9350805"/>
              <a:gd name="connsiteY358" fmla="*/ 969463 h 5692775"/>
              <a:gd name="connsiteX359" fmla="*/ 5356724 w 9350805"/>
              <a:gd name="connsiteY359" fmla="*/ 961948 h 5692775"/>
              <a:gd name="connsiteX360" fmla="*/ 5371739 w 9350805"/>
              <a:gd name="connsiteY360" fmla="*/ 946917 h 5692775"/>
              <a:gd name="connsiteX361" fmla="*/ 5352970 w 9350805"/>
              <a:gd name="connsiteY361" fmla="*/ 935644 h 5692775"/>
              <a:gd name="connsiteX362" fmla="*/ 5398016 w 9350805"/>
              <a:gd name="connsiteY362" fmla="*/ 909341 h 5692775"/>
              <a:gd name="connsiteX363" fmla="*/ 5446816 w 9350805"/>
              <a:gd name="connsiteY363" fmla="*/ 875523 h 5692775"/>
              <a:gd name="connsiteX364" fmla="*/ 5469339 w 9350805"/>
              <a:gd name="connsiteY364" fmla="*/ 871765 h 5692775"/>
              <a:gd name="connsiteX365" fmla="*/ 5473093 w 9350805"/>
              <a:gd name="connsiteY365" fmla="*/ 875523 h 5692775"/>
              <a:gd name="connsiteX366" fmla="*/ 5476847 w 9350805"/>
              <a:gd name="connsiteY366" fmla="*/ 875523 h 5692775"/>
              <a:gd name="connsiteX367" fmla="*/ 5476847 w 9350805"/>
              <a:gd name="connsiteY367" fmla="*/ 837947 h 5692775"/>
              <a:gd name="connsiteX368" fmla="*/ 5473093 w 9350805"/>
              <a:gd name="connsiteY368" fmla="*/ 837947 h 5692775"/>
              <a:gd name="connsiteX369" fmla="*/ 5458077 w 9350805"/>
              <a:gd name="connsiteY369" fmla="*/ 830431 h 5692775"/>
              <a:gd name="connsiteX370" fmla="*/ 5461831 w 9350805"/>
              <a:gd name="connsiteY370" fmla="*/ 819159 h 5692775"/>
              <a:gd name="connsiteX371" fmla="*/ 5480600 w 9350805"/>
              <a:gd name="connsiteY371" fmla="*/ 819159 h 5692775"/>
              <a:gd name="connsiteX372" fmla="*/ 5488108 w 9350805"/>
              <a:gd name="connsiteY372" fmla="*/ 815401 h 5692775"/>
              <a:gd name="connsiteX373" fmla="*/ 5521893 w 9350805"/>
              <a:gd name="connsiteY373" fmla="*/ 804128 h 5692775"/>
              <a:gd name="connsiteX374" fmla="*/ 5506877 w 9350805"/>
              <a:gd name="connsiteY374" fmla="*/ 796613 h 5692775"/>
              <a:gd name="connsiteX375" fmla="*/ 5529400 w 9350805"/>
              <a:gd name="connsiteY375" fmla="*/ 770310 h 5692775"/>
              <a:gd name="connsiteX376" fmla="*/ 5566939 w 9350805"/>
              <a:gd name="connsiteY376" fmla="*/ 747764 h 5692775"/>
              <a:gd name="connsiteX377" fmla="*/ 5604477 w 9350805"/>
              <a:gd name="connsiteY377" fmla="*/ 736491 h 5692775"/>
              <a:gd name="connsiteX378" fmla="*/ 5581954 w 9350805"/>
              <a:gd name="connsiteY378" fmla="*/ 713946 h 5692775"/>
              <a:gd name="connsiteX379" fmla="*/ 5600723 w 9350805"/>
              <a:gd name="connsiteY379" fmla="*/ 691400 h 5692775"/>
              <a:gd name="connsiteX380" fmla="*/ 5627000 w 9350805"/>
              <a:gd name="connsiteY380" fmla="*/ 683885 h 5692775"/>
              <a:gd name="connsiteX381" fmla="*/ 5645769 w 9350805"/>
              <a:gd name="connsiteY381" fmla="*/ 661339 h 5692775"/>
              <a:gd name="connsiteX382" fmla="*/ 5668292 w 9350805"/>
              <a:gd name="connsiteY382" fmla="*/ 650066 h 5692775"/>
              <a:gd name="connsiteX383" fmla="*/ 5683308 w 9350805"/>
              <a:gd name="connsiteY383" fmla="*/ 650066 h 5692775"/>
              <a:gd name="connsiteX384" fmla="*/ 5683308 w 9350805"/>
              <a:gd name="connsiteY384" fmla="*/ 646309 h 5692775"/>
              <a:gd name="connsiteX385" fmla="*/ 5668292 w 9350805"/>
              <a:gd name="connsiteY385" fmla="*/ 642551 h 5692775"/>
              <a:gd name="connsiteX386" fmla="*/ 5668292 w 9350805"/>
              <a:gd name="connsiteY386" fmla="*/ 638793 h 5692775"/>
              <a:gd name="connsiteX387" fmla="*/ 5694569 w 9350805"/>
              <a:gd name="connsiteY387" fmla="*/ 635036 h 5692775"/>
              <a:gd name="connsiteX388" fmla="*/ 5717092 w 9350805"/>
              <a:gd name="connsiteY388" fmla="*/ 612490 h 5692775"/>
              <a:gd name="connsiteX389" fmla="*/ 5709584 w 9350805"/>
              <a:gd name="connsiteY389" fmla="*/ 608733 h 5692775"/>
              <a:gd name="connsiteX390" fmla="*/ 5713338 w 9350805"/>
              <a:gd name="connsiteY390" fmla="*/ 589944 h 5692775"/>
              <a:gd name="connsiteX391" fmla="*/ 5732107 w 9350805"/>
              <a:gd name="connsiteY391" fmla="*/ 586187 h 5692775"/>
              <a:gd name="connsiteX392" fmla="*/ 5765892 w 9350805"/>
              <a:gd name="connsiteY392" fmla="*/ 559884 h 5692775"/>
              <a:gd name="connsiteX393" fmla="*/ 5777153 w 9350805"/>
              <a:gd name="connsiteY393" fmla="*/ 552368 h 5692775"/>
              <a:gd name="connsiteX394" fmla="*/ 5788415 w 9350805"/>
              <a:gd name="connsiteY394" fmla="*/ 544853 h 5692775"/>
              <a:gd name="connsiteX395" fmla="*/ 5784661 w 9350805"/>
              <a:gd name="connsiteY395" fmla="*/ 533580 h 5692775"/>
              <a:gd name="connsiteX396" fmla="*/ 5788415 w 9350805"/>
              <a:gd name="connsiteY396" fmla="*/ 518550 h 5692775"/>
              <a:gd name="connsiteX397" fmla="*/ 5807184 w 9350805"/>
              <a:gd name="connsiteY397" fmla="*/ 514792 h 5692775"/>
              <a:gd name="connsiteX398" fmla="*/ 5837215 w 9350805"/>
              <a:gd name="connsiteY398" fmla="*/ 503520 h 5692775"/>
              <a:gd name="connsiteX399" fmla="*/ 5855984 w 9350805"/>
              <a:gd name="connsiteY399" fmla="*/ 480974 h 5692775"/>
              <a:gd name="connsiteX400" fmla="*/ 5833461 w 9350805"/>
              <a:gd name="connsiteY400" fmla="*/ 473459 h 5692775"/>
              <a:gd name="connsiteX401" fmla="*/ 5825953 w 9350805"/>
              <a:gd name="connsiteY401" fmla="*/ 462186 h 5692775"/>
              <a:gd name="connsiteX402" fmla="*/ 5852230 w 9350805"/>
              <a:gd name="connsiteY402" fmla="*/ 454671 h 5692775"/>
              <a:gd name="connsiteX403" fmla="*/ 5878507 w 9350805"/>
              <a:gd name="connsiteY403" fmla="*/ 428367 h 5692775"/>
              <a:gd name="connsiteX404" fmla="*/ 5889769 w 9350805"/>
              <a:gd name="connsiteY404" fmla="*/ 420852 h 5692775"/>
              <a:gd name="connsiteX405" fmla="*/ 5916045 w 9350805"/>
              <a:gd name="connsiteY405" fmla="*/ 405822 h 5692775"/>
              <a:gd name="connsiteX406" fmla="*/ 5964845 w 9350805"/>
              <a:gd name="connsiteY406" fmla="*/ 364488 h 5692775"/>
              <a:gd name="connsiteX407" fmla="*/ 5983614 w 9350805"/>
              <a:gd name="connsiteY407" fmla="*/ 360730 h 5692775"/>
              <a:gd name="connsiteX408" fmla="*/ 6006137 w 9350805"/>
              <a:gd name="connsiteY408" fmla="*/ 364488 h 5692775"/>
              <a:gd name="connsiteX409" fmla="*/ 6002384 w 9350805"/>
              <a:gd name="connsiteY409" fmla="*/ 341942 h 5692775"/>
              <a:gd name="connsiteX410" fmla="*/ 5998630 w 9350805"/>
              <a:gd name="connsiteY410" fmla="*/ 330670 h 5692775"/>
              <a:gd name="connsiteX411" fmla="*/ 6024907 w 9350805"/>
              <a:gd name="connsiteY411" fmla="*/ 311882 h 5692775"/>
              <a:gd name="connsiteX412" fmla="*/ 6077460 w 9350805"/>
              <a:gd name="connsiteY412" fmla="*/ 270548 h 5692775"/>
              <a:gd name="connsiteX413" fmla="*/ 6099983 w 9350805"/>
              <a:gd name="connsiteY413" fmla="*/ 266790 h 5692775"/>
              <a:gd name="connsiteX414" fmla="*/ 6122506 w 9350805"/>
              <a:gd name="connsiteY414" fmla="*/ 259275 h 5692775"/>
              <a:gd name="connsiteX415" fmla="*/ 6107491 w 9350805"/>
              <a:gd name="connsiteY415" fmla="*/ 232972 h 5692775"/>
              <a:gd name="connsiteX416" fmla="*/ 6163799 w 9350805"/>
              <a:gd name="connsiteY416" fmla="*/ 217941 h 5692775"/>
              <a:gd name="connsiteX417" fmla="*/ 6205091 w 9350805"/>
              <a:gd name="connsiteY417" fmla="*/ 184123 h 5692775"/>
              <a:gd name="connsiteX418" fmla="*/ 6223860 w 9350805"/>
              <a:gd name="connsiteY418" fmla="*/ 172850 h 5692775"/>
              <a:gd name="connsiteX419" fmla="*/ 6250137 w 9350805"/>
              <a:gd name="connsiteY419" fmla="*/ 154062 h 5692775"/>
              <a:gd name="connsiteX420" fmla="*/ 6272660 w 9350805"/>
              <a:gd name="connsiteY420" fmla="*/ 120244 h 5692775"/>
              <a:gd name="connsiteX421" fmla="*/ 6295183 w 9350805"/>
              <a:gd name="connsiteY421" fmla="*/ 97698 h 5692775"/>
              <a:gd name="connsiteX422" fmla="*/ 6321460 w 9350805"/>
              <a:gd name="connsiteY422" fmla="*/ 75152 h 5692775"/>
              <a:gd name="connsiteX423" fmla="*/ 6343983 w 9350805"/>
              <a:gd name="connsiteY423" fmla="*/ 71395 h 5692775"/>
              <a:gd name="connsiteX424" fmla="*/ 6362752 w 9350805"/>
              <a:gd name="connsiteY424" fmla="*/ 71395 h 5692775"/>
              <a:gd name="connsiteX425" fmla="*/ 6358998 w 9350805"/>
              <a:gd name="connsiteY425" fmla="*/ 52607 h 5692775"/>
              <a:gd name="connsiteX426" fmla="*/ 6407798 w 9350805"/>
              <a:gd name="connsiteY426" fmla="*/ 52607 h 5692775"/>
              <a:gd name="connsiteX427" fmla="*/ 6445336 w 9350805"/>
              <a:gd name="connsiteY427" fmla="*/ 33819 h 5692775"/>
              <a:gd name="connsiteX428" fmla="*/ 6482875 w 9350805"/>
              <a:gd name="connsiteY428" fmla="*/ 45091 h 5692775"/>
              <a:gd name="connsiteX429" fmla="*/ 6486628 w 9350805"/>
              <a:gd name="connsiteY429" fmla="*/ 48849 h 5692775"/>
              <a:gd name="connsiteX430" fmla="*/ 6467859 w 9350805"/>
              <a:gd name="connsiteY430" fmla="*/ 56364 h 5692775"/>
              <a:gd name="connsiteX431" fmla="*/ 6441582 w 9350805"/>
              <a:gd name="connsiteY431" fmla="*/ 63879 h 5692775"/>
              <a:gd name="connsiteX432" fmla="*/ 6430321 w 9350805"/>
              <a:gd name="connsiteY432" fmla="*/ 86425 h 5692775"/>
              <a:gd name="connsiteX433" fmla="*/ 6430321 w 9350805"/>
              <a:gd name="connsiteY433" fmla="*/ 90183 h 5692775"/>
              <a:gd name="connsiteX434" fmla="*/ 6497890 w 9350805"/>
              <a:gd name="connsiteY434" fmla="*/ 86425 h 5692775"/>
              <a:gd name="connsiteX435" fmla="*/ 6524167 w 9350805"/>
              <a:gd name="connsiteY435" fmla="*/ 75152 h 5692775"/>
              <a:gd name="connsiteX436" fmla="*/ 6471613 w 9350805"/>
              <a:gd name="connsiteY436" fmla="*/ 116486 h 5692775"/>
              <a:gd name="connsiteX437" fmla="*/ 6460352 w 9350805"/>
              <a:gd name="connsiteY437" fmla="*/ 131516 h 5692775"/>
              <a:gd name="connsiteX438" fmla="*/ 6411552 w 9350805"/>
              <a:gd name="connsiteY438" fmla="*/ 154062 h 5692775"/>
              <a:gd name="connsiteX439" fmla="*/ 6377767 w 9350805"/>
              <a:gd name="connsiteY439" fmla="*/ 172850 h 5692775"/>
              <a:gd name="connsiteX440" fmla="*/ 6366506 w 9350805"/>
              <a:gd name="connsiteY440" fmla="*/ 157820 h 5692775"/>
              <a:gd name="connsiteX441" fmla="*/ 6332721 w 9350805"/>
              <a:gd name="connsiteY441" fmla="*/ 202911 h 5692775"/>
              <a:gd name="connsiteX442" fmla="*/ 6272660 w 9350805"/>
              <a:gd name="connsiteY442" fmla="*/ 274305 h 5692775"/>
              <a:gd name="connsiteX443" fmla="*/ 6268906 w 9350805"/>
              <a:gd name="connsiteY443" fmla="*/ 274305 h 5692775"/>
              <a:gd name="connsiteX444" fmla="*/ 6246383 w 9350805"/>
              <a:gd name="connsiteY444" fmla="*/ 259275 h 5692775"/>
              <a:gd name="connsiteX445" fmla="*/ 6246383 w 9350805"/>
              <a:gd name="connsiteY445" fmla="*/ 281821 h 5692775"/>
              <a:gd name="connsiteX446" fmla="*/ 6231368 w 9350805"/>
              <a:gd name="connsiteY446" fmla="*/ 311882 h 5692775"/>
              <a:gd name="connsiteX447" fmla="*/ 6216352 w 9350805"/>
              <a:gd name="connsiteY447" fmla="*/ 323154 h 5692775"/>
              <a:gd name="connsiteX448" fmla="*/ 6197583 w 9350805"/>
              <a:gd name="connsiteY448" fmla="*/ 334427 h 5692775"/>
              <a:gd name="connsiteX449" fmla="*/ 6167552 w 9350805"/>
              <a:gd name="connsiteY449" fmla="*/ 360730 h 5692775"/>
              <a:gd name="connsiteX450" fmla="*/ 6163799 w 9350805"/>
              <a:gd name="connsiteY450" fmla="*/ 368246 h 5692775"/>
              <a:gd name="connsiteX451" fmla="*/ 6118753 w 9350805"/>
              <a:gd name="connsiteY451" fmla="*/ 420852 h 5692775"/>
              <a:gd name="connsiteX452" fmla="*/ 6077460 w 9350805"/>
              <a:gd name="connsiteY452" fmla="*/ 469701 h 5692775"/>
              <a:gd name="connsiteX453" fmla="*/ 6024907 w 9350805"/>
              <a:gd name="connsiteY453" fmla="*/ 484732 h 5692775"/>
              <a:gd name="connsiteX454" fmla="*/ 6009891 w 9350805"/>
              <a:gd name="connsiteY454" fmla="*/ 511035 h 5692775"/>
              <a:gd name="connsiteX455" fmla="*/ 6021153 w 9350805"/>
              <a:gd name="connsiteY455" fmla="*/ 514792 h 5692775"/>
              <a:gd name="connsiteX456" fmla="*/ 5968599 w 9350805"/>
              <a:gd name="connsiteY456" fmla="*/ 571156 h 5692775"/>
              <a:gd name="connsiteX457" fmla="*/ 5957338 w 9350805"/>
              <a:gd name="connsiteY457" fmla="*/ 567399 h 5692775"/>
              <a:gd name="connsiteX458" fmla="*/ 5946076 w 9350805"/>
              <a:gd name="connsiteY458" fmla="*/ 582429 h 5692775"/>
              <a:gd name="connsiteX459" fmla="*/ 5923553 w 9350805"/>
              <a:gd name="connsiteY459" fmla="*/ 608733 h 5692775"/>
              <a:gd name="connsiteX460" fmla="*/ 5897276 w 9350805"/>
              <a:gd name="connsiteY460" fmla="*/ 635036 h 5692775"/>
              <a:gd name="connsiteX461" fmla="*/ 5874753 w 9350805"/>
              <a:gd name="connsiteY461" fmla="*/ 642551 h 5692775"/>
              <a:gd name="connsiteX462" fmla="*/ 5863492 w 9350805"/>
              <a:gd name="connsiteY462" fmla="*/ 646309 h 5692775"/>
              <a:gd name="connsiteX463" fmla="*/ 5878507 w 9350805"/>
              <a:gd name="connsiteY463" fmla="*/ 653824 h 5692775"/>
              <a:gd name="connsiteX464" fmla="*/ 5822199 w 9350805"/>
              <a:gd name="connsiteY464" fmla="*/ 706430 h 5692775"/>
              <a:gd name="connsiteX465" fmla="*/ 5803430 w 9350805"/>
              <a:gd name="connsiteY465" fmla="*/ 728976 h 5692775"/>
              <a:gd name="connsiteX466" fmla="*/ 5758384 w 9350805"/>
              <a:gd name="connsiteY466" fmla="*/ 777825 h 5692775"/>
              <a:gd name="connsiteX467" fmla="*/ 5732107 w 9350805"/>
              <a:gd name="connsiteY467" fmla="*/ 777825 h 5692775"/>
              <a:gd name="connsiteX468" fmla="*/ 5709584 w 9350805"/>
              <a:gd name="connsiteY468" fmla="*/ 792855 h 5692775"/>
              <a:gd name="connsiteX469" fmla="*/ 5705831 w 9350805"/>
              <a:gd name="connsiteY469" fmla="*/ 804128 h 5692775"/>
              <a:gd name="connsiteX470" fmla="*/ 5664538 w 9350805"/>
              <a:gd name="connsiteY470" fmla="*/ 837947 h 5692775"/>
              <a:gd name="connsiteX471" fmla="*/ 5627000 w 9350805"/>
              <a:gd name="connsiteY471" fmla="*/ 871765 h 5692775"/>
              <a:gd name="connsiteX472" fmla="*/ 5593215 w 9350805"/>
              <a:gd name="connsiteY472" fmla="*/ 894311 h 5692775"/>
              <a:gd name="connsiteX473" fmla="*/ 5600723 w 9350805"/>
              <a:gd name="connsiteY473" fmla="*/ 871765 h 5692775"/>
              <a:gd name="connsiteX474" fmla="*/ 5596969 w 9350805"/>
              <a:gd name="connsiteY474" fmla="*/ 868007 h 5692775"/>
              <a:gd name="connsiteX475" fmla="*/ 5570692 w 9350805"/>
              <a:gd name="connsiteY475" fmla="*/ 883038 h 5692775"/>
              <a:gd name="connsiteX476" fmla="*/ 5574446 w 9350805"/>
              <a:gd name="connsiteY476" fmla="*/ 916856 h 5692775"/>
              <a:gd name="connsiteX477" fmla="*/ 5536908 w 9350805"/>
              <a:gd name="connsiteY477" fmla="*/ 954432 h 5692775"/>
              <a:gd name="connsiteX478" fmla="*/ 5480600 w 9350805"/>
              <a:gd name="connsiteY478" fmla="*/ 995766 h 5692775"/>
              <a:gd name="connsiteX479" fmla="*/ 5450570 w 9350805"/>
              <a:gd name="connsiteY479" fmla="*/ 1029585 h 5692775"/>
              <a:gd name="connsiteX480" fmla="*/ 5446816 w 9350805"/>
              <a:gd name="connsiteY480" fmla="*/ 1037100 h 5692775"/>
              <a:gd name="connsiteX481" fmla="*/ 5439308 w 9350805"/>
              <a:gd name="connsiteY481" fmla="*/ 1037100 h 5692775"/>
              <a:gd name="connsiteX482" fmla="*/ 5413031 w 9350805"/>
              <a:gd name="connsiteY482" fmla="*/ 1078433 h 5692775"/>
              <a:gd name="connsiteX483" fmla="*/ 5409278 w 9350805"/>
              <a:gd name="connsiteY483" fmla="*/ 1082191 h 5692775"/>
              <a:gd name="connsiteX484" fmla="*/ 5360478 w 9350805"/>
              <a:gd name="connsiteY484" fmla="*/ 1108494 h 5692775"/>
              <a:gd name="connsiteX485" fmla="*/ 5307924 w 9350805"/>
              <a:gd name="connsiteY485" fmla="*/ 1157343 h 5692775"/>
              <a:gd name="connsiteX486" fmla="*/ 5304170 w 9350805"/>
              <a:gd name="connsiteY486" fmla="*/ 1164858 h 5692775"/>
              <a:gd name="connsiteX487" fmla="*/ 5285401 w 9350805"/>
              <a:gd name="connsiteY487" fmla="*/ 1187404 h 5692775"/>
              <a:gd name="connsiteX488" fmla="*/ 5259124 w 9350805"/>
              <a:gd name="connsiteY488" fmla="*/ 1202435 h 5692775"/>
              <a:gd name="connsiteX489" fmla="*/ 5221586 w 9350805"/>
              <a:gd name="connsiteY489" fmla="*/ 1232495 h 5692775"/>
              <a:gd name="connsiteX490" fmla="*/ 5187801 w 9350805"/>
              <a:gd name="connsiteY490" fmla="*/ 1285102 h 5692775"/>
              <a:gd name="connsiteX491" fmla="*/ 5236601 w 9350805"/>
              <a:gd name="connsiteY491" fmla="*/ 1255041 h 5692775"/>
              <a:gd name="connsiteX492" fmla="*/ 5255370 w 9350805"/>
              <a:gd name="connsiteY492" fmla="*/ 1251283 h 5692775"/>
              <a:gd name="connsiteX493" fmla="*/ 5255370 w 9350805"/>
              <a:gd name="connsiteY493" fmla="*/ 1270071 h 5692775"/>
              <a:gd name="connsiteX494" fmla="*/ 5229093 w 9350805"/>
              <a:gd name="connsiteY494" fmla="*/ 1292617 h 5692775"/>
              <a:gd name="connsiteX495" fmla="*/ 5202817 w 9350805"/>
              <a:gd name="connsiteY495" fmla="*/ 1326436 h 5692775"/>
              <a:gd name="connsiteX496" fmla="*/ 5221586 w 9350805"/>
              <a:gd name="connsiteY496" fmla="*/ 1322678 h 5692775"/>
              <a:gd name="connsiteX497" fmla="*/ 5232847 w 9350805"/>
              <a:gd name="connsiteY497" fmla="*/ 1307648 h 5692775"/>
              <a:gd name="connsiteX498" fmla="*/ 5270386 w 9350805"/>
              <a:gd name="connsiteY498" fmla="*/ 1303890 h 5692775"/>
              <a:gd name="connsiteX499" fmla="*/ 5281647 w 9350805"/>
              <a:gd name="connsiteY499" fmla="*/ 1311405 h 5692775"/>
              <a:gd name="connsiteX500" fmla="*/ 5341708 w 9350805"/>
              <a:gd name="connsiteY500" fmla="*/ 1251283 h 5692775"/>
              <a:gd name="connsiteX501" fmla="*/ 5345462 w 9350805"/>
              <a:gd name="connsiteY501" fmla="*/ 1232495 h 5692775"/>
              <a:gd name="connsiteX502" fmla="*/ 5337955 w 9350805"/>
              <a:gd name="connsiteY502" fmla="*/ 1232495 h 5692775"/>
              <a:gd name="connsiteX503" fmla="*/ 5352970 w 9350805"/>
              <a:gd name="connsiteY503" fmla="*/ 1217465 h 5692775"/>
              <a:gd name="connsiteX504" fmla="*/ 5367985 w 9350805"/>
              <a:gd name="connsiteY504" fmla="*/ 1224980 h 5692775"/>
              <a:gd name="connsiteX505" fmla="*/ 5383001 w 9350805"/>
              <a:gd name="connsiteY505" fmla="*/ 1187404 h 5692775"/>
              <a:gd name="connsiteX506" fmla="*/ 5386754 w 9350805"/>
              <a:gd name="connsiteY506" fmla="*/ 1202435 h 5692775"/>
              <a:gd name="connsiteX507" fmla="*/ 5405524 w 9350805"/>
              <a:gd name="connsiteY507" fmla="*/ 1191162 h 5692775"/>
              <a:gd name="connsiteX508" fmla="*/ 5395514 w 9350805"/>
              <a:gd name="connsiteY508" fmla="*/ 1181141 h 5692775"/>
              <a:gd name="connsiteX509" fmla="*/ 5420539 w 9350805"/>
              <a:gd name="connsiteY509" fmla="*/ 1187404 h 5692775"/>
              <a:gd name="connsiteX510" fmla="*/ 5488108 w 9350805"/>
              <a:gd name="connsiteY510" fmla="*/ 1131040 h 5692775"/>
              <a:gd name="connsiteX511" fmla="*/ 5491862 w 9350805"/>
              <a:gd name="connsiteY511" fmla="*/ 1100979 h 5692775"/>
              <a:gd name="connsiteX512" fmla="*/ 5473093 w 9350805"/>
              <a:gd name="connsiteY512" fmla="*/ 1093464 h 5692775"/>
              <a:gd name="connsiteX513" fmla="*/ 5488108 w 9350805"/>
              <a:gd name="connsiteY513" fmla="*/ 1089706 h 5692775"/>
              <a:gd name="connsiteX514" fmla="*/ 5533154 w 9350805"/>
              <a:gd name="connsiteY514" fmla="*/ 1082191 h 5692775"/>
              <a:gd name="connsiteX515" fmla="*/ 5540662 w 9350805"/>
              <a:gd name="connsiteY515" fmla="*/ 1070918 h 5692775"/>
              <a:gd name="connsiteX516" fmla="*/ 5548169 w 9350805"/>
              <a:gd name="connsiteY516" fmla="*/ 1048373 h 5692775"/>
              <a:gd name="connsiteX517" fmla="*/ 5488108 w 9350805"/>
              <a:gd name="connsiteY517" fmla="*/ 1055888 h 5692775"/>
              <a:gd name="connsiteX518" fmla="*/ 5488108 w 9350805"/>
              <a:gd name="connsiteY518" fmla="*/ 1048373 h 5692775"/>
              <a:gd name="connsiteX519" fmla="*/ 5510631 w 9350805"/>
              <a:gd name="connsiteY519" fmla="*/ 1033342 h 5692775"/>
              <a:gd name="connsiteX520" fmla="*/ 5510631 w 9350805"/>
              <a:gd name="connsiteY520" fmla="*/ 1025827 h 5692775"/>
              <a:gd name="connsiteX521" fmla="*/ 5529400 w 9350805"/>
              <a:gd name="connsiteY521" fmla="*/ 1037100 h 5692775"/>
              <a:gd name="connsiteX522" fmla="*/ 5529400 w 9350805"/>
              <a:gd name="connsiteY522" fmla="*/ 1025827 h 5692775"/>
              <a:gd name="connsiteX523" fmla="*/ 5570692 w 9350805"/>
              <a:gd name="connsiteY523" fmla="*/ 1048373 h 5692775"/>
              <a:gd name="connsiteX524" fmla="*/ 5574446 w 9350805"/>
              <a:gd name="connsiteY524" fmla="*/ 1044615 h 5692775"/>
              <a:gd name="connsiteX525" fmla="*/ 5585708 w 9350805"/>
              <a:gd name="connsiteY525" fmla="*/ 1025827 h 5692775"/>
              <a:gd name="connsiteX526" fmla="*/ 5600723 w 9350805"/>
              <a:gd name="connsiteY526" fmla="*/ 1014554 h 5692775"/>
              <a:gd name="connsiteX527" fmla="*/ 5642015 w 9350805"/>
              <a:gd name="connsiteY527" fmla="*/ 995766 h 5692775"/>
              <a:gd name="connsiteX528" fmla="*/ 5634508 w 9350805"/>
              <a:gd name="connsiteY528" fmla="*/ 973220 h 5692775"/>
              <a:gd name="connsiteX529" fmla="*/ 5649523 w 9350805"/>
              <a:gd name="connsiteY529" fmla="*/ 973220 h 5692775"/>
              <a:gd name="connsiteX530" fmla="*/ 5623246 w 9350805"/>
              <a:gd name="connsiteY530" fmla="*/ 950675 h 5692775"/>
              <a:gd name="connsiteX531" fmla="*/ 5589462 w 9350805"/>
              <a:gd name="connsiteY531" fmla="*/ 969463 h 5692775"/>
              <a:gd name="connsiteX532" fmla="*/ 5596969 w 9350805"/>
              <a:gd name="connsiteY532" fmla="*/ 935644 h 5692775"/>
              <a:gd name="connsiteX533" fmla="*/ 5653277 w 9350805"/>
              <a:gd name="connsiteY533" fmla="*/ 898068 h 5692775"/>
              <a:gd name="connsiteX534" fmla="*/ 5664538 w 9350805"/>
              <a:gd name="connsiteY534" fmla="*/ 890553 h 5692775"/>
              <a:gd name="connsiteX535" fmla="*/ 5683308 w 9350805"/>
              <a:gd name="connsiteY535" fmla="*/ 875523 h 5692775"/>
              <a:gd name="connsiteX536" fmla="*/ 5713338 w 9350805"/>
              <a:gd name="connsiteY536" fmla="*/ 845462 h 5692775"/>
              <a:gd name="connsiteX537" fmla="*/ 5747123 w 9350805"/>
              <a:gd name="connsiteY537" fmla="*/ 815401 h 5692775"/>
              <a:gd name="connsiteX538" fmla="*/ 5799676 w 9350805"/>
              <a:gd name="connsiteY538" fmla="*/ 800371 h 5692775"/>
              <a:gd name="connsiteX539" fmla="*/ 5803430 w 9350805"/>
              <a:gd name="connsiteY539" fmla="*/ 770310 h 5692775"/>
              <a:gd name="connsiteX540" fmla="*/ 5833461 w 9350805"/>
              <a:gd name="connsiteY540" fmla="*/ 774067 h 5692775"/>
              <a:gd name="connsiteX541" fmla="*/ 5829707 w 9350805"/>
              <a:gd name="connsiteY541" fmla="*/ 785340 h 5692775"/>
              <a:gd name="connsiteX542" fmla="*/ 5863492 w 9350805"/>
              <a:gd name="connsiteY542" fmla="*/ 755279 h 5692775"/>
              <a:gd name="connsiteX543" fmla="*/ 5814692 w 9350805"/>
              <a:gd name="connsiteY543" fmla="*/ 740249 h 5692775"/>
              <a:gd name="connsiteX544" fmla="*/ 5814692 w 9350805"/>
              <a:gd name="connsiteY544" fmla="*/ 736491 h 5692775"/>
              <a:gd name="connsiteX545" fmla="*/ 5852230 w 9350805"/>
              <a:gd name="connsiteY545" fmla="*/ 710188 h 5692775"/>
              <a:gd name="connsiteX546" fmla="*/ 5889769 w 9350805"/>
              <a:gd name="connsiteY546" fmla="*/ 713946 h 5692775"/>
              <a:gd name="connsiteX547" fmla="*/ 5957338 w 9350805"/>
              <a:gd name="connsiteY547" fmla="*/ 725218 h 5692775"/>
              <a:gd name="connsiteX548" fmla="*/ 5957338 w 9350805"/>
              <a:gd name="connsiteY548" fmla="*/ 702673 h 5692775"/>
              <a:gd name="connsiteX549" fmla="*/ 5927307 w 9350805"/>
              <a:gd name="connsiteY549" fmla="*/ 683885 h 5692775"/>
              <a:gd name="connsiteX550" fmla="*/ 6021153 w 9350805"/>
              <a:gd name="connsiteY550" fmla="*/ 608733 h 5692775"/>
              <a:gd name="connsiteX551" fmla="*/ 6036168 w 9350805"/>
              <a:gd name="connsiteY551" fmla="*/ 593702 h 5692775"/>
              <a:gd name="connsiteX552" fmla="*/ 5994876 w 9350805"/>
              <a:gd name="connsiteY552" fmla="*/ 586187 h 5692775"/>
              <a:gd name="connsiteX553" fmla="*/ 6024907 w 9350805"/>
              <a:gd name="connsiteY553" fmla="*/ 563641 h 5692775"/>
              <a:gd name="connsiteX554" fmla="*/ 6036168 w 9350805"/>
              <a:gd name="connsiteY554" fmla="*/ 582429 h 5692775"/>
              <a:gd name="connsiteX555" fmla="*/ 6096229 w 9350805"/>
              <a:gd name="connsiteY555" fmla="*/ 548611 h 5692775"/>
              <a:gd name="connsiteX556" fmla="*/ 6122506 w 9350805"/>
              <a:gd name="connsiteY556" fmla="*/ 518550 h 5692775"/>
              <a:gd name="connsiteX557" fmla="*/ 6152537 w 9350805"/>
              <a:gd name="connsiteY557" fmla="*/ 492247 h 5692775"/>
              <a:gd name="connsiteX558" fmla="*/ 6167552 w 9350805"/>
              <a:gd name="connsiteY558" fmla="*/ 477216 h 5692775"/>
              <a:gd name="connsiteX559" fmla="*/ 6193829 w 9350805"/>
              <a:gd name="connsiteY559" fmla="*/ 454671 h 5692775"/>
              <a:gd name="connsiteX560" fmla="*/ 6216352 w 9350805"/>
              <a:gd name="connsiteY560" fmla="*/ 450913 h 5692775"/>
              <a:gd name="connsiteX561" fmla="*/ 6193829 w 9350805"/>
              <a:gd name="connsiteY561" fmla="*/ 462186 h 5692775"/>
              <a:gd name="connsiteX562" fmla="*/ 6182568 w 9350805"/>
              <a:gd name="connsiteY562" fmla="*/ 507277 h 5692775"/>
              <a:gd name="connsiteX563" fmla="*/ 6190075 w 9350805"/>
              <a:gd name="connsiteY563" fmla="*/ 511035 h 5692775"/>
              <a:gd name="connsiteX564" fmla="*/ 6205091 w 9350805"/>
              <a:gd name="connsiteY564" fmla="*/ 496004 h 5692775"/>
              <a:gd name="connsiteX565" fmla="*/ 6231368 w 9350805"/>
              <a:gd name="connsiteY565" fmla="*/ 488489 h 5692775"/>
              <a:gd name="connsiteX566" fmla="*/ 6242629 w 9350805"/>
              <a:gd name="connsiteY566" fmla="*/ 477216 h 5692775"/>
              <a:gd name="connsiteX567" fmla="*/ 6257644 w 9350805"/>
              <a:gd name="connsiteY567" fmla="*/ 450913 h 5692775"/>
              <a:gd name="connsiteX568" fmla="*/ 6283921 w 9350805"/>
              <a:gd name="connsiteY568" fmla="*/ 465943 h 5692775"/>
              <a:gd name="connsiteX569" fmla="*/ 6253891 w 9350805"/>
              <a:gd name="connsiteY569" fmla="*/ 484732 h 5692775"/>
              <a:gd name="connsiteX570" fmla="*/ 6238875 w 9350805"/>
              <a:gd name="connsiteY570" fmla="*/ 503520 h 5692775"/>
              <a:gd name="connsiteX571" fmla="*/ 6216352 w 9350805"/>
              <a:gd name="connsiteY571" fmla="*/ 526065 h 5692775"/>
              <a:gd name="connsiteX572" fmla="*/ 6197583 w 9350805"/>
              <a:gd name="connsiteY572" fmla="*/ 537338 h 5692775"/>
              <a:gd name="connsiteX573" fmla="*/ 6205091 w 9350805"/>
              <a:gd name="connsiteY573" fmla="*/ 548611 h 5692775"/>
              <a:gd name="connsiteX574" fmla="*/ 6178814 w 9350805"/>
              <a:gd name="connsiteY574" fmla="*/ 571156 h 5692775"/>
              <a:gd name="connsiteX575" fmla="*/ 6148783 w 9350805"/>
              <a:gd name="connsiteY575" fmla="*/ 574914 h 5692775"/>
              <a:gd name="connsiteX576" fmla="*/ 6118753 w 9350805"/>
              <a:gd name="connsiteY576" fmla="*/ 574914 h 5692775"/>
              <a:gd name="connsiteX577" fmla="*/ 6137522 w 9350805"/>
              <a:gd name="connsiteY577" fmla="*/ 593702 h 5692775"/>
              <a:gd name="connsiteX578" fmla="*/ 6130014 w 9350805"/>
              <a:gd name="connsiteY578" fmla="*/ 616248 h 5692775"/>
              <a:gd name="connsiteX579" fmla="*/ 6096229 w 9350805"/>
              <a:gd name="connsiteY579" fmla="*/ 635036 h 5692775"/>
              <a:gd name="connsiteX580" fmla="*/ 6084968 w 9350805"/>
              <a:gd name="connsiteY580" fmla="*/ 627521 h 5692775"/>
              <a:gd name="connsiteX581" fmla="*/ 6066199 w 9350805"/>
              <a:gd name="connsiteY581" fmla="*/ 646309 h 5692775"/>
              <a:gd name="connsiteX582" fmla="*/ 6077460 w 9350805"/>
              <a:gd name="connsiteY582" fmla="*/ 665097 h 5692775"/>
              <a:gd name="connsiteX583" fmla="*/ 6028660 w 9350805"/>
              <a:gd name="connsiteY583" fmla="*/ 672612 h 5692775"/>
              <a:gd name="connsiteX584" fmla="*/ 6043676 w 9350805"/>
              <a:gd name="connsiteY584" fmla="*/ 695157 h 5692775"/>
              <a:gd name="connsiteX585" fmla="*/ 6013645 w 9350805"/>
              <a:gd name="connsiteY585" fmla="*/ 706430 h 5692775"/>
              <a:gd name="connsiteX586" fmla="*/ 5994876 w 9350805"/>
              <a:gd name="connsiteY586" fmla="*/ 717703 h 5692775"/>
              <a:gd name="connsiteX587" fmla="*/ 5964845 w 9350805"/>
              <a:gd name="connsiteY587" fmla="*/ 751522 h 5692775"/>
              <a:gd name="connsiteX588" fmla="*/ 5949830 w 9350805"/>
              <a:gd name="connsiteY588" fmla="*/ 766552 h 5692775"/>
              <a:gd name="connsiteX589" fmla="*/ 5893522 w 9350805"/>
              <a:gd name="connsiteY589" fmla="*/ 811643 h 5692775"/>
              <a:gd name="connsiteX590" fmla="*/ 5886015 w 9350805"/>
              <a:gd name="connsiteY590" fmla="*/ 819159 h 5692775"/>
              <a:gd name="connsiteX591" fmla="*/ 5859738 w 9350805"/>
              <a:gd name="connsiteY591" fmla="*/ 845462 h 5692775"/>
              <a:gd name="connsiteX592" fmla="*/ 5852230 w 9350805"/>
              <a:gd name="connsiteY592" fmla="*/ 856735 h 5692775"/>
              <a:gd name="connsiteX593" fmla="*/ 5848476 w 9350805"/>
              <a:gd name="connsiteY593" fmla="*/ 860492 h 5692775"/>
              <a:gd name="connsiteX594" fmla="*/ 5799676 w 9350805"/>
              <a:gd name="connsiteY594" fmla="*/ 909341 h 5692775"/>
              <a:gd name="connsiteX595" fmla="*/ 5578200 w 9350805"/>
              <a:gd name="connsiteY595" fmla="*/ 1116010 h 5692775"/>
              <a:gd name="connsiteX596" fmla="*/ 5563185 w 9350805"/>
              <a:gd name="connsiteY596" fmla="*/ 1131040 h 5692775"/>
              <a:gd name="connsiteX597" fmla="*/ 5514385 w 9350805"/>
              <a:gd name="connsiteY597" fmla="*/ 1164858 h 5692775"/>
              <a:gd name="connsiteX598" fmla="*/ 5499370 w 9350805"/>
              <a:gd name="connsiteY598" fmla="*/ 1187404 h 5692775"/>
              <a:gd name="connsiteX599" fmla="*/ 5386754 w 9350805"/>
              <a:gd name="connsiteY599" fmla="*/ 1285102 h 5692775"/>
              <a:gd name="connsiteX600" fmla="*/ 5371739 w 9350805"/>
              <a:gd name="connsiteY600" fmla="*/ 1300132 h 5692775"/>
              <a:gd name="connsiteX601" fmla="*/ 5330447 w 9350805"/>
              <a:gd name="connsiteY601" fmla="*/ 1345224 h 5692775"/>
              <a:gd name="connsiteX602" fmla="*/ 5322939 w 9350805"/>
              <a:gd name="connsiteY602" fmla="*/ 1356496 h 5692775"/>
              <a:gd name="connsiteX603" fmla="*/ 5352970 w 9350805"/>
              <a:gd name="connsiteY603" fmla="*/ 1356496 h 5692775"/>
              <a:gd name="connsiteX604" fmla="*/ 5383001 w 9350805"/>
              <a:gd name="connsiteY604" fmla="*/ 1348981 h 5692775"/>
              <a:gd name="connsiteX605" fmla="*/ 5428047 w 9350805"/>
              <a:gd name="connsiteY605" fmla="*/ 1333951 h 5692775"/>
              <a:gd name="connsiteX606" fmla="*/ 5476847 w 9350805"/>
              <a:gd name="connsiteY606" fmla="*/ 1311405 h 5692775"/>
              <a:gd name="connsiteX607" fmla="*/ 5484354 w 9350805"/>
              <a:gd name="connsiteY607" fmla="*/ 1307648 h 5692775"/>
              <a:gd name="connsiteX608" fmla="*/ 5548169 w 9350805"/>
              <a:gd name="connsiteY608" fmla="*/ 1270071 h 5692775"/>
              <a:gd name="connsiteX609" fmla="*/ 5574446 w 9350805"/>
              <a:gd name="connsiteY609" fmla="*/ 1243768 h 5692775"/>
              <a:gd name="connsiteX610" fmla="*/ 5585708 w 9350805"/>
              <a:gd name="connsiteY610" fmla="*/ 1251283 h 5692775"/>
              <a:gd name="connsiteX611" fmla="*/ 5589462 w 9350805"/>
              <a:gd name="connsiteY611" fmla="*/ 1236253 h 5692775"/>
              <a:gd name="connsiteX612" fmla="*/ 5611985 w 9350805"/>
              <a:gd name="connsiteY612" fmla="*/ 1221223 h 5692775"/>
              <a:gd name="connsiteX613" fmla="*/ 5638262 w 9350805"/>
              <a:gd name="connsiteY613" fmla="*/ 1206192 h 5692775"/>
              <a:gd name="connsiteX614" fmla="*/ 5660785 w 9350805"/>
              <a:gd name="connsiteY614" fmla="*/ 1161101 h 5692775"/>
              <a:gd name="connsiteX615" fmla="*/ 5687061 w 9350805"/>
              <a:gd name="connsiteY615" fmla="*/ 1161101 h 5692775"/>
              <a:gd name="connsiteX616" fmla="*/ 5713338 w 9350805"/>
              <a:gd name="connsiteY616" fmla="*/ 1134798 h 5692775"/>
              <a:gd name="connsiteX617" fmla="*/ 5743369 w 9350805"/>
              <a:gd name="connsiteY617" fmla="*/ 1108494 h 5692775"/>
              <a:gd name="connsiteX618" fmla="*/ 5720846 w 9350805"/>
              <a:gd name="connsiteY618" fmla="*/ 1093464 h 5692775"/>
              <a:gd name="connsiteX619" fmla="*/ 5732107 w 9350805"/>
              <a:gd name="connsiteY619" fmla="*/ 1082191 h 5692775"/>
              <a:gd name="connsiteX620" fmla="*/ 5788415 w 9350805"/>
              <a:gd name="connsiteY620" fmla="*/ 1074676 h 5692775"/>
              <a:gd name="connsiteX621" fmla="*/ 5818446 w 9350805"/>
              <a:gd name="connsiteY621" fmla="*/ 1040857 h 5692775"/>
              <a:gd name="connsiteX622" fmla="*/ 5844722 w 9350805"/>
              <a:gd name="connsiteY622" fmla="*/ 1029585 h 5692775"/>
              <a:gd name="connsiteX623" fmla="*/ 5859738 w 9350805"/>
              <a:gd name="connsiteY623" fmla="*/ 1018312 h 5692775"/>
              <a:gd name="connsiteX624" fmla="*/ 5882261 w 9350805"/>
              <a:gd name="connsiteY624" fmla="*/ 984493 h 5692775"/>
              <a:gd name="connsiteX625" fmla="*/ 5889769 w 9350805"/>
              <a:gd name="connsiteY625" fmla="*/ 965705 h 5692775"/>
              <a:gd name="connsiteX626" fmla="*/ 5893522 w 9350805"/>
              <a:gd name="connsiteY626" fmla="*/ 958190 h 5692775"/>
              <a:gd name="connsiteX627" fmla="*/ 5927307 w 9350805"/>
              <a:gd name="connsiteY627" fmla="*/ 935644 h 5692775"/>
              <a:gd name="connsiteX628" fmla="*/ 5979861 w 9350805"/>
              <a:gd name="connsiteY628" fmla="*/ 894311 h 5692775"/>
              <a:gd name="connsiteX629" fmla="*/ 5983614 w 9350805"/>
              <a:gd name="connsiteY629" fmla="*/ 890553 h 5692775"/>
              <a:gd name="connsiteX630" fmla="*/ 6024907 w 9350805"/>
              <a:gd name="connsiteY630" fmla="*/ 837947 h 5692775"/>
              <a:gd name="connsiteX631" fmla="*/ 6032414 w 9350805"/>
              <a:gd name="connsiteY631" fmla="*/ 822916 h 5692775"/>
              <a:gd name="connsiteX632" fmla="*/ 6081214 w 9350805"/>
              <a:gd name="connsiteY632" fmla="*/ 792855 h 5692775"/>
              <a:gd name="connsiteX633" fmla="*/ 6122506 w 9350805"/>
              <a:gd name="connsiteY633" fmla="*/ 751522 h 5692775"/>
              <a:gd name="connsiteX634" fmla="*/ 6148783 w 9350805"/>
              <a:gd name="connsiteY634" fmla="*/ 713946 h 5692775"/>
              <a:gd name="connsiteX635" fmla="*/ 6205091 w 9350805"/>
              <a:gd name="connsiteY635" fmla="*/ 706430 h 5692775"/>
              <a:gd name="connsiteX636" fmla="*/ 6193829 w 9350805"/>
              <a:gd name="connsiteY636" fmla="*/ 668854 h 5692775"/>
              <a:gd name="connsiteX637" fmla="*/ 6216352 w 9350805"/>
              <a:gd name="connsiteY637" fmla="*/ 672612 h 5692775"/>
              <a:gd name="connsiteX638" fmla="*/ 6197583 w 9350805"/>
              <a:gd name="connsiteY638" fmla="*/ 635036 h 5692775"/>
              <a:gd name="connsiteX639" fmla="*/ 6220106 w 9350805"/>
              <a:gd name="connsiteY639" fmla="*/ 661339 h 5692775"/>
              <a:gd name="connsiteX640" fmla="*/ 6268906 w 9350805"/>
              <a:gd name="connsiteY640" fmla="*/ 631278 h 5692775"/>
              <a:gd name="connsiteX641" fmla="*/ 6280167 w 9350805"/>
              <a:gd name="connsiteY641" fmla="*/ 612490 h 5692775"/>
              <a:gd name="connsiteX642" fmla="*/ 6347736 w 9350805"/>
              <a:gd name="connsiteY642" fmla="*/ 544853 h 5692775"/>
              <a:gd name="connsiteX643" fmla="*/ 6370260 w 9350805"/>
              <a:gd name="connsiteY643" fmla="*/ 541096 h 5692775"/>
              <a:gd name="connsiteX644" fmla="*/ 6343983 w 9350805"/>
              <a:gd name="connsiteY644" fmla="*/ 537338 h 5692775"/>
              <a:gd name="connsiteX645" fmla="*/ 6325213 w 9350805"/>
              <a:gd name="connsiteY645" fmla="*/ 541096 h 5692775"/>
              <a:gd name="connsiteX646" fmla="*/ 6374013 w 9350805"/>
              <a:gd name="connsiteY646" fmla="*/ 484732 h 5692775"/>
              <a:gd name="connsiteX647" fmla="*/ 6400290 w 9350805"/>
              <a:gd name="connsiteY647" fmla="*/ 462186 h 5692775"/>
              <a:gd name="connsiteX648" fmla="*/ 6407798 w 9350805"/>
              <a:gd name="connsiteY648" fmla="*/ 458428 h 5692775"/>
              <a:gd name="connsiteX649" fmla="*/ 6467859 w 9350805"/>
              <a:gd name="connsiteY649" fmla="*/ 398306 h 5692775"/>
              <a:gd name="connsiteX650" fmla="*/ 6501644 w 9350805"/>
              <a:gd name="connsiteY650" fmla="*/ 372003 h 5692775"/>
              <a:gd name="connsiteX651" fmla="*/ 6516659 w 9350805"/>
              <a:gd name="connsiteY651" fmla="*/ 345700 h 5692775"/>
              <a:gd name="connsiteX652" fmla="*/ 6542936 w 9350805"/>
              <a:gd name="connsiteY652" fmla="*/ 326912 h 5692775"/>
              <a:gd name="connsiteX653" fmla="*/ 6606751 w 9350805"/>
              <a:gd name="connsiteY653" fmla="*/ 270548 h 5692775"/>
              <a:gd name="connsiteX654" fmla="*/ 6610505 w 9350805"/>
              <a:gd name="connsiteY654" fmla="*/ 259275 h 5692775"/>
              <a:gd name="connsiteX655" fmla="*/ 6625520 w 9350805"/>
              <a:gd name="connsiteY655" fmla="*/ 251760 h 5692775"/>
              <a:gd name="connsiteX656" fmla="*/ 6629274 w 9350805"/>
              <a:gd name="connsiteY656" fmla="*/ 255517 h 5692775"/>
              <a:gd name="connsiteX657" fmla="*/ 6599244 w 9350805"/>
              <a:gd name="connsiteY657" fmla="*/ 281821 h 5692775"/>
              <a:gd name="connsiteX658" fmla="*/ 6621767 w 9350805"/>
              <a:gd name="connsiteY658" fmla="*/ 293093 h 5692775"/>
              <a:gd name="connsiteX659" fmla="*/ 6520413 w 9350805"/>
              <a:gd name="connsiteY659" fmla="*/ 379519 h 5692775"/>
              <a:gd name="connsiteX660" fmla="*/ 6565459 w 9350805"/>
              <a:gd name="connsiteY660" fmla="*/ 356973 h 5692775"/>
              <a:gd name="connsiteX661" fmla="*/ 6576720 w 9350805"/>
              <a:gd name="connsiteY661" fmla="*/ 345700 h 5692775"/>
              <a:gd name="connsiteX662" fmla="*/ 6636782 w 9350805"/>
              <a:gd name="connsiteY662" fmla="*/ 296851 h 5692775"/>
              <a:gd name="connsiteX663" fmla="*/ 6648043 w 9350805"/>
              <a:gd name="connsiteY663" fmla="*/ 281821 h 5692775"/>
              <a:gd name="connsiteX664" fmla="*/ 6666813 w 9350805"/>
              <a:gd name="connsiteY664" fmla="*/ 304366 h 5692775"/>
              <a:gd name="connsiteX665" fmla="*/ 6666813 w 9350805"/>
              <a:gd name="connsiteY665" fmla="*/ 308124 h 5692775"/>
              <a:gd name="connsiteX666" fmla="*/ 6685582 w 9350805"/>
              <a:gd name="connsiteY666" fmla="*/ 311882 h 5692775"/>
              <a:gd name="connsiteX667" fmla="*/ 6640536 w 9350805"/>
              <a:gd name="connsiteY667" fmla="*/ 368246 h 5692775"/>
              <a:gd name="connsiteX668" fmla="*/ 6618013 w 9350805"/>
              <a:gd name="connsiteY668" fmla="*/ 375761 h 5692775"/>
              <a:gd name="connsiteX669" fmla="*/ 6595490 w 9350805"/>
              <a:gd name="connsiteY669" fmla="*/ 405822 h 5692775"/>
              <a:gd name="connsiteX670" fmla="*/ 6644290 w 9350805"/>
              <a:gd name="connsiteY670" fmla="*/ 398306 h 5692775"/>
              <a:gd name="connsiteX671" fmla="*/ 6715612 w 9350805"/>
              <a:gd name="connsiteY671" fmla="*/ 379519 h 5692775"/>
              <a:gd name="connsiteX672" fmla="*/ 6685582 w 9350805"/>
              <a:gd name="connsiteY672" fmla="*/ 372003 h 5692775"/>
              <a:gd name="connsiteX673" fmla="*/ 6685582 w 9350805"/>
              <a:gd name="connsiteY673" fmla="*/ 353215 h 5692775"/>
              <a:gd name="connsiteX674" fmla="*/ 6715612 w 9350805"/>
              <a:gd name="connsiteY674" fmla="*/ 334427 h 5692775"/>
              <a:gd name="connsiteX675" fmla="*/ 6756905 w 9350805"/>
              <a:gd name="connsiteY675" fmla="*/ 364488 h 5692775"/>
              <a:gd name="connsiteX676" fmla="*/ 6749397 w 9350805"/>
              <a:gd name="connsiteY676" fmla="*/ 379519 h 5692775"/>
              <a:gd name="connsiteX677" fmla="*/ 6636782 w 9350805"/>
              <a:gd name="connsiteY677" fmla="*/ 496004 h 5692775"/>
              <a:gd name="connsiteX678" fmla="*/ 6614259 w 9350805"/>
              <a:gd name="connsiteY678" fmla="*/ 503520 h 5692775"/>
              <a:gd name="connsiteX679" fmla="*/ 6599244 w 9350805"/>
              <a:gd name="connsiteY679" fmla="*/ 533580 h 5692775"/>
              <a:gd name="connsiteX680" fmla="*/ 6644290 w 9350805"/>
              <a:gd name="connsiteY680" fmla="*/ 556126 h 5692775"/>
              <a:gd name="connsiteX681" fmla="*/ 6633028 w 9350805"/>
              <a:gd name="connsiteY681" fmla="*/ 589944 h 5692775"/>
              <a:gd name="connsiteX682" fmla="*/ 6689336 w 9350805"/>
              <a:gd name="connsiteY682" fmla="*/ 616248 h 5692775"/>
              <a:gd name="connsiteX683" fmla="*/ 6640536 w 9350805"/>
              <a:gd name="connsiteY683" fmla="*/ 650066 h 5692775"/>
              <a:gd name="connsiteX684" fmla="*/ 6614259 w 9350805"/>
              <a:gd name="connsiteY684" fmla="*/ 661339 h 5692775"/>
              <a:gd name="connsiteX685" fmla="*/ 6610505 w 9350805"/>
              <a:gd name="connsiteY685" fmla="*/ 668854 h 5692775"/>
              <a:gd name="connsiteX686" fmla="*/ 6595490 w 9350805"/>
              <a:gd name="connsiteY686" fmla="*/ 702673 h 5692775"/>
              <a:gd name="connsiteX687" fmla="*/ 6572967 w 9350805"/>
              <a:gd name="connsiteY687" fmla="*/ 713946 h 5692775"/>
              <a:gd name="connsiteX688" fmla="*/ 6569213 w 9350805"/>
              <a:gd name="connsiteY688" fmla="*/ 710188 h 5692775"/>
              <a:gd name="connsiteX689" fmla="*/ 6595490 w 9350805"/>
              <a:gd name="connsiteY689" fmla="*/ 691400 h 5692775"/>
              <a:gd name="connsiteX690" fmla="*/ 6561705 w 9350805"/>
              <a:gd name="connsiteY690" fmla="*/ 706430 h 5692775"/>
              <a:gd name="connsiteX691" fmla="*/ 6527921 w 9350805"/>
              <a:gd name="connsiteY691" fmla="*/ 713946 h 5692775"/>
              <a:gd name="connsiteX692" fmla="*/ 6576720 w 9350805"/>
              <a:gd name="connsiteY692" fmla="*/ 668854 h 5692775"/>
              <a:gd name="connsiteX693" fmla="*/ 6621767 w 9350805"/>
              <a:gd name="connsiteY693" fmla="*/ 638793 h 5692775"/>
              <a:gd name="connsiteX694" fmla="*/ 6584228 w 9350805"/>
              <a:gd name="connsiteY694" fmla="*/ 616248 h 5692775"/>
              <a:gd name="connsiteX695" fmla="*/ 6569213 w 9350805"/>
              <a:gd name="connsiteY695" fmla="*/ 646309 h 5692775"/>
              <a:gd name="connsiteX696" fmla="*/ 6539182 w 9350805"/>
              <a:gd name="connsiteY696" fmla="*/ 665097 h 5692775"/>
              <a:gd name="connsiteX697" fmla="*/ 6516659 w 9350805"/>
              <a:gd name="connsiteY697" fmla="*/ 687642 h 5692775"/>
              <a:gd name="connsiteX698" fmla="*/ 6411552 w 9350805"/>
              <a:gd name="connsiteY698" fmla="*/ 751522 h 5692775"/>
              <a:gd name="connsiteX699" fmla="*/ 6400290 w 9350805"/>
              <a:gd name="connsiteY699" fmla="*/ 755279 h 5692775"/>
              <a:gd name="connsiteX700" fmla="*/ 6381521 w 9350805"/>
              <a:gd name="connsiteY700" fmla="*/ 728976 h 5692775"/>
              <a:gd name="connsiteX701" fmla="*/ 6358998 w 9350805"/>
              <a:gd name="connsiteY701" fmla="*/ 744006 h 5692775"/>
              <a:gd name="connsiteX702" fmla="*/ 6343983 w 9350805"/>
              <a:gd name="connsiteY702" fmla="*/ 732734 h 5692775"/>
              <a:gd name="connsiteX703" fmla="*/ 6355244 w 9350805"/>
              <a:gd name="connsiteY703" fmla="*/ 728976 h 5692775"/>
              <a:gd name="connsiteX704" fmla="*/ 6377767 w 9350805"/>
              <a:gd name="connsiteY704" fmla="*/ 713946 h 5692775"/>
              <a:gd name="connsiteX705" fmla="*/ 6449090 w 9350805"/>
              <a:gd name="connsiteY705" fmla="*/ 672612 h 5692775"/>
              <a:gd name="connsiteX706" fmla="*/ 6486628 w 9350805"/>
              <a:gd name="connsiteY706" fmla="*/ 646309 h 5692775"/>
              <a:gd name="connsiteX707" fmla="*/ 6501644 w 9350805"/>
              <a:gd name="connsiteY707" fmla="*/ 638793 h 5692775"/>
              <a:gd name="connsiteX708" fmla="*/ 6497890 w 9350805"/>
              <a:gd name="connsiteY708" fmla="*/ 616248 h 5692775"/>
              <a:gd name="connsiteX709" fmla="*/ 6520413 w 9350805"/>
              <a:gd name="connsiteY709" fmla="*/ 612490 h 5692775"/>
              <a:gd name="connsiteX710" fmla="*/ 6505398 w 9350805"/>
              <a:gd name="connsiteY710" fmla="*/ 582429 h 5692775"/>
              <a:gd name="connsiteX711" fmla="*/ 6535428 w 9350805"/>
              <a:gd name="connsiteY711" fmla="*/ 548611 h 5692775"/>
              <a:gd name="connsiteX712" fmla="*/ 6520413 w 9350805"/>
              <a:gd name="connsiteY712" fmla="*/ 544853 h 5692775"/>
              <a:gd name="connsiteX713" fmla="*/ 6464105 w 9350805"/>
              <a:gd name="connsiteY713" fmla="*/ 574914 h 5692775"/>
              <a:gd name="connsiteX714" fmla="*/ 6400290 w 9350805"/>
              <a:gd name="connsiteY714" fmla="*/ 623763 h 5692775"/>
              <a:gd name="connsiteX715" fmla="*/ 6392783 w 9350805"/>
              <a:gd name="connsiteY715" fmla="*/ 635036 h 5692775"/>
              <a:gd name="connsiteX716" fmla="*/ 6358998 w 9350805"/>
              <a:gd name="connsiteY716" fmla="*/ 676369 h 5692775"/>
              <a:gd name="connsiteX717" fmla="*/ 6336475 w 9350805"/>
              <a:gd name="connsiteY717" fmla="*/ 702673 h 5692775"/>
              <a:gd name="connsiteX718" fmla="*/ 6317706 w 9350805"/>
              <a:gd name="connsiteY718" fmla="*/ 695157 h 5692775"/>
              <a:gd name="connsiteX719" fmla="*/ 6321460 w 9350805"/>
              <a:gd name="connsiteY719" fmla="*/ 710188 h 5692775"/>
              <a:gd name="connsiteX720" fmla="*/ 6302690 w 9350805"/>
              <a:gd name="connsiteY720" fmla="*/ 725218 h 5692775"/>
              <a:gd name="connsiteX721" fmla="*/ 6268906 w 9350805"/>
              <a:gd name="connsiteY721" fmla="*/ 751522 h 5692775"/>
              <a:gd name="connsiteX722" fmla="*/ 6250137 w 9350805"/>
              <a:gd name="connsiteY722" fmla="*/ 777825 h 5692775"/>
              <a:gd name="connsiteX723" fmla="*/ 6186322 w 9350805"/>
              <a:gd name="connsiteY723" fmla="*/ 811643 h 5692775"/>
              <a:gd name="connsiteX724" fmla="*/ 6175060 w 9350805"/>
              <a:gd name="connsiteY724" fmla="*/ 822916 h 5692775"/>
              <a:gd name="connsiteX725" fmla="*/ 6126260 w 9350805"/>
              <a:gd name="connsiteY725" fmla="*/ 871765 h 5692775"/>
              <a:gd name="connsiteX726" fmla="*/ 6099983 w 9350805"/>
              <a:gd name="connsiteY726" fmla="*/ 898068 h 5692775"/>
              <a:gd name="connsiteX727" fmla="*/ 6088722 w 9350805"/>
              <a:gd name="connsiteY727" fmla="*/ 916856 h 5692775"/>
              <a:gd name="connsiteX728" fmla="*/ 6021153 w 9350805"/>
              <a:gd name="connsiteY728" fmla="*/ 976978 h 5692775"/>
              <a:gd name="connsiteX729" fmla="*/ 5991122 w 9350805"/>
              <a:gd name="connsiteY729" fmla="*/ 1018312 h 5692775"/>
              <a:gd name="connsiteX730" fmla="*/ 6013645 w 9350805"/>
              <a:gd name="connsiteY730" fmla="*/ 1018312 h 5692775"/>
              <a:gd name="connsiteX731" fmla="*/ 5942322 w 9350805"/>
              <a:gd name="connsiteY731" fmla="*/ 1089706 h 5692775"/>
              <a:gd name="connsiteX732" fmla="*/ 5938568 w 9350805"/>
              <a:gd name="connsiteY732" fmla="*/ 1063403 h 5692775"/>
              <a:gd name="connsiteX733" fmla="*/ 5878507 w 9350805"/>
              <a:gd name="connsiteY733" fmla="*/ 1097222 h 5692775"/>
              <a:gd name="connsiteX734" fmla="*/ 5870999 w 9350805"/>
              <a:gd name="connsiteY734" fmla="*/ 1116010 h 5692775"/>
              <a:gd name="connsiteX735" fmla="*/ 5844722 w 9350805"/>
              <a:gd name="connsiteY735" fmla="*/ 1138555 h 5692775"/>
              <a:gd name="connsiteX736" fmla="*/ 5829707 w 9350805"/>
              <a:gd name="connsiteY736" fmla="*/ 1164858 h 5692775"/>
              <a:gd name="connsiteX737" fmla="*/ 5848476 w 9350805"/>
              <a:gd name="connsiteY737" fmla="*/ 1176131 h 5692775"/>
              <a:gd name="connsiteX738" fmla="*/ 5825953 w 9350805"/>
              <a:gd name="connsiteY738" fmla="*/ 1194919 h 5692775"/>
              <a:gd name="connsiteX739" fmla="*/ 5773400 w 9350805"/>
              <a:gd name="connsiteY739" fmla="*/ 1213707 h 5692775"/>
              <a:gd name="connsiteX740" fmla="*/ 5810938 w 9350805"/>
              <a:gd name="connsiteY740" fmla="*/ 1213707 h 5692775"/>
              <a:gd name="connsiteX741" fmla="*/ 5852230 w 9350805"/>
              <a:gd name="connsiteY741" fmla="*/ 1228738 h 5692775"/>
              <a:gd name="connsiteX742" fmla="*/ 5867245 w 9350805"/>
              <a:gd name="connsiteY742" fmla="*/ 1221223 h 5692775"/>
              <a:gd name="connsiteX743" fmla="*/ 5882261 w 9350805"/>
              <a:gd name="connsiteY743" fmla="*/ 1206192 h 5692775"/>
              <a:gd name="connsiteX744" fmla="*/ 5889769 w 9350805"/>
              <a:gd name="connsiteY744" fmla="*/ 1194919 h 5692775"/>
              <a:gd name="connsiteX745" fmla="*/ 5919799 w 9350805"/>
              <a:gd name="connsiteY745" fmla="*/ 1179889 h 5692775"/>
              <a:gd name="connsiteX746" fmla="*/ 5938568 w 9350805"/>
              <a:gd name="connsiteY746" fmla="*/ 1157343 h 5692775"/>
              <a:gd name="connsiteX747" fmla="*/ 5953584 w 9350805"/>
              <a:gd name="connsiteY747" fmla="*/ 1146070 h 5692775"/>
              <a:gd name="connsiteX748" fmla="*/ 5998630 w 9350805"/>
              <a:gd name="connsiteY748" fmla="*/ 1123525 h 5692775"/>
              <a:gd name="connsiteX749" fmla="*/ 5998630 w 9350805"/>
              <a:gd name="connsiteY749" fmla="*/ 1119767 h 5692775"/>
              <a:gd name="connsiteX750" fmla="*/ 5979861 w 9350805"/>
              <a:gd name="connsiteY750" fmla="*/ 1112252 h 5692775"/>
              <a:gd name="connsiteX751" fmla="*/ 5979861 w 9350805"/>
              <a:gd name="connsiteY751" fmla="*/ 1108494 h 5692775"/>
              <a:gd name="connsiteX752" fmla="*/ 5991122 w 9350805"/>
              <a:gd name="connsiteY752" fmla="*/ 1108494 h 5692775"/>
              <a:gd name="connsiteX753" fmla="*/ 6017399 w 9350805"/>
              <a:gd name="connsiteY753" fmla="*/ 1100979 h 5692775"/>
              <a:gd name="connsiteX754" fmla="*/ 6062445 w 9350805"/>
              <a:gd name="connsiteY754" fmla="*/ 1059645 h 5692775"/>
              <a:gd name="connsiteX755" fmla="*/ 6077460 w 9350805"/>
              <a:gd name="connsiteY755" fmla="*/ 1093464 h 5692775"/>
              <a:gd name="connsiteX756" fmla="*/ 6062445 w 9350805"/>
              <a:gd name="connsiteY756" fmla="*/ 1108494 h 5692775"/>
              <a:gd name="connsiteX757" fmla="*/ 6099983 w 9350805"/>
              <a:gd name="connsiteY757" fmla="*/ 1097222 h 5692775"/>
              <a:gd name="connsiteX758" fmla="*/ 6058691 w 9350805"/>
              <a:gd name="connsiteY758" fmla="*/ 1138555 h 5692775"/>
              <a:gd name="connsiteX759" fmla="*/ 6047430 w 9350805"/>
              <a:gd name="connsiteY759" fmla="*/ 1134798 h 5692775"/>
              <a:gd name="connsiteX760" fmla="*/ 6013645 w 9350805"/>
              <a:gd name="connsiteY760" fmla="*/ 1149828 h 5692775"/>
              <a:gd name="connsiteX761" fmla="*/ 5994876 w 9350805"/>
              <a:gd name="connsiteY761" fmla="*/ 1168616 h 5692775"/>
              <a:gd name="connsiteX762" fmla="*/ 6028660 w 9350805"/>
              <a:gd name="connsiteY762" fmla="*/ 1172374 h 5692775"/>
              <a:gd name="connsiteX763" fmla="*/ 5979861 w 9350805"/>
              <a:gd name="connsiteY763" fmla="*/ 1213707 h 5692775"/>
              <a:gd name="connsiteX764" fmla="*/ 5991122 w 9350805"/>
              <a:gd name="connsiteY764" fmla="*/ 1217465 h 5692775"/>
              <a:gd name="connsiteX765" fmla="*/ 6096229 w 9350805"/>
              <a:gd name="connsiteY765" fmla="*/ 1191162 h 5692775"/>
              <a:gd name="connsiteX766" fmla="*/ 6114999 w 9350805"/>
              <a:gd name="connsiteY766" fmla="*/ 1183646 h 5692775"/>
              <a:gd name="connsiteX767" fmla="*/ 6114999 w 9350805"/>
              <a:gd name="connsiteY767" fmla="*/ 1179889 h 5692775"/>
              <a:gd name="connsiteX768" fmla="*/ 6141276 w 9350805"/>
              <a:gd name="connsiteY768" fmla="*/ 1157343 h 5692775"/>
              <a:gd name="connsiteX769" fmla="*/ 6160045 w 9350805"/>
              <a:gd name="connsiteY769" fmla="*/ 1146070 h 5692775"/>
              <a:gd name="connsiteX770" fmla="*/ 6167552 w 9350805"/>
              <a:gd name="connsiteY770" fmla="*/ 1138555 h 5692775"/>
              <a:gd name="connsiteX771" fmla="*/ 6212598 w 9350805"/>
              <a:gd name="connsiteY771" fmla="*/ 1108494 h 5692775"/>
              <a:gd name="connsiteX772" fmla="*/ 6227614 w 9350805"/>
              <a:gd name="connsiteY772" fmla="*/ 1093464 h 5692775"/>
              <a:gd name="connsiteX773" fmla="*/ 6227614 w 9350805"/>
              <a:gd name="connsiteY773" fmla="*/ 1085949 h 5692775"/>
              <a:gd name="connsiteX774" fmla="*/ 6276414 w 9350805"/>
              <a:gd name="connsiteY774" fmla="*/ 1044615 h 5692775"/>
              <a:gd name="connsiteX775" fmla="*/ 6287675 w 9350805"/>
              <a:gd name="connsiteY775" fmla="*/ 1040857 h 5692775"/>
              <a:gd name="connsiteX776" fmla="*/ 6310198 w 9350805"/>
              <a:gd name="connsiteY776" fmla="*/ 1063403 h 5692775"/>
              <a:gd name="connsiteX777" fmla="*/ 6347736 w 9350805"/>
              <a:gd name="connsiteY777" fmla="*/ 1074676 h 5692775"/>
              <a:gd name="connsiteX778" fmla="*/ 6340229 w 9350805"/>
              <a:gd name="connsiteY778" fmla="*/ 1037100 h 5692775"/>
              <a:gd name="connsiteX779" fmla="*/ 6343983 w 9350805"/>
              <a:gd name="connsiteY779" fmla="*/ 1025827 h 5692775"/>
              <a:gd name="connsiteX780" fmla="*/ 6355244 w 9350805"/>
              <a:gd name="connsiteY780" fmla="*/ 1025827 h 5692775"/>
              <a:gd name="connsiteX781" fmla="*/ 6389029 w 9350805"/>
              <a:gd name="connsiteY781" fmla="*/ 1022069 h 5692775"/>
              <a:gd name="connsiteX782" fmla="*/ 6392783 w 9350805"/>
              <a:gd name="connsiteY782" fmla="*/ 1033342 h 5692775"/>
              <a:gd name="connsiteX783" fmla="*/ 6400290 w 9350805"/>
              <a:gd name="connsiteY783" fmla="*/ 1037100 h 5692775"/>
              <a:gd name="connsiteX784" fmla="*/ 6404044 w 9350805"/>
              <a:gd name="connsiteY784" fmla="*/ 1018312 h 5692775"/>
              <a:gd name="connsiteX785" fmla="*/ 6396536 w 9350805"/>
              <a:gd name="connsiteY785" fmla="*/ 999524 h 5692775"/>
              <a:gd name="connsiteX786" fmla="*/ 6441582 w 9350805"/>
              <a:gd name="connsiteY786" fmla="*/ 965705 h 5692775"/>
              <a:gd name="connsiteX787" fmla="*/ 6434075 w 9350805"/>
              <a:gd name="connsiteY787" fmla="*/ 954432 h 5692775"/>
              <a:gd name="connsiteX788" fmla="*/ 6467859 w 9350805"/>
              <a:gd name="connsiteY788" fmla="*/ 931887 h 5692775"/>
              <a:gd name="connsiteX789" fmla="*/ 6501644 w 9350805"/>
              <a:gd name="connsiteY789" fmla="*/ 939402 h 5692775"/>
              <a:gd name="connsiteX790" fmla="*/ 6501644 w 9350805"/>
              <a:gd name="connsiteY790" fmla="*/ 935644 h 5692775"/>
              <a:gd name="connsiteX791" fmla="*/ 6482875 w 9350805"/>
              <a:gd name="connsiteY791" fmla="*/ 920614 h 5692775"/>
              <a:gd name="connsiteX792" fmla="*/ 6501644 w 9350805"/>
              <a:gd name="connsiteY792" fmla="*/ 898068 h 5692775"/>
              <a:gd name="connsiteX793" fmla="*/ 6524167 w 9350805"/>
              <a:gd name="connsiteY793" fmla="*/ 871765 h 5692775"/>
              <a:gd name="connsiteX794" fmla="*/ 6542936 w 9350805"/>
              <a:gd name="connsiteY794" fmla="*/ 864250 h 5692775"/>
              <a:gd name="connsiteX795" fmla="*/ 6565459 w 9350805"/>
              <a:gd name="connsiteY795" fmla="*/ 841704 h 5692775"/>
              <a:gd name="connsiteX796" fmla="*/ 6572967 w 9350805"/>
              <a:gd name="connsiteY796" fmla="*/ 826674 h 5692775"/>
              <a:gd name="connsiteX797" fmla="*/ 6587982 w 9350805"/>
              <a:gd name="connsiteY797" fmla="*/ 796613 h 5692775"/>
              <a:gd name="connsiteX798" fmla="*/ 6606751 w 9350805"/>
              <a:gd name="connsiteY798" fmla="*/ 822916 h 5692775"/>
              <a:gd name="connsiteX799" fmla="*/ 6618013 w 9350805"/>
              <a:gd name="connsiteY799" fmla="*/ 811643 h 5692775"/>
              <a:gd name="connsiteX800" fmla="*/ 6636782 w 9350805"/>
              <a:gd name="connsiteY800" fmla="*/ 770310 h 5692775"/>
              <a:gd name="connsiteX801" fmla="*/ 6663059 w 9350805"/>
              <a:gd name="connsiteY801" fmla="*/ 728976 h 5692775"/>
              <a:gd name="connsiteX802" fmla="*/ 6689336 w 9350805"/>
              <a:gd name="connsiteY802" fmla="*/ 721461 h 5692775"/>
              <a:gd name="connsiteX803" fmla="*/ 6685582 w 9350805"/>
              <a:gd name="connsiteY803" fmla="*/ 713946 h 5692775"/>
              <a:gd name="connsiteX804" fmla="*/ 6674320 w 9350805"/>
              <a:gd name="connsiteY804" fmla="*/ 706430 h 5692775"/>
              <a:gd name="connsiteX805" fmla="*/ 6663059 w 9350805"/>
              <a:gd name="connsiteY805" fmla="*/ 695157 h 5692775"/>
              <a:gd name="connsiteX806" fmla="*/ 6708105 w 9350805"/>
              <a:gd name="connsiteY806" fmla="*/ 683885 h 5692775"/>
              <a:gd name="connsiteX807" fmla="*/ 6738135 w 9350805"/>
              <a:gd name="connsiteY807" fmla="*/ 683885 h 5692775"/>
              <a:gd name="connsiteX808" fmla="*/ 6708105 w 9350805"/>
              <a:gd name="connsiteY808" fmla="*/ 665097 h 5692775"/>
              <a:gd name="connsiteX809" fmla="*/ 6749397 w 9350805"/>
              <a:gd name="connsiteY809" fmla="*/ 646309 h 5692775"/>
              <a:gd name="connsiteX810" fmla="*/ 6749397 w 9350805"/>
              <a:gd name="connsiteY810" fmla="*/ 638793 h 5692775"/>
              <a:gd name="connsiteX811" fmla="*/ 6734382 w 9350805"/>
              <a:gd name="connsiteY811" fmla="*/ 635036 h 5692775"/>
              <a:gd name="connsiteX812" fmla="*/ 6749397 w 9350805"/>
              <a:gd name="connsiteY812" fmla="*/ 612490 h 5692775"/>
              <a:gd name="connsiteX813" fmla="*/ 6786935 w 9350805"/>
              <a:gd name="connsiteY813" fmla="*/ 571156 h 5692775"/>
              <a:gd name="connsiteX814" fmla="*/ 6820720 w 9350805"/>
              <a:gd name="connsiteY814" fmla="*/ 548611 h 5692775"/>
              <a:gd name="connsiteX815" fmla="*/ 6839489 w 9350805"/>
              <a:gd name="connsiteY815" fmla="*/ 529823 h 5692775"/>
              <a:gd name="connsiteX816" fmla="*/ 6880781 w 9350805"/>
              <a:gd name="connsiteY816" fmla="*/ 514792 h 5692775"/>
              <a:gd name="connsiteX817" fmla="*/ 6831981 w 9350805"/>
              <a:gd name="connsiteY817" fmla="*/ 586187 h 5692775"/>
              <a:gd name="connsiteX818" fmla="*/ 6790689 w 9350805"/>
              <a:gd name="connsiteY818" fmla="*/ 608733 h 5692775"/>
              <a:gd name="connsiteX819" fmla="*/ 6779428 w 9350805"/>
              <a:gd name="connsiteY819" fmla="*/ 612490 h 5692775"/>
              <a:gd name="connsiteX820" fmla="*/ 6783181 w 9350805"/>
              <a:gd name="connsiteY820" fmla="*/ 620005 h 5692775"/>
              <a:gd name="connsiteX821" fmla="*/ 6809458 w 9350805"/>
              <a:gd name="connsiteY821" fmla="*/ 616248 h 5692775"/>
              <a:gd name="connsiteX822" fmla="*/ 6813212 w 9350805"/>
              <a:gd name="connsiteY822" fmla="*/ 616248 h 5692775"/>
              <a:gd name="connsiteX823" fmla="*/ 6775674 w 9350805"/>
              <a:gd name="connsiteY823" fmla="*/ 657581 h 5692775"/>
              <a:gd name="connsiteX824" fmla="*/ 6771920 w 9350805"/>
              <a:gd name="connsiteY824" fmla="*/ 661339 h 5692775"/>
              <a:gd name="connsiteX825" fmla="*/ 6745643 w 9350805"/>
              <a:gd name="connsiteY825" fmla="*/ 687642 h 5692775"/>
              <a:gd name="connsiteX826" fmla="*/ 6730628 w 9350805"/>
              <a:gd name="connsiteY826" fmla="*/ 702673 h 5692775"/>
              <a:gd name="connsiteX827" fmla="*/ 6738135 w 9350805"/>
              <a:gd name="connsiteY827" fmla="*/ 710188 h 5692775"/>
              <a:gd name="connsiteX828" fmla="*/ 6696843 w 9350805"/>
              <a:gd name="connsiteY828" fmla="*/ 766552 h 5692775"/>
              <a:gd name="connsiteX829" fmla="*/ 6700597 w 9350805"/>
              <a:gd name="connsiteY829" fmla="*/ 789098 h 5692775"/>
              <a:gd name="connsiteX830" fmla="*/ 6670566 w 9350805"/>
              <a:gd name="connsiteY830" fmla="*/ 807886 h 5692775"/>
              <a:gd name="connsiteX831" fmla="*/ 6651797 w 9350805"/>
              <a:gd name="connsiteY831" fmla="*/ 830431 h 5692775"/>
              <a:gd name="connsiteX832" fmla="*/ 6640536 w 9350805"/>
              <a:gd name="connsiteY832" fmla="*/ 830431 h 5692775"/>
              <a:gd name="connsiteX833" fmla="*/ 6629274 w 9350805"/>
              <a:gd name="connsiteY833" fmla="*/ 845462 h 5692775"/>
              <a:gd name="connsiteX834" fmla="*/ 6618013 w 9350805"/>
              <a:gd name="connsiteY834" fmla="*/ 883038 h 5692775"/>
              <a:gd name="connsiteX835" fmla="*/ 6572967 w 9350805"/>
              <a:gd name="connsiteY835" fmla="*/ 920614 h 5692775"/>
              <a:gd name="connsiteX836" fmla="*/ 6535428 w 9350805"/>
              <a:gd name="connsiteY836" fmla="*/ 958190 h 5692775"/>
              <a:gd name="connsiteX837" fmla="*/ 6445336 w 9350805"/>
              <a:gd name="connsiteY837" fmla="*/ 1048373 h 5692775"/>
              <a:gd name="connsiteX838" fmla="*/ 6422813 w 9350805"/>
              <a:gd name="connsiteY838" fmla="*/ 1063403 h 5692775"/>
              <a:gd name="connsiteX839" fmla="*/ 6411552 w 9350805"/>
              <a:gd name="connsiteY839" fmla="*/ 1070918 h 5692775"/>
              <a:gd name="connsiteX840" fmla="*/ 6385275 w 9350805"/>
              <a:gd name="connsiteY840" fmla="*/ 1100979 h 5692775"/>
              <a:gd name="connsiteX841" fmla="*/ 6400290 w 9350805"/>
              <a:gd name="connsiteY841" fmla="*/ 1108494 h 5692775"/>
              <a:gd name="connsiteX842" fmla="*/ 6362752 w 9350805"/>
              <a:gd name="connsiteY842" fmla="*/ 1119767 h 5692775"/>
              <a:gd name="connsiteX843" fmla="*/ 6366506 w 9350805"/>
              <a:gd name="connsiteY843" fmla="*/ 1131040 h 5692775"/>
              <a:gd name="connsiteX844" fmla="*/ 6392783 w 9350805"/>
              <a:gd name="connsiteY844" fmla="*/ 1131040 h 5692775"/>
              <a:gd name="connsiteX845" fmla="*/ 6449090 w 9350805"/>
              <a:gd name="connsiteY845" fmla="*/ 1112252 h 5692775"/>
              <a:gd name="connsiteX846" fmla="*/ 6464105 w 9350805"/>
              <a:gd name="connsiteY846" fmla="*/ 1093464 h 5692775"/>
              <a:gd name="connsiteX847" fmla="*/ 6494136 w 9350805"/>
              <a:gd name="connsiteY847" fmla="*/ 1093464 h 5692775"/>
              <a:gd name="connsiteX848" fmla="*/ 6482875 w 9350805"/>
              <a:gd name="connsiteY848" fmla="*/ 1104737 h 5692775"/>
              <a:gd name="connsiteX849" fmla="*/ 6482875 w 9350805"/>
              <a:gd name="connsiteY849" fmla="*/ 1108494 h 5692775"/>
              <a:gd name="connsiteX850" fmla="*/ 6572967 w 9350805"/>
              <a:gd name="connsiteY850" fmla="*/ 1082191 h 5692775"/>
              <a:gd name="connsiteX851" fmla="*/ 6629274 w 9350805"/>
              <a:gd name="connsiteY851" fmla="*/ 1074676 h 5692775"/>
              <a:gd name="connsiteX852" fmla="*/ 6644290 w 9350805"/>
              <a:gd name="connsiteY852" fmla="*/ 1070918 h 5692775"/>
              <a:gd name="connsiteX853" fmla="*/ 6696843 w 9350805"/>
              <a:gd name="connsiteY853" fmla="*/ 1055888 h 5692775"/>
              <a:gd name="connsiteX854" fmla="*/ 6749397 w 9350805"/>
              <a:gd name="connsiteY854" fmla="*/ 1037100 h 5692775"/>
              <a:gd name="connsiteX855" fmla="*/ 6790689 w 9350805"/>
              <a:gd name="connsiteY855" fmla="*/ 1018312 h 5692775"/>
              <a:gd name="connsiteX856" fmla="*/ 6813212 w 9350805"/>
              <a:gd name="connsiteY856" fmla="*/ 988251 h 5692775"/>
              <a:gd name="connsiteX857" fmla="*/ 6831981 w 9350805"/>
              <a:gd name="connsiteY857" fmla="*/ 961948 h 5692775"/>
              <a:gd name="connsiteX858" fmla="*/ 6843243 w 9350805"/>
              <a:gd name="connsiteY858" fmla="*/ 931887 h 5692775"/>
              <a:gd name="connsiteX859" fmla="*/ 6877027 w 9350805"/>
              <a:gd name="connsiteY859" fmla="*/ 901826 h 5692775"/>
              <a:gd name="connsiteX860" fmla="*/ 6903304 w 9350805"/>
              <a:gd name="connsiteY860" fmla="*/ 920614 h 5692775"/>
              <a:gd name="connsiteX861" fmla="*/ 6910812 w 9350805"/>
              <a:gd name="connsiteY861" fmla="*/ 916856 h 5692775"/>
              <a:gd name="connsiteX862" fmla="*/ 6907058 w 9350805"/>
              <a:gd name="connsiteY862" fmla="*/ 905584 h 5692775"/>
              <a:gd name="connsiteX863" fmla="*/ 6914566 w 9350805"/>
              <a:gd name="connsiteY863" fmla="*/ 879280 h 5692775"/>
              <a:gd name="connsiteX864" fmla="*/ 6929581 w 9350805"/>
              <a:gd name="connsiteY864" fmla="*/ 868007 h 5692775"/>
              <a:gd name="connsiteX865" fmla="*/ 7034688 w 9350805"/>
              <a:gd name="connsiteY865" fmla="*/ 781582 h 5692775"/>
              <a:gd name="connsiteX866" fmla="*/ 7030935 w 9350805"/>
              <a:gd name="connsiteY866" fmla="*/ 792855 h 5692775"/>
              <a:gd name="connsiteX867" fmla="*/ 6959612 w 9350805"/>
              <a:gd name="connsiteY867" fmla="*/ 883038 h 5692775"/>
              <a:gd name="connsiteX868" fmla="*/ 6922073 w 9350805"/>
              <a:gd name="connsiteY868" fmla="*/ 916856 h 5692775"/>
              <a:gd name="connsiteX869" fmla="*/ 6914566 w 9350805"/>
              <a:gd name="connsiteY869" fmla="*/ 935644 h 5692775"/>
              <a:gd name="connsiteX870" fmla="*/ 6937089 w 9350805"/>
              <a:gd name="connsiteY870" fmla="*/ 943160 h 5692775"/>
              <a:gd name="connsiteX871" fmla="*/ 6918320 w 9350805"/>
              <a:gd name="connsiteY871" fmla="*/ 954432 h 5692775"/>
              <a:gd name="connsiteX872" fmla="*/ 6910812 w 9350805"/>
              <a:gd name="connsiteY872" fmla="*/ 976978 h 5692775"/>
              <a:gd name="connsiteX873" fmla="*/ 6929581 w 9350805"/>
              <a:gd name="connsiteY873" fmla="*/ 973220 h 5692775"/>
              <a:gd name="connsiteX874" fmla="*/ 6937089 w 9350805"/>
              <a:gd name="connsiteY874" fmla="*/ 969463 h 5692775"/>
              <a:gd name="connsiteX875" fmla="*/ 6914566 w 9350805"/>
              <a:gd name="connsiteY875" fmla="*/ 1007039 h 5692775"/>
              <a:gd name="connsiteX876" fmla="*/ 6963366 w 9350805"/>
              <a:gd name="connsiteY876" fmla="*/ 969463 h 5692775"/>
              <a:gd name="connsiteX877" fmla="*/ 6982135 w 9350805"/>
              <a:gd name="connsiteY877" fmla="*/ 980736 h 5692775"/>
              <a:gd name="connsiteX878" fmla="*/ 6959612 w 9350805"/>
              <a:gd name="connsiteY878" fmla="*/ 988251 h 5692775"/>
              <a:gd name="connsiteX879" fmla="*/ 6944596 w 9350805"/>
              <a:gd name="connsiteY879" fmla="*/ 1010797 h 5692775"/>
              <a:gd name="connsiteX880" fmla="*/ 6970873 w 9350805"/>
              <a:gd name="connsiteY880" fmla="*/ 1003281 h 5692775"/>
              <a:gd name="connsiteX881" fmla="*/ 7004658 w 9350805"/>
              <a:gd name="connsiteY881" fmla="*/ 992008 h 5692775"/>
              <a:gd name="connsiteX882" fmla="*/ 6978381 w 9350805"/>
              <a:gd name="connsiteY882" fmla="*/ 1022069 h 5692775"/>
              <a:gd name="connsiteX883" fmla="*/ 7038442 w 9350805"/>
              <a:gd name="connsiteY883" fmla="*/ 1003281 h 5692775"/>
              <a:gd name="connsiteX884" fmla="*/ 7083488 w 9350805"/>
              <a:gd name="connsiteY884" fmla="*/ 999524 h 5692775"/>
              <a:gd name="connsiteX885" fmla="*/ 7109765 w 9350805"/>
              <a:gd name="connsiteY885" fmla="*/ 995766 h 5692775"/>
              <a:gd name="connsiteX886" fmla="*/ 7136042 w 9350805"/>
              <a:gd name="connsiteY886" fmla="*/ 992008 h 5692775"/>
              <a:gd name="connsiteX887" fmla="*/ 7188596 w 9350805"/>
              <a:gd name="connsiteY887" fmla="*/ 976978 h 5692775"/>
              <a:gd name="connsiteX888" fmla="*/ 7214872 w 9350805"/>
              <a:gd name="connsiteY888" fmla="*/ 1007039 h 5692775"/>
              <a:gd name="connsiteX889" fmla="*/ 7169826 w 9350805"/>
              <a:gd name="connsiteY889" fmla="*/ 1003281 h 5692775"/>
              <a:gd name="connsiteX890" fmla="*/ 7151057 w 9350805"/>
              <a:gd name="connsiteY890" fmla="*/ 1022069 h 5692775"/>
              <a:gd name="connsiteX891" fmla="*/ 7083488 w 9350805"/>
              <a:gd name="connsiteY891" fmla="*/ 1037100 h 5692775"/>
              <a:gd name="connsiteX892" fmla="*/ 7064719 w 9350805"/>
              <a:gd name="connsiteY892" fmla="*/ 1044615 h 5692775"/>
              <a:gd name="connsiteX893" fmla="*/ 7012165 w 9350805"/>
              <a:gd name="connsiteY893" fmla="*/ 1067161 h 5692775"/>
              <a:gd name="connsiteX894" fmla="*/ 6989642 w 9350805"/>
              <a:gd name="connsiteY894" fmla="*/ 1052130 h 5692775"/>
              <a:gd name="connsiteX895" fmla="*/ 6959612 w 9350805"/>
              <a:gd name="connsiteY895" fmla="*/ 1067161 h 5692775"/>
              <a:gd name="connsiteX896" fmla="*/ 6948350 w 9350805"/>
              <a:gd name="connsiteY896" fmla="*/ 1059645 h 5692775"/>
              <a:gd name="connsiteX897" fmla="*/ 6952104 w 9350805"/>
              <a:gd name="connsiteY897" fmla="*/ 1048373 h 5692775"/>
              <a:gd name="connsiteX898" fmla="*/ 6933335 w 9350805"/>
              <a:gd name="connsiteY898" fmla="*/ 1048373 h 5692775"/>
              <a:gd name="connsiteX899" fmla="*/ 6940843 w 9350805"/>
              <a:gd name="connsiteY899" fmla="*/ 1070918 h 5692775"/>
              <a:gd name="connsiteX900" fmla="*/ 6907058 w 9350805"/>
              <a:gd name="connsiteY900" fmla="*/ 1074676 h 5692775"/>
              <a:gd name="connsiteX901" fmla="*/ 6880781 w 9350805"/>
              <a:gd name="connsiteY901" fmla="*/ 1082191 h 5692775"/>
              <a:gd name="connsiteX902" fmla="*/ 6862012 w 9350805"/>
              <a:gd name="connsiteY902" fmla="*/ 1093464 h 5692775"/>
              <a:gd name="connsiteX903" fmla="*/ 6820720 w 9350805"/>
              <a:gd name="connsiteY903" fmla="*/ 1100979 h 5692775"/>
              <a:gd name="connsiteX904" fmla="*/ 6801951 w 9350805"/>
              <a:gd name="connsiteY904" fmla="*/ 1112252 h 5692775"/>
              <a:gd name="connsiteX905" fmla="*/ 6775674 w 9350805"/>
              <a:gd name="connsiteY905" fmla="*/ 1146070 h 5692775"/>
              <a:gd name="connsiteX906" fmla="*/ 6783181 w 9350805"/>
              <a:gd name="connsiteY906" fmla="*/ 1153586 h 5692775"/>
              <a:gd name="connsiteX907" fmla="*/ 6726874 w 9350805"/>
              <a:gd name="connsiteY907" fmla="*/ 1194919 h 5692775"/>
              <a:gd name="connsiteX908" fmla="*/ 6704351 w 9350805"/>
              <a:gd name="connsiteY908" fmla="*/ 1213707 h 5692775"/>
              <a:gd name="connsiteX909" fmla="*/ 6700597 w 9350805"/>
              <a:gd name="connsiteY909" fmla="*/ 1228738 h 5692775"/>
              <a:gd name="connsiteX910" fmla="*/ 6723120 w 9350805"/>
              <a:gd name="connsiteY910" fmla="*/ 1228738 h 5692775"/>
              <a:gd name="connsiteX911" fmla="*/ 6760658 w 9350805"/>
              <a:gd name="connsiteY911" fmla="*/ 1247526 h 5692775"/>
              <a:gd name="connsiteX912" fmla="*/ 6749397 w 9350805"/>
              <a:gd name="connsiteY912" fmla="*/ 1236253 h 5692775"/>
              <a:gd name="connsiteX913" fmla="*/ 6779428 w 9350805"/>
              <a:gd name="connsiteY913" fmla="*/ 1228738 h 5692775"/>
              <a:gd name="connsiteX914" fmla="*/ 6794443 w 9350805"/>
              <a:gd name="connsiteY914" fmla="*/ 1206192 h 5692775"/>
              <a:gd name="connsiteX915" fmla="*/ 6880781 w 9350805"/>
              <a:gd name="connsiteY915" fmla="*/ 1202435 h 5692775"/>
              <a:gd name="connsiteX916" fmla="*/ 6910812 w 9350805"/>
              <a:gd name="connsiteY916" fmla="*/ 1221223 h 5692775"/>
              <a:gd name="connsiteX917" fmla="*/ 7075981 w 9350805"/>
              <a:gd name="connsiteY917" fmla="*/ 1187404 h 5692775"/>
              <a:gd name="connsiteX918" fmla="*/ 7109765 w 9350805"/>
              <a:gd name="connsiteY918" fmla="*/ 1179889 h 5692775"/>
              <a:gd name="connsiteX919" fmla="*/ 7109765 w 9350805"/>
              <a:gd name="connsiteY919" fmla="*/ 1172374 h 5692775"/>
              <a:gd name="connsiteX920" fmla="*/ 7087242 w 9350805"/>
              <a:gd name="connsiteY920" fmla="*/ 1164858 h 5692775"/>
              <a:gd name="connsiteX921" fmla="*/ 7162318 w 9350805"/>
              <a:gd name="connsiteY921" fmla="*/ 1138555 h 5692775"/>
              <a:gd name="connsiteX922" fmla="*/ 7237396 w 9350805"/>
              <a:gd name="connsiteY922" fmla="*/ 1123525 h 5692775"/>
              <a:gd name="connsiteX923" fmla="*/ 7241149 w 9350805"/>
              <a:gd name="connsiteY923" fmla="*/ 1108494 h 5692775"/>
              <a:gd name="connsiteX924" fmla="*/ 7297456 w 9350805"/>
              <a:gd name="connsiteY924" fmla="*/ 1112252 h 5692775"/>
              <a:gd name="connsiteX925" fmla="*/ 7304964 w 9350805"/>
              <a:gd name="connsiteY925" fmla="*/ 1108494 h 5692775"/>
              <a:gd name="connsiteX926" fmla="*/ 7361272 w 9350805"/>
              <a:gd name="connsiteY926" fmla="*/ 1100979 h 5692775"/>
              <a:gd name="connsiteX927" fmla="*/ 7383795 w 9350805"/>
              <a:gd name="connsiteY927" fmla="*/ 1097222 h 5692775"/>
              <a:gd name="connsiteX928" fmla="*/ 7413826 w 9350805"/>
              <a:gd name="connsiteY928" fmla="*/ 1089706 h 5692775"/>
              <a:gd name="connsiteX929" fmla="*/ 7473887 w 9350805"/>
              <a:gd name="connsiteY929" fmla="*/ 1070918 h 5692775"/>
              <a:gd name="connsiteX930" fmla="*/ 7473887 w 9350805"/>
              <a:gd name="connsiteY930" fmla="*/ 1078433 h 5692775"/>
              <a:gd name="connsiteX931" fmla="*/ 7436348 w 9350805"/>
              <a:gd name="connsiteY931" fmla="*/ 1082191 h 5692775"/>
              <a:gd name="connsiteX932" fmla="*/ 7425087 w 9350805"/>
              <a:gd name="connsiteY932" fmla="*/ 1089706 h 5692775"/>
              <a:gd name="connsiteX933" fmla="*/ 7410072 w 9350805"/>
              <a:gd name="connsiteY933" fmla="*/ 1112252 h 5692775"/>
              <a:gd name="connsiteX934" fmla="*/ 7470133 w 9350805"/>
              <a:gd name="connsiteY934" fmla="*/ 1108494 h 5692775"/>
              <a:gd name="connsiteX935" fmla="*/ 7470133 w 9350805"/>
              <a:gd name="connsiteY935" fmla="*/ 1112252 h 5692775"/>
              <a:gd name="connsiteX936" fmla="*/ 7466380 w 9350805"/>
              <a:gd name="connsiteY936" fmla="*/ 1112252 h 5692775"/>
              <a:gd name="connsiteX937" fmla="*/ 7458872 w 9350805"/>
              <a:gd name="connsiteY937" fmla="*/ 1112252 h 5692775"/>
              <a:gd name="connsiteX938" fmla="*/ 7406318 w 9350805"/>
              <a:gd name="connsiteY938" fmla="*/ 1123525 h 5692775"/>
              <a:gd name="connsiteX939" fmla="*/ 7289949 w 9350805"/>
              <a:gd name="connsiteY939" fmla="*/ 1149828 h 5692775"/>
              <a:gd name="connsiteX940" fmla="*/ 7271180 w 9350805"/>
              <a:gd name="connsiteY940" fmla="*/ 1153586 h 5692775"/>
              <a:gd name="connsiteX941" fmla="*/ 7248657 w 9350805"/>
              <a:gd name="connsiteY941" fmla="*/ 1157343 h 5692775"/>
              <a:gd name="connsiteX942" fmla="*/ 7169826 w 9350805"/>
              <a:gd name="connsiteY942" fmla="*/ 1176131 h 5692775"/>
              <a:gd name="connsiteX943" fmla="*/ 7154811 w 9350805"/>
              <a:gd name="connsiteY943" fmla="*/ 1183646 h 5692775"/>
              <a:gd name="connsiteX944" fmla="*/ 7109765 w 9350805"/>
              <a:gd name="connsiteY944" fmla="*/ 1202435 h 5692775"/>
              <a:gd name="connsiteX945" fmla="*/ 7057211 w 9350805"/>
              <a:gd name="connsiteY945" fmla="*/ 1213707 h 5692775"/>
              <a:gd name="connsiteX946" fmla="*/ 7027181 w 9350805"/>
              <a:gd name="connsiteY946" fmla="*/ 1221223 h 5692775"/>
              <a:gd name="connsiteX947" fmla="*/ 6835735 w 9350805"/>
              <a:gd name="connsiteY947" fmla="*/ 1255041 h 5692775"/>
              <a:gd name="connsiteX948" fmla="*/ 6828227 w 9350805"/>
              <a:gd name="connsiteY948" fmla="*/ 1243768 h 5692775"/>
              <a:gd name="connsiteX949" fmla="*/ 6843243 w 9350805"/>
              <a:gd name="connsiteY949" fmla="*/ 1236253 h 5692775"/>
              <a:gd name="connsiteX950" fmla="*/ 6843243 w 9350805"/>
              <a:gd name="connsiteY950" fmla="*/ 1228738 h 5692775"/>
              <a:gd name="connsiteX951" fmla="*/ 6816966 w 9350805"/>
              <a:gd name="connsiteY951" fmla="*/ 1232495 h 5692775"/>
              <a:gd name="connsiteX952" fmla="*/ 6790689 w 9350805"/>
              <a:gd name="connsiteY952" fmla="*/ 1262556 h 5692775"/>
              <a:gd name="connsiteX953" fmla="*/ 6726874 w 9350805"/>
              <a:gd name="connsiteY953" fmla="*/ 1296375 h 5692775"/>
              <a:gd name="connsiteX954" fmla="*/ 6700597 w 9350805"/>
              <a:gd name="connsiteY954" fmla="*/ 1281344 h 5692775"/>
              <a:gd name="connsiteX955" fmla="*/ 6648043 w 9350805"/>
              <a:gd name="connsiteY955" fmla="*/ 1300132 h 5692775"/>
              <a:gd name="connsiteX956" fmla="*/ 6625520 w 9350805"/>
              <a:gd name="connsiteY956" fmla="*/ 1303890 h 5692775"/>
              <a:gd name="connsiteX957" fmla="*/ 6595490 w 9350805"/>
              <a:gd name="connsiteY957" fmla="*/ 1330193 h 5692775"/>
              <a:gd name="connsiteX958" fmla="*/ 6618013 w 9350805"/>
              <a:gd name="connsiteY958" fmla="*/ 1333951 h 5692775"/>
              <a:gd name="connsiteX959" fmla="*/ 6576720 w 9350805"/>
              <a:gd name="connsiteY959" fmla="*/ 1352739 h 5692775"/>
              <a:gd name="connsiteX960" fmla="*/ 6576720 w 9350805"/>
              <a:gd name="connsiteY960" fmla="*/ 1371527 h 5692775"/>
              <a:gd name="connsiteX961" fmla="*/ 6599244 w 9350805"/>
              <a:gd name="connsiteY961" fmla="*/ 1386557 h 5692775"/>
              <a:gd name="connsiteX962" fmla="*/ 6618013 w 9350805"/>
              <a:gd name="connsiteY962" fmla="*/ 1379042 h 5692775"/>
              <a:gd name="connsiteX963" fmla="*/ 6674320 w 9350805"/>
              <a:gd name="connsiteY963" fmla="*/ 1379042 h 5692775"/>
              <a:gd name="connsiteX964" fmla="*/ 6711859 w 9350805"/>
              <a:gd name="connsiteY964" fmla="*/ 1352739 h 5692775"/>
              <a:gd name="connsiteX965" fmla="*/ 6681828 w 9350805"/>
              <a:gd name="connsiteY965" fmla="*/ 1330193 h 5692775"/>
              <a:gd name="connsiteX966" fmla="*/ 6685582 w 9350805"/>
              <a:gd name="connsiteY966" fmla="*/ 1322678 h 5692775"/>
              <a:gd name="connsiteX967" fmla="*/ 6786935 w 9350805"/>
              <a:gd name="connsiteY967" fmla="*/ 1307648 h 5692775"/>
              <a:gd name="connsiteX968" fmla="*/ 6813212 w 9350805"/>
              <a:gd name="connsiteY968" fmla="*/ 1315163 h 5692775"/>
              <a:gd name="connsiteX969" fmla="*/ 6741889 w 9350805"/>
              <a:gd name="connsiteY969" fmla="*/ 1352739 h 5692775"/>
              <a:gd name="connsiteX970" fmla="*/ 6741889 w 9350805"/>
              <a:gd name="connsiteY970" fmla="*/ 1356496 h 5692775"/>
              <a:gd name="connsiteX971" fmla="*/ 6768166 w 9350805"/>
              <a:gd name="connsiteY971" fmla="*/ 1356496 h 5692775"/>
              <a:gd name="connsiteX972" fmla="*/ 6937089 w 9350805"/>
              <a:gd name="connsiteY972" fmla="*/ 1315163 h 5692775"/>
              <a:gd name="connsiteX973" fmla="*/ 6974627 w 9350805"/>
              <a:gd name="connsiteY973" fmla="*/ 1318920 h 5692775"/>
              <a:gd name="connsiteX974" fmla="*/ 6989642 w 9350805"/>
              <a:gd name="connsiteY974" fmla="*/ 1307648 h 5692775"/>
              <a:gd name="connsiteX975" fmla="*/ 7045950 w 9350805"/>
              <a:gd name="connsiteY975" fmla="*/ 1300132 h 5692775"/>
              <a:gd name="connsiteX976" fmla="*/ 7222380 w 9350805"/>
              <a:gd name="connsiteY976" fmla="*/ 1266314 h 5692775"/>
              <a:gd name="connsiteX977" fmla="*/ 7297456 w 9350805"/>
              <a:gd name="connsiteY977" fmla="*/ 1243768 h 5692775"/>
              <a:gd name="connsiteX978" fmla="*/ 7316226 w 9350805"/>
              <a:gd name="connsiteY978" fmla="*/ 1221223 h 5692775"/>
              <a:gd name="connsiteX979" fmla="*/ 7308718 w 9350805"/>
              <a:gd name="connsiteY979" fmla="*/ 1247526 h 5692775"/>
              <a:gd name="connsiteX980" fmla="*/ 7286195 w 9350805"/>
              <a:gd name="connsiteY980" fmla="*/ 1255041 h 5692775"/>
              <a:gd name="connsiteX981" fmla="*/ 7338749 w 9350805"/>
              <a:gd name="connsiteY981" fmla="*/ 1247526 h 5692775"/>
              <a:gd name="connsiteX982" fmla="*/ 7376288 w 9350805"/>
              <a:gd name="connsiteY982" fmla="*/ 1262556 h 5692775"/>
              <a:gd name="connsiteX983" fmla="*/ 7376288 w 9350805"/>
              <a:gd name="connsiteY983" fmla="*/ 1273829 h 5692775"/>
              <a:gd name="connsiteX984" fmla="*/ 7492656 w 9350805"/>
              <a:gd name="connsiteY984" fmla="*/ 1258799 h 5692775"/>
              <a:gd name="connsiteX985" fmla="*/ 7503918 w 9350805"/>
              <a:gd name="connsiteY985" fmla="*/ 1255041 h 5692775"/>
              <a:gd name="connsiteX986" fmla="*/ 7533948 w 9350805"/>
              <a:gd name="connsiteY986" fmla="*/ 1266314 h 5692775"/>
              <a:gd name="connsiteX987" fmla="*/ 7635302 w 9350805"/>
              <a:gd name="connsiteY987" fmla="*/ 1258799 h 5692775"/>
              <a:gd name="connsiteX988" fmla="*/ 7841763 w 9350805"/>
              <a:gd name="connsiteY988" fmla="*/ 1273829 h 5692775"/>
              <a:gd name="connsiteX989" fmla="*/ 7841763 w 9350805"/>
              <a:gd name="connsiteY989" fmla="*/ 1288859 h 5692775"/>
              <a:gd name="connsiteX990" fmla="*/ 7860532 w 9350805"/>
              <a:gd name="connsiteY990" fmla="*/ 1285102 h 5692775"/>
              <a:gd name="connsiteX991" fmla="*/ 7879302 w 9350805"/>
              <a:gd name="connsiteY991" fmla="*/ 1281344 h 5692775"/>
              <a:gd name="connsiteX992" fmla="*/ 7860532 w 9350805"/>
              <a:gd name="connsiteY992" fmla="*/ 1315163 h 5692775"/>
              <a:gd name="connsiteX993" fmla="*/ 7853024 w 9350805"/>
              <a:gd name="connsiteY993" fmla="*/ 1318920 h 5692775"/>
              <a:gd name="connsiteX994" fmla="*/ 7762932 w 9350805"/>
              <a:gd name="connsiteY994" fmla="*/ 1386557 h 5692775"/>
              <a:gd name="connsiteX995" fmla="*/ 7721640 w 9350805"/>
              <a:gd name="connsiteY995" fmla="*/ 1412861 h 5692775"/>
              <a:gd name="connsiteX996" fmla="*/ 7710378 w 9350805"/>
              <a:gd name="connsiteY996" fmla="*/ 1420376 h 5692775"/>
              <a:gd name="connsiteX997" fmla="*/ 7669086 w 9350805"/>
              <a:gd name="connsiteY997" fmla="*/ 1431649 h 5692775"/>
              <a:gd name="connsiteX998" fmla="*/ 7657825 w 9350805"/>
              <a:gd name="connsiteY998" fmla="*/ 1427891 h 5692775"/>
              <a:gd name="connsiteX999" fmla="*/ 7642810 w 9350805"/>
              <a:gd name="connsiteY999" fmla="*/ 1431649 h 5692775"/>
              <a:gd name="connsiteX1000" fmla="*/ 7650318 w 9350805"/>
              <a:gd name="connsiteY1000" fmla="*/ 1446679 h 5692775"/>
              <a:gd name="connsiteX1001" fmla="*/ 7676594 w 9350805"/>
              <a:gd name="connsiteY1001" fmla="*/ 1446679 h 5692775"/>
              <a:gd name="connsiteX1002" fmla="*/ 7702871 w 9350805"/>
              <a:gd name="connsiteY1002" fmla="*/ 1439164 h 5692775"/>
              <a:gd name="connsiteX1003" fmla="*/ 7729148 w 9350805"/>
              <a:gd name="connsiteY1003" fmla="*/ 1457952 h 5692775"/>
              <a:gd name="connsiteX1004" fmla="*/ 7732902 w 9350805"/>
              <a:gd name="connsiteY1004" fmla="*/ 1465467 h 5692775"/>
              <a:gd name="connsiteX1005" fmla="*/ 7766686 w 9350805"/>
              <a:gd name="connsiteY1005" fmla="*/ 1439164 h 5692775"/>
              <a:gd name="connsiteX1006" fmla="*/ 7792963 w 9350805"/>
              <a:gd name="connsiteY1006" fmla="*/ 1439164 h 5692775"/>
              <a:gd name="connsiteX1007" fmla="*/ 7807978 w 9350805"/>
              <a:gd name="connsiteY1007" fmla="*/ 1446679 h 5692775"/>
              <a:gd name="connsiteX1008" fmla="*/ 7819240 w 9350805"/>
              <a:gd name="connsiteY1008" fmla="*/ 1461710 h 5692775"/>
              <a:gd name="connsiteX1009" fmla="*/ 7822994 w 9350805"/>
              <a:gd name="connsiteY1009" fmla="*/ 1457952 h 5692775"/>
              <a:gd name="connsiteX1010" fmla="*/ 7822994 w 9350805"/>
              <a:gd name="connsiteY1010" fmla="*/ 1435406 h 5692775"/>
              <a:gd name="connsiteX1011" fmla="*/ 7864286 w 9350805"/>
              <a:gd name="connsiteY1011" fmla="*/ 1442921 h 5692775"/>
              <a:gd name="connsiteX1012" fmla="*/ 7868040 w 9350805"/>
              <a:gd name="connsiteY1012" fmla="*/ 1427891 h 5692775"/>
              <a:gd name="connsiteX1013" fmla="*/ 7864286 w 9350805"/>
              <a:gd name="connsiteY1013" fmla="*/ 1424133 h 5692775"/>
              <a:gd name="connsiteX1014" fmla="*/ 7946870 w 9350805"/>
              <a:gd name="connsiteY1014" fmla="*/ 1412861 h 5692775"/>
              <a:gd name="connsiteX1015" fmla="*/ 7946870 w 9350805"/>
              <a:gd name="connsiteY1015" fmla="*/ 1420376 h 5692775"/>
              <a:gd name="connsiteX1016" fmla="*/ 7931855 w 9350805"/>
              <a:gd name="connsiteY1016" fmla="*/ 1427891 h 5692775"/>
              <a:gd name="connsiteX1017" fmla="*/ 7928101 w 9350805"/>
              <a:gd name="connsiteY1017" fmla="*/ 1454194 h 5692775"/>
              <a:gd name="connsiteX1018" fmla="*/ 8033208 w 9350805"/>
              <a:gd name="connsiteY1018" fmla="*/ 1424133 h 5692775"/>
              <a:gd name="connsiteX1019" fmla="*/ 8063240 w 9350805"/>
              <a:gd name="connsiteY1019" fmla="*/ 1424133 h 5692775"/>
              <a:gd name="connsiteX1020" fmla="*/ 8100778 w 9350805"/>
              <a:gd name="connsiteY1020" fmla="*/ 1435406 h 5692775"/>
              <a:gd name="connsiteX1021" fmla="*/ 8164593 w 9350805"/>
              <a:gd name="connsiteY1021" fmla="*/ 1397830 h 5692775"/>
              <a:gd name="connsiteX1022" fmla="*/ 8198378 w 9350805"/>
              <a:gd name="connsiteY1022" fmla="*/ 1382800 h 5692775"/>
              <a:gd name="connsiteX1023" fmla="*/ 8160839 w 9350805"/>
              <a:gd name="connsiteY1023" fmla="*/ 1427891 h 5692775"/>
              <a:gd name="connsiteX1024" fmla="*/ 8164593 w 9350805"/>
              <a:gd name="connsiteY1024" fmla="*/ 1442921 h 5692775"/>
              <a:gd name="connsiteX1025" fmla="*/ 8168346 w 9350805"/>
              <a:gd name="connsiteY1025" fmla="*/ 1439164 h 5692775"/>
              <a:gd name="connsiteX1026" fmla="*/ 8228408 w 9350805"/>
              <a:gd name="connsiteY1026" fmla="*/ 1457952 h 5692775"/>
              <a:gd name="connsiteX1027" fmla="*/ 8224654 w 9350805"/>
              <a:gd name="connsiteY1027" fmla="*/ 1465467 h 5692775"/>
              <a:gd name="connsiteX1028" fmla="*/ 8239670 w 9350805"/>
              <a:gd name="connsiteY1028" fmla="*/ 1454194 h 5692775"/>
              <a:gd name="connsiteX1029" fmla="*/ 8262192 w 9350805"/>
              <a:gd name="connsiteY1029" fmla="*/ 1476740 h 5692775"/>
              <a:gd name="connsiteX1030" fmla="*/ 8254685 w 9350805"/>
              <a:gd name="connsiteY1030" fmla="*/ 1476740 h 5692775"/>
              <a:gd name="connsiteX1031" fmla="*/ 8235916 w 9350805"/>
              <a:gd name="connsiteY1031" fmla="*/ 1484255 h 5692775"/>
              <a:gd name="connsiteX1032" fmla="*/ 8250931 w 9350805"/>
              <a:gd name="connsiteY1032" fmla="*/ 1495528 h 5692775"/>
              <a:gd name="connsiteX1033" fmla="*/ 8280962 w 9350805"/>
              <a:gd name="connsiteY1033" fmla="*/ 1506801 h 5692775"/>
              <a:gd name="connsiteX1034" fmla="*/ 8247177 w 9350805"/>
              <a:gd name="connsiteY1034" fmla="*/ 1540619 h 5692775"/>
              <a:gd name="connsiteX1035" fmla="*/ 8280962 w 9350805"/>
              <a:gd name="connsiteY1035" fmla="*/ 1529346 h 5692775"/>
              <a:gd name="connsiteX1036" fmla="*/ 8307238 w 9350805"/>
              <a:gd name="connsiteY1036" fmla="*/ 1536862 h 5692775"/>
              <a:gd name="connsiteX1037" fmla="*/ 8333516 w 9350805"/>
              <a:gd name="connsiteY1037" fmla="*/ 1563165 h 5692775"/>
              <a:gd name="connsiteX1038" fmla="*/ 8341023 w 9350805"/>
              <a:gd name="connsiteY1038" fmla="*/ 1589468 h 5692775"/>
              <a:gd name="connsiteX1039" fmla="*/ 8337270 w 9350805"/>
              <a:gd name="connsiteY1039" fmla="*/ 1608256 h 5692775"/>
              <a:gd name="connsiteX1040" fmla="*/ 8382315 w 9350805"/>
              <a:gd name="connsiteY1040" fmla="*/ 1600741 h 5692775"/>
              <a:gd name="connsiteX1041" fmla="*/ 8382315 w 9350805"/>
              <a:gd name="connsiteY1041" fmla="*/ 1604498 h 5692775"/>
              <a:gd name="connsiteX1042" fmla="*/ 8314746 w 9350805"/>
              <a:gd name="connsiteY1042" fmla="*/ 1645832 h 5692775"/>
              <a:gd name="connsiteX1043" fmla="*/ 8314746 w 9350805"/>
              <a:gd name="connsiteY1043" fmla="*/ 1653348 h 5692775"/>
              <a:gd name="connsiteX1044" fmla="*/ 8374808 w 9350805"/>
              <a:gd name="connsiteY1044" fmla="*/ 1653348 h 5692775"/>
              <a:gd name="connsiteX1045" fmla="*/ 8378562 w 9350805"/>
              <a:gd name="connsiteY1045" fmla="*/ 1657105 h 5692775"/>
              <a:gd name="connsiteX1046" fmla="*/ 8348531 w 9350805"/>
              <a:gd name="connsiteY1046" fmla="*/ 1668378 h 5692775"/>
              <a:gd name="connsiteX1047" fmla="*/ 8352284 w 9350805"/>
              <a:gd name="connsiteY1047" fmla="*/ 1683408 h 5692775"/>
              <a:gd name="connsiteX1048" fmla="*/ 8438623 w 9350805"/>
              <a:gd name="connsiteY1048" fmla="*/ 1702196 h 5692775"/>
              <a:gd name="connsiteX1049" fmla="*/ 8423608 w 9350805"/>
              <a:gd name="connsiteY1049" fmla="*/ 1709712 h 5692775"/>
              <a:gd name="connsiteX1050" fmla="*/ 8423608 w 9350805"/>
              <a:gd name="connsiteY1050" fmla="*/ 1713469 h 5692775"/>
              <a:gd name="connsiteX1051" fmla="*/ 8449884 w 9350805"/>
              <a:gd name="connsiteY1051" fmla="*/ 1743530 h 5692775"/>
              <a:gd name="connsiteX1052" fmla="*/ 8479915 w 9350805"/>
              <a:gd name="connsiteY1052" fmla="*/ 1747288 h 5692775"/>
              <a:gd name="connsiteX1053" fmla="*/ 8453638 w 9350805"/>
              <a:gd name="connsiteY1053" fmla="*/ 1713469 h 5692775"/>
              <a:gd name="connsiteX1054" fmla="*/ 8468654 w 9350805"/>
              <a:gd name="connsiteY1054" fmla="*/ 1705954 h 5692775"/>
              <a:gd name="connsiteX1055" fmla="*/ 8479915 w 9350805"/>
              <a:gd name="connsiteY1055" fmla="*/ 1732257 h 5692775"/>
              <a:gd name="connsiteX1056" fmla="*/ 8491177 w 9350805"/>
              <a:gd name="connsiteY1056" fmla="*/ 1762318 h 5692775"/>
              <a:gd name="connsiteX1057" fmla="*/ 8524961 w 9350805"/>
              <a:gd name="connsiteY1057" fmla="*/ 1792379 h 5692775"/>
              <a:gd name="connsiteX1058" fmla="*/ 8521207 w 9350805"/>
              <a:gd name="connsiteY1058" fmla="*/ 1803652 h 5692775"/>
              <a:gd name="connsiteX1059" fmla="*/ 8494930 w 9350805"/>
              <a:gd name="connsiteY1059" fmla="*/ 1803652 h 5692775"/>
              <a:gd name="connsiteX1060" fmla="*/ 8487423 w 9350805"/>
              <a:gd name="connsiteY1060" fmla="*/ 1829955 h 5692775"/>
              <a:gd name="connsiteX1061" fmla="*/ 8551238 w 9350805"/>
              <a:gd name="connsiteY1061" fmla="*/ 1814924 h 5692775"/>
              <a:gd name="connsiteX1062" fmla="*/ 8562499 w 9350805"/>
              <a:gd name="connsiteY1062" fmla="*/ 1852501 h 5692775"/>
              <a:gd name="connsiteX1063" fmla="*/ 8547484 w 9350805"/>
              <a:gd name="connsiteY1063" fmla="*/ 1860016 h 5692775"/>
              <a:gd name="connsiteX1064" fmla="*/ 8502438 w 9350805"/>
              <a:gd name="connsiteY1064" fmla="*/ 1863773 h 5692775"/>
              <a:gd name="connsiteX1065" fmla="*/ 8506192 w 9350805"/>
              <a:gd name="connsiteY1065" fmla="*/ 1856258 h 5692775"/>
              <a:gd name="connsiteX1066" fmla="*/ 8513700 w 9350805"/>
              <a:gd name="connsiteY1066" fmla="*/ 1844985 h 5692775"/>
              <a:gd name="connsiteX1067" fmla="*/ 8502438 w 9350805"/>
              <a:gd name="connsiteY1067" fmla="*/ 1837470 h 5692775"/>
              <a:gd name="connsiteX1068" fmla="*/ 8438623 w 9350805"/>
              <a:gd name="connsiteY1068" fmla="*/ 1837470 h 5692775"/>
              <a:gd name="connsiteX1069" fmla="*/ 8393577 w 9350805"/>
              <a:gd name="connsiteY1069" fmla="*/ 1848743 h 5692775"/>
              <a:gd name="connsiteX1070" fmla="*/ 8389823 w 9350805"/>
              <a:gd name="connsiteY1070" fmla="*/ 1860016 h 5692775"/>
              <a:gd name="connsiteX1071" fmla="*/ 8393577 w 9350805"/>
              <a:gd name="connsiteY1071" fmla="*/ 1863773 h 5692775"/>
              <a:gd name="connsiteX1072" fmla="*/ 8427361 w 9350805"/>
              <a:gd name="connsiteY1072" fmla="*/ 1863773 h 5692775"/>
              <a:gd name="connsiteX1073" fmla="*/ 8449884 w 9350805"/>
              <a:gd name="connsiteY1073" fmla="*/ 1871289 h 5692775"/>
              <a:gd name="connsiteX1074" fmla="*/ 8483669 w 9350805"/>
              <a:gd name="connsiteY1074" fmla="*/ 1875046 h 5692775"/>
              <a:gd name="connsiteX1075" fmla="*/ 8513700 w 9350805"/>
              <a:gd name="connsiteY1075" fmla="*/ 1916380 h 5692775"/>
              <a:gd name="connsiteX1076" fmla="*/ 8528715 w 9350805"/>
              <a:gd name="connsiteY1076" fmla="*/ 1901350 h 5692775"/>
              <a:gd name="connsiteX1077" fmla="*/ 8539976 w 9350805"/>
              <a:gd name="connsiteY1077" fmla="*/ 1923895 h 5692775"/>
              <a:gd name="connsiteX1078" fmla="*/ 8517453 w 9350805"/>
              <a:gd name="connsiteY1078" fmla="*/ 1946441 h 5692775"/>
              <a:gd name="connsiteX1079" fmla="*/ 8554992 w 9350805"/>
              <a:gd name="connsiteY1079" fmla="*/ 1965229 h 5692775"/>
              <a:gd name="connsiteX1080" fmla="*/ 8592530 w 9350805"/>
              <a:gd name="connsiteY1080" fmla="*/ 1961471 h 5692775"/>
              <a:gd name="connsiteX1081" fmla="*/ 8622561 w 9350805"/>
              <a:gd name="connsiteY1081" fmla="*/ 1950198 h 5692775"/>
              <a:gd name="connsiteX1082" fmla="*/ 8581269 w 9350805"/>
              <a:gd name="connsiteY1082" fmla="*/ 1980259 h 5692775"/>
              <a:gd name="connsiteX1083" fmla="*/ 8596284 w 9350805"/>
              <a:gd name="connsiteY1083" fmla="*/ 1991532 h 5692775"/>
              <a:gd name="connsiteX1084" fmla="*/ 8543730 w 9350805"/>
              <a:gd name="connsiteY1084" fmla="*/ 2070442 h 5692775"/>
              <a:gd name="connsiteX1085" fmla="*/ 8539976 w 9350805"/>
              <a:gd name="connsiteY1085" fmla="*/ 2077957 h 5692775"/>
              <a:gd name="connsiteX1086" fmla="*/ 8498684 w 9350805"/>
              <a:gd name="connsiteY1086" fmla="*/ 2096745 h 5692775"/>
              <a:gd name="connsiteX1087" fmla="*/ 8476161 w 9350805"/>
              <a:gd name="connsiteY1087" fmla="*/ 2108018 h 5692775"/>
              <a:gd name="connsiteX1088" fmla="*/ 8472407 w 9350805"/>
              <a:gd name="connsiteY1088" fmla="*/ 2130563 h 5692775"/>
              <a:gd name="connsiteX1089" fmla="*/ 8446131 w 9350805"/>
              <a:gd name="connsiteY1089" fmla="*/ 2134321 h 5692775"/>
              <a:gd name="connsiteX1090" fmla="*/ 8453638 w 9350805"/>
              <a:gd name="connsiteY1090" fmla="*/ 2149351 h 5692775"/>
              <a:gd name="connsiteX1091" fmla="*/ 8423608 w 9350805"/>
              <a:gd name="connsiteY1091" fmla="*/ 2171897 h 5692775"/>
              <a:gd name="connsiteX1092" fmla="*/ 8423608 w 9350805"/>
              <a:gd name="connsiteY1092" fmla="*/ 2179412 h 5692775"/>
              <a:gd name="connsiteX1093" fmla="*/ 8453638 w 9350805"/>
              <a:gd name="connsiteY1093" fmla="*/ 2179412 h 5692775"/>
              <a:gd name="connsiteX1094" fmla="*/ 8498684 w 9350805"/>
              <a:gd name="connsiteY1094" fmla="*/ 2183170 h 5692775"/>
              <a:gd name="connsiteX1095" fmla="*/ 8532469 w 9350805"/>
              <a:gd name="connsiteY1095" fmla="*/ 2175655 h 5692775"/>
              <a:gd name="connsiteX1096" fmla="*/ 8524961 w 9350805"/>
              <a:gd name="connsiteY1096" fmla="*/ 2164382 h 5692775"/>
              <a:gd name="connsiteX1097" fmla="*/ 8573761 w 9350805"/>
              <a:gd name="connsiteY1097" fmla="*/ 2164382 h 5692775"/>
              <a:gd name="connsiteX1098" fmla="*/ 8581269 w 9350805"/>
              <a:gd name="connsiteY1098" fmla="*/ 2183170 h 5692775"/>
              <a:gd name="connsiteX1099" fmla="*/ 8603792 w 9350805"/>
              <a:gd name="connsiteY1099" fmla="*/ 2160625 h 5692775"/>
              <a:gd name="connsiteX1100" fmla="*/ 8652592 w 9350805"/>
              <a:gd name="connsiteY1100" fmla="*/ 2168140 h 5692775"/>
              <a:gd name="connsiteX1101" fmla="*/ 8652592 w 9350805"/>
              <a:gd name="connsiteY1101" fmla="*/ 2145594 h 5692775"/>
              <a:gd name="connsiteX1102" fmla="*/ 8697638 w 9350805"/>
              <a:gd name="connsiteY1102" fmla="*/ 2164382 h 5692775"/>
              <a:gd name="connsiteX1103" fmla="*/ 8712653 w 9350805"/>
              <a:gd name="connsiteY1103" fmla="*/ 2205716 h 5692775"/>
              <a:gd name="connsiteX1104" fmla="*/ 8705145 w 9350805"/>
              <a:gd name="connsiteY1104" fmla="*/ 2209473 h 5692775"/>
              <a:gd name="connsiteX1105" fmla="*/ 8686376 w 9350805"/>
              <a:gd name="connsiteY1105" fmla="*/ 2209473 h 5692775"/>
              <a:gd name="connsiteX1106" fmla="*/ 8701391 w 9350805"/>
              <a:gd name="connsiteY1106" fmla="*/ 2232019 h 5692775"/>
              <a:gd name="connsiteX1107" fmla="*/ 8716407 w 9350805"/>
              <a:gd name="connsiteY1107" fmla="*/ 2235776 h 5692775"/>
              <a:gd name="connsiteX1108" fmla="*/ 8735176 w 9350805"/>
              <a:gd name="connsiteY1108" fmla="*/ 2262080 h 5692775"/>
              <a:gd name="connsiteX1109" fmla="*/ 8690130 w 9350805"/>
              <a:gd name="connsiteY1109" fmla="*/ 2277110 h 5692775"/>
              <a:gd name="connsiteX1110" fmla="*/ 8678868 w 9350805"/>
              <a:gd name="connsiteY1110" fmla="*/ 2299656 h 5692775"/>
              <a:gd name="connsiteX1111" fmla="*/ 8667607 w 9350805"/>
              <a:gd name="connsiteY1111" fmla="*/ 2292141 h 5692775"/>
              <a:gd name="connsiteX1112" fmla="*/ 8667607 w 9350805"/>
              <a:gd name="connsiteY1112" fmla="*/ 2284626 h 5692775"/>
              <a:gd name="connsiteX1113" fmla="*/ 8626315 w 9350805"/>
              <a:gd name="connsiteY1113" fmla="*/ 2314686 h 5692775"/>
              <a:gd name="connsiteX1114" fmla="*/ 8648838 w 9350805"/>
              <a:gd name="connsiteY1114" fmla="*/ 2318444 h 5692775"/>
              <a:gd name="connsiteX1115" fmla="*/ 8618807 w 9350805"/>
              <a:gd name="connsiteY1115" fmla="*/ 2340989 h 5692775"/>
              <a:gd name="connsiteX1116" fmla="*/ 8592530 w 9350805"/>
              <a:gd name="connsiteY1116" fmla="*/ 2359778 h 5692775"/>
              <a:gd name="connsiteX1117" fmla="*/ 8566253 w 9350805"/>
              <a:gd name="connsiteY1117" fmla="*/ 2359778 h 5692775"/>
              <a:gd name="connsiteX1118" fmla="*/ 8558746 w 9350805"/>
              <a:gd name="connsiteY1118" fmla="*/ 2348505 h 5692775"/>
              <a:gd name="connsiteX1119" fmla="*/ 8539976 w 9350805"/>
              <a:gd name="connsiteY1119" fmla="*/ 2367293 h 5692775"/>
              <a:gd name="connsiteX1120" fmla="*/ 8577515 w 9350805"/>
              <a:gd name="connsiteY1120" fmla="*/ 2389838 h 5692775"/>
              <a:gd name="connsiteX1121" fmla="*/ 8566253 w 9350805"/>
              <a:gd name="connsiteY1121" fmla="*/ 2416142 h 5692775"/>
              <a:gd name="connsiteX1122" fmla="*/ 8562499 w 9350805"/>
              <a:gd name="connsiteY1122" fmla="*/ 2408627 h 5692775"/>
              <a:gd name="connsiteX1123" fmla="*/ 8536223 w 9350805"/>
              <a:gd name="connsiteY1123" fmla="*/ 2412384 h 5692775"/>
              <a:gd name="connsiteX1124" fmla="*/ 8532469 w 9350805"/>
              <a:gd name="connsiteY1124" fmla="*/ 2446202 h 5692775"/>
              <a:gd name="connsiteX1125" fmla="*/ 8472407 w 9350805"/>
              <a:gd name="connsiteY1125" fmla="*/ 2446202 h 5692775"/>
              <a:gd name="connsiteX1126" fmla="*/ 8502438 w 9350805"/>
              <a:gd name="connsiteY1126" fmla="*/ 2431172 h 5692775"/>
              <a:gd name="connsiteX1127" fmla="*/ 8397331 w 9350805"/>
              <a:gd name="connsiteY1127" fmla="*/ 2468748 h 5692775"/>
              <a:gd name="connsiteX1128" fmla="*/ 8393577 w 9350805"/>
              <a:gd name="connsiteY1128" fmla="*/ 2472506 h 5692775"/>
              <a:gd name="connsiteX1129" fmla="*/ 8310992 w 9350805"/>
              <a:gd name="connsiteY1129" fmla="*/ 2517597 h 5692775"/>
              <a:gd name="connsiteX1130" fmla="*/ 8239670 w 9350805"/>
              <a:gd name="connsiteY1130" fmla="*/ 2562688 h 5692775"/>
              <a:gd name="connsiteX1131" fmla="*/ 8262192 w 9350805"/>
              <a:gd name="connsiteY1131" fmla="*/ 2570203 h 5692775"/>
              <a:gd name="connsiteX1132" fmla="*/ 8273454 w 9350805"/>
              <a:gd name="connsiteY1132" fmla="*/ 2566446 h 5692775"/>
              <a:gd name="connsiteX1133" fmla="*/ 8314746 w 9350805"/>
              <a:gd name="connsiteY1133" fmla="*/ 2551416 h 5692775"/>
              <a:gd name="connsiteX1134" fmla="*/ 8344777 w 9350805"/>
              <a:gd name="connsiteY1134" fmla="*/ 2540143 h 5692775"/>
              <a:gd name="connsiteX1135" fmla="*/ 8307238 w 9350805"/>
              <a:gd name="connsiteY1135" fmla="*/ 2543900 h 5692775"/>
              <a:gd name="connsiteX1136" fmla="*/ 8322254 w 9350805"/>
              <a:gd name="connsiteY1136" fmla="*/ 2521355 h 5692775"/>
              <a:gd name="connsiteX1137" fmla="*/ 8341023 w 9350805"/>
              <a:gd name="connsiteY1137" fmla="*/ 2528870 h 5692775"/>
              <a:gd name="connsiteX1138" fmla="*/ 8356038 w 9350805"/>
              <a:gd name="connsiteY1138" fmla="*/ 2517597 h 5692775"/>
              <a:gd name="connsiteX1139" fmla="*/ 8359792 w 9350805"/>
              <a:gd name="connsiteY1139" fmla="*/ 2521355 h 5692775"/>
              <a:gd name="connsiteX1140" fmla="*/ 8352284 w 9350805"/>
              <a:gd name="connsiteY1140" fmla="*/ 2532627 h 5692775"/>
              <a:gd name="connsiteX1141" fmla="*/ 8367300 w 9350805"/>
              <a:gd name="connsiteY1141" fmla="*/ 2532627 h 5692775"/>
              <a:gd name="connsiteX1142" fmla="*/ 8401085 w 9350805"/>
              <a:gd name="connsiteY1142" fmla="*/ 2517597 h 5692775"/>
              <a:gd name="connsiteX1143" fmla="*/ 8427361 w 9350805"/>
              <a:gd name="connsiteY1143" fmla="*/ 2498809 h 5692775"/>
              <a:gd name="connsiteX1144" fmla="*/ 8479915 w 9350805"/>
              <a:gd name="connsiteY1144" fmla="*/ 2498809 h 5692775"/>
              <a:gd name="connsiteX1145" fmla="*/ 8494930 w 9350805"/>
              <a:gd name="connsiteY1145" fmla="*/ 2502567 h 5692775"/>
              <a:gd name="connsiteX1146" fmla="*/ 8645084 w 9350805"/>
              <a:gd name="connsiteY1146" fmla="*/ 2464990 h 5692775"/>
              <a:gd name="connsiteX1147" fmla="*/ 8660099 w 9350805"/>
              <a:gd name="connsiteY1147" fmla="*/ 2461233 h 5692775"/>
              <a:gd name="connsiteX1148" fmla="*/ 8783976 w 9350805"/>
              <a:gd name="connsiteY1148" fmla="*/ 2427414 h 5692775"/>
              <a:gd name="connsiteX1149" fmla="*/ 8817760 w 9350805"/>
              <a:gd name="connsiteY1149" fmla="*/ 2431172 h 5692775"/>
              <a:gd name="connsiteX1150" fmla="*/ 8874068 w 9350805"/>
              <a:gd name="connsiteY1150" fmla="*/ 2449960 h 5692775"/>
              <a:gd name="connsiteX1151" fmla="*/ 8716407 w 9350805"/>
              <a:gd name="connsiteY1151" fmla="*/ 2540143 h 5692775"/>
              <a:gd name="connsiteX1152" fmla="*/ 8701391 w 9350805"/>
              <a:gd name="connsiteY1152" fmla="*/ 2547658 h 5692775"/>
              <a:gd name="connsiteX1153" fmla="*/ 8690130 w 9350805"/>
              <a:gd name="connsiteY1153" fmla="*/ 2528870 h 5692775"/>
              <a:gd name="connsiteX1154" fmla="*/ 8727668 w 9350805"/>
              <a:gd name="connsiteY1154" fmla="*/ 2521355 h 5692775"/>
              <a:gd name="connsiteX1155" fmla="*/ 8727668 w 9350805"/>
              <a:gd name="connsiteY1155" fmla="*/ 2517597 h 5692775"/>
              <a:gd name="connsiteX1156" fmla="*/ 8663853 w 9350805"/>
              <a:gd name="connsiteY1156" fmla="*/ 2506324 h 5692775"/>
              <a:gd name="connsiteX1157" fmla="*/ 8675115 w 9350805"/>
              <a:gd name="connsiteY1157" fmla="*/ 2502567 h 5692775"/>
              <a:gd name="connsiteX1158" fmla="*/ 8712653 w 9350805"/>
              <a:gd name="connsiteY1158" fmla="*/ 2498809 h 5692775"/>
              <a:gd name="connsiteX1159" fmla="*/ 8753945 w 9350805"/>
              <a:gd name="connsiteY1159" fmla="*/ 2476264 h 5692775"/>
              <a:gd name="connsiteX1160" fmla="*/ 8772714 w 9350805"/>
              <a:gd name="connsiteY1160" fmla="*/ 2472506 h 5692775"/>
              <a:gd name="connsiteX1161" fmla="*/ 8832776 w 9350805"/>
              <a:gd name="connsiteY1161" fmla="*/ 2461233 h 5692775"/>
              <a:gd name="connsiteX1162" fmla="*/ 8776468 w 9350805"/>
              <a:gd name="connsiteY1162" fmla="*/ 2449960 h 5692775"/>
              <a:gd name="connsiteX1163" fmla="*/ 8656345 w 9350805"/>
              <a:gd name="connsiteY1163" fmla="*/ 2491294 h 5692775"/>
              <a:gd name="connsiteX1164" fmla="*/ 8581269 w 9350805"/>
              <a:gd name="connsiteY1164" fmla="*/ 2517597 h 5692775"/>
              <a:gd name="connsiteX1165" fmla="*/ 8554992 w 9350805"/>
              <a:gd name="connsiteY1165" fmla="*/ 2532627 h 5692775"/>
              <a:gd name="connsiteX1166" fmla="*/ 8517453 w 9350805"/>
              <a:gd name="connsiteY1166" fmla="*/ 2543900 h 5692775"/>
              <a:gd name="connsiteX1167" fmla="*/ 8521207 w 9350805"/>
              <a:gd name="connsiteY1167" fmla="*/ 2551416 h 5692775"/>
              <a:gd name="connsiteX1168" fmla="*/ 8551238 w 9350805"/>
              <a:gd name="connsiteY1168" fmla="*/ 2547658 h 5692775"/>
              <a:gd name="connsiteX1169" fmla="*/ 8554992 w 9350805"/>
              <a:gd name="connsiteY1169" fmla="*/ 2555173 h 5692775"/>
              <a:gd name="connsiteX1170" fmla="*/ 8483669 w 9350805"/>
              <a:gd name="connsiteY1170" fmla="*/ 2577719 h 5692775"/>
              <a:gd name="connsiteX1171" fmla="*/ 8457392 w 9350805"/>
              <a:gd name="connsiteY1171" fmla="*/ 2588992 h 5692775"/>
              <a:gd name="connsiteX1172" fmla="*/ 8427361 w 9350805"/>
              <a:gd name="connsiteY1172" fmla="*/ 2600265 h 5692775"/>
              <a:gd name="connsiteX1173" fmla="*/ 8434869 w 9350805"/>
              <a:gd name="connsiteY1173" fmla="*/ 2585234 h 5692775"/>
              <a:gd name="connsiteX1174" fmla="*/ 8468654 w 9350805"/>
              <a:gd name="connsiteY1174" fmla="*/ 2573961 h 5692775"/>
              <a:gd name="connsiteX1175" fmla="*/ 8513700 w 9350805"/>
              <a:gd name="connsiteY1175" fmla="*/ 2558931 h 5692775"/>
              <a:gd name="connsiteX1176" fmla="*/ 8468654 w 9350805"/>
              <a:gd name="connsiteY1176" fmla="*/ 2547658 h 5692775"/>
              <a:gd name="connsiteX1177" fmla="*/ 8419854 w 9350805"/>
              <a:gd name="connsiteY1177" fmla="*/ 2577719 h 5692775"/>
              <a:gd name="connsiteX1178" fmla="*/ 8416100 w 9350805"/>
              <a:gd name="connsiteY1178" fmla="*/ 2581476 h 5692775"/>
              <a:gd name="connsiteX1179" fmla="*/ 8356038 w 9350805"/>
              <a:gd name="connsiteY1179" fmla="*/ 2596507 h 5692775"/>
              <a:gd name="connsiteX1180" fmla="*/ 8228408 w 9350805"/>
              <a:gd name="connsiteY1180" fmla="*/ 2645356 h 5692775"/>
              <a:gd name="connsiteX1181" fmla="*/ 8127054 w 9350805"/>
              <a:gd name="connsiteY1181" fmla="*/ 2682932 h 5692775"/>
              <a:gd name="connsiteX1182" fmla="*/ 8115793 w 9350805"/>
              <a:gd name="connsiteY1182" fmla="*/ 2690447 h 5692775"/>
              <a:gd name="connsiteX1183" fmla="*/ 8070747 w 9350805"/>
              <a:gd name="connsiteY1183" fmla="*/ 2705477 h 5692775"/>
              <a:gd name="connsiteX1184" fmla="*/ 8063240 w 9350805"/>
              <a:gd name="connsiteY1184" fmla="*/ 2709235 h 5692775"/>
              <a:gd name="connsiteX1185" fmla="*/ 8018193 w 9350805"/>
              <a:gd name="connsiteY1185" fmla="*/ 2731781 h 5692775"/>
              <a:gd name="connsiteX1186" fmla="*/ 8006932 w 9350805"/>
              <a:gd name="connsiteY1186" fmla="*/ 2731781 h 5692775"/>
              <a:gd name="connsiteX1187" fmla="*/ 7961886 w 9350805"/>
              <a:gd name="connsiteY1187" fmla="*/ 2735538 h 5692775"/>
              <a:gd name="connsiteX1188" fmla="*/ 7913086 w 9350805"/>
              <a:gd name="connsiteY1188" fmla="*/ 2761841 h 5692775"/>
              <a:gd name="connsiteX1189" fmla="*/ 7901824 w 9350805"/>
              <a:gd name="connsiteY1189" fmla="*/ 2765599 h 5692775"/>
              <a:gd name="connsiteX1190" fmla="*/ 7879302 w 9350805"/>
              <a:gd name="connsiteY1190" fmla="*/ 2776872 h 5692775"/>
              <a:gd name="connsiteX1191" fmla="*/ 7883055 w 9350805"/>
              <a:gd name="connsiteY1191" fmla="*/ 2799418 h 5692775"/>
              <a:gd name="connsiteX1192" fmla="*/ 7717886 w 9350805"/>
              <a:gd name="connsiteY1192" fmla="*/ 2882085 h 5692775"/>
              <a:gd name="connsiteX1193" fmla="*/ 7714132 w 9350805"/>
              <a:gd name="connsiteY1193" fmla="*/ 2930934 h 5692775"/>
              <a:gd name="connsiteX1194" fmla="*/ 7702871 w 9350805"/>
              <a:gd name="connsiteY1194" fmla="*/ 2930934 h 5692775"/>
              <a:gd name="connsiteX1195" fmla="*/ 7642810 w 9350805"/>
              <a:gd name="connsiteY1195" fmla="*/ 2923419 h 5692775"/>
              <a:gd name="connsiteX1196" fmla="*/ 7624040 w 9350805"/>
              <a:gd name="connsiteY1196" fmla="*/ 2953479 h 5692775"/>
              <a:gd name="connsiteX1197" fmla="*/ 7578994 w 9350805"/>
              <a:gd name="connsiteY1197" fmla="*/ 2976025 h 5692775"/>
              <a:gd name="connsiteX1198" fmla="*/ 7560226 w 9350805"/>
              <a:gd name="connsiteY1198" fmla="*/ 2964752 h 5692775"/>
              <a:gd name="connsiteX1199" fmla="*/ 7526440 w 9350805"/>
              <a:gd name="connsiteY1199" fmla="*/ 2983540 h 5692775"/>
              <a:gd name="connsiteX1200" fmla="*/ 7526440 w 9350805"/>
              <a:gd name="connsiteY1200" fmla="*/ 2987298 h 5692775"/>
              <a:gd name="connsiteX1201" fmla="*/ 7500164 w 9350805"/>
              <a:gd name="connsiteY1201" fmla="*/ 2994813 h 5692775"/>
              <a:gd name="connsiteX1202" fmla="*/ 7485148 w 9350805"/>
              <a:gd name="connsiteY1202" fmla="*/ 2998571 h 5692775"/>
              <a:gd name="connsiteX1203" fmla="*/ 7365026 w 9350805"/>
              <a:gd name="connsiteY1203" fmla="*/ 3054935 h 5692775"/>
              <a:gd name="connsiteX1204" fmla="*/ 7331242 w 9350805"/>
              <a:gd name="connsiteY1204" fmla="*/ 3077480 h 5692775"/>
              <a:gd name="connsiteX1205" fmla="*/ 7319980 w 9350805"/>
              <a:gd name="connsiteY1205" fmla="*/ 3088753 h 5692775"/>
              <a:gd name="connsiteX1206" fmla="*/ 7376288 w 9350805"/>
              <a:gd name="connsiteY1206" fmla="*/ 3088753 h 5692775"/>
              <a:gd name="connsiteX1207" fmla="*/ 7376288 w 9350805"/>
              <a:gd name="connsiteY1207" fmla="*/ 3066208 h 5692775"/>
              <a:gd name="connsiteX1208" fmla="*/ 7417580 w 9350805"/>
              <a:gd name="connsiteY1208" fmla="*/ 3058692 h 5692775"/>
              <a:gd name="connsiteX1209" fmla="*/ 7395056 w 9350805"/>
              <a:gd name="connsiteY1209" fmla="*/ 3062450 h 5692775"/>
              <a:gd name="connsiteX1210" fmla="*/ 7421334 w 9350805"/>
              <a:gd name="connsiteY1210" fmla="*/ 3077480 h 5692775"/>
              <a:gd name="connsiteX1211" fmla="*/ 7466380 w 9350805"/>
              <a:gd name="connsiteY1211" fmla="*/ 3069965 h 5692775"/>
              <a:gd name="connsiteX1212" fmla="*/ 7451364 w 9350805"/>
              <a:gd name="connsiteY1212" fmla="*/ 3028632 h 5692775"/>
              <a:gd name="connsiteX1213" fmla="*/ 7466380 w 9350805"/>
              <a:gd name="connsiteY1213" fmla="*/ 3017359 h 5692775"/>
              <a:gd name="connsiteX1214" fmla="*/ 7473887 w 9350805"/>
              <a:gd name="connsiteY1214" fmla="*/ 3058692 h 5692775"/>
              <a:gd name="connsiteX1215" fmla="*/ 7515179 w 9350805"/>
              <a:gd name="connsiteY1215" fmla="*/ 3051177 h 5692775"/>
              <a:gd name="connsiteX1216" fmla="*/ 7563979 w 9350805"/>
              <a:gd name="connsiteY1216" fmla="*/ 3013601 h 5692775"/>
              <a:gd name="connsiteX1217" fmla="*/ 7586502 w 9350805"/>
              <a:gd name="connsiteY1217" fmla="*/ 3009844 h 5692775"/>
              <a:gd name="connsiteX1218" fmla="*/ 7586502 w 9350805"/>
              <a:gd name="connsiteY1218" fmla="*/ 3013601 h 5692775"/>
              <a:gd name="connsiteX1219" fmla="*/ 7631548 w 9350805"/>
              <a:gd name="connsiteY1219" fmla="*/ 2994813 h 5692775"/>
              <a:gd name="connsiteX1220" fmla="*/ 7620286 w 9350805"/>
              <a:gd name="connsiteY1220" fmla="*/ 3024874 h 5692775"/>
              <a:gd name="connsiteX1221" fmla="*/ 7646564 w 9350805"/>
              <a:gd name="connsiteY1221" fmla="*/ 3009844 h 5692775"/>
              <a:gd name="connsiteX1222" fmla="*/ 7627794 w 9350805"/>
              <a:gd name="connsiteY1222" fmla="*/ 2983540 h 5692775"/>
              <a:gd name="connsiteX1223" fmla="*/ 7642810 w 9350805"/>
              <a:gd name="connsiteY1223" fmla="*/ 2979783 h 5692775"/>
              <a:gd name="connsiteX1224" fmla="*/ 7654071 w 9350805"/>
              <a:gd name="connsiteY1224" fmla="*/ 3013601 h 5692775"/>
              <a:gd name="connsiteX1225" fmla="*/ 7672840 w 9350805"/>
              <a:gd name="connsiteY1225" fmla="*/ 3006086 h 5692775"/>
              <a:gd name="connsiteX1226" fmla="*/ 7699117 w 9350805"/>
              <a:gd name="connsiteY1226" fmla="*/ 2987298 h 5692775"/>
              <a:gd name="connsiteX1227" fmla="*/ 7702871 w 9350805"/>
              <a:gd name="connsiteY1227" fmla="*/ 2976025 h 5692775"/>
              <a:gd name="connsiteX1228" fmla="*/ 7759178 w 9350805"/>
              <a:gd name="connsiteY1228" fmla="*/ 2964752 h 5692775"/>
              <a:gd name="connsiteX1229" fmla="*/ 7815486 w 9350805"/>
              <a:gd name="connsiteY1229" fmla="*/ 2960995 h 5692775"/>
              <a:gd name="connsiteX1230" fmla="*/ 7849270 w 9350805"/>
              <a:gd name="connsiteY1230" fmla="*/ 2949722 h 5692775"/>
              <a:gd name="connsiteX1231" fmla="*/ 7856778 w 9350805"/>
              <a:gd name="connsiteY1231" fmla="*/ 2942207 h 5692775"/>
              <a:gd name="connsiteX1232" fmla="*/ 7875548 w 9350805"/>
              <a:gd name="connsiteY1232" fmla="*/ 2938449 h 5692775"/>
              <a:gd name="connsiteX1233" fmla="*/ 7864286 w 9350805"/>
              <a:gd name="connsiteY1233" fmla="*/ 2945964 h 5692775"/>
              <a:gd name="connsiteX1234" fmla="*/ 7901824 w 9350805"/>
              <a:gd name="connsiteY1234" fmla="*/ 2957237 h 5692775"/>
              <a:gd name="connsiteX1235" fmla="*/ 7901824 w 9350805"/>
              <a:gd name="connsiteY1235" fmla="*/ 2930934 h 5692775"/>
              <a:gd name="connsiteX1236" fmla="*/ 7961886 w 9350805"/>
              <a:gd name="connsiteY1236" fmla="*/ 2923419 h 5692775"/>
              <a:gd name="connsiteX1237" fmla="*/ 7973147 w 9350805"/>
              <a:gd name="connsiteY1237" fmla="*/ 2904631 h 5692775"/>
              <a:gd name="connsiteX1238" fmla="*/ 7995670 w 9350805"/>
              <a:gd name="connsiteY1238" fmla="*/ 2908388 h 5692775"/>
              <a:gd name="connsiteX1239" fmla="*/ 8010686 w 9350805"/>
              <a:gd name="connsiteY1239" fmla="*/ 2889600 h 5692775"/>
              <a:gd name="connsiteX1240" fmla="*/ 8029454 w 9350805"/>
              <a:gd name="connsiteY1240" fmla="*/ 2882085 h 5692775"/>
              <a:gd name="connsiteX1241" fmla="*/ 8040716 w 9350805"/>
              <a:gd name="connsiteY1241" fmla="*/ 2885843 h 5692775"/>
              <a:gd name="connsiteX1242" fmla="*/ 8093270 w 9350805"/>
              <a:gd name="connsiteY1242" fmla="*/ 2852024 h 5692775"/>
              <a:gd name="connsiteX1243" fmla="*/ 8149578 w 9350805"/>
              <a:gd name="connsiteY1243" fmla="*/ 2852024 h 5692775"/>
              <a:gd name="connsiteX1244" fmla="*/ 8220900 w 9350805"/>
              <a:gd name="connsiteY1244" fmla="*/ 2829478 h 5692775"/>
              <a:gd name="connsiteX1245" fmla="*/ 8235916 w 9350805"/>
              <a:gd name="connsiteY1245" fmla="*/ 2836994 h 5692775"/>
              <a:gd name="connsiteX1246" fmla="*/ 8183362 w 9350805"/>
              <a:gd name="connsiteY1246" fmla="*/ 2870812 h 5692775"/>
              <a:gd name="connsiteX1247" fmla="*/ 8160839 w 9350805"/>
              <a:gd name="connsiteY1247" fmla="*/ 2878327 h 5692775"/>
              <a:gd name="connsiteX1248" fmla="*/ 8115793 w 9350805"/>
              <a:gd name="connsiteY1248" fmla="*/ 2908388 h 5692775"/>
              <a:gd name="connsiteX1249" fmla="*/ 8205885 w 9350805"/>
              <a:gd name="connsiteY1249" fmla="*/ 2878327 h 5692775"/>
              <a:gd name="connsiteX1250" fmla="*/ 8209639 w 9350805"/>
              <a:gd name="connsiteY1250" fmla="*/ 2889600 h 5692775"/>
              <a:gd name="connsiteX1251" fmla="*/ 8220900 w 9350805"/>
              <a:gd name="connsiteY1251" fmla="*/ 2885843 h 5692775"/>
              <a:gd name="connsiteX1252" fmla="*/ 8254685 w 9350805"/>
              <a:gd name="connsiteY1252" fmla="*/ 2863297 h 5692775"/>
              <a:gd name="connsiteX1253" fmla="*/ 8269700 w 9350805"/>
              <a:gd name="connsiteY1253" fmla="*/ 2874570 h 5692775"/>
              <a:gd name="connsiteX1254" fmla="*/ 8314746 w 9350805"/>
              <a:gd name="connsiteY1254" fmla="*/ 2889600 h 5692775"/>
              <a:gd name="connsiteX1255" fmla="*/ 8329762 w 9350805"/>
              <a:gd name="connsiteY1255" fmla="*/ 2867054 h 5692775"/>
              <a:gd name="connsiteX1256" fmla="*/ 8374808 w 9350805"/>
              <a:gd name="connsiteY1256" fmla="*/ 2867054 h 5692775"/>
              <a:gd name="connsiteX1257" fmla="*/ 8352284 w 9350805"/>
              <a:gd name="connsiteY1257" fmla="*/ 2829478 h 5692775"/>
              <a:gd name="connsiteX1258" fmla="*/ 8374808 w 9350805"/>
              <a:gd name="connsiteY1258" fmla="*/ 2848266 h 5692775"/>
              <a:gd name="connsiteX1259" fmla="*/ 8386069 w 9350805"/>
              <a:gd name="connsiteY1259" fmla="*/ 2833236 h 5692775"/>
              <a:gd name="connsiteX1260" fmla="*/ 8412346 w 9350805"/>
              <a:gd name="connsiteY1260" fmla="*/ 2818206 h 5692775"/>
              <a:gd name="connsiteX1261" fmla="*/ 8442377 w 9350805"/>
              <a:gd name="connsiteY1261" fmla="*/ 2818206 h 5692775"/>
              <a:gd name="connsiteX1262" fmla="*/ 8434869 w 9350805"/>
              <a:gd name="connsiteY1262" fmla="*/ 2840751 h 5692775"/>
              <a:gd name="connsiteX1263" fmla="*/ 8457392 w 9350805"/>
              <a:gd name="connsiteY1263" fmla="*/ 2836994 h 5692775"/>
              <a:gd name="connsiteX1264" fmla="*/ 8577515 w 9350805"/>
              <a:gd name="connsiteY1264" fmla="*/ 2784387 h 5692775"/>
              <a:gd name="connsiteX1265" fmla="*/ 8592530 w 9350805"/>
              <a:gd name="connsiteY1265" fmla="*/ 2780629 h 5692775"/>
              <a:gd name="connsiteX1266" fmla="*/ 8607545 w 9350805"/>
              <a:gd name="connsiteY1266" fmla="*/ 2773114 h 5692775"/>
              <a:gd name="connsiteX1267" fmla="*/ 8630068 w 9350805"/>
              <a:gd name="connsiteY1267" fmla="*/ 2758084 h 5692775"/>
              <a:gd name="connsiteX1268" fmla="*/ 8633822 w 9350805"/>
              <a:gd name="connsiteY1268" fmla="*/ 2765599 h 5692775"/>
              <a:gd name="connsiteX1269" fmla="*/ 8577515 w 9350805"/>
              <a:gd name="connsiteY1269" fmla="*/ 2799418 h 5692775"/>
              <a:gd name="connsiteX1270" fmla="*/ 8622561 w 9350805"/>
              <a:gd name="connsiteY1270" fmla="*/ 2799418 h 5692775"/>
              <a:gd name="connsiteX1271" fmla="*/ 8648838 w 9350805"/>
              <a:gd name="connsiteY1271" fmla="*/ 2784387 h 5692775"/>
              <a:gd name="connsiteX1272" fmla="*/ 8652592 w 9350805"/>
              <a:gd name="connsiteY1272" fmla="*/ 2788145 h 5692775"/>
              <a:gd name="connsiteX1273" fmla="*/ 8641330 w 9350805"/>
              <a:gd name="connsiteY1273" fmla="*/ 2799418 h 5692775"/>
              <a:gd name="connsiteX1274" fmla="*/ 8641330 w 9350805"/>
              <a:gd name="connsiteY1274" fmla="*/ 2806933 h 5692775"/>
              <a:gd name="connsiteX1275" fmla="*/ 8753945 w 9350805"/>
              <a:gd name="connsiteY1275" fmla="*/ 2743053 h 5692775"/>
              <a:gd name="connsiteX1276" fmla="*/ 8720161 w 9350805"/>
              <a:gd name="connsiteY1276" fmla="*/ 2739296 h 5692775"/>
              <a:gd name="connsiteX1277" fmla="*/ 8697638 w 9350805"/>
              <a:gd name="connsiteY1277" fmla="*/ 2731781 h 5692775"/>
              <a:gd name="connsiteX1278" fmla="*/ 8712653 w 9350805"/>
              <a:gd name="connsiteY1278" fmla="*/ 2701720 h 5692775"/>
              <a:gd name="connsiteX1279" fmla="*/ 8761453 w 9350805"/>
              <a:gd name="connsiteY1279" fmla="*/ 2720508 h 5692775"/>
              <a:gd name="connsiteX1280" fmla="*/ 8780222 w 9350805"/>
              <a:gd name="connsiteY1280" fmla="*/ 2724265 h 5692775"/>
              <a:gd name="connsiteX1281" fmla="*/ 8798991 w 9350805"/>
              <a:gd name="connsiteY1281" fmla="*/ 2694205 h 5692775"/>
              <a:gd name="connsiteX1282" fmla="*/ 8810253 w 9350805"/>
              <a:gd name="connsiteY1282" fmla="*/ 2690447 h 5692775"/>
              <a:gd name="connsiteX1283" fmla="*/ 8836529 w 9350805"/>
              <a:gd name="connsiteY1283" fmla="*/ 2679174 h 5692775"/>
              <a:gd name="connsiteX1284" fmla="*/ 8847791 w 9350805"/>
              <a:gd name="connsiteY1284" fmla="*/ 2679174 h 5692775"/>
              <a:gd name="connsiteX1285" fmla="*/ 8821514 w 9350805"/>
              <a:gd name="connsiteY1285" fmla="*/ 2739296 h 5692775"/>
              <a:gd name="connsiteX1286" fmla="*/ 8798991 w 9350805"/>
              <a:gd name="connsiteY1286" fmla="*/ 2746811 h 5692775"/>
              <a:gd name="connsiteX1287" fmla="*/ 8783976 w 9350805"/>
              <a:gd name="connsiteY1287" fmla="*/ 2746811 h 5692775"/>
              <a:gd name="connsiteX1288" fmla="*/ 8787730 w 9350805"/>
              <a:gd name="connsiteY1288" fmla="*/ 2750569 h 5692775"/>
              <a:gd name="connsiteX1289" fmla="*/ 8772714 w 9350805"/>
              <a:gd name="connsiteY1289" fmla="*/ 2765599 h 5692775"/>
              <a:gd name="connsiteX1290" fmla="*/ 8761453 w 9350805"/>
              <a:gd name="connsiteY1290" fmla="*/ 2750569 h 5692775"/>
              <a:gd name="connsiteX1291" fmla="*/ 8720161 w 9350805"/>
              <a:gd name="connsiteY1291" fmla="*/ 2788145 h 5692775"/>
              <a:gd name="connsiteX1292" fmla="*/ 8723914 w 9350805"/>
              <a:gd name="connsiteY1292" fmla="*/ 2791902 h 5692775"/>
              <a:gd name="connsiteX1293" fmla="*/ 9054252 w 9350805"/>
              <a:gd name="connsiteY1293" fmla="*/ 2773114 h 5692775"/>
              <a:gd name="connsiteX1294" fmla="*/ 9058006 w 9350805"/>
              <a:gd name="connsiteY1294" fmla="*/ 2776872 h 5692775"/>
              <a:gd name="connsiteX1295" fmla="*/ 9027975 w 9350805"/>
              <a:gd name="connsiteY1295" fmla="*/ 2784387 h 5692775"/>
              <a:gd name="connsiteX1296" fmla="*/ 9027975 w 9350805"/>
              <a:gd name="connsiteY1296" fmla="*/ 2788145 h 5692775"/>
              <a:gd name="connsiteX1297" fmla="*/ 9106806 w 9350805"/>
              <a:gd name="connsiteY1297" fmla="*/ 2791902 h 5692775"/>
              <a:gd name="connsiteX1298" fmla="*/ 9298251 w 9350805"/>
              <a:gd name="connsiteY1298" fmla="*/ 2788145 h 5692775"/>
              <a:gd name="connsiteX1299" fmla="*/ 9317020 w 9350805"/>
              <a:gd name="connsiteY1299" fmla="*/ 2803175 h 5692775"/>
              <a:gd name="connsiteX1300" fmla="*/ 9241944 w 9350805"/>
              <a:gd name="connsiteY1300" fmla="*/ 2806933 h 5692775"/>
              <a:gd name="connsiteX1301" fmla="*/ 9241944 w 9350805"/>
              <a:gd name="connsiteY1301" fmla="*/ 2855782 h 5692775"/>
              <a:gd name="connsiteX1302" fmla="*/ 9178129 w 9350805"/>
              <a:gd name="connsiteY1302" fmla="*/ 2859539 h 5692775"/>
              <a:gd name="connsiteX1303" fmla="*/ 9106806 w 9350805"/>
              <a:gd name="connsiteY1303" fmla="*/ 2882085 h 5692775"/>
              <a:gd name="connsiteX1304" fmla="*/ 9099298 w 9350805"/>
              <a:gd name="connsiteY1304" fmla="*/ 2885843 h 5692775"/>
              <a:gd name="connsiteX1305" fmla="*/ 9065513 w 9350805"/>
              <a:gd name="connsiteY1305" fmla="*/ 2897115 h 5692775"/>
              <a:gd name="connsiteX1306" fmla="*/ 9031729 w 9350805"/>
              <a:gd name="connsiteY1306" fmla="*/ 2908388 h 5692775"/>
              <a:gd name="connsiteX1307" fmla="*/ 8982929 w 9350805"/>
              <a:gd name="connsiteY1307" fmla="*/ 2919661 h 5692775"/>
              <a:gd name="connsiteX1308" fmla="*/ 8930375 w 9350805"/>
              <a:gd name="connsiteY1308" fmla="*/ 2919661 h 5692775"/>
              <a:gd name="connsiteX1309" fmla="*/ 8859052 w 9350805"/>
              <a:gd name="connsiteY1309" fmla="*/ 2960995 h 5692775"/>
              <a:gd name="connsiteX1310" fmla="*/ 8859052 w 9350805"/>
              <a:gd name="connsiteY1310" fmla="*/ 2964752 h 5692775"/>
              <a:gd name="connsiteX1311" fmla="*/ 8881576 w 9350805"/>
              <a:gd name="connsiteY1311" fmla="*/ 2968510 h 5692775"/>
              <a:gd name="connsiteX1312" fmla="*/ 8982929 w 9350805"/>
              <a:gd name="connsiteY1312" fmla="*/ 2945964 h 5692775"/>
              <a:gd name="connsiteX1313" fmla="*/ 9118067 w 9350805"/>
              <a:gd name="connsiteY1313" fmla="*/ 2938449 h 5692775"/>
              <a:gd name="connsiteX1314" fmla="*/ 9129329 w 9350805"/>
              <a:gd name="connsiteY1314" fmla="*/ 2942207 h 5692775"/>
              <a:gd name="connsiteX1315" fmla="*/ 9136836 w 9350805"/>
              <a:gd name="connsiteY1315" fmla="*/ 2949722 h 5692775"/>
              <a:gd name="connsiteX1316" fmla="*/ 9129329 w 9350805"/>
              <a:gd name="connsiteY1316" fmla="*/ 2957237 h 5692775"/>
              <a:gd name="connsiteX1317" fmla="*/ 9099298 w 9350805"/>
              <a:gd name="connsiteY1317" fmla="*/ 2964752 h 5692775"/>
              <a:gd name="connsiteX1318" fmla="*/ 9027975 w 9350805"/>
              <a:gd name="connsiteY1318" fmla="*/ 2976025 h 5692775"/>
              <a:gd name="connsiteX1319" fmla="*/ 9005452 w 9350805"/>
              <a:gd name="connsiteY1319" fmla="*/ 2976025 h 5692775"/>
              <a:gd name="connsiteX1320" fmla="*/ 8941637 w 9350805"/>
              <a:gd name="connsiteY1320" fmla="*/ 2987298 h 5692775"/>
              <a:gd name="connsiteX1321" fmla="*/ 8930375 w 9350805"/>
              <a:gd name="connsiteY1321" fmla="*/ 2991056 h 5692775"/>
              <a:gd name="connsiteX1322" fmla="*/ 8907852 w 9350805"/>
              <a:gd name="connsiteY1322" fmla="*/ 2994813 h 5692775"/>
              <a:gd name="connsiteX1323" fmla="*/ 8911606 w 9350805"/>
              <a:gd name="connsiteY1323" fmla="*/ 3002328 h 5692775"/>
              <a:gd name="connsiteX1324" fmla="*/ 8986683 w 9350805"/>
              <a:gd name="connsiteY1324" fmla="*/ 2994813 h 5692775"/>
              <a:gd name="connsiteX1325" fmla="*/ 8967914 w 9350805"/>
              <a:gd name="connsiteY1325" fmla="*/ 3013601 h 5692775"/>
              <a:gd name="connsiteX1326" fmla="*/ 8979175 w 9350805"/>
              <a:gd name="connsiteY1326" fmla="*/ 3036147 h 5692775"/>
              <a:gd name="connsiteX1327" fmla="*/ 9012960 w 9350805"/>
              <a:gd name="connsiteY1327" fmla="*/ 3032389 h 5692775"/>
              <a:gd name="connsiteX1328" fmla="*/ 9069267 w 9350805"/>
              <a:gd name="connsiteY1328" fmla="*/ 3036147 h 5692775"/>
              <a:gd name="connsiteX1329" fmla="*/ 9046744 w 9350805"/>
              <a:gd name="connsiteY1329" fmla="*/ 3039904 h 5692775"/>
              <a:gd name="connsiteX1330" fmla="*/ 8994191 w 9350805"/>
              <a:gd name="connsiteY1330" fmla="*/ 3058692 h 5692775"/>
              <a:gd name="connsiteX1331" fmla="*/ 8949145 w 9350805"/>
              <a:gd name="connsiteY1331" fmla="*/ 3047420 h 5692775"/>
              <a:gd name="connsiteX1332" fmla="*/ 8840283 w 9350805"/>
              <a:gd name="connsiteY1332" fmla="*/ 3081238 h 5692775"/>
              <a:gd name="connsiteX1333" fmla="*/ 8825268 w 9350805"/>
              <a:gd name="connsiteY1333" fmla="*/ 3058692 h 5692775"/>
              <a:gd name="connsiteX1334" fmla="*/ 8844037 w 9350805"/>
              <a:gd name="connsiteY1334" fmla="*/ 3054935 h 5692775"/>
              <a:gd name="connsiteX1335" fmla="*/ 8840283 w 9350805"/>
              <a:gd name="connsiteY1335" fmla="*/ 3051177 h 5692775"/>
              <a:gd name="connsiteX1336" fmla="*/ 8821514 w 9350805"/>
              <a:gd name="connsiteY1336" fmla="*/ 3047420 h 5692775"/>
              <a:gd name="connsiteX1337" fmla="*/ 8783976 w 9350805"/>
              <a:gd name="connsiteY1337" fmla="*/ 3032389 h 5692775"/>
              <a:gd name="connsiteX1338" fmla="*/ 8708899 w 9350805"/>
              <a:gd name="connsiteY1338" fmla="*/ 3066208 h 5692775"/>
              <a:gd name="connsiteX1339" fmla="*/ 8682622 w 9350805"/>
              <a:gd name="connsiteY1339" fmla="*/ 3073723 h 5692775"/>
              <a:gd name="connsiteX1340" fmla="*/ 8630068 w 9350805"/>
              <a:gd name="connsiteY1340" fmla="*/ 3073723 h 5692775"/>
              <a:gd name="connsiteX1341" fmla="*/ 8611299 w 9350805"/>
              <a:gd name="connsiteY1341" fmla="*/ 3081238 h 5692775"/>
              <a:gd name="connsiteX1342" fmla="*/ 8577515 w 9350805"/>
              <a:gd name="connsiteY1342" fmla="*/ 3088753 h 5692775"/>
              <a:gd name="connsiteX1343" fmla="*/ 8532469 w 9350805"/>
              <a:gd name="connsiteY1343" fmla="*/ 3092511 h 5692775"/>
              <a:gd name="connsiteX1344" fmla="*/ 8554992 w 9350805"/>
              <a:gd name="connsiteY1344" fmla="*/ 3126329 h 5692775"/>
              <a:gd name="connsiteX1345" fmla="*/ 8618807 w 9350805"/>
              <a:gd name="connsiteY1345" fmla="*/ 3118814 h 5692775"/>
              <a:gd name="connsiteX1346" fmla="*/ 8678868 w 9350805"/>
              <a:gd name="connsiteY1346" fmla="*/ 3103784 h 5692775"/>
              <a:gd name="connsiteX1347" fmla="*/ 8637576 w 9350805"/>
              <a:gd name="connsiteY1347" fmla="*/ 3148875 h 5692775"/>
              <a:gd name="connsiteX1348" fmla="*/ 8761453 w 9350805"/>
              <a:gd name="connsiteY1348" fmla="*/ 3156390 h 5692775"/>
              <a:gd name="connsiteX1349" fmla="*/ 8738930 w 9350805"/>
              <a:gd name="connsiteY1349" fmla="*/ 3171421 h 5692775"/>
              <a:gd name="connsiteX1350" fmla="*/ 8735176 w 9350805"/>
              <a:gd name="connsiteY1350" fmla="*/ 3175178 h 5692775"/>
              <a:gd name="connsiteX1351" fmla="*/ 8753945 w 9350805"/>
              <a:gd name="connsiteY1351" fmla="*/ 3178936 h 5692775"/>
              <a:gd name="connsiteX1352" fmla="*/ 8829022 w 9350805"/>
              <a:gd name="connsiteY1352" fmla="*/ 3160148 h 5692775"/>
              <a:gd name="connsiteX1353" fmla="*/ 9061760 w 9350805"/>
              <a:gd name="connsiteY1353" fmla="*/ 3118814 h 5692775"/>
              <a:gd name="connsiteX1354" fmla="*/ 9125575 w 9350805"/>
              <a:gd name="connsiteY1354" fmla="*/ 3133845 h 5692775"/>
              <a:gd name="connsiteX1355" fmla="*/ 9163113 w 9350805"/>
              <a:gd name="connsiteY1355" fmla="*/ 3148875 h 5692775"/>
              <a:gd name="connsiteX1356" fmla="*/ 9200652 w 9350805"/>
              <a:gd name="connsiteY1356" fmla="*/ 3126329 h 5692775"/>
              <a:gd name="connsiteX1357" fmla="*/ 9211913 w 9350805"/>
              <a:gd name="connsiteY1357" fmla="*/ 3130087 h 5692775"/>
              <a:gd name="connsiteX1358" fmla="*/ 9309513 w 9350805"/>
              <a:gd name="connsiteY1358" fmla="*/ 3111299 h 5692775"/>
              <a:gd name="connsiteX1359" fmla="*/ 9339543 w 9350805"/>
              <a:gd name="connsiteY1359" fmla="*/ 3107541 h 5692775"/>
              <a:gd name="connsiteX1360" fmla="*/ 9332036 w 9350805"/>
              <a:gd name="connsiteY1360" fmla="*/ 3126329 h 5692775"/>
              <a:gd name="connsiteX1361" fmla="*/ 9350805 w 9350805"/>
              <a:gd name="connsiteY1361" fmla="*/ 3133845 h 5692775"/>
              <a:gd name="connsiteX1362" fmla="*/ 9350805 w 9350805"/>
              <a:gd name="connsiteY1362" fmla="*/ 3137602 h 5692775"/>
              <a:gd name="connsiteX1363" fmla="*/ 9328282 w 9350805"/>
              <a:gd name="connsiteY1363" fmla="*/ 3145117 h 5692775"/>
              <a:gd name="connsiteX1364" fmla="*/ 9279482 w 9350805"/>
              <a:gd name="connsiteY1364" fmla="*/ 3148875 h 5692775"/>
              <a:gd name="connsiteX1365" fmla="*/ 9275728 w 9350805"/>
              <a:gd name="connsiteY1365" fmla="*/ 3148875 h 5692775"/>
              <a:gd name="connsiteX1366" fmla="*/ 9215667 w 9350805"/>
              <a:gd name="connsiteY1366" fmla="*/ 3171421 h 5692775"/>
              <a:gd name="connsiteX1367" fmla="*/ 9155606 w 9350805"/>
              <a:gd name="connsiteY1367" fmla="*/ 3197724 h 5692775"/>
              <a:gd name="connsiteX1368" fmla="*/ 9121821 w 9350805"/>
              <a:gd name="connsiteY1368" fmla="*/ 3201482 h 5692775"/>
              <a:gd name="connsiteX1369" fmla="*/ 9114313 w 9350805"/>
              <a:gd name="connsiteY1369" fmla="*/ 3212754 h 5692775"/>
              <a:gd name="connsiteX1370" fmla="*/ 9091790 w 9350805"/>
              <a:gd name="connsiteY1370" fmla="*/ 3220270 h 5692775"/>
              <a:gd name="connsiteX1371" fmla="*/ 9024221 w 9350805"/>
              <a:gd name="connsiteY1371" fmla="*/ 3246573 h 5692775"/>
              <a:gd name="connsiteX1372" fmla="*/ 8960406 w 9350805"/>
              <a:gd name="connsiteY1372" fmla="*/ 3272876 h 5692775"/>
              <a:gd name="connsiteX1373" fmla="*/ 8937883 w 9350805"/>
              <a:gd name="connsiteY1373" fmla="*/ 3265361 h 5692775"/>
              <a:gd name="connsiteX1374" fmla="*/ 8911606 w 9350805"/>
              <a:gd name="connsiteY1374" fmla="*/ 3276634 h 5692775"/>
              <a:gd name="connsiteX1375" fmla="*/ 8907852 w 9350805"/>
              <a:gd name="connsiteY1375" fmla="*/ 3287906 h 5692775"/>
              <a:gd name="connsiteX1376" fmla="*/ 8885329 w 9350805"/>
              <a:gd name="connsiteY1376" fmla="*/ 3310452 h 5692775"/>
              <a:gd name="connsiteX1377" fmla="*/ 8941637 w 9350805"/>
              <a:gd name="connsiteY1377" fmla="*/ 3306695 h 5692775"/>
              <a:gd name="connsiteX1378" fmla="*/ 8971668 w 9350805"/>
              <a:gd name="connsiteY1378" fmla="*/ 3299179 h 5692775"/>
              <a:gd name="connsiteX1379" fmla="*/ 9024221 w 9350805"/>
              <a:gd name="connsiteY1379" fmla="*/ 3291664 h 5692775"/>
              <a:gd name="connsiteX1380" fmla="*/ 9042990 w 9350805"/>
              <a:gd name="connsiteY1380" fmla="*/ 3291664 h 5692775"/>
              <a:gd name="connsiteX1381" fmla="*/ 9024221 w 9350805"/>
              <a:gd name="connsiteY1381" fmla="*/ 3317967 h 5692775"/>
              <a:gd name="connsiteX1382" fmla="*/ 8964160 w 9350805"/>
              <a:gd name="connsiteY1382" fmla="*/ 3336755 h 5692775"/>
              <a:gd name="connsiteX1383" fmla="*/ 8945391 w 9350805"/>
              <a:gd name="connsiteY1383" fmla="*/ 3340513 h 5692775"/>
              <a:gd name="connsiteX1384" fmla="*/ 8904099 w 9350805"/>
              <a:gd name="connsiteY1384" fmla="*/ 3340513 h 5692775"/>
              <a:gd name="connsiteX1385" fmla="*/ 8919114 w 9350805"/>
              <a:gd name="connsiteY1385" fmla="*/ 3359301 h 5692775"/>
              <a:gd name="connsiteX1386" fmla="*/ 8907852 w 9350805"/>
              <a:gd name="connsiteY1386" fmla="*/ 3366816 h 5692775"/>
              <a:gd name="connsiteX1387" fmla="*/ 8851545 w 9350805"/>
              <a:gd name="connsiteY1387" fmla="*/ 3374331 h 5692775"/>
              <a:gd name="connsiteX1388" fmla="*/ 8832776 w 9350805"/>
              <a:gd name="connsiteY1388" fmla="*/ 3389362 h 5692775"/>
              <a:gd name="connsiteX1389" fmla="*/ 8859052 w 9350805"/>
              <a:gd name="connsiteY1389" fmla="*/ 3389362 h 5692775"/>
              <a:gd name="connsiteX1390" fmla="*/ 8836529 w 9350805"/>
              <a:gd name="connsiteY1390" fmla="*/ 3408150 h 5692775"/>
              <a:gd name="connsiteX1391" fmla="*/ 8866560 w 9350805"/>
              <a:gd name="connsiteY1391" fmla="*/ 3415665 h 5692775"/>
              <a:gd name="connsiteX1392" fmla="*/ 8814006 w 9350805"/>
              <a:gd name="connsiteY1392" fmla="*/ 3404392 h 5692775"/>
              <a:gd name="connsiteX1393" fmla="*/ 8825268 w 9350805"/>
              <a:gd name="connsiteY1393" fmla="*/ 3389362 h 5692775"/>
              <a:gd name="connsiteX1394" fmla="*/ 8693884 w 9350805"/>
              <a:gd name="connsiteY1394" fmla="*/ 3441968 h 5692775"/>
              <a:gd name="connsiteX1395" fmla="*/ 8716407 w 9350805"/>
              <a:gd name="connsiteY1395" fmla="*/ 3441968 h 5692775"/>
              <a:gd name="connsiteX1396" fmla="*/ 8761453 w 9350805"/>
              <a:gd name="connsiteY1396" fmla="*/ 3472029 h 5692775"/>
              <a:gd name="connsiteX1397" fmla="*/ 8791483 w 9350805"/>
              <a:gd name="connsiteY1397" fmla="*/ 3472029 h 5692775"/>
              <a:gd name="connsiteX1398" fmla="*/ 8806499 w 9350805"/>
              <a:gd name="connsiteY1398" fmla="*/ 3472029 h 5692775"/>
              <a:gd name="connsiteX1399" fmla="*/ 8851545 w 9350805"/>
              <a:gd name="connsiteY1399" fmla="*/ 3475787 h 5692775"/>
              <a:gd name="connsiteX1400" fmla="*/ 8889083 w 9350805"/>
              <a:gd name="connsiteY1400" fmla="*/ 3453241 h 5692775"/>
              <a:gd name="connsiteX1401" fmla="*/ 8949145 w 9350805"/>
              <a:gd name="connsiteY1401" fmla="*/ 3445726 h 5692775"/>
              <a:gd name="connsiteX1402" fmla="*/ 9099298 w 9350805"/>
              <a:gd name="connsiteY1402" fmla="*/ 3419423 h 5692775"/>
              <a:gd name="connsiteX1403" fmla="*/ 9290744 w 9350805"/>
              <a:gd name="connsiteY1403" fmla="*/ 3400635 h 5692775"/>
              <a:gd name="connsiteX1404" fmla="*/ 9302005 w 9350805"/>
              <a:gd name="connsiteY1404" fmla="*/ 3400635 h 5692775"/>
              <a:gd name="connsiteX1405" fmla="*/ 9302005 w 9350805"/>
              <a:gd name="connsiteY1405" fmla="*/ 3404392 h 5692775"/>
              <a:gd name="connsiteX1406" fmla="*/ 9241944 w 9350805"/>
              <a:gd name="connsiteY1406" fmla="*/ 3423180 h 5692775"/>
              <a:gd name="connsiteX1407" fmla="*/ 9148098 w 9350805"/>
              <a:gd name="connsiteY1407" fmla="*/ 3456999 h 5692775"/>
              <a:gd name="connsiteX1408" fmla="*/ 9133083 w 9350805"/>
              <a:gd name="connsiteY1408" fmla="*/ 3483302 h 5692775"/>
              <a:gd name="connsiteX1409" fmla="*/ 9136836 w 9350805"/>
              <a:gd name="connsiteY1409" fmla="*/ 3487060 h 5692775"/>
              <a:gd name="connsiteX1410" fmla="*/ 9166867 w 9350805"/>
              <a:gd name="connsiteY1410" fmla="*/ 3479544 h 5692775"/>
              <a:gd name="connsiteX1411" fmla="*/ 9170621 w 9350805"/>
              <a:gd name="connsiteY1411" fmla="*/ 3483302 h 5692775"/>
              <a:gd name="connsiteX1412" fmla="*/ 9103052 w 9350805"/>
              <a:gd name="connsiteY1412" fmla="*/ 3509605 h 5692775"/>
              <a:gd name="connsiteX1413" fmla="*/ 9024221 w 9350805"/>
              <a:gd name="connsiteY1413" fmla="*/ 3528393 h 5692775"/>
              <a:gd name="connsiteX1414" fmla="*/ 9005452 w 9350805"/>
              <a:gd name="connsiteY1414" fmla="*/ 3543424 h 5692775"/>
              <a:gd name="connsiteX1415" fmla="*/ 8967914 w 9350805"/>
              <a:gd name="connsiteY1415" fmla="*/ 3535909 h 5692775"/>
              <a:gd name="connsiteX1416" fmla="*/ 8975421 w 9350805"/>
              <a:gd name="connsiteY1416" fmla="*/ 3550939 h 5692775"/>
              <a:gd name="connsiteX1417" fmla="*/ 8952898 w 9350805"/>
              <a:gd name="connsiteY1417" fmla="*/ 3569727 h 5692775"/>
              <a:gd name="connsiteX1418" fmla="*/ 8922868 w 9350805"/>
              <a:gd name="connsiteY1418" fmla="*/ 3584757 h 5692775"/>
              <a:gd name="connsiteX1419" fmla="*/ 8896591 w 9350805"/>
              <a:gd name="connsiteY1419" fmla="*/ 3596030 h 5692775"/>
              <a:gd name="connsiteX1420" fmla="*/ 8877822 w 9350805"/>
              <a:gd name="connsiteY1420" fmla="*/ 3622334 h 5692775"/>
              <a:gd name="connsiteX1421" fmla="*/ 8761453 w 9350805"/>
              <a:gd name="connsiteY1421" fmla="*/ 3614818 h 5692775"/>
              <a:gd name="connsiteX1422" fmla="*/ 8802745 w 9350805"/>
              <a:gd name="connsiteY1422" fmla="*/ 3648637 h 5692775"/>
              <a:gd name="connsiteX1423" fmla="*/ 8798991 w 9350805"/>
              <a:gd name="connsiteY1423" fmla="*/ 3656152 h 5692775"/>
              <a:gd name="connsiteX1424" fmla="*/ 8731422 w 9350805"/>
              <a:gd name="connsiteY1424" fmla="*/ 3637364 h 5692775"/>
              <a:gd name="connsiteX1425" fmla="*/ 8735176 w 9350805"/>
              <a:gd name="connsiteY1425" fmla="*/ 3629849 h 5692775"/>
              <a:gd name="connsiteX1426" fmla="*/ 8686376 w 9350805"/>
              <a:gd name="connsiteY1426" fmla="*/ 3637364 h 5692775"/>
              <a:gd name="connsiteX1427" fmla="*/ 8648838 w 9350805"/>
              <a:gd name="connsiteY1427" fmla="*/ 3641122 h 5692775"/>
              <a:gd name="connsiteX1428" fmla="*/ 8618807 w 9350805"/>
              <a:gd name="connsiteY1428" fmla="*/ 3663667 h 5692775"/>
              <a:gd name="connsiteX1429" fmla="*/ 8615053 w 9350805"/>
              <a:gd name="connsiteY1429" fmla="*/ 3671182 h 5692775"/>
              <a:gd name="connsiteX1430" fmla="*/ 8506192 w 9350805"/>
              <a:gd name="connsiteY1430" fmla="*/ 3678698 h 5692775"/>
              <a:gd name="connsiteX1431" fmla="*/ 8423608 w 9350805"/>
              <a:gd name="connsiteY1431" fmla="*/ 3701243 h 5692775"/>
              <a:gd name="connsiteX1432" fmla="*/ 8389823 w 9350805"/>
              <a:gd name="connsiteY1432" fmla="*/ 3705001 h 5692775"/>
              <a:gd name="connsiteX1433" fmla="*/ 8386069 w 9350805"/>
              <a:gd name="connsiteY1433" fmla="*/ 3701243 h 5692775"/>
              <a:gd name="connsiteX1434" fmla="*/ 8401085 w 9350805"/>
              <a:gd name="connsiteY1434" fmla="*/ 3697486 h 5692775"/>
              <a:gd name="connsiteX1435" fmla="*/ 8378562 w 9350805"/>
              <a:gd name="connsiteY1435" fmla="*/ 3693728 h 5692775"/>
              <a:gd name="connsiteX1436" fmla="*/ 8367300 w 9350805"/>
              <a:gd name="connsiteY1436" fmla="*/ 3701243 h 5692775"/>
              <a:gd name="connsiteX1437" fmla="*/ 8329762 w 9350805"/>
              <a:gd name="connsiteY1437" fmla="*/ 3708758 h 5692775"/>
              <a:gd name="connsiteX1438" fmla="*/ 8284716 w 9350805"/>
              <a:gd name="connsiteY1438" fmla="*/ 3720031 h 5692775"/>
              <a:gd name="connsiteX1439" fmla="*/ 8247177 w 9350805"/>
              <a:gd name="connsiteY1439" fmla="*/ 3731304 h 5692775"/>
              <a:gd name="connsiteX1440" fmla="*/ 8175854 w 9350805"/>
              <a:gd name="connsiteY1440" fmla="*/ 3750092 h 5692775"/>
              <a:gd name="connsiteX1441" fmla="*/ 8205885 w 9350805"/>
              <a:gd name="connsiteY1441" fmla="*/ 3765123 h 5692775"/>
              <a:gd name="connsiteX1442" fmla="*/ 8138316 w 9350805"/>
              <a:gd name="connsiteY1442" fmla="*/ 3791426 h 5692775"/>
              <a:gd name="connsiteX1443" fmla="*/ 8127054 w 9350805"/>
              <a:gd name="connsiteY1443" fmla="*/ 3795183 h 5692775"/>
              <a:gd name="connsiteX1444" fmla="*/ 8078254 w 9350805"/>
              <a:gd name="connsiteY1444" fmla="*/ 3859063 h 5692775"/>
              <a:gd name="connsiteX1445" fmla="*/ 8074501 w 9350805"/>
              <a:gd name="connsiteY1445" fmla="*/ 3870336 h 5692775"/>
              <a:gd name="connsiteX1446" fmla="*/ 8089516 w 9350805"/>
              <a:gd name="connsiteY1446" fmla="*/ 3874093 h 5692775"/>
              <a:gd name="connsiteX1447" fmla="*/ 8134562 w 9350805"/>
              <a:gd name="connsiteY1447" fmla="*/ 3866578 h 5692775"/>
              <a:gd name="connsiteX1448" fmla="*/ 8127054 w 9350805"/>
              <a:gd name="connsiteY1448" fmla="*/ 3855305 h 5692775"/>
              <a:gd name="connsiteX1449" fmla="*/ 8198378 w 9350805"/>
              <a:gd name="connsiteY1449" fmla="*/ 3844032 h 5692775"/>
              <a:gd name="connsiteX1450" fmla="*/ 8235916 w 9350805"/>
              <a:gd name="connsiteY1450" fmla="*/ 3851548 h 5692775"/>
              <a:gd name="connsiteX1451" fmla="*/ 8247177 w 9350805"/>
              <a:gd name="connsiteY1451" fmla="*/ 3821487 h 5692775"/>
              <a:gd name="connsiteX1452" fmla="*/ 8337270 w 9350805"/>
              <a:gd name="connsiteY1452" fmla="*/ 3821487 h 5692775"/>
              <a:gd name="connsiteX1453" fmla="*/ 8367300 w 9350805"/>
              <a:gd name="connsiteY1453" fmla="*/ 3817729 h 5692775"/>
              <a:gd name="connsiteX1454" fmla="*/ 8408592 w 9350805"/>
              <a:gd name="connsiteY1454" fmla="*/ 3806456 h 5692775"/>
              <a:gd name="connsiteX1455" fmla="*/ 8434869 w 9350805"/>
              <a:gd name="connsiteY1455" fmla="*/ 3776395 h 5692775"/>
              <a:gd name="connsiteX1456" fmla="*/ 8457392 w 9350805"/>
              <a:gd name="connsiteY1456" fmla="*/ 3780153 h 5692775"/>
              <a:gd name="connsiteX1457" fmla="*/ 8487423 w 9350805"/>
              <a:gd name="connsiteY1457" fmla="*/ 3776395 h 5692775"/>
              <a:gd name="connsiteX1458" fmla="*/ 8472407 w 9350805"/>
              <a:gd name="connsiteY1458" fmla="*/ 3780153 h 5692775"/>
              <a:gd name="connsiteX1459" fmla="*/ 8472407 w 9350805"/>
              <a:gd name="connsiteY1459" fmla="*/ 3787668 h 5692775"/>
              <a:gd name="connsiteX1460" fmla="*/ 8491177 w 9350805"/>
              <a:gd name="connsiteY1460" fmla="*/ 3787668 h 5692775"/>
              <a:gd name="connsiteX1461" fmla="*/ 8498684 w 9350805"/>
              <a:gd name="connsiteY1461" fmla="*/ 3772638 h 5692775"/>
              <a:gd name="connsiteX1462" fmla="*/ 8524961 w 9350805"/>
              <a:gd name="connsiteY1462" fmla="*/ 3765123 h 5692775"/>
              <a:gd name="connsiteX1463" fmla="*/ 8547484 w 9350805"/>
              <a:gd name="connsiteY1463" fmla="*/ 3765123 h 5692775"/>
              <a:gd name="connsiteX1464" fmla="*/ 8618807 w 9350805"/>
              <a:gd name="connsiteY1464" fmla="*/ 3738819 h 5692775"/>
              <a:gd name="connsiteX1465" fmla="*/ 8641330 w 9350805"/>
              <a:gd name="connsiteY1465" fmla="*/ 3723789 h 5692775"/>
              <a:gd name="connsiteX1466" fmla="*/ 8539976 w 9350805"/>
              <a:gd name="connsiteY1466" fmla="*/ 3705001 h 5692775"/>
              <a:gd name="connsiteX1467" fmla="*/ 8539976 w 9350805"/>
              <a:gd name="connsiteY1467" fmla="*/ 3701243 h 5692775"/>
              <a:gd name="connsiteX1468" fmla="*/ 8532469 w 9350805"/>
              <a:gd name="connsiteY1468" fmla="*/ 3720031 h 5692775"/>
              <a:gd name="connsiteX1469" fmla="*/ 8506192 w 9350805"/>
              <a:gd name="connsiteY1469" fmla="*/ 3697486 h 5692775"/>
              <a:gd name="connsiteX1470" fmla="*/ 8547484 w 9350805"/>
              <a:gd name="connsiteY1470" fmla="*/ 3686213 h 5692775"/>
              <a:gd name="connsiteX1471" fmla="*/ 8558746 w 9350805"/>
              <a:gd name="connsiteY1471" fmla="*/ 3693728 h 5692775"/>
              <a:gd name="connsiteX1472" fmla="*/ 8585022 w 9350805"/>
              <a:gd name="connsiteY1472" fmla="*/ 3705001 h 5692775"/>
              <a:gd name="connsiteX1473" fmla="*/ 8588776 w 9350805"/>
              <a:gd name="connsiteY1473" fmla="*/ 3697486 h 5692775"/>
              <a:gd name="connsiteX1474" fmla="*/ 8566253 w 9350805"/>
              <a:gd name="connsiteY1474" fmla="*/ 3686213 h 5692775"/>
              <a:gd name="connsiteX1475" fmla="*/ 8570007 w 9350805"/>
              <a:gd name="connsiteY1475" fmla="*/ 3682455 h 5692775"/>
              <a:gd name="connsiteX1476" fmla="*/ 8581269 w 9350805"/>
              <a:gd name="connsiteY1476" fmla="*/ 3682455 h 5692775"/>
              <a:gd name="connsiteX1477" fmla="*/ 8648838 w 9350805"/>
              <a:gd name="connsiteY1477" fmla="*/ 3712516 h 5692775"/>
              <a:gd name="connsiteX1478" fmla="*/ 8682622 w 9350805"/>
              <a:gd name="connsiteY1478" fmla="*/ 3727547 h 5692775"/>
              <a:gd name="connsiteX1479" fmla="*/ 8708899 w 9350805"/>
              <a:gd name="connsiteY1479" fmla="*/ 3753850 h 5692775"/>
              <a:gd name="connsiteX1480" fmla="*/ 8735176 w 9350805"/>
              <a:gd name="connsiteY1480" fmla="*/ 3746335 h 5692775"/>
              <a:gd name="connsiteX1481" fmla="*/ 8780222 w 9350805"/>
              <a:gd name="connsiteY1481" fmla="*/ 3738819 h 5692775"/>
              <a:gd name="connsiteX1482" fmla="*/ 8814006 w 9350805"/>
              <a:gd name="connsiteY1482" fmla="*/ 3723789 h 5692775"/>
              <a:gd name="connsiteX1483" fmla="*/ 8844037 w 9350805"/>
              <a:gd name="connsiteY1483" fmla="*/ 3712516 h 5692775"/>
              <a:gd name="connsiteX1484" fmla="*/ 8851545 w 9350805"/>
              <a:gd name="connsiteY1484" fmla="*/ 3708758 h 5692775"/>
              <a:gd name="connsiteX1485" fmla="*/ 8926622 w 9350805"/>
              <a:gd name="connsiteY1485" fmla="*/ 3701243 h 5692775"/>
              <a:gd name="connsiteX1486" fmla="*/ 8997944 w 9350805"/>
              <a:gd name="connsiteY1486" fmla="*/ 3693728 h 5692775"/>
              <a:gd name="connsiteX1487" fmla="*/ 9031729 w 9350805"/>
              <a:gd name="connsiteY1487" fmla="*/ 3697486 h 5692775"/>
              <a:gd name="connsiteX1488" fmla="*/ 9039237 w 9350805"/>
              <a:gd name="connsiteY1488" fmla="*/ 3682455 h 5692775"/>
              <a:gd name="connsiteX1489" fmla="*/ 9133083 w 9350805"/>
              <a:gd name="connsiteY1489" fmla="*/ 3644879 h 5692775"/>
              <a:gd name="connsiteX1490" fmla="*/ 9151852 w 9350805"/>
              <a:gd name="connsiteY1490" fmla="*/ 3656152 h 5692775"/>
              <a:gd name="connsiteX1491" fmla="*/ 9204405 w 9350805"/>
              <a:gd name="connsiteY1491" fmla="*/ 3637364 h 5692775"/>
              <a:gd name="connsiteX1492" fmla="*/ 9283236 w 9350805"/>
              <a:gd name="connsiteY1492" fmla="*/ 3656152 h 5692775"/>
              <a:gd name="connsiteX1493" fmla="*/ 9253205 w 9350805"/>
              <a:gd name="connsiteY1493" fmla="*/ 3671182 h 5692775"/>
              <a:gd name="connsiteX1494" fmla="*/ 9234436 w 9350805"/>
              <a:gd name="connsiteY1494" fmla="*/ 3678698 h 5692775"/>
              <a:gd name="connsiteX1495" fmla="*/ 9189390 w 9350805"/>
              <a:gd name="connsiteY1495" fmla="*/ 3697486 h 5692775"/>
              <a:gd name="connsiteX1496" fmla="*/ 9166867 w 9350805"/>
              <a:gd name="connsiteY1496" fmla="*/ 3712516 h 5692775"/>
              <a:gd name="connsiteX1497" fmla="*/ 9151852 w 9350805"/>
              <a:gd name="connsiteY1497" fmla="*/ 3716274 h 5692775"/>
              <a:gd name="connsiteX1498" fmla="*/ 9121821 w 9350805"/>
              <a:gd name="connsiteY1498" fmla="*/ 3720031 h 5692775"/>
              <a:gd name="connsiteX1499" fmla="*/ 9084283 w 9350805"/>
              <a:gd name="connsiteY1499" fmla="*/ 3735062 h 5692775"/>
              <a:gd name="connsiteX1500" fmla="*/ 9080529 w 9350805"/>
              <a:gd name="connsiteY1500" fmla="*/ 3738819 h 5692775"/>
              <a:gd name="connsiteX1501" fmla="*/ 9005452 w 9350805"/>
              <a:gd name="connsiteY1501" fmla="*/ 3768880 h 5692775"/>
              <a:gd name="connsiteX1502" fmla="*/ 8982929 w 9350805"/>
              <a:gd name="connsiteY1502" fmla="*/ 3783911 h 5692775"/>
              <a:gd name="connsiteX1503" fmla="*/ 8956652 w 9350805"/>
              <a:gd name="connsiteY1503" fmla="*/ 3787668 h 5692775"/>
              <a:gd name="connsiteX1504" fmla="*/ 8941637 w 9350805"/>
              <a:gd name="connsiteY1504" fmla="*/ 3791426 h 5692775"/>
              <a:gd name="connsiteX1505" fmla="*/ 8896591 w 9350805"/>
              <a:gd name="connsiteY1505" fmla="*/ 3810214 h 5692775"/>
              <a:gd name="connsiteX1506" fmla="*/ 8881576 w 9350805"/>
              <a:gd name="connsiteY1506" fmla="*/ 3821487 h 5692775"/>
              <a:gd name="connsiteX1507" fmla="*/ 8881576 w 9350805"/>
              <a:gd name="connsiteY1507" fmla="*/ 3813971 h 5692775"/>
              <a:gd name="connsiteX1508" fmla="*/ 8844037 w 9350805"/>
              <a:gd name="connsiteY1508" fmla="*/ 3821487 h 5692775"/>
              <a:gd name="connsiteX1509" fmla="*/ 8851545 w 9350805"/>
              <a:gd name="connsiteY1509" fmla="*/ 3832760 h 5692775"/>
              <a:gd name="connsiteX1510" fmla="*/ 8814006 w 9350805"/>
              <a:gd name="connsiteY1510" fmla="*/ 3851548 h 5692775"/>
              <a:gd name="connsiteX1511" fmla="*/ 8783976 w 9350805"/>
              <a:gd name="connsiteY1511" fmla="*/ 3859063 h 5692775"/>
              <a:gd name="connsiteX1512" fmla="*/ 8753945 w 9350805"/>
              <a:gd name="connsiteY1512" fmla="*/ 3855305 h 5692775"/>
              <a:gd name="connsiteX1513" fmla="*/ 8746437 w 9350805"/>
              <a:gd name="connsiteY1513" fmla="*/ 3862820 h 5692775"/>
              <a:gd name="connsiteX1514" fmla="*/ 8750191 w 9350805"/>
              <a:gd name="connsiteY1514" fmla="*/ 3874093 h 5692775"/>
              <a:gd name="connsiteX1515" fmla="*/ 8791483 w 9350805"/>
              <a:gd name="connsiteY1515" fmla="*/ 3900396 h 5692775"/>
              <a:gd name="connsiteX1516" fmla="*/ 8768960 w 9350805"/>
              <a:gd name="connsiteY1516" fmla="*/ 3907912 h 5692775"/>
              <a:gd name="connsiteX1517" fmla="*/ 8738930 w 9350805"/>
              <a:gd name="connsiteY1517" fmla="*/ 3900396 h 5692775"/>
              <a:gd name="connsiteX1518" fmla="*/ 8667607 w 9350805"/>
              <a:gd name="connsiteY1518" fmla="*/ 3907912 h 5692775"/>
              <a:gd name="connsiteX1519" fmla="*/ 8536223 w 9350805"/>
              <a:gd name="connsiteY1519" fmla="*/ 3922942 h 5692775"/>
              <a:gd name="connsiteX1520" fmla="*/ 8536223 w 9350805"/>
              <a:gd name="connsiteY1520" fmla="*/ 3926700 h 5692775"/>
              <a:gd name="connsiteX1521" fmla="*/ 8416100 w 9350805"/>
              <a:gd name="connsiteY1521" fmla="*/ 3953003 h 5692775"/>
              <a:gd name="connsiteX1522" fmla="*/ 8292224 w 9350805"/>
              <a:gd name="connsiteY1522" fmla="*/ 3994337 h 5692775"/>
              <a:gd name="connsiteX1523" fmla="*/ 8269700 w 9350805"/>
              <a:gd name="connsiteY1523" fmla="*/ 4001852 h 5692775"/>
              <a:gd name="connsiteX1524" fmla="*/ 8243424 w 9350805"/>
              <a:gd name="connsiteY1524" fmla="*/ 4005609 h 5692775"/>
              <a:gd name="connsiteX1525" fmla="*/ 8228408 w 9350805"/>
              <a:gd name="connsiteY1525" fmla="*/ 4024398 h 5692775"/>
              <a:gd name="connsiteX1526" fmla="*/ 8172100 w 9350805"/>
              <a:gd name="connsiteY1526" fmla="*/ 4046943 h 5692775"/>
              <a:gd name="connsiteX1527" fmla="*/ 8033208 w 9350805"/>
              <a:gd name="connsiteY1527" fmla="*/ 4095792 h 5692775"/>
              <a:gd name="connsiteX1528" fmla="*/ 7935609 w 9350805"/>
              <a:gd name="connsiteY1528" fmla="*/ 4118338 h 5692775"/>
              <a:gd name="connsiteX1529" fmla="*/ 7826748 w 9350805"/>
              <a:gd name="connsiteY1529" fmla="*/ 4148399 h 5692775"/>
              <a:gd name="connsiteX1530" fmla="*/ 7744163 w 9350805"/>
              <a:gd name="connsiteY1530" fmla="*/ 4204763 h 5692775"/>
              <a:gd name="connsiteX1531" fmla="*/ 7665332 w 9350805"/>
              <a:gd name="connsiteY1531" fmla="*/ 4298703 h 5692775"/>
              <a:gd name="connsiteX1532" fmla="*/ 7586502 w 9350805"/>
              <a:gd name="connsiteY1532" fmla="*/ 4362582 h 5692775"/>
              <a:gd name="connsiteX1533" fmla="*/ 7575240 w 9350805"/>
              <a:gd name="connsiteY1533" fmla="*/ 4381370 h 5692775"/>
              <a:gd name="connsiteX1534" fmla="*/ 7567733 w 9350805"/>
              <a:gd name="connsiteY1534" fmla="*/ 4388886 h 5692775"/>
              <a:gd name="connsiteX1535" fmla="*/ 7537702 w 9350805"/>
              <a:gd name="connsiteY1535" fmla="*/ 4415189 h 5692775"/>
              <a:gd name="connsiteX1536" fmla="*/ 7515179 w 9350805"/>
              <a:gd name="connsiteY1536" fmla="*/ 4441492 h 5692775"/>
              <a:gd name="connsiteX1537" fmla="*/ 7466380 w 9350805"/>
              <a:gd name="connsiteY1537" fmla="*/ 4479068 h 5692775"/>
              <a:gd name="connsiteX1538" fmla="*/ 7447610 w 9350805"/>
              <a:gd name="connsiteY1538" fmla="*/ 4501614 h 5692775"/>
              <a:gd name="connsiteX1539" fmla="*/ 7398810 w 9350805"/>
              <a:gd name="connsiteY1539" fmla="*/ 4535432 h 5692775"/>
              <a:gd name="connsiteX1540" fmla="*/ 7365026 w 9350805"/>
              <a:gd name="connsiteY1540" fmla="*/ 4576766 h 5692775"/>
              <a:gd name="connsiteX1541" fmla="*/ 7319980 w 9350805"/>
              <a:gd name="connsiteY1541" fmla="*/ 4621857 h 5692775"/>
              <a:gd name="connsiteX1542" fmla="*/ 7293703 w 9350805"/>
              <a:gd name="connsiteY1542" fmla="*/ 4640645 h 5692775"/>
              <a:gd name="connsiteX1543" fmla="*/ 7282442 w 9350805"/>
              <a:gd name="connsiteY1543" fmla="*/ 4651918 h 5692775"/>
              <a:gd name="connsiteX1544" fmla="*/ 7263672 w 9350805"/>
              <a:gd name="connsiteY1544" fmla="*/ 4670706 h 5692775"/>
              <a:gd name="connsiteX1545" fmla="*/ 7237396 w 9350805"/>
              <a:gd name="connsiteY1545" fmla="*/ 4697009 h 5692775"/>
              <a:gd name="connsiteX1546" fmla="*/ 7229888 w 9350805"/>
              <a:gd name="connsiteY1546" fmla="*/ 4708282 h 5692775"/>
              <a:gd name="connsiteX1547" fmla="*/ 7181088 w 9350805"/>
              <a:gd name="connsiteY1547" fmla="*/ 4745858 h 5692775"/>
              <a:gd name="connsiteX1548" fmla="*/ 7136042 w 9350805"/>
              <a:gd name="connsiteY1548" fmla="*/ 4783434 h 5692775"/>
              <a:gd name="connsiteX1549" fmla="*/ 7128534 w 9350805"/>
              <a:gd name="connsiteY1549" fmla="*/ 4790950 h 5692775"/>
              <a:gd name="connsiteX1550" fmla="*/ 7102258 w 9350805"/>
              <a:gd name="connsiteY1550" fmla="*/ 4824768 h 5692775"/>
              <a:gd name="connsiteX1551" fmla="*/ 7060965 w 9350805"/>
              <a:gd name="connsiteY1551" fmla="*/ 4862344 h 5692775"/>
              <a:gd name="connsiteX1552" fmla="*/ 7038442 w 9350805"/>
              <a:gd name="connsiteY1552" fmla="*/ 4869859 h 5692775"/>
              <a:gd name="connsiteX1553" fmla="*/ 7015919 w 9350805"/>
              <a:gd name="connsiteY1553" fmla="*/ 4903678 h 5692775"/>
              <a:gd name="connsiteX1554" fmla="*/ 6948350 w 9350805"/>
              <a:gd name="connsiteY1554" fmla="*/ 4952527 h 5692775"/>
              <a:gd name="connsiteX1555" fmla="*/ 6907058 w 9350805"/>
              <a:gd name="connsiteY1555" fmla="*/ 4993860 h 5692775"/>
              <a:gd name="connsiteX1556" fmla="*/ 6892043 w 9350805"/>
              <a:gd name="connsiteY1556" fmla="*/ 5008891 h 5692775"/>
              <a:gd name="connsiteX1557" fmla="*/ 6873274 w 9350805"/>
              <a:gd name="connsiteY1557" fmla="*/ 5027679 h 5692775"/>
              <a:gd name="connsiteX1558" fmla="*/ 6850751 w 9350805"/>
              <a:gd name="connsiteY1558" fmla="*/ 5046467 h 5692775"/>
              <a:gd name="connsiteX1559" fmla="*/ 6846997 w 9350805"/>
              <a:gd name="connsiteY1559" fmla="*/ 5050224 h 5692775"/>
              <a:gd name="connsiteX1560" fmla="*/ 6764412 w 9350805"/>
              <a:gd name="connsiteY1560" fmla="*/ 5129134 h 5692775"/>
              <a:gd name="connsiteX1561" fmla="*/ 6678074 w 9350805"/>
              <a:gd name="connsiteY1561" fmla="*/ 5211802 h 5692775"/>
              <a:gd name="connsiteX1562" fmla="*/ 6591736 w 9350805"/>
              <a:gd name="connsiteY1562" fmla="*/ 5290711 h 5692775"/>
              <a:gd name="connsiteX1563" fmla="*/ 6505398 w 9350805"/>
              <a:gd name="connsiteY1563" fmla="*/ 5373379 h 5692775"/>
              <a:gd name="connsiteX1564" fmla="*/ 6445336 w 9350805"/>
              <a:gd name="connsiteY1564" fmla="*/ 5429743 h 5692775"/>
              <a:gd name="connsiteX1565" fmla="*/ 6407798 w 9350805"/>
              <a:gd name="connsiteY1565" fmla="*/ 5456046 h 5692775"/>
              <a:gd name="connsiteX1566" fmla="*/ 6389029 w 9350805"/>
              <a:gd name="connsiteY1566" fmla="*/ 5478592 h 5692775"/>
              <a:gd name="connsiteX1567" fmla="*/ 6328967 w 9350805"/>
              <a:gd name="connsiteY1567" fmla="*/ 5542471 h 5692775"/>
              <a:gd name="connsiteX1568" fmla="*/ 6302690 w 9350805"/>
              <a:gd name="connsiteY1568" fmla="*/ 5576289 h 5692775"/>
              <a:gd name="connsiteX1569" fmla="*/ 6302690 w 9350805"/>
              <a:gd name="connsiteY1569" fmla="*/ 5602593 h 5692775"/>
              <a:gd name="connsiteX1570" fmla="*/ 6268906 w 9350805"/>
              <a:gd name="connsiteY1570" fmla="*/ 5602593 h 5692775"/>
              <a:gd name="connsiteX1571" fmla="*/ 6193829 w 9350805"/>
              <a:gd name="connsiteY1571" fmla="*/ 5673987 h 5692775"/>
              <a:gd name="connsiteX1572" fmla="*/ 6160045 w 9350805"/>
              <a:gd name="connsiteY1572" fmla="*/ 5689018 h 5692775"/>
              <a:gd name="connsiteX1573" fmla="*/ 6096229 w 9350805"/>
              <a:gd name="connsiteY1573" fmla="*/ 5689018 h 5692775"/>
              <a:gd name="connsiteX1574" fmla="*/ 6069953 w 9350805"/>
              <a:gd name="connsiteY1574" fmla="*/ 5681502 h 5692775"/>
              <a:gd name="connsiteX1575" fmla="*/ 6114999 w 9350805"/>
              <a:gd name="connsiteY1575" fmla="*/ 5610108 h 5692775"/>
              <a:gd name="connsiteX1576" fmla="*/ 6107491 w 9350805"/>
              <a:gd name="connsiteY1576" fmla="*/ 5606350 h 5692775"/>
              <a:gd name="connsiteX1577" fmla="*/ 6054937 w 9350805"/>
              <a:gd name="connsiteY1577" fmla="*/ 5647684 h 5692775"/>
              <a:gd name="connsiteX1578" fmla="*/ 6039922 w 9350805"/>
              <a:gd name="connsiteY1578" fmla="*/ 5662714 h 5692775"/>
              <a:gd name="connsiteX1579" fmla="*/ 6028660 w 9350805"/>
              <a:gd name="connsiteY1579" fmla="*/ 5677745 h 5692775"/>
              <a:gd name="connsiteX1580" fmla="*/ 6017399 w 9350805"/>
              <a:gd name="connsiteY1580" fmla="*/ 5689018 h 5692775"/>
              <a:gd name="connsiteX1581" fmla="*/ 5927307 w 9350805"/>
              <a:gd name="connsiteY1581" fmla="*/ 5689018 h 5692775"/>
              <a:gd name="connsiteX1582" fmla="*/ 5927307 w 9350805"/>
              <a:gd name="connsiteY1582" fmla="*/ 5685260 h 5692775"/>
              <a:gd name="connsiteX1583" fmla="*/ 5942322 w 9350805"/>
              <a:gd name="connsiteY1583" fmla="*/ 5673987 h 5692775"/>
              <a:gd name="connsiteX1584" fmla="*/ 5968599 w 9350805"/>
              <a:gd name="connsiteY1584" fmla="*/ 5643926 h 5692775"/>
              <a:gd name="connsiteX1585" fmla="*/ 5983614 w 9350805"/>
              <a:gd name="connsiteY1585" fmla="*/ 5632654 h 5692775"/>
              <a:gd name="connsiteX1586" fmla="*/ 5998630 w 9350805"/>
              <a:gd name="connsiteY1586" fmla="*/ 5617623 h 5692775"/>
              <a:gd name="connsiteX1587" fmla="*/ 6024907 w 9350805"/>
              <a:gd name="connsiteY1587" fmla="*/ 5632654 h 5692775"/>
              <a:gd name="connsiteX1588" fmla="*/ 6028660 w 9350805"/>
              <a:gd name="connsiteY1588" fmla="*/ 5628896 h 5692775"/>
              <a:gd name="connsiteX1589" fmla="*/ 6013645 w 9350805"/>
              <a:gd name="connsiteY1589" fmla="*/ 5613865 h 5692775"/>
              <a:gd name="connsiteX1590" fmla="*/ 6017399 w 9350805"/>
              <a:gd name="connsiteY1590" fmla="*/ 5602593 h 5692775"/>
              <a:gd name="connsiteX1591" fmla="*/ 6009891 w 9350805"/>
              <a:gd name="connsiteY1591" fmla="*/ 5602593 h 5692775"/>
              <a:gd name="connsiteX1592" fmla="*/ 5983614 w 9350805"/>
              <a:gd name="connsiteY1592" fmla="*/ 5606350 h 5692775"/>
              <a:gd name="connsiteX1593" fmla="*/ 5923553 w 9350805"/>
              <a:gd name="connsiteY1593" fmla="*/ 5632654 h 5692775"/>
              <a:gd name="connsiteX1594" fmla="*/ 5874753 w 9350805"/>
              <a:gd name="connsiteY1594" fmla="*/ 5685260 h 5692775"/>
              <a:gd name="connsiteX1595" fmla="*/ 5859738 w 9350805"/>
              <a:gd name="connsiteY1595" fmla="*/ 5689018 h 5692775"/>
              <a:gd name="connsiteX1596" fmla="*/ 5799676 w 9350805"/>
              <a:gd name="connsiteY1596" fmla="*/ 5689018 h 5692775"/>
              <a:gd name="connsiteX1597" fmla="*/ 5777153 w 9350805"/>
              <a:gd name="connsiteY1597" fmla="*/ 5681502 h 5692775"/>
              <a:gd name="connsiteX1598" fmla="*/ 5762138 w 9350805"/>
              <a:gd name="connsiteY1598" fmla="*/ 5681502 h 5692775"/>
              <a:gd name="connsiteX1599" fmla="*/ 5735861 w 9350805"/>
              <a:gd name="connsiteY1599" fmla="*/ 5692775 h 5692775"/>
              <a:gd name="connsiteX1600" fmla="*/ 5773400 w 9350805"/>
              <a:gd name="connsiteY1600" fmla="*/ 5673987 h 5692775"/>
              <a:gd name="connsiteX1601" fmla="*/ 5788415 w 9350805"/>
              <a:gd name="connsiteY1601" fmla="*/ 5640169 h 5692775"/>
              <a:gd name="connsiteX1602" fmla="*/ 5762138 w 9350805"/>
              <a:gd name="connsiteY1602" fmla="*/ 5643926 h 5692775"/>
              <a:gd name="connsiteX1603" fmla="*/ 5758384 w 9350805"/>
              <a:gd name="connsiteY1603" fmla="*/ 5640169 h 5692775"/>
              <a:gd name="connsiteX1604" fmla="*/ 5840969 w 9350805"/>
              <a:gd name="connsiteY1604" fmla="*/ 5576289 h 5692775"/>
              <a:gd name="connsiteX1605" fmla="*/ 5889769 w 9350805"/>
              <a:gd name="connsiteY1605" fmla="*/ 5531198 h 5692775"/>
              <a:gd name="connsiteX1606" fmla="*/ 5897276 w 9350805"/>
              <a:gd name="connsiteY1606" fmla="*/ 5512410 h 5692775"/>
              <a:gd name="connsiteX1607" fmla="*/ 5889769 w 9350805"/>
              <a:gd name="connsiteY1607" fmla="*/ 5508652 h 5692775"/>
              <a:gd name="connsiteX1608" fmla="*/ 5780907 w 9350805"/>
              <a:gd name="connsiteY1608" fmla="*/ 5598835 h 5692775"/>
              <a:gd name="connsiteX1609" fmla="*/ 5724600 w 9350805"/>
              <a:gd name="connsiteY1609" fmla="*/ 5647684 h 5692775"/>
              <a:gd name="connsiteX1610" fmla="*/ 5717092 w 9350805"/>
              <a:gd name="connsiteY1610" fmla="*/ 5662714 h 5692775"/>
              <a:gd name="connsiteX1611" fmla="*/ 5683308 w 9350805"/>
              <a:gd name="connsiteY1611" fmla="*/ 5689018 h 5692775"/>
              <a:gd name="connsiteX1612" fmla="*/ 5627000 w 9350805"/>
              <a:gd name="connsiteY1612" fmla="*/ 5689018 h 5692775"/>
              <a:gd name="connsiteX1613" fmla="*/ 5683308 w 9350805"/>
              <a:gd name="connsiteY1613" fmla="*/ 5613865 h 5692775"/>
              <a:gd name="connsiteX1614" fmla="*/ 5702077 w 9350805"/>
              <a:gd name="connsiteY1614" fmla="*/ 5598835 h 5692775"/>
              <a:gd name="connsiteX1615" fmla="*/ 5713338 w 9350805"/>
              <a:gd name="connsiteY1615" fmla="*/ 5553744 h 5692775"/>
              <a:gd name="connsiteX1616" fmla="*/ 5709584 w 9350805"/>
              <a:gd name="connsiteY1616" fmla="*/ 5549986 h 5692775"/>
              <a:gd name="connsiteX1617" fmla="*/ 5660785 w 9350805"/>
              <a:gd name="connsiteY1617" fmla="*/ 5580047 h 5692775"/>
              <a:gd name="connsiteX1618" fmla="*/ 5698323 w 9350805"/>
              <a:gd name="connsiteY1618" fmla="*/ 5519925 h 5692775"/>
              <a:gd name="connsiteX1619" fmla="*/ 5694569 w 9350805"/>
              <a:gd name="connsiteY1619" fmla="*/ 5516168 h 5692775"/>
              <a:gd name="connsiteX1620" fmla="*/ 5675800 w 9350805"/>
              <a:gd name="connsiteY1620" fmla="*/ 5516168 h 5692775"/>
              <a:gd name="connsiteX1621" fmla="*/ 5672046 w 9350805"/>
              <a:gd name="connsiteY1621" fmla="*/ 5542471 h 5692775"/>
              <a:gd name="connsiteX1622" fmla="*/ 5668292 w 9350805"/>
              <a:gd name="connsiteY1622" fmla="*/ 5538713 h 5692775"/>
              <a:gd name="connsiteX1623" fmla="*/ 5645769 w 9350805"/>
              <a:gd name="connsiteY1623" fmla="*/ 5546229 h 5692775"/>
              <a:gd name="connsiteX1624" fmla="*/ 5615738 w 9350805"/>
              <a:gd name="connsiteY1624" fmla="*/ 5572532 h 5692775"/>
              <a:gd name="connsiteX1625" fmla="*/ 5596969 w 9350805"/>
              <a:gd name="connsiteY1625" fmla="*/ 5572532 h 5692775"/>
              <a:gd name="connsiteX1626" fmla="*/ 5604477 w 9350805"/>
              <a:gd name="connsiteY1626" fmla="*/ 5565017 h 5692775"/>
              <a:gd name="connsiteX1627" fmla="*/ 5619492 w 9350805"/>
              <a:gd name="connsiteY1627" fmla="*/ 5549986 h 5692775"/>
              <a:gd name="connsiteX1628" fmla="*/ 5627000 w 9350805"/>
              <a:gd name="connsiteY1628" fmla="*/ 5534956 h 5692775"/>
              <a:gd name="connsiteX1629" fmla="*/ 5611985 w 9350805"/>
              <a:gd name="connsiteY1629" fmla="*/ 5527441 h 5692775"/>
              <a:gd name="connsiteX1630" fmla="*/ 5578200 w 9350805"/>
              <a:gd name="connsiteY1630" fmla="*/ 5553744 h 5692775"/>
              <a:gd name="connsiteX1631" fmla="*/ 5559431 w 9350805"/>
              <a:gd name="connsiteY1631" fmla="*/ 5561259 h 5692775"/>
              <a:gd name="connsiteX1632" fmla="*/ 5533154 w 9350805"/>
              <a:gd name="connsiteY1632" fmla="*/ 5576289 h 5692775"/>
              <a:gd name="connsiteX1633" fmla="*/ 5521893 w 9350805"/>
              <a:gd name="connsiteY1633" fmla="*/ 5591320 h 5692775"/>
              <a:gd name="connsiteX1634" fmla="*/ 5488108 w 9350805"/>
              <a:gd name="connsiteY1634" fmla="*/ 5625138 h 5692775"/>
              <a:gd name="connsiteX1635" fmla="*/ 5476847 w 9350805"/>
              <a:gd name="connsiteY1635" fmla="*/ 5628896 h 5692775"/>
              <a:gd name="connsiteX1636" fmla="*/ 5435554 w 9350805"/>
              <a:gd name="connsiteY1636" fmla="*/ 5628896 h 5692775"/>
              <a:gd name="connsiteX1637" fmla="*/ 5428047 w 9350805"/>
              <a:gd name="connsiteY1637" fmla="*/ 5602593 h 5692775"/>
              <a:gd name="connsiteX1638" fmla="*/ 5465585 w 9350805"/>
              <a:gd name="connsiteY1638" fmla="*/ 5580047 h 5692775"/>
              <a:gd name="connsiteX1639" fmla="*/ 5473093 w 9350805"/>
              <a:gd name="connsiteY1639" fmla="*/ 5557501 h 5692775"/>
              <a:gd name="connsiteX1640" fmla="*/ 5446816 w 9350805"/>
              <a:gd name="connsiteY1640" fmla="*/ 5549986 h 5692775"/>
              <a:gd name="connsiteX1641" fmla="*/ 5390508 w 9350805"/>
              <a:gd name="connsiteY1641" fmla="*/ 5568774 h 5692775"/>
              <a:gd name="connsiteX1642" fmla="*/ 5386754 w 9350805"/>
              <a:gd name="connsiteY1642" fmla="*/ 5572532 h 5692775"/>
              <a:gd name="connsiteX1643" fmla="*/ 5379247 w 9350805"/>
              <a:gd name="connsiteY1643" fmla="*/ 5572532 h 5692775"/>
              <a:gd name="connsiteX1644" fmla="*/ 5443062 w 9350805"/>
              <a:gd name="connsiteY1644" fmla="*/ 5482349 h 5692775"/>
              <a:gd name="connsiteX1645" fmla="*/ 5375493 w 9350805"/>
              <a:gd name="connsiteY1645" fmla="*/ 5519925 h 5692775"/>
              <a:gd name="connsiteX1646" fmla="*/ 5386754 w 9350805"/>
              <a:gd name="connsiteY1646" fmla="*/ 5493622 h 5692775"/>
              <a:gd name="connsiteX1647" fmla="*/ 5379247 w 9350805"/>
              <a:gd name="connsiteY1647" fmla="*/ 5489864 h 5692775"/>
              <a:gd name="connsiteX1648" fmla="*/ 5334201 w 9350805"/>
              <a:gd name="connsiteY1648" fmla="*/ 5527441 h 5692775"/>
              <a:gd name="connsiteX1649" fmla="*/ 5300416 w 9350805"/>
              <a:gd name="connsiteY1649" fmla="*/ 5546229 h 5692775"/>
              <a:gd name="connsiteX1650" fmla="*/ 5326693 w 9350805"/>
              <a:gd name="connsiteY1650" fmla="*/ 5504895 h 5692775"/>
              <a:gd name="connsiteX1651" fmla="*/ 5337955 w 9350805"/>
              <a:gd name="connsiteY1651" fmla="*/ 5471076 h 5692775"/>
              <a:gd name="connsiteX1652" fmla="*/ 5337955 w 9350805"/>
              <a:gd name="connsiteY1652" fmla="*/ 5456046 h 5692775"/>
              <a:gd name="connsiteX1653" fmla="*/ 5277893 w 9350805"/>
              <a:gd name="connsiteY1653" fmla="*/ 5471076 h 5692775"/>
              <a:gd name="connsiteX1654" fmla="*/ 5281647 w 9350805"/>
              <a:gd name="connsiteY1654" fmla="*/ 5425985 h 5692775"/>
              <a:gd name="connsiteX1655" fmla="*/ 5300416 w 9350805"/>
              <a:gd name="connsiteY1655" fmla="*/ 5407197 h 5692775"/>
              <a:gd name="connsiteX1656" fmla="*/ 5326693 w 9350805"/>
              <a:gd name="connsiteY1656" fmla="*/ 5380894 h 5692775"/>
              <a:gd name="connsiteX1657" fmla="*/ 5349216 w 9350805"/>
              <a:gd name="connsiteY1657" fmla="*/ 5362106 h 5692775"/>
              <a:gd name="connsiteX1658" fmla="*/ 5322939 w 9350805"/>
              <a:gd name="connsiteY1658" fmla="*/ 5377136 h 5692775"/>
              <a:gd name="connsiteX1659" fmla="*/ 5315432 w 9350805"/>
              <a:gd name="connsiteY1659" fmla="*/ 5350833 h 5692775"/>
              <a:gd name="connsiteX1660" fmla="*/ 5326693 w 9350805"/>
              <a:gd name="connsiteY1660" fmla="*/ 5320772 h 5692775"/>
              <a:gd name="connsiteX1661" fmla="*/ 5270386 w 9350805"/>
              <a:gd name="connsiteY1661" fmla="*/ 5362106 h 5692775"/>
              <a:gd name="connsiteX1662" fmla="*/ 5255370 w 9350805"/>
              <a:gd name="connsiteY1662" fmla="*/ 5373379 h 5692775"/>
              <a:gd name="connsiteX1663" fmla="*/ 5236601 w 9350805"/>
              <a:gd name="connsiteY1663" fmla="*/ 5384651 h 5692775"/>
              <a:gd name="connsiteX1664" fmla="*/ 5195309 w 9350805"/>
              <a:gd name="connsiteY1664" fmla="*/ 5418470 h 5692775"/>
              <a:gd name="connsiteX1665" fmla="*/ 5180294 w 9350805"/>
              <a:gd name="connsiteY1665" fmla="*/ 5422228 h 5692775"/>
              <a:gd name="connsiteX1666" fmla="*/ 5157771 w 9350805"/>
              <a:gd name="connsiteY1666" fmla="*/ 5471076 h 5692775"/>
              <a:gd name="connsiteX1667" fmla="*/ 5139001 w 9350805"/>
              <a:gd name="connsiteY1667" fmla="*/ 5471076 h 5692775"/>
              <a:gd name="connsiteX1668" fmla="*/ 5139001 w 9350805"/>
              <a:gd name="connsiteY1668" fmla="*/ 5459804 h 5692775"/>
              <a:gd name="connsiteX1669" fmla="*/ 5123986 w 9350805"/>
              <a:gd name="connsiteY1669" fmla="*/ 5471076 h 5692775"/>
              <a:gd name="connsiteX1670" fmla="*/ 5090201 w 9350805"/>
              <a:gd name="connsiteY1670" fmla="*/ 5478592 h 5692775"/>
              <a:gd name="connsiteX1671" fmla="*/ 5033894 w 9350805"/>
              <a:gd name="connsiteY1671" fmla="*/ 5519925 h 5692775"/>
              <a:gd name="connsiteX1672" fmla="*/ 5022632 w 9350805"/>
              <a:gd name="connsiteY1672" fmla="*/ 5501137 h 5692775"/>
              <a:gd name="connsiteX1673" fmla="*/ 5045155 w 9350805"/>
              <a:gd name="connsiteY1673" fmla="*/ 5467319 h 5692775"/>
              <a:gd name="connsiteX1674" fmla="*/ 5090201 w 9350805"/>
              <a:gd name="connsiteY1674" fmla="*/ 5437258 h 5692775"/>
              <a:gd name="connsiteX1675" fmla="*/ 5075186 w 9350805"/>
              <a:gd name="connsiteY1675" fmla="*/ 5441016 h 5692775"/>
              <a:gd name="connsiteX1676" fmla="*/ 5060171 w 9350805"/>
              <a:gd name="connsiteY1676" fmla="*/ 5441016 h 5692775"/>
              <a:gd name="connsiteX1677" fmla="*/ 5071432 w 9350805"/>
              <a:gd name="connsiteY1677" fmla="*/ 5429743 h 5692775"/>
              <a:gd name="connsiteX1678" fmla="*/ 5056417 w 9350805"/>
              <a:gd name="connsiteY1678" fmla="*/ 5425985 h 5692775"/>
              <a:gd name="connsiteX1679" fmla="*/ 5067678 w 9350805"/>
              <a:gd name="connsiteY1679" fmla="*/ 5399682 h 5692775"/>
              <a:gd name="connsiteX1680" fmla="*/ 5003863 w 9350805"/>
              <a:gd name="connsiteY1680" fmla="*/ 5410955 h 5692775"/>
              <a:gd name="connsiteX1681" fmla="*/ 5052663 w 9350805"/>
              <a:gd name="connsiteY1681" fmla="*/ 5388409 h 5692775"/>
              <a:gd name="connsiteX1682" fmla="*/ 5033894 w 9350805"/>
              <a:gd name="connsiteY1682" fmla="*/ 5380894 h 5692775"/>
              <a:gd name="connsiteX1683" fmla="*/ 5033894 w 9350805"/>
              <a:gd name="connsiteY1683" fmla="*/ 5347075 h 5692775"/>
              <a:gd name="connsiteX1684" fmla="*/ 5030140 w 9350805"/>
              <a:gd name="connsiteY1684" fmla="*/ 5305742 h 5692775"/>
              <a:gd name="connsiteX1685" fmla="*/ 5048909 w 9350805"/>
              <a:gd name="connsiteY1685" fmla="*/ 5294469 h 5692775"/>
              <a:gd name="connsiteX1686" fmla="*/ 5063925 w 9350805"/>
              <a:gd name="connsiteY1686" fmla="*/ 5290711 h 5692775"/>
              <a:gd name="connsiteX1687" fmla="*/ 5067678 w 9350805"/>
              <a:gd name="connsiteY1687" fmla="*/ 5245620 h 5692775"/>
              <a:gd name="connsiteX1688" fmla="*/ 5071432 w 9350805"/>
              <a:gd name="connsiteY1688" fmla="*/ 5241862 h 5692775"/>
              <a:gd name="connsiteX1689" fmla="*/ 5123986 w 9350805"/>
              <a:gd name="connsiteY1689" fmla="*/ 5185498 h 5692775"/>
              <a:gd name="connsiteX1690" fmla="*/ 5135247 w 9350805"/>
              <a:gd name="connsiteY1690" fmla="*/ 5193013 h 5692775"/>
              <a:gd name="connsiteX1691" fmla="*/ 5150263 w 9350805"/>
              <a:gd name="connsiteY1691" fmla="*/ 5185498 h 5692775"/>
              <a:gd name="connsiteX1692" fmla="*/ 5202817 w 9350805"/>
              <a:gd name="connsiteY1692" fmla="*/ 5140407 h 5692775"/>
              <a:gd name="connsiteX1693" fmla="*/ 5210324 w 9350805"/>
              <a:gd name="connsiteY1693" fmla="*/ 5136649 h 5692775"/>
              <a:gd name="connsiteX1694" fmla="*/ 5315432 w 9350805"/>
              <a:gd name="connsiteY1694" fmla="*/ 5038952 h 5692775"/>
              <a:gd name="connsiteX1695" fmla="*/ 5326693 w 9350805"/>
              <a:gd name="connsiteY1695" fmla="*/ 5027679 h 5692775"/>
              <a:gd name="connsiteX1696" fmla="*/ 5337955 w 9350805"/>
              <a:gd name="connsiteY1696" fmla="*/ 5016406 h 5692775"/>
              <a:gd name="connsiteX1697" fmla="*/ 5341708 w 9350805"/>
              <a:gd name="connsiteY1697" fmla="*/ 5016406 h 5692775"/>
              <a:gd name="connsiteX1698" fmla="*/ 5386754 w 9350805"/>
              <a:gd name="connsiteY1698" fmla="*/ 4971315 h 5692775"/>
              <a:gd name="connsiteX1699" fmla="*/ 5367985 w 9350805"/>
              <a:gd name="connsiteY1699" fmla="*/ 4960042 h 5692775"/>
              <a:gd name="connsiteX1700" fmla="*/ 5383001 w 9350805"/>
              <a:gd name="connsiteY1700" fmla="*/ 4945011 h 5692775"/>
              <a:gd name="connsiteX1701" fmla="*/ 5409278 w 9350805"/>
              <a:gd name="connsiteY1701" fmla="*/ 4926223 h 5692775"/>
              <a:gd name="connsiteX1702" fmla="*/ 5435554 w 9350805"/>
              <a:gd name="connsiteY1702" fmla="*/ 4899920 h 5692775"/>
              <a:gd name="connsiteX1703" fmla="*/ 5480600 w 9350805"/>
              <a:gd name="connsiteY1703" fmla="*/ 4877374 h 5692775"/>
              <a:gd name="connsiteX1704" fmla="*/ 5484354 w 9350805"/>
              <a:gd name="connsiteY1704" fmla="*/ 4877374 h 5692775"/>
              <a:gd name="connsiteX1705" fmla="*/ 5469339 w 9350805"/>
              <a:gd name="connsiteY1705" fmla="*/ 4869859 h 5692775"/>
              <a:gd name="connsiteX1706" fmla="*/ 5469339 w 9350805"/>
              <a:gd name="connsiteY1706" fmla="*/ 4866102 h 5692775"/>
              <a:gd name="connsiteX1707" fmla="*/ 5503123 w 9350805"/>
              <a:gd name="connsiteY1707" fmla="*/ 4866102 h 5692775"/>
              <a:gd name="connsiteX1708" fmla="*/ 5514385 w 9350805"/>
              <a:gd name="connsiteY1708" fmla="*/ 4805980 h 5692775"/>
              <a:gd name="connsiteX1709" fmla="*/ 5544416 w 9350805"/>
              <a:gd name="connsiteY1709" fmla="*/ 4798465 h 5692775"/>
              <a:gd name="connsiteX1710" fmla="*/ 5563185 w 9350805"/>
              <a:gd name="connsiteY1710" fmla="*/ 4798465 h 5692775"/>
              <a:gd name="connsiteX1711" fmla="*/ 5563185 w 9350805"/>
              <a:gd name="connsiteY1711" fmla="*/ 4775919 h 5692775"/>
              <a:gd name="connsiteX1712" fmla="*/ 5548169 w 9350805"/>
              <a:gd name="connsiteY1712" fmla="*/ 4775919 h 5692775"/>
              <a:gd name="connsiteX1713" fmla="*/ 5503123 w 9350805"/>
              <a:gd name="connsiteY1713" fmla="*/ 4783434 h 5692775"/>
              <a:gd name="connsiteX1714" fmla="*/ 5488108 w 9350805"/>
              <a:gd name="connsiteY1714" fmla="*/ 4772161 h 5692775"/>
              <a:gd name="connsiteX1715" fmla="*/ 5563185 w 9350805"/>
              <a:gd name="connsiteY1715" fmla="*/ 4749616 h 5692775"/>
              <a:gd name="connsiteX1716" fmla="*/ 5604477 w 9350805"/>
              <a:gd name="connsiteY1716" fmla="*/ 4730828 h 5692775"/>
              <a:gd name="connsiteX1717" fmla="*/ 5634508 w 9350805"/>
              <a:gd name="connsiteY1717" fmla="*/ 4704525 h 5692775"/>
              <a:gd name="connsiteX1718" fmla="*/ 5634508 w 9350805"/>
              <a:gd name="connsiteY1718" fmla="*/ 4700767 h 5692775"/>
              <a:gd name="connsiteX1719" fmla="*/ 5615738 w 9350805"/>
              <a:gd name="connsiteY1719" fmla="*/ 4704525 h 5692775"/>
              <a:gd name="connsiteX1720" fmla="*/ 5623246 w 9350805"/>
              <a:gd name="connsiteY1720" fmla="*/ 4689494 h 5692775"/>
              <a:gd name="connsiteX1721" fmla="*/ 5596969 w 9350805"/>
              <a:gd name="connsiteY1721" fmla="*/ 4693252 h 5692775"/>
              <a:gd name="connsiteX1722" fmla="*/ 5593215 w 9350805"/>
              <a:gd name="connsiteY1722" fmla="*/ 4708282 h 5692775"/>
              <a:gd name="connsiteX1723" fmla="*/ 5581954 w 9350805"/>
              <a:gd name="connsiteY1723" fmla="*/ 4708282 h 5692775"/>
              <a:gd name="connsiteX1724" fmla="*/ 5578200 w 9350805"/>
              <a:gd name="connsiteY1724" fmla="*/ 4697009 h 5692775"/>
              <a:gd name="connsiteX1725" fmla="*/ 5559431 w 9350805"/>
              <a:gd name="connsiteY1725" fmla="*/ 4697009 h 5692775"/>
              <a:gd name="connsiteX1726" fmla="*/ 5525646 w 9350805"/>
              <a:gd name="connsiteY1726" fmla="*/ 4730828 h 5692775"/>
              <a:gd name="connsiteX1727" fmla="*/ 5454324 w 9350805"/>
              <a:gd name="connsiteY1727" fmla="*/ 4745858 h 5692775"/>
              <a:gd name="connsiteX1728" fmla="*/ 5428047 w 9350805"/>
              <a:gd name="connsiteY1728" fmla="*/ 4745858 h 5692775"/>
              <a:gd name="connsiteX1729" fmla="*/ 5461831 w 9350805"/>
              <a:gd name="connsiteY1729" fmla="*/ 4723313 h 5692775"/>
              <a:gd name="connsiteX1730" fmla="*/ 5461831 w 9350805"/>
              <a:gd name="connsiteY1730" fmla="*/ 4719555 h 5692775"/>
              <a:gd name="connsiteX1731" fmla="*/ 5435554 w 9350805"/>
              <a:gd name="connsiteY1731" fmla="*/ 4723313 h 5692775"/>
              <a:gd name="connsiteX1732" fmla="*/ 5416785 w 9350805"/>
              <a:gd name="connsiteY1732" fmla="*/ 4704525 h 5692775"/>
              <a:gd name="connsiteX1733" fmla="*/ 5450570 w 9350805"/>
              <a:gd name="connsiteY1733" fmla="*/ 4697009 h 5692775"/>
              <a:gd name="connsiteX1734" fmla="*/ 5465585 w 9350805"/>
              <a:gd name="connsiteY1734" fmla="*/ 4708282 h 5692775"/>
              <a:gd name="connsiteX1735" fmla="*/ 5476847 w 9350805"/>
              <a:gd name="connsiteY1735" fmla="*/ 4670706 h 5692775"/>
              <a:gd name="connsiteX1736" fmla="*/ 5450570 w 9350805"/>
              <a:gd name="connsiteY1736" fmla="*/ 4670706 h 5692775"/>
              <a:gd name="connsiteX1737" fmla="*/ 5469339 w 9350805"/>
              <a:gd name="connsiteY1737" fmla="*/ 4648160 h 5692775"/>
              <a:gd name="connsiteX1738" fmla="*/ 5461831 w 9350805"/>
              <a:gd name="connsiteY1738" fmla="*/ 4636888 h 5692775"/>
              <a:gd name="connsiteX1739" fmla="*/ 5476847 w 9350805"/>
              <a:gd name="connsiteY1739" fmla="*/ 4633130 h 5692775"/>
              <a:gd name="connsiteX1740" fmla="*/ 5476847 w 9350805"/>
              <a:gd name="connsiteY1740" fmla="*/ 4651918 h 5692775"/>
              <a:gd name="connsiteX1741" fmla="*/ 5488108 w 9350805"/>
              <a:gd name="connsiteY1741" fmla="*/ 4663191 h 5692775"/>
              <a:gd name="connsiteX1742" fmla="*/ 5521893 w 9350805"/>
              <a:gd name="connsiteY1742" fmla="*/ 4659433 h 5692775"/>
              <a:gd name="connsiteX1743" fmla="*/ 5536908 w 9350805"/>
              <a:gd name="connsiteY1743" fmla="*/ 4644403 h 5692775"/>
              <a:gd name="connsiteX1744" fmla="*/ 5551923 w 9350805"/>
              <a:gd name="connsiteY1744" fmla="*/ 4633130 h 5692775"/>
              <a:gd name="connsiteX1745" fmla="*/ 5574446 w 9350805"/>
              <a:gd name="connsiteY1745" fmla="*/ 4640645 h 5692775"/>
              <a:gd name="connsiteX1746" fmla="*/ 5570692 w 9350805"/>
              <a:gd name="connsiteY1746" fmla="*/ 4648160 h 5692775"/>
              <a:gd name="connsiteX1747" fmla="*/ 5551923 w 9350805"/>
              <a:gd name="connsiteY1747" fmla="*/ 4640645 h 5692775"/>
              <a:gd name="connsiteX1748" fmla="*/ 5555677 w 9350805"/>
              <a:gd name="connsiteY1748" fmla="*/ 4663191 h 5692775"/>
              <a:gd name="connsiteX1749" fmla="*/ 5544416 w 9350805"/>
              <a:gd name="connsiteY1749" fmla="*/ 4674464 h 5692775"/>
              <a:gd name="connsiteX1750" fmla="*/ 5551923 w 9350805"/>
              <a:gd name="connsiteY1750" fmla="*/ 4678221 h 5692775"/>
              <a:gd name="connsiteX1751" fmla="*/ 5589462 w 9350805"/>
              <a:gd name="connsiteY1751" fmla="*/ 4640645 h 5692775"/>
              <a:gd name="connsiteX1752" fmla="*/ 5630754 w 9350805"/>
              <a:gd name="connsiteY1752" fmla="*/ 4614342 h 5692775"/>
              <a:gd name="connsiteX1753" fmla="*/ 5660785 w 9350805"/>
              <a:gd name="connsiteY1753" fmla="*/ 4610584 h 5692775"/>
              <a:gd name="connsiteX1754" fmla="*/ 5713338 w 9350805"/>
              <a:gd name="connsiteY1754" fmla="*/ 4603069 h 5692775"/>
              <a:gd name="connsiteX1755" fmla="*/ 5728354 w 9350805"/>
              <a:gd name="connsiteY1755" fmla="*/ 4599312 h 5692775"/>
              <a:gd name="connsiteX1756" fmla="*/ 5769646 w 9350805"/>
              <a:gd name="connsiteY1756" fmla="*/ 4569251 h 5692775"/>
              <a:gd name="connsiteX1757" fmla="*/ 5784661 w 9350805"/>
              <a:gd name="connsiteY1757" fmla="*/ 4550463 h 5692775"/>
              <a:gd name="connsiteX1758" fmla="*/ 5803430 w 9350805"/>
              <a:gd name="connsiteY1758" fmla="*/ 4531675 h 5692775"/>
              <a:gd name="connsiteX1759" fmla="*/ 5814692 w 9350805"/>
              <a:gd name="connsiteY1759" fmla="*/ 4539190 h 5692775"/>
              <a:gd name="connsiteX1760" fmla="*/ 5814692 w 9350805"/>
              <a:gd name="connsiteY1760" fmla="*/ 4531675 h 5692775"/>
              <a:gd name="connsiteX1761" fmla="*/ 5840969 w 9350805"/>
              <a:gd name="connsiteY1761" fmla="*/ 4527917 h 5692775"/>
              <a:gd name="connsiteX1762" fmla="*/ 5859738 w 9350805"/>
              <a:gd name="connsiteY1762" fmla="*/ 4524159 h 5692775"/>
              <a:gd name="connsiteX1763" fmla="*/ 5852230 w 9350805"/>
              <a:gd name="connsiteY1763" fmla="*/ 4501614 h 5692775"/>
              <a:gd name="connsiteX1764" fmla="*/ 5893522 w 9350805"/>
              <a:gd name="connsiteY1764" fmla="*/ 4486583 h 5692775"/>
              <a:gd name="connsiteX1765" fmla="*/ 5904784 w 9350805"/>
              <a:gd name="connsiteY1765" fmla="*/ 4475310 h 5692775"/>
              <a:gd name="connsiteX1766" fmla="*/ 5886015 w 9350805"/>
              <a:gd name="connsiteY1766" fmla="*/ 4464038 h 5692775"/>
              <a:gd name="connsiteX1767" fmla="*/ 5912292 w 9350805"/>
              <a:gd name="connsiteY1767" fmla="*/ 4449007 h 5692775"/>
              <a:gd name="connsiteX1768" fmla="*/ 5946076 w 9350805"/>
              <a:gd name="connsiteY1768" fmla="*/ 4426462 h 5692775"/>
              <a:gd name="connsiteX1769" fmla="*/ 5976107 w 9350805"/>
              <a:gd name="connsiteY1769" fmla="*/ 4400158 h 5692775"/>
              <a:gd name="connsiteX1770" fmla="*/ 5991122 w 9350805"/>
              <a:gd name="connsiteY1770" fmla="*/ 4388886 h 5692775"/>
              <a:gd name="connsiteX1771" fmla="*/ 5987368 w 9350805"/>
              <a:gd name="connsiteY1771" fmla="*/ 4381370 h 5692775"/>
              <a:gd name="connsiteX1772" fmla="*/ 5976107 w 9350805"/>
              <a:gd name="connsiteY1772" fmla="*/ 4385128 h 5692775"/>
              <a:gd name="connsiteX1773" fmla="*/ 5949830 w 9350805"/>
              <a:gd name="connsiteY1773" fmla="*/ 4388886 h 5692775"/>
              <a:gd name="connsiteX1774" fmla="*/ 5931061 w 9350805"/>
              <a:gd name="connsiteY1774" fmla="*/ 4388886 h 5692775"/>
              <a:gd name="connsiteX1775" fmla="*/ 5901030 w 9350805"/>
              <a:gd name="connsiteY1775" fmla="*/ 4403916 h 5692775"/>
              <a:gd name="connsiteX1776" fmla="*/ 5844722 w 9350805"/>
              <a:gd name="connsiteY1776" fmla="*/ 4422704 h 5692775"/>
              <a:gd name="connsiteX1777" fmla="*/ 5814692 w 9350805"/>
              <a:gd name="connsiteY1777" fmla="*/ 4418946 h 5692775"/>
              <a:gd name="connsiteX1778" fmla="*/ 5777153 w 9350805"/>
              <a:gd name="connsiteY1778" fmla="*/ 4418946 h 5692775"/>
              <a:gd name="connsiteX1779" fmla="*/ 5769646 w 9350805"/>
              <a:gd name="connsiteY1779" fmla="*/ 4437734 h 5692775"/>
              <a:gd name="connsiteX1780" fmla="*/ 5720846 w 9350805"/>
              <a:gd name="connsiteY1780" fmla="*/ 4437734 h 5692775"/>
              <a:gd name="connsiteX1781" fmla="*/ 5705831 w 9350805"/>
              <a:gd name="connsiteY1781" fmla="*/ 4437734 h 5692775"/>
              <a:gd name="connsiteX1782" fmla="*/ 5608231 w 9350805"/>
              <a:gd name="connsiteY1782" fmla="*/ 4460280 h 5692775"/>
              <a:gd name="connsiteX1783" fmla="*/ 5596969 w 9350805"/>
              <a:gd name="connsiteY1783" fmla="*/ 4467795 h 5692775"/>
              <a:gd name="connsiteX1784" fmla="*/ 5596969 w 9350805"/>
              <a:gd name="connsiteY1784" fmla="*/ 4475310 h 5692775"/>
              <a:gd name="connsiteX1785" fmla="*/ 5645769 w 9350805"/>
              <a:gd name="connsiteY1785" fmla="*/ 4471553 h 5692775"/>
              <a:gd name="connsiteX1786" fmla="*/ 5645769 w 9350805"/>
              <a:gd name="connsiteY1786" fmla="*/ 4475310 h 5692775"/>
              <a:gd name="connsiteX1787" fmla="*/ 5544416 w 9350805"/>
              <a:gd name="connsiteY1787" fmla="*/ 4497856 h 5692775"/>
              <a:gd name="connsiteX1788" fmla="*/ 5544416 w 9350805"/>
              <a:gd name="connsiteY1788" fmla="*/ 4494099 h 5692775"/>
              <a:gd name="connsiteX1789" fmla="*/ 5578200 w 9350805"/>
              <a:gd name="connsiteY1789" fmla="*/ 4475310 h 5692775"/>
              <a:gd name="connsiteX1790" fmla="*/ 5578200 w 9350805"/>
              <a:gd name="connsiteY1790" fmla="*/ 4471553 h 5692775"/>
              <a:gd name="connsiteX1791" fmla="*/ 5555677 w 9350805"/>
              <a:gd name="connsiteY1791" fmla="*/ 4471553 h 5692775"/>
              <a:gd name="connsiteX1792" fmla="*/ 5514385 w 9350805"/>
              <a:gd name="connsiteY1792" fmla="*/ 4486583 h 5692775"/>
              <a:gd name="connsiteX1793" fmla="*/ 5514385 w 9350805"/>
              <a:gd name="connsiteY1793" fmla="*/ 4505371 h 5692775"/>
              <a:gd name="connsiteX1794" fmla="*/ 5491862 w 9350805"/>
              <a:gd name="connsiteY1794" fmla="*/ 4509129 h 5692775"/>
              <a:gd name="connsiteX1795" fmla="*/ 5465585 w 9350805"/>
              <a:gd name="connsiteY1795" fmla="*/ 4494099 h 5692775"/>
              <a:gd name="connsiteX1796" fmla="*/ 5375493 w 9350805"/>
              <a:gd name="connsiteY1796" fmla="*/ 4512887 h 5692775"/>
              <a:gd name="connsiteX1797" fmla="*/ 5304170 w 9350805"/>
              <a:gd name="connsiteY1797" fmla="*/ 4527917 h 5692775"/>
              <a:gd name="connsiteX1798" fmla="*/ 5225340 w 9350805"/>
              <a:gd name="connsiteY1798" fmla="*/ 4542947 h 5692775"/>
              <a:gd name="connsiteX1799" fmla="*/ 5206570 w 9350805"/>
              <a:gd name="connsiteY1799" fmla="*/ 4550463 h 5692775"/>
              <a:gd name="connsiteX1800" fmla="*/ 4970079 w 9350805"/>
              <a:gd name="connsiteY1800" fmla="*/ 4591796 h 5692775"/>
              <a:gd name="connsiteX1801" fmla="*/ 4943802 w 9350805"/>
              <a:gd name="connsiteY1801" fmla="*/ 4584281 h 5692775"/>
              <a:gd name="connsiteX1802" fmla="*/ 4898756 w 9350805"/>
              <a:gd name="connsiteY1802" fmla="*/ 4606827 h 5692775"/>
              <a:gd name="connsiteX1803" fmla="*/ 4831187 w 9350805"/>
              <a:gd name="connsiteY1803" fmla="*/ 4614342 h 5692775"/>
              <a:gd name="connsiteX1804" fmla="*/ 4819925 w 9350805"/>
              <a:gd name="connsiteY1804" fmla="*/ 4610584 h 5692775"/>
              <a:gd name="connsiteX1805" fmla="*/ 4801156 w 9350805"/>
              <a:gd name="connsiteY1805" fmla="*/ 4610584 h 5692775"/>
              <a:gd name="connsiteX1806" fmla="*/ 4718572 w 9350805"/>
              <a:gd name="connsiteY1806" fmla="*/ 4614342 h 5692775"/>
              <a:gd name="connsiteX1807" fmla="*/ 4703556 w 9350805"/>
              <a:gd name="connsiteY1807" fmla="*/ 4633130 h 5692775"/>
              <a:gd name="connsiteX1808" fmla="*/ 4699803 w 9350805"/>
              <a:gd name="connsiteY1808" fmla="*/ 4633130 h 5692775"/>
              <a:gd name="connsiteX1809" fmla="*/ 4651003 w 9350805"/>
              <a:gd name="connsiteY1809" fmla="*/ 4636888 h 5692775"/>
              <a:gd name="connsiteX1810" fmla="*/ 4624726 w 9350805"/>
              <a:gd name="connsiteY1810" fmla="*/ 4648160 h 5692775"/>
              <a:gd name="connsiteX1811" fmla="*/ 4523372 w 9350805"/>
              <a:gd name="connsiteY1811" fmla="*/ 4659433 h 5692775"/>
              <a:gd name="connsiteX1812" fmla="*/ 4391988 w 9350805"/>
              <a:gd name="connsiteY1812" fmla="*/ 4674464 h 5692775"/>
              <a:gd name="connsiteX1813" fmla="*/ 4290635 w 9350805"/>
              <a:gd name="connsiteY1813" fmla="*/ 4693252 h 5692775"/>
              <a:gd name="connsiteX1814" fmla="*/ 4230573 w 9350805"/>
              <a:gd name="connsiteY1814" fmla="*/ 4693252 h 5692775"/>
              <a:gd name="connsiteX1815" fmla="*/ 4219312 w 9350805"/>
              <a:gd name="connsiteY1815" fmla="*/ 4697009 h 5692775"/>
              <a:gd name="connsiteX1816" fmla="*/ 4069158 w 9350805"/>
              <a:gd name="connsiteY1816" fmla="*/ 4719555 h 5692775"/>
              <a:gd name="connsiteX1817" fmla="*/ 4016604 w 9350805"/>
              <a:gd name="connsiteY1817" fmla="*/ 4730828 h 5692775"/>
              <a:gd name="connsiteX1818" fmla="*/ 3997835 w 9350805"/>
              <a:gd name="connsiteY1818" fmla="*/ 4734585 h 5692775"/>
              <a:gd name="connsiteX1819" fmla="*/ 3847682 w 9350805"/>
              <a:gd name="connsiteY1819" fmla="*/ 4749616 h 5692775"/>
              <a:gd name="connsiteX1820" fmla="*/ 3644975 w 9350805"/>
              <a:gd name="connsiteY1820" fmla="*/ 4779677 h 5692775"/>
              <a:gd name="connsiteX1821" fmla="*/ 3622452 w 9350805"/>
              <a:gd name="connsiteY1821" fmla="*/ 4794707 h 5692775"/>
              <a:gd name="connsiteX1822" fmla="*/ 3614944 w 9350805"/>
              <a:gd name="connsiteY1822" fmla="*/ 4802222 h 5692775"/>
              <a:gd name="connsiteX1823" fmla="*/ 3611190 w 9350805"/>
              <a:gd name="connsiteY1823" fmla="*/ 4798465 h 5692775"/>
              <a:gd name="connsiteX1824" fmla="*/ 3618698 w 9350805"/>
              <a:gd name="connsiteY1824" fmla="*/ 4787192 h 5692775"/>
              <a:gd name="connsiteX1825" fmla="*/ 3614944 w 9350805"/>
              <a:gd name="connsiteY1825" fmla="*/ 4783434 h 5692775"/>
              <a:gd name="connsiteX1826" fmla="*/ 3539867 w 9350805"/>
              <a:gd name="connsiteY1826" fmla="*/ 4790950 h 5692775"/>
              <a:gd name="connsiteX1827" fmla="*/ 3461037 w 9350805"/>
              <a:gd name="connsiteY1827" fmla="*/ 4798465 h 5692775"/>
              <a:gd name="connsiteX1828" fmla="*/ 3397221 w 9350805"/>
              <a:gd name="connsiteY1828" fmla="*/ 4809738 h 5692775"/>
              <a:gd name="connsiteX1829" fmla="*/ 3310883 w 9350805"/>
              <a:gd name="connsiteY1829" fmla="*/ 4821010 h 5692775"/>
              <a:gd name="connsiteX1830" fmla="*/ 3232053 w 9350805"/>
              <a:gd name="connsiteY1830" fmla="*/ 4836041 h 5692775"/>
              <a:gd name="connsiteX1831" fmla="*/ 3164483 w 9350805"/>
              <a:gd name="connsiteY1831" fmla="*/ 4843556 h 5692775"/>
              <a:gd name="connsiteX1832" fmla="*/ 3100669 w 9350805"/>
              <a:gd name="connsiteY1832" fmla="*/ 4847314 h 5692775"/>
              <a:gd name="connsiteX1833" fmla="*/ 3051869 w 9350805"/>
              <a:gd name="connsiteY1833" fmla="*/ 4858586 h 5692775"/>
              <a:gd name="connsiteX1834" fmla="*/ 3018084 w 9350805"/>
              <a:gd name="connsiteY1834" fmla="*/ 4862344 h 5692775"/>
              <a:gd name="connsiteX1835" fmla="*/ 2920484 w 9350805"/>
              <a:gd name="connsiteY1835" fmla="*/ 4884890 h 5692775"/>
              <a:gd name="connsiteX1836" fmla="*/ 2939253 w 9350805"/>
              <a:gd name="connsiteY1836" fmla="*/ 4881132 h 5692775"/>
              <a:gd name="connsiteX1837" fmla="*/ 2980546 w 9350805"/>
              <a:gd name="connsiteY1837" fmla="*/ 4884890 h 5692775"/>
              <a:gd name="connsiteX1838" fmla="*/ 2924238 w 9350805"/>
              <a:gd name="connsiteY1838" fmla="*/ 4896163 h 5692775"/>
              <a:gd name="connsiteX1839" fmla="*/ 2897961 w 9350805"/>
              <a:gd name="connsiteY1839" fmla="*/ 4911193 h 5692775"/>
              <a:gd name="connsiteX1840" fmla="*/ 2856669 w 9350805"/>
              <a:gd name="connsiteY1840" fmla="*/ 4911193 h 5692775"/>
              <a:gd name="connsiteX1841" fmla="*/ 2845407 w 9350805"/>
              <a:gd name="connsiteY1841" fmla="*/ 4903678 h 5692775"/>
              <a:gd name="connsiteX1842" fmla="*/ 2807869 w 9350805"/>
              <a:gd name="connsiteY1842" fmla="*/ 4941254 h 5692775"/>
              <a:gd name="connsiteX1843" fmla="*/ 2762823 w 9350805"/>
              <a:gd name="connsiteY1843" fmla="*/ 4929981 h 5692775"/>
              <a:gd name="connsiteX1844" fmla="*/ 2710270 w 9350805"/>
              <a:gd name="connsiteY1844" fmla="*/ 4922466 h 5692775"/>
              <a:gd name="connsiteX1845" fmla="*/ 2710270 w 9350805"/>
              <a:gd name="connsiteY1845" fmla="*/ 4918708 h 5692775"/>
              <a:gd name="connsiteX1846" fmla="*/ 2755316 w 9350805"/>
              <a:gd name="connsiteY1846" fmla="*/ 4907435 h 5692775"/>
              <a:gd name="connsiteX1847" fmla="*/ 2729039 w 9350805"/>
              <a:gd name="connsiteY1847" fmla="*/ 4888647 h 5692775"/>
              <a:gd name="connsiteX1848" fmla="*/ 2751562 w 9350805"/>
              <a:gd name="connsiteY1848" fmla="*/ 4884890 h 5692775"/>
              <a:gd name="connsiteX1849" fmla="*/ 2781592 w 9350805"/>
              <a:gd name="connsiteY1849" fmla="*/ 4869859 h 5692775"/>
              <a:gd name="connsiteX1850" fmla="*/ 2781592 w 9350805"/>
              <a:gd name="connsiteY1850" fmla="*/ 4851071 h 5692775"/>
              <a:gd name="connsiteX1851" fmla="*/ 2800361 w 9350805"/>
              <a:gd name="connsiteY1851" fmla="*/ 4866102 h 5692775"/>
              <a:gd name="connsiteX1852" fmla="*/ 2819131 w 9350805"/>
              <a:gd name="connsiteY1852" fmla="*/ 4866102 h 5692775"/>
              <a:gd name="connsiteX1853" fmla="*/ 2837900 w 9350805"/>
              <a:gd name="connsiteY1853" fmla="*/ 4854829 h 5692775"/>
              <a:gd name="connsiteX1854" fmla="*/ 2890454 w 9350805"/>
              <a:gd name="connsiteY1854" fmla="*/ 4843556 h 5692775"/>
              <a:gd name="connsiteX1855" fmla="*/ 2890454 w 9350805"/>
              <a:gd name="connsiteY1855" fmla="*/ 4839798 h 5692775"/>
              <a:gd name="connsiteX1856" fmla="*/ 2879192 w 9350805"/>
              <a:gd name="connsiteY1856" fmla="*/ 4836041 h 5692775"/>
              <a:gd name="connsiteX1857" fmla="*/ 2841654 w 9350805"/>
              <a:gd name="connsiteY1857" fmla="*/ 4824768 h 5692775"/>
              <a:gd name="connsiteX1858" fmla="*/ 2830392 w 9350805"/>
              <a:gd name="connsiteY1858" fmla="*/ 4824768 h 5692775"/>
              <a:gd name="connsiteX1859" fmla="*/ 2777838 w 9350805"/>
              <a:gd name="connsiteY1859" fmla="*/ 4836041 h 5692775"/>
              <a:gd name="connsiteX1860" fmla="*/ 2766577 w 9350805"/>
              <a:gd name="connsiteY1860" fmla="*/ 4821010 h 5692775"/>
              <a:gd name="connsiteX1861" fmla="*/ 2785346 w 9350805"/>
              <a:gd name="connsiteY1861" fmla="*/ 4817253 h 5692775"/>
              <a:gd name="connsiteX1862" fmla="*/ 2811623 w 9350805"/>
              <a:gd name="connsiteY1862" fmla="*/ 4809738 h 5692775"/>
              <a:gd name="connsiteX1863" fmla="*/ 2830392 w 9350805"/>
              <a:gd name="connsiteY1863" fmla="*/ 4809738 h 5692775"/>
              <a:gd name="connsiteX1864" fmla="*/ 2860423 w 9350805"/>
              <a:gd name="connsiteY1864" fmla="*/ 4809738 h 5692775"/>
              <a:gd name="connsiteX1865" fmla="*/ 2886700 w 9350805"/>
              <a:gd name="connsiteY1865" fmla="*/ 4805980 h 5692775"/>
              <a:gd name="connsiteX1866" fmla="*/ 2924238 w 9350805"/>
              <a:gd name="connsiteY1866" fmla="*/ 4798465 h 5692775"/>
              <a:gd name="connsiteX1867" fmla="*/ 2984299 w 9350805"/>
              <a:gd name="connsiteY1867" fmla="*/ 4779677 h 5692775"/>
              <a:gd name="connsiteX1868" fmla="*/ 2976792 w 9350805"/>
              <a:gd name="connsiteY1868" fmla="*/ 4760889 h 5692775"/>
              <a:gd name="connsiteX1869" fmla="*/ 2984299 w 9350805"/>
              <a:gd name="connsiteY1869" fmla="*/ 4753373 h 5692775"/>
              <a:gd name="connsiteX1870" fmla="*/ 2995561 w 9350805"/>
              <a:gd name="connsiteY1870" fmla="*/ 4757131 h 5692775"/>
              <a:gd name="connsiteX1871" fmla="*/ 2995561 w 9350805"/>
              <a:gd name="connsiteY1871" fmla="*/ 4772161 h 5692775"/>
              <a:gd name="connsiteX1872" fmla="*/ 2995561 w 9350805"/>
              <a:gd name="connsiteY1872" fmla="*/ 4783434 h 5692775"/>
              <a:gd name="connsiteX1873" fmla="*/ 2999315 w 9350805"/>
              <a:gd name="connsiteY1873" fmla="*/ 4787192 h 5692775"/>
              <a:gd name="connsiteX1874" fmla="*/ 3063130 w 9350805"/>
              <a:gd name="connsiteY1874" fmla="*/ 4779677 h 5692775"/>
              <a:gd name="connsiteX1875" fmla="*/ 3160730 w 9350805"/>
              <a:gd name="connsiteY1875" fmla="*/ 4745858 h 5692775"/>
              <a:gd name="connsiteX1876" fmla="*/ 3217037 w 9350805"/>
              <a:gd name="connsiteY1876" fmla="*/ 4723313 h 5692775"/>
              <a:gd name="connsiteX1877" fmla="*/ 3228299 w 9350805"/>
              <a:gd name="connsiteY1877" fmla="*/ 4730828 h 5692775"/>
              <a:gd name="connsiteX1878" fmla="*/ 3277099 w 9350805"/>
              <a:gd name="connsiteY1878" fmla="*/ 4697009 h 5692775"/>
              <a:gd name="connsiteX1879" fmla="*/ 3344668 w 9350805"/>
              <a:gd name="connsiteY1879" fmla="*/ 4681979 h 5692775"/>
              <a:gd name="connsiteX1880" fmla="*/ 3344668 w 9350805"/>
              <a:gd name="connsiteY1880" fmla="*/ 4674464 h 5692775"/>
              <a:gd name="connsiteX1881" fmla="*/ 3303375 w 9350805"/>
              <a:gd name="connsiteY1881" fmla="*/ 4670706 h 5692775"/>
              <a:gd name="connsiteX1882" fmla="*/ 3310883 w 9350805"/>
              <a:gd name="connsiteY1882" fmla="*/ 4659433 h 5692775"/>
              <a:gd name="connsiteX1883" fmla="*/ 3269591 w 9350805"/>
              <a:gd name="connsiteY1883" fmla="*/ 4666948 h 5692775"/>
              <a:gd name="connsiteX1884" fmla="*/ 3284606 w 9350805"/>
              <a:gd name="connsiteY1884" fmla="*/ 4670706 h 5692775"/>
              <a:gd name="connsiteX1885" fmla="*/ 3273345 w 9350805"/>
              <a:gd name="connsiteY1885" fmla="*/ 4685737 h 5692775"/>
              <a:gd name="connsiteX1886" fmla="*/ 3262083 w 9350805"/>
              <a:gd name="connsiteY1886" fmla="*/ 4674464 h 5692775"/>
              <a:gd name="connsiteX1887" fmla="*/ 3239560 w 9350805"/>
              <a:gd name="connsiteY1887" fmla="*/ 4663191 h 5692775"/>
              <a:gd name="connsiteX1888" fmla="*/ 3224546 w 9350805"/>
              <a:gd name="connsiteY1888" fmla="*/ 4659433 h 5692775"/>
              <a:gd name="connsiteX1889" fmla="*/ 3337160 w 9350805"/>
              <a:gd name="connsiteY1889" fmla="*/ 4644403 h 5692775"/>
              <a:gd name="connsiteX1890" fmla="*/ 3348421 w 9350805"/>
              <a:gd name="connsiteY1890" fmla="*/ 4629372 h 5692775"/>
              <a:gd name="connsiteX1891" fmla="*/ 3378452 w 9350805"/>
              <a:gd name="connsiteY1891" fmla="*/ 4633130 h 5692775"/>
              <a:gd name="connsiteX1892" fmla="*/ 3397221 w 9350805"/>
              <a:gd name="connsiteY1892" fmla="*/ 4640645 h 5692775"/>
              <a:gd name="connsiteX1893" fmla="*/ 3408483 w 9350805"/>
              <a:gd name="connsiteY1893" fmla="*/ 4640645 h 5692775"/>
              <a:gd name="connsiteX1894" fmla="*/ 3434760 w 9350805"/>
              <a:gd name="connsiteY1894" fmla="*/ 4606827 h 5692775"/>
              <a:gd name="connsiteX1895" fmla="*/ 3374698 w 9350805"/>
              <a:gd name="connsiteY1895" fmla="*/ 4614342 h 5692775"/>
              <a:gd name="connsiteX1896" fmla="*/ 3352175 w 9350805"/>
              <a:gd name="connsiteY1896" fmla="*/ 4606827 h 5692775"/>
              <a:gd name="connsiteX1897" fmla="*/ 3333406 w 9350805"/>
              <a:gd name="connsiteY1897" fmla="*/ 4599312 h 5692775"/>
              <a:gd name="connsiteX1898" fmla="*/ 3265837 w 9350805"/>
              <a:gd name="connsiteY1898" fmla="*/ 4614342 h 5692775"/>
              <a:gd name="connsiteX1899" fmla="*/ 3280852 w 9350805"/>
              <a:gd name="connsiteY1899" fmla="*/ 4621857 h 5692775"/>
              <a:gd name="connsiteX1900" fmla="*/ 2976792 w 9350805"/>
              <a:gd name="connsiteY1900" fmla="*/ 4666948 h 5692775"/>
              <a:gd name="connsiteX1901" fmla="*/ 2988053 w 9350805"/>
              <a:gd name="connsiteY1901" fmla="*/ 4678221 h 5692775"/>
              <a:gd name="connsiteX1902" fmla="*/ 3048115 w 9350805"/>
              <a:gd name="connsiteY1902" fmla="*/ 4678221 h 5692775"/>
              <a:gd name="connsiteX1903" fmla="*/ 3055622 w 9350805"/>
              <a:gd name="connsiteY1903" fmla="*/ 4685737 h 5692775"/>
              <a:gd name="connsiteX1904" fmla="*/ 3029345 w 9350805"/>
              <a:gd name="connsiteY1904" fmla="*/ 4681979 h 5692775"/>
              <a:gd name="connsiteX1905" fmla="*/ 3018084 w 9350805"/>
              <a:gd name="connsiteY1905" fmla="*/ 4708282 h 5692775"/>
              <a:gd name="connsiteX1906" fmla="*/ 2988053 w 9350805"/>
              <a:gd name="connsiteY1906" fmla="*/ 4704525 h 5692775"/>
              <a:gd name="connsiteX1907" fmla="*/ 2976792 w 9350805"/>
              <a:gd name="connsiteY1907" fmla="*/ 4693252 h 5692775"/>
              <a:gd name="connsiteX1908" fmla="*/ 2969284 w 9350805"/>
              <a:gd name="connsiteY1908" fmla="*/ 4678221 h 5692775"/>
              <a:gd name="connsiteX1909" fmla="*/ 2954269 w 9350805"/>
              <a:gd name="connsiteY1909" fmla="*/ 4678221 h 5692775"/>
              <a:gd name="connsiteX1910" fmla="*/ 2950515 w 9350805"/>
              <a:gd name="connsiteY1910" fmla="*/ 4700767 h 5692775"/>
              <a:gd name="connsiteX1911" fmla="*/ 2916730 w 9350805"/>
              <a:gd name="connsiteY1911" fmla="*/ 4723313 h 5692775"/>
              <a:gd name="connsiteX1912" fmla="*/ 2890454 w 9350805"/>
              <a:gd name="connsiteY1912" fmla="*/ 4727070 h 5692775"/>
              <a:gd name="connsiteX1913" fmla="*/ 2860423 w 9350805"/>
              <a:gd name="connsiteY1913" fmla="*/ 4715797 h 5692775"/>
              <a:gd name="connsiteX1914" fmla="*/ 2830392 w 9350805"/>
              <a:gd name="connsiteY1914" fmla="*/ 4734585 h 5692775"/>
              <a:gd name="connsiteX1915" fmla="*/ 2807869 w 9350805"/>
              <a:gd name="connsiteY1915" fmla="*/ 4738343 h 5692775"/>
              <a:gd name="connsiteX1916" fmla="*/ 2804115 w 9350805"/>
              <a:gd name="connsiteY1916" fmla="*/ 4738343 h 5692775"/>
              <a:gd name="connsiteX1917" fmla="*/ 2796608 w 9350805"/>
              <a:gd name="connsiteY1917" fmla="*/ 4734585 h 5692775"/>
              <a:gd name="connsiteX1918" fmla="*/ 2804115 w 9350805"/>
              <a:gd name="connsiteY1918" fmla="*/ 4727070 h 5692775"/>
              <a:gd name="connsiteX1919" fmla="*/ 2841654 w 9350805"/>
              <a:gd name="connsiteY1919" fmla="*/ 4712040 h 5692775"/>
              <a:gd name="connsiteX1920" fmla="*/ 2834146 w 9350805"/>
              <a:gd name="connsiteY1920" fmla="*/ 4693252 h 5692775"/>
              <a:gd name="connsiteX1921" fmla="*/ 2732793 w 9350805"/>
              <a:gd name="connsiteY1921" fmla="*/ 4734585 h 5692775"/>
              <a:gd name="connsiteX1922" fmla="*/ 2781592 w 9350805"/>
              <a:gd name="connsiteY1922" fmla="*/ 4742101 h 5692775"/>
              <a:gd name="connsiteX1923" fmla="*/ 2717777 w 9350805"/>
              <a:gd name="connsiteY1923" fmla="*/ 4760889 h 5692775"/>
              <a:gd name="connsiteX1924" fmla="*/ 2676485 w 9350805"/>
              <a:gd name="connsiteY1924" fmla="*/ 4764646 h 5692775"/>
              <a:gd name="connsiteX1925" fmla="*/ 2623931 w 9350805"/>
              <a:gd name="connsiteY1925" fmla="*/ 4764646 h 5692775"/>
              <a:gd name="connsiteX1926" fmla="*/ 2492547 w 9350805"/>
              <a:gd name="connsiteY1926" fmla="*/ 4790950 h 5692775"/>
              <a:gd name="connsiteX1927" fmla="*/ 2470024 w 9350805"/>
              <a:gd name="connsiteY1927" fmla="*/ 4798465 h 5692775"/>
              <a:gd name="connsiteX1928" fmla="*/ 2470024 w 9350805"/>
              <a:gd name="connsiteY1928" fmla="*/ 4809738 h 5692775"/>
              <a:gd name="connsiteX1929" fmla="*/ 2530085 w 9350805"/>
              <a:gd name="connsiteY1929" fmla="*/ 4798465 h 5692775"/>
              <a:gd name="connsiteX1930" fmla="*/ 2533839 w 9350805"/>
              <a:gd name="connsiteY1930" fmla="*/ 4802222 h 5692775"/>
              <a:gd name="connsiteX1931" fmla="*/ 2518824 w 9350805"/>
              <a:gd name="connsiteY1931" fmla="*/ 4809738 h 5692775"/>
              <a:gd name="connsiteX1932" fmla="*/ 2424978 w 9350805"/>
              <a:gd name="connsiteY1932" fmla="*/ 4813495 h 5692775"/>
              <a:gd name="connsiteX1933" fmla="*/ 2394947 w 9350805"/>
              <a:gd name="connsiteY1933" fmla="*/ 4821010 h 5692775"/>
              <a:gd name="connsiteX1934" fmla="*/ 2364917 w 9350805"/>
              <a:gd name="connsiteY1934" fmla="*/ 4824768 h 5692775"/>
              <a:gd name="connsiteX1935" fmla="*/ 2304855 w 9350805"/>
              <a:gd name="connsiteY1935" fmla="*/ 4851071 h 5692775"/>
              <a:gd name="connsiteX1936" fmla="*/ 2406209 w 9350805"/>
              <a:gd name="connsiteY1936" fmla="*/ 4862344 h 5692775"/>
              <a:gd name="connsiteX1937" fmla="*/ 2507562 w 9350805"/>
              <a:gd name="connsiteY1937" fmla="*/ 4854829 h 5692775"/>
              <a:gd name="connsiteX1938" fmla="*/ 2563870 w 9350805"/>
              <a:gd name="connsiteY1938" fmla="*/ 4866102 h 5692775"/>
              <a:gd name="connsiteX1939" fmla="*/ 2578885 w 9350805"/>
              <a:gd name="connsiteY1939" fmla="*/ 4877374 h 5692775"/>
              <a:gd name="connsiteX1940" fmla="*/ 2616424 w 9350805"/>
              <a:gd name="connsiteY1940" fmla="*/ 4862344 h 5692775"/>
              <a:gd name="connsiteX1941" fmla="*/ 2653962 w 9350805"/>
              <a:gd name="connsiteY1941" fmla="*/ 4858586 h 5692775"/>
              <a:gd name="connsiteX1942" fmla="*/ 2657716 w 9350805"/>
              <a:gd name="connsiteY1942" fmla="*/ 4862344 h 5692775"/>
              <a:gd name="connsiteX1943" fmla="*/ 2560116 w 9350805"/>
              <a:gd name="connsiteY1943" fmla="*/ 4888647 h 5692775"/>
              <a:gd name="connsiteX1944" fmla="*/ 2537593 w 9350805"/>
              <a:gd name="connsiteY1944" fmla="*/ 4896163 h 5692775"/>
              <a:gd name="connsiteX1945" fmla="*/ 2470024 w 9350805"/>
              <a:gd name="connsiteY1945" fmla="*/ 4907435 h 5692775"/>
              <a:gd name="connsiteX1946" fmla="*/ 2424978 w 9350805"/>
              <a:gd name="connsiteY1946" fmla="*/ 4873617 h 5692775"/>
              <a:gd name="connsiteX1947" fmla="*/ 2394947 w 9350805"/>
              <a:gd name="connsiteY1947" fmla="*/ 4892405 h 5692775"/>
              <a:gd name="connsiteX1948" fmla="*/ 2383686 w 9350805"/>
              <a:gd name="connsiteY1948" fmla="*/ 4896163 h 5692775"/>
              <a:gd name="connsiteX1949" fmla="*/ 2349901 w 9350805"/>
              <a:gd name="connsiteY1949" fmla="*/ 4903678 h 5692775"/>
              <a:gd name="connsiteX1950" fmla="*/ 2342394 w 9350805"/>
              <a:gd name="connsiteY1950" fmla="*/ 4907435 h 5692775"/>
              <a:gd name="connsiteX1951" fmla="*/ 2278578 w 9350805"/>
              <a:gd name="connsiteY1951" fmla="*/ 4911193 h 5692775"/>
              <a:gd name="connsiteX1952" fmla="*/ 2259809 w 9350805"/>
              <a:gd name="connsiteY1952" fmla="*/ 4918708 h 5692775"/>
              <a:gd name="connsiteX1953" fmla="*/ 2211009 w 9350805"/>
              <a:gd name="connsiteY1953" fmla="*/ 4918708 h 5692775"/>
              <a:gd name="connsiteX1954" fmla="*/ 2180978 w 9350805"/>
              <a:gd name="connsiteY1954" fmla="*/ 4922466 h 5692775"/>
              <a:gd name="connsiteX1955" fmla="*/ 2139687 w 9350805"/>
              <a:gd name="connsiteY1955" fmla="*/ 4918708 h 5692775"/>
              <a:gd name="connsiteX1956" fmla="*/ 2109656 w 9350805"/>
              <a:gd name="connsiteY1956" fmla="*/ 4907435 h 5692775"/>
              <a:gd name="connsiteX1957" fmla="*/ 2090887 w 9350805"/>
              <a:gd name="connsiteY1957" fmla="*/ 4929981 h 5692775"/>
              <a:gd name="connsiteX1958" fmla="*/ 2038333 w 9350805"/>
              <a:gd name="connsiteY1958" fmla="*/ 4926223 h 5692775"/>
              <a:gd name="connsiteX1959" fmla="*/ 2053348 w 9350805"/>
              <a:gd name="connsiteY1959" fmla="*/ 4918708 h 5692775"/>
              <a:gd name="connsiteX1960" fmla="*/ 2053348 w 9350805"/>
              <a:gd name="connsiteY1960" fmla="*/ 4911193 h 5692775"/>
              <a:gd name="connsiteX1961" fmla="*/ 2015810 w 9350805"/>
              <a:gd name="connsiteY1961" fmla="*/ 4914951 h 5692775"/>
              <a:gd name="connsiteX1962" fmla="*/ 2008302 w 9350805"/>
              <a:gd name="connsiteY1962" fmla="*/ 4922466 h 5692775"/>
              <a:gd name="connsiteX1963" fmla="*/ 2019564 w 9350805"/>
              <a:gd name="connsiteY1963" fmla="*/ 4933739 h 5692775"/>
              <a:gd name="connsiteX1964" fmla="*/ 1993287 w 9350805"/>
              <a:gd name="connsiteY1964" fmla="*/ 4918708 h 5692775"/>
              <a:gd name="connsiteX1965" fmla="*/ 1963256 w 9350805"/>
              <a:gd name="connsiteY1965" fmla="*/ 4922466 h 5692775"/>
              <a:gd name="connsiteX1966" fmla="*/ 1929472 w 9350805"/>
              <a:gd name="connsiteY1966" fmla="*/ 4933739 h 5692775"/>
              <a:gd name="connsiteX1967" fmla="*/ 1891933 w 9350805"/>
              <a:gd name="connsiteY1967" fmla="*/ 4941254 h 5692775"/>
              <a:gd name="connsiteX1968" fmla="*/ 1861903 w 9350805"/>
              <a:gd name="connsiteY1968" fmla="*/ 4929981 h 5692775"/>
              <a:gd name="connsiteX1969" fmla="*/ 1869410 w 9350805"/>
              <a:gd name="connsiteY1969" fmla="*/ 4937496 h 5692775"/>
              <a:gd name="connsiteX1970" fmla="*/ 1850641 w 9350805"/>
              <a:gd name="connsiteY1970" fmla="*/ 4929981 h 5692775"/>
              <a:gd name="connsiteX1971" fmla="*/ 1813103 w 9350805"/>
              <a:gd name="connsiteY1971" fmla="*/ 4937496 h 5692775"/>
              <a:gd name="connsiteX1972" fmla="*/ 1805595 w 9350805"/>
              <a:gd name="connsiteY1972" fmla="*/ 4952527 h 5692775"/>
              <a:gd name="connsiteX1973" fmla="*/ 1775564 w 9350805"/>
              <a:gd name="connsiteY1973" fmla="*/ 4952527 h 5692775"/>
              <a:gd name="connsiteX1974" fmla="*/ 1809349 w 9350805"/>
              <a:gd name="connsiteY1974" fmla="*/ 4956284 h 5692775"/>
              <a:gd name="connsiteX1975" fmla="*/ 1820610 w 9350805"/>
              <a:gd name="connsiteY1975" fmla="*/ 4960042 h 5692775"/>
              <a:gd name="connsiteX1976" fmla="*/ 1738026 w 9350805"/>
              <a:gd name="connsiteY1976" fmla="*/ 4982587 h 5692775"/>
              <a:gd name="connsiteX1977" fmla="*/ 1719257 w 9350805"/>
              <a:gd name="connsiteY1977" fmla="*/ 4971315 h 5692775"/>
              <a:gd name="connsiteX1978" fmla="*/ 1745534 w 9350805"/>
              <a:gd name="connsiteY1978" fmla="*/ 4971315 h 5692775"/>
              <a:gd name="connsiteX1979" fmla="*/ 1771811 w 9350805"/>
              <a:gd name="connsiteY1979" fmla="*/ 4948769 h 5692775"/>
              <a:gd name="connsiteX1980" fmla="*/ 1749288 w 9350805"/>
              <a:gd name="connsiteY1980" fmla="*/ 4937496 h 5692775"/>
              <a:gd name="connsiteX1981" fmla="*/ 1764303 w 9350805"/>
              <a:gd name="connsiteY1981" fmla="*/ 4914951 h 5692775"/>
              <a:gd name="connsiteX1982" fmla="*/ 1707995 w 9350805"/>
              <a:gd name="connsiteY1982" fmla="*/ 4926223 h 5692775"/>
              <a:gd name="connsiteX1983" fmla="*/ 1689226 w 9350805"/>
              <a:gd name="connsiteY1983" fmla="*/ 4933739 h 5692775"/>
              <a:gd name="connsiteX1984" fmla="*/ 1692980 w 9350805"/>
              <a:gd name="connsiteY1984" fmla="*/ 4937496 h 5692775"/>
              <a:gd name="connsiteX1985" fmla="*/ 1715503 w 9350805"/>
              <a:gd name="connsiteY1985" fmla="*/ 4937496 h 5692775"/>
              <a:gd name="connsiteX1986" fmla="*/ 1704241 w 9350805"/>
              <a:gd name="connsiteY1986" fmla="*/ 4963799 h 5692775"/>
              <a:gd name="connsiteX1987" fmla="*/ 1674211 w 9350805"/>
              <a:gd name="connsiteY1987" fmla="*/ 4978830 h 5692775"/>
              <a:gd name="connsiteX1988" fmla="*/ 1647934 w 9350805"/>
              <a:gd name="connsiteY1988" fmla="*/ 4967557 h 5692775"/>
              <a:gd name="connsiteX1989" fmla="*/ 1610395 w 9350805"/>
              <a:gd name="connsiteY1989" fmla="*/ 4975072 h 5692775"/>
              <a:gd name="connsiteX1990" fmla="*/ 1599134 w 9350805"/>
              <a:gd name="connsiteY1990" fmla="*/ 4993860 h 5692775"/>
              <a:gd name="connsiteX1991" fmla="*/ 1595380 w 9350805"/>
              <a:gd name="connsiteY1991" fmla="*/ 5016406 h 5692775"/>
              <a:gd name="connsiteX1992" fmla="*/ 1629165 w 9350805"/>
              <a:gd name="connsiteY1992" fmla="*/ 5001376 h 5692775"/>
              <a:gd name="connsiteX1993" fmla="*/ 1629165 w 9350805"/>
              <a:gd name="connsiteY1993" fmla="*/ 5031436 h 5692775"/>
              <a:gd name="connsiteX1994" fmla="*/ 1647934 w 9350805"/>
              <a:gd name="connsiteY1994" fmla="*/ 5046467 h 5692775"/>
              <a:gd name="connsiteX1995" fmla="*/ 1689226 w 9350805"/>
              <a:gd name="connsiteY1995" fmla="*/ 5016406 h 5692775"/>
              <a:gd name="connsiteX1996" fmla="*/ 1700488 w 9350805"/>
              <a:gd name="connsiteY1996" fmla="*/ 5008891 h 5692775"/>
              <a:gd name="connsiteX1997" fmla="*/ 1749288 w 9350805"/>
              <a:gd name="connsiteY1997" fmla="*/ 5005133 h 5692775"/>
              <a:gd name="connsiteX1998" fmla="*/ 1779318 w 9350805"/>
              <a:gd name="connsiteY1998" fmla="*/ 5027679 h 5692775"/>
              <a:gd name="connsiteX1999" fmla="*/ 1820610 w 9350805"/>
              <a:gd name="connsiteY1999" fmla="*/ 5027679 h 5692775"/>
              <a:gd name="connsiteX2000" fmla="*/ 1809349 w 9350805"/>
              <a:gd name="connsiteY2000" fmla="*/ 5035194 h 5692775"/>
              <a:gd name="connsiteX2001" fmla="*/ 1771811 w 9350805"/>
              <a:gd name="connsiteY2001" fmla="*/ 5069012 h 5692775"/>
              <a:gd name="connsiteX2002" fmla="*/ 1756795 w 9350805"/>
              <a:gd name="connsiteY2002" fmla="*/ 5076528 h 5692775"/>
              <a:gd name="connsiteX2003" fmla="*/ 1715503 w 9350805"/>
              <a:gd name="connsiteY2003" fmla="*/ 5076528 h 5692775"/>
              <a:gd name="connsiteX2004" fmla="*/ 1726765 w 9350805"/>
              <a:gd name="connsiteY2004" fmla="*/ 5072770 h 5692775"/>
              <a:gd name="connsiteX2005" fmla="*/ 1662949 w 9350805"/>
              <a:gd name="connsiteY2005" fmla="*/ 5061497 h 5692775"/>
              <a:gd name="connsiteX2006" fmla="*/ 1655442 w 9350805"/>
              <a:gd name="connsiteY2006" fmla="*/ 5099073 h 5692775"/>
              <a:gd name="connsiteX2007" fmla="*/ 1636672 w 9350805"/>
              <a:gd name="connsiteY2007" fmla="*/ 5038952 h 5692775"/>
              <a:gd name="connsiteX2008" fmla="*/ 1595380 w 9350805"/>
              <a:gd name="connsiteY2008" fmla="*/ 5038952 h 5692775"/>
              <a:gd name="connsiteX2009" fmla="*/ 1565350 w 9350805"/>
              <a:gd name="connsiteY2009" fmla="*/ 5061497 h 5692775"/>
              <a:gd name="connsiteX2010" fmla="*/ 1565350 w 9350805"/>
              <a:gd name="connsiteY2010" fmla="*/ 5080285 h 5692775"/>
              <a:gd name="connsiteX2011" fmla="*/ 1557842 w 9350805"/>
              <a:gd name="connsiteY2011" fmla="*/ 5087800 h 5692775"/>
              <a:gd name="connsiteX2012" fmla="*/ 1546580 w 9350805"/>
              <a:gd name="connsiteY2012" fmla="*/ 5084043 h 5692775"/>
              <a:gd name="connsiteX2013" fmla="*/ 1546580 w 9350805"/>
              <a:gd name="connsiteY2013" fmla="*/ 5069012 h 5692775"/>
              <a:gd name="connsiteX2014" fmla="*/ 1512796 w 9350805"/>
              <a:gd name="connsiteY2014" fmla="*/ 5035194 h 5692775"/>
              <a:gd name="connsiteX2015" fmla="*/ 1501534 w 9350805"/>
              <a:gd name="connsiteY2015" fmla="*/ 5035194 h 5692775"/>
              <a:gd name="connsiteX2016" fmla="*/ 1546580 w 9350805"/>
              <a:gd name="connsiteY2016" fmla="*/ 5016406 h 5692775"/>
              <a:gd name="connsiteX2017" fmla="*/ 1554088 w 9350805"/>
              <a:gd name="connsiteY2017" fmla="*/ 5012648 h 5692775"/>
              <a:gd name="connsiteX2018" fmla="*/ 1587872 w 9350805"/>
              <a:gd name="connsiteY2018" fmla="*/ 4986345 h 5692775"/>
              <a:gd name="connsiteX2019" fmla="*/ 1572857 w 9350805"/>
              <a:gd name="connsiteY2019" fmla="*/ 4978830 h 5692775"/>
              <a:gd name="connsiteX2020" fmla="*/ 1636672 w 9350805"/>
              <a:gd name="connsiteY2020" fmla="*/ 4952527 h 5692775"/>
              <a:gd name="connsiteX2021" fmla="*/ 1617903 w 9350805"/>
              <a:gd name="connsiteY2021" fmla="*/ 4945011 h 5692775"/>
              <a:gd name="connsiteX2022" fmla="*/ 1632918 w 9350805"/>
              <a:gd name="connsiteY2022" fmla="*/ 4926223 h 5692775"/>
              <a:gd name="connsiteX2023" fmla="*/ 1659195 w 9350805"/>
              <a:gd name="connsiteY2023" fmla="*/ 4896163 h 5692775"/>
              <a:gd name="connsiteX2024" fmla="*/ 1677965 w 9350805"/>
              <a:gd name="connsiteY2024" fmla="*/ 4892405 h 5692775"/>
              <a:gd name="connsiteX2025" fmla="*/ 1749288 w 9350805"/>
              <a:gd name="connsiteY2025" fmla="*/ 4888647 h 5692775"/>
              <a:gd name="connsiteX2026" fmla="*/ 1756795 w 9350805"/>
              <a:gd name="connsiteY2026" fmla="*/ 4877374 h 5692775"/>
              <a:gd name="connsiteX2027" fmla="*/ 1730518 w 9350805"/>
              <a:gd name="connsiteY2027" fmla="*/ 4866102 h 5692775"/>
              <a:gd name="connsiteX2028" fmla="*/ 1749288 w 9350805"/>
              <a:gd name="connsiteY2028" fmla="*/ 4843556 h 5692775"/>
              <a:gd name="connsiteX2029" fmla="*/ 1730518 w 9350805"/>
              <a:gd name="connsiteY2029" fmla="*/ 4828526 h 5692775"/>
              <a:gd name="connsiteX2030" fmla="*/ 1647934 w 9350805"/>
              <a:gd name="connsiteY2030" fmla="*/ 4790950 h 5692775"/>
              <a:gd name="connsiteX2031" fmla="*/ 1621657 w 9350805"/>
              <a:gd name="connsiteY2031" fmla="*/ 4790950 h 5692775"/>
              <a:gd name="connsiteX2032" fmla="*/ 1591626 w 9350805"/>
              <a:gd name="connsiteY2032" fmla="*/ 4779677 h 5692775"/>
              <a:gd name="connsiteX2033" fmla="*/ 1546580 w 9350805"/>
              <a:gd name="connsiteY2033" fmla="*/ 4790950 h 5692775"/>
              <a:gd name="connsiteX2034" fmla="*/ 1479011 w 9350805"/>
              <a:gd name="connsiteY2034" fmla="*/ 4805980 h 5692775"/>
              <a:gd name="connsiteX2035" fmla="*/ 1524057 w 9350805"/>
              <a:gd name="connsiteY2035" fmla="*/ 4794707 h 5692775"/>
              <a:gd name="connsiteX2036" fmla="*/ 1516550 w 9350805"/>
              <a:gd name="connsiteY2036" fmla="*/ 4779677 h 5692775"/>
              <a:gd name="connsiteX2037" fmla="*/ 1531565 w 9350805"/>
              <a:gd name="connsiteY2037" fmla="*/ 4768404 h 5692775"/>
              <a:gd name="connsiteX2038" fmla="*/ 1520304 w 9350805"/>
              <a:gd name="connsiteY2038" fmla="*/ 4749616 h 5692775"/>
              <a:gd name="connsiteX2039" fmla="*/ 1621657 w 9350805"/>
              <a:gd name="connsiteY2039" fmla="*/ 4719555 h 5692775"/>
              <a:gd name="connsiteX2040" fmla="*/ 1584119 w 9350805"/>
              <a:gd name="connsiteY2040" fmla="*/ 4697009 h 5692775"/>
              <a:gd name="connsiteX2041" fmla="*/ 1576611 w 9350805"/>
              <a:gd name="connsiteY2041" fmla="*/ 4689494 h 5692775"/>
              <a:gd name="connsiteX2042" fmla="*/ 1557842 w 9350805"/>
              <a:gd name="connsiteY2042" fmla="*/ 4663191 h 5692775"/>
              <a:gd name="connsiteX2043" fmla="*/ 1542827 w 9350805"/>
              <a:gd name="connsiteY2043" fmla="*/ 4678221 h 5692775"/>
              <a:gd name="connsiteX2044" fmla="*/ 1550334 w 9350805"/>
              <a:gd name="connsiteY2044" fmla="*/ 4681979 h 5692775"/>
              <a:gd name="connsiteX2045" fmla="*/ 1509042 w 9350805"/>
              <a:gd name="connsiteY2045" fmla="*/ 4719555 h 5692775"/>
              <a:gd name="connsiteX2046" fmla="*/ 1505288 w 9350805"/>
              <a:gd name="connsiteY2046" fmla="*/ 4712040 h 5692775"/>
              <a:gd name="connsiteX2047" fmla="*/ 1531565 w 9350805"/>
              <a:gd name="connsiteY2047" fmla="*/ 4678221 h 5692775"/>
              <a:gd name="connsiteX2048" fmla="*/ 1501534 w 9350805"/>
              <a:gd name="connsiteY2048" fmla="*/ 4678221 h 5692775"/>
              <a:gd name="connsiteX2049" fmla="*/ 1497781 w 9350805"/>
              <a:gd name="connsiteY2049" fmla="*/ 4674464 h 5692775"/>
              <a:gd name="connsiteX2050" fmla="*/ 1467750 w 9350805"/>
              <a:gd name="connsiteY2050" fmla="*/ 4712040 h 5692775"/>
              <a:gd name="connsiteX2051" fmla="*/ 1471504 w 9350805"/>
              <a:gd name="connsiteY2051" fmla="*/ 4689494 h 5692775"/>
              <a:gd name="connsiteX2052" fmla="*/ 1490273 w 9350805"/>
              <a:gd name="connsiteY2052" fmla="*/ 4663191 h 5692775"/>
              <a:gd name="connsiteX2053" fmla="*/ 1554088 w 9350805"/>
              <a:gd name="connsiteY2053" fmla="*/ 4629372 h 5692775"/>
              <a:gd name="connsiteX2054" fmla="*/ 1554088 w 9350805"/>
              <a:gd name="connsiteY2054" fmla="*/ 4621857 h 5692775"/>
              <a:gd name="connsiteX2055" fmla="*/ 1524057 w 9350805"/>
              <a:gd name="connsiteY2055" fmla="*/ 4614342 h 5692775"/>
              <a:gd name="connsiteX2056" fmla="*/ 1546580 w 9350805"/>
              <a:gd name="connsiteY2056" fmla="*/ 4599312 h 5692775"/>
              <a:gd name="connsiteX2057" fmla="*/ 1557842 w 9350805"/>
              <a:gd name="connsiteY2057" fmla="*/ 4588039 h 5692775"/>
              <a:gd name="connsiteX2058" fmla="*/ 1546580 w 9350805"/>
              <a:gd name="connsiteY2058" fmla="*/ 4584281 h 5692775"/>
              <a:gd name="connsiteX2059" fmla="*/ 1539073 w 9350805"/>
              <a:gd name="connsiteY2059" fmla="*/ 4584281 h 5692775"/>
              <a:gd name="connsiteX2060" fmla="*/ 1561596 w 9350805"/>
              <a:gd name="connsiteY2060" fmla="*/ 4584281 h 5692775"/>
              <a:gd name="connsiteX2061" fmla="*/ 1587872 w 9350805"/>
              <a:gd name="connsiteY2061" fmla="*/ 4580524 h 5692775"/>
              <a:gd name="connsiteX2062" fmla="*/ 1614149 w 9350805"/>
              <a:gd name="connsiteY2062" fmla="*/ 4561735 h 5692775"/>
              <a:gd name="connsiteX2063" fmla="*/ 1621657 w 9350805"/>
              <a:gd name="connsiteY2063" fmla="*/ 4539190 h 5692775"/>
              <a:gd name="connsiteX2064" fmla="*/ 1647934 w 9350805"/>
              <a:gd name="connsiteY2064" fmla="*/ 4520402 h 5692775"/>
              <a:gd name="connsiteX2065" fmla="*/ 1711749 w 9350805"/>
              <a:gd name="connsiteY2065" fmla="*/ 4501614 h 5692775"/>
              <a:gd name="connsiteX2066" fmla="*/ 1726765 w 9350805"/>
              <a:gd name="connsiteY2066" fmla="*/ 4494099 h 5692775"/>
              <a:gd name="connsiteX2067" fmla="*/ 1659195 w 9350805"/>
              <a:gd name="connsiteY2067" fmla="*/ 4471553 h 5692775"/>
              <a:gd name="connsiteX2068" fmla="*/ 1610395 w 9350805"/>
              <a:gd name="connsiteY2068" fmla="*/ 4490341 h 5692775"/>
              <a:gd name="connsiteX2069" fmla="*/ 1614149 w 9350805"/>
              <a:gd name="connsiteY2069" fmla="*/ 4471553 h 5692775"/>
              <a:gd name="connsiteX2070" fmla="*/ 1580365 w 9350805"/>
              <a:gd name="connsiteY2070" fmla="*/ 4486583 h 5692775"/>
              <a:gd name="connsiteX2071" fmla="*/ 1587872 w 9350805"/>
              <a:gd name="connsiteY2071" fmla="*/ 4509129 h 5692775"/>
              <a:gd name="connsiteX2072" fmla="*/ 1580365 w 9350805"/>
              <a:gd name="connsiteY2072" fmla="*/ 4509129 h 5692775"/>
              <a:gd name="connsiteX2073" fmla="*/ 1572857 w 9350805"/>
              <a:gd name="connsiteY2073" fmla="*/ 4494099 h 5692775"/>
              <a:gd name="connsiteX2074" fmla="*/ 1546580 w 9350805"/>
              <a:gd name="connsiteY2074" fmla="*/ 4501614 h 5692775"/>
              <a:gd name="connsiteX2075" fmla="*/ 1550334 w 9350805"/>
              <a:gd name="connsiteY2075" fmla="*/ 4509129 h 5692775"/>
              <a:gd name="connsiteX2076" fmla="*/ 1527811 w 9350805"/>
              <a:gd name="connsiteY2076" fmla="*/ 4535432 h 5692775"/>
              <a:gd name="connsiteX2077" fmla="*/ 1512796 w 9350805"/>
              <a:gd name="connsiteY2077" fmla="*/ 4524159 h 5692775"/>
              <a:gd name="connsiteX2078" fmla="*/ 1497781 w 9350805"/>
              <a:gd name="connsiteY2078" fmla="*/ 4535432 h 5692775"/>
              <a:gd name="connsiteX2079" fmla="*/ 1516550 w 9350805"/>
              <a:gd name="connsiteY2079" fmla="*/ 4550463 h 5692775"/>
              <a:gd name="connsiteX2080" fmla="*/ 1482765 w 9350805"/>
              <a:gd name="connsiteY2080" fmla="*/ 4561735 h 5692775"/>
              <a:gd name="connsiteX2081" fmla="*/ 1497781 w 9350805"/>
              <a:gd name="connsiteY2081" fmla="*/ 4573008 h 5692775"/>
              <a:gd name="connsiteX2082" fmla="*/ 1486519 w 9350805"/>
              <a:gd name="connsiteY2082" fmla="*/ 4576766 h 5692775"/>
              <a:gd name="connsiteX2083" fmla="*/ 1460242 w 9350805"/>
              <a:gd name="connsiteY2083" fmla="*/ 4591796 h 5692775"/>
              <a:gd name="connsiteX2084" fmla="*/ 1422704 w 9350805"/>
              <a:gd name="connsiteY2084" fmla="*/ 4599312 h 5692775"/>
              <a:gd name="connsiteX2085" fmla="*/ 1433965 w 9350805"/>
              <a:gd name="connsiteY2085" fmla="*/ 4576766 h 5692775"/>
              <a:gd name="connsiteX2086" fmla="*/ 1407688 w 9350805"/>
              <a:gd name="connsiteY2086" fmla="*/ 4580524 h 5692775"/>
              <a:gd name="connsiteX2087" fmla="*/ 1433965 w 9350805"/>
              <a:gd name="connsiteY2087" fmla="*/ 4535432 h 5692775"/>
              <a:gd name="connsiteX2088" fmla="*/ 1531565 w 9350805"/>
              <a:gd name="connsiteY2088" fmla="*/ 4509129 h 5692775"/>
              <a:gd name="connsiteX2089" fmla="*/ 1524057 w 9350805"/>
              <a:gd name="connsiteY2089" fmla="*/ 4467795 h 5692775"/>
              <a:gd name="connsiteX2090" fmla="*/ 1550334 w 9350805"/>
              <a:gd name="connsiteY2090" fmla="*/ 4422704 h 5692775"/>
              <a:gd name="connsiteX2091" fmla="*/ 1587872 w 9350805"/>
              <a:gd name="connsiteY2091" fmla="*/ 4422704 h 5692775"/>
              <a:gd name="connsiteX2092" fmla="*/ 1617903 w 9350805"/>
              <a:gd name="connsiteY2092" fmla="*/ 4403916 h 5692775"/>
              <a:gd name="connsiteX2093" fmla="*/ 1610395 w 9350805"/>
              <a:gd name="connsiteY2093" fmla="*/ 4396401 h 5692775"/>
              <a:gd name="connsiteX2094" fmla="*/ 1629165 w 9350805"/>
              <a:gd name="connsiteY2094" fmla="*/ 4377613 h 5692775"/>
              <a:gd name="connsiteX2095" fmla="*/ 1629165 w 9350805"/>
              <a:gd name="connsiteY2095" fmla="*/ 4381370 h 5692775"/>
              <a:gd name="connsiteX2096" fmla="*/ 1659195 w 9350805"/>
              <a:gd name="connsiteY2096" fmla="*/ 4370097 h 5692775"/>
              <a:gd name="connsiteX2097" fmla="*/ 1692980 w 9350805"/>
              <a:gd name="connsiteY2097" fmla="*/ 4381370 h 5692775"/>
              <a:gd name="connsiteX2098" fmla="*/ 1719257 w 9350805"/>
              <a:gd name="connsiteY2098" fmla="*/ 4400158 h 5692775"/>
              <a:gd name="connsiteX2099" fmla="*/ 1764303 w 9350805"/>
              <a:gd name="connsiteY2099" fmla="*/ 4381370 h 5692775"/>
              <a:gd name="connsiteX2100" fmla="*/ 1775564 w 9350805"/>
              <a:gd name="connsiteY2100" fmla="*/ 4370097 h 5692775"/>
              <a:gd name="connsiteX2101" fmla="*/ 1764303 w 9350805"/>
              <a:gd name="connsiteY2101" fmla="*/ 4366340 h 5692775"/>
              <a:gd name="connsiteX2102" fmla="*/ 1715503 w 9350805"/>
              <a:gd name="connsiteY2102" fmla="*/ 4355067 h 5692775"/>
              <a:gd name="connsiteX2103" fmla="*/ 1677965 w 9350805"/>
              <a:gd name="connsiteY2103" fmla="*/ 4347552 h 5692775"/>
              <a:gd name="connsiteX2104" fmla="*/ 1670457 w 9350805"/>
              <a:gd name="connsiteY2104" fmla="*/ 4340037 h 5692775"/>
              <a:gd name="connsiteX2105" fmla="*/ 1704241 w 9350805"/>
              <a:gd name="connsiteY2105" fmla="*/ 4332521 h 5692775"/>
              <a:gd name="connsiteX2106" fmla="*/ 1692980 w 9350805"/>
              <a:gd name="connsiteY2106" fmla="*/ 4321249 h 5692775"/>
              <a:gd name="connsiteX2107" fmla="*/ 1647934 w 9350805"/>
              <a:gd name="connsiteY2107" fmla="*/ 4309976 h 5692775"/>
              <a:gd name="connsiteX2108" fmla="*/ 1621657 w 9350805"/>
              <a:gd name="connsiteY2108" fmla="*/ 4321249 h 5692775"/>
              <a:gd name="connsiteX2109" fmla="*/ 1595380 w 9350805"/>
              <a:gd name="connsiteY2109" fmla="*/ 4325006 h 5692775"/>
              <a:gd name="connsiteX2110" fmla="*/ 1614149 w 9350805"/>
              <a:gd name="connsiteY2110" fmla="*/ 4309976 h 5692775"/>
              <a:gd name="connsiteX2111" fmla="*/ 1610395 w 9350805"/>
              <a:gd name="connsiteY2111" fmla="*/ 4306218 h 5692775"/>
              <a:gd name="connsiteX2112" fmla="*/ 1584119 w 9350805"/>
              <a:gd name="connsiteY2112" fmla="*/ 4309976 h 5692775"/>
              <a:gd name="connsiteX2113" fmla="*/ 1591626 w 9350805"/>
              <a:gd name="connsiteY2113" fmla="*/ 4325006 h 5692775"/>
              <a:gd name="connsiteX2114" fmla="*/ 1524057 w 9350805"/>
              <a:gd name="connsiteY2114" fmla="*/ 4343794 h 5692775"/>
              <a:gd name="connsiteX2115" fmla="*/ 1516550 w 9350805"/>
              <a:gd name="connsiteY2115" fmla="*/ 4321249 h 5692775"/>
              <a:gd name="connsiteX2116" fmla="*/ 1497781 w 9350805"/>
              <a:gd name="connsiteY2116" fmla="*/ 4317491 h 5692775"/>
              <a:gd name="connsiteX2117" fmla="*/ 1512796 w 9350805"/>
              <a:gd name="connsiteY2117" fmla="*/ 4306218 h 5692775"/>
              <a:gd name="connsiteX2118" fmla="*/ 1531565 w 9350805"/>
              <a:gd name="connsiteY2118" fmla="*/ 4317491 h 5692775"/>
              <a:gd name="connsiteX2119" fmla="*/ 1531565 w 9350805"/>
              <a:gd name="connsiteY2119" fmla="*/ 4313733 h 5692775"/>
              <a:gd name="connsiteX2120" fmla="*/ 1524057 w 9350805"/>
              <a:gd name="connsiteY2120" fmla="*/ 4302461 h 5692775"/>
              <a:gd name="connsiteX2121" fmla="*/ 1539073 w 9350805"/>
              <a:gd name="connsiteY2121" fmla="*/ 4276157 h 5692775"/>
              <a:gd name="connsiteX2122" fmla="*/ 1524057 w 9350805"/>
              <a:gd name="connsiteY2122" fmla="*/ 4283673 h 5692775"/>
              <a:gd name="connsiteX2123" fmla="*/ 1501534 w 9350805"/>
              <a:gd name="connsiteY2123" fmla="*/ 4268642 h 5692775"/>
              <a:gd name="connsiteX2124" fmla="*/ 1482765 w 9350805"/>
              <a:gd name="connsiteY2124" fmla="*/ 4268642 h 5692775"/>
              <a:gd name="connsiteX2125" fmla="*/ 1482765 w 9350805"/>
              <a:gd name="connsiteY2125" fmla="*/ 4261127 h 5692775"/>
              <a:gd name="connsiteX2126" fmla="*/ 1501534 w 9350805"/>
              <a:gd name="connsiteY2126" fmla="*/ 4253612 h 5692775"/>
              <a:gd name="connsiteX2127" fmla="*/ 1490273 w 9350805"/>
              <a:gd name="connsiteY2127" fmla="*/ 4234824 h 5692775"/>
              <a:gd name="connsiteX2128" fmla="*/ 1550334 w 9350805"/>
              <a:gd name="connsiteY2128" fmla="*/ 4212278 h 5692775"/>
              <a:gd name="connsiteX2129" fmla="*/ 1475258 w 9350805"/>
              <a:gd name="connsiteY2129" fmla="*/ 4174702 h 5692775"/>
              <a:gd name="connsiteX2130" fmla="*/ 1505288 w 9350805"/>
              <a:gd name="connsiteY2130" fmla="*/ 4155914 h 5692775"/>
              <a:gd name="connsiteX2131" fmla="*/ 1516550 w 9350805"/>
              <a:gd name="connsiteY2131" fmla="*/ 4148399 h 5692775"/>
              <a:gd name="connsiteX2132" fmla="*/ 1531565 w 9350805"/>
              <a:gd name="connsiteY2132" fmla="*/ 4140883 h 5692775"/>
              <a:gd name="connsiteX2133" fmla="*/ 1509042 w 9350805"/>
              <a:gd name="connsiteY2133" fmla="*/ 4099550 h 5692775"/>
              <a:gd name="connsiteX2134" fmla="*/ 1516550 w 9350805"/>
              <a:gd name="connsiteY2134" fmla="*/ 4084519 h 5692775"/>
              <a:gd name="connsiteX2135" fmla="*/ 1497781 w 9350805"/>
              <a:gd name="connsiteY2135" fmla="*/ 4069489 h 5692775"/>
              <a:gd name="connsiteX2136" fmla="*/ 1494027 w 9350805"/>
              <a:gd name="connsiteY2136" fmla="*/ 4035670 h 5692775"/>
              <a:gd name="connsiteX2137" fmla="*/ 1494027 w 9350805"/>
              <a:gd name="connsiteY2137" fmla="*/ 3994337 h 5692775"/>
              <a:gd name="connsiteX2138" fmla="*/ 1539073 w 9350805"/>
              <a:gd name="connsiteY2138" fmla="*/ 3998094 h 5692775"/>
              <a:gd name="connsiteX2139" fmla="*/ 1527811 w 9350805"/>
              <a:gd name="connsiteY2139" fmla="*/ 3968033 h 5692775"/>
              <a:gd name="connsiteX2140" fmla="*/ 1557842 w 9350805"/>
              <a:gd name="connsiteY2140" fmla="*/ 3968033 h 5692775"/>
              <a:gd name="connsiteX2141" fmla="*/ 1591626 w 9350805"/>
              <a:gd name="connsiteY2141" fmla="*/ 3945488 h 5692775"/>
              <a:gd name="connsiteX2142" fmla="*/ 1651688 w 9350805"/>
              <a:gd name="connsiteY2142" fmla="*/ 3930457 h 5692775"/>
              <a:gd name="connsiteX2143" fmla="*/ 1662949 w 9350805"/>
              <a:gd name="connsiteY2143" fmla="*/ 3900396 h 5692775"/>
              <a:gd name="connsiteX2144" fmla="*/ 1636672 w 9350805"/>
              <a:gd name="connsiteY2144" fmla="*/ 3900396 h 5692775"/>
              <a:gd name="connsiteX2145" fmla="*/ 1617903 w 9350805"/>
              <a:gd name="connsiteY2145" fmla="*/ 3885366 h 5692775"/>
              <a:gd name="connsiteX2146" fmla="*/ 1602888 w 9350805"/>
              <a:gd name="connsiteY2146" fmla="*/ 3900396 h 5692775"/>
              <a:gd name="connsiteX2147" fmla="*/ 1576611 w 9350805"/>
              <a:gd name="connsiteY2147" fmla="*/ 3915427 h 5692775"/>
              <a:gd name="connsiteX2148" fmla="*/ 1561596 w 9350805"/>
              <a:gd name="connsiteY2148" fmla="*/ 3911669 h 5692775"/>
              <a:gd name="connsiteX2149" fmla="*/ 1550334 w 9350805"/>
              <a:gd name="connsiteY2149" fmla="*/ 3889124 h 5692775"/>
              <a:gd name="connsiteX2150" fmla="*/ 1584119 w 9350805"/>
              <a:gd name="connsiteY2150" fmla="*/ 3900396 h 5692775"/>
              <a:gd name="connsiteX2151" fmla="*/ 1591626 w 9350805"/>
              <a:gd name="connsiteY2151" fmla="*/ 3885366 h 5692775"/>
              <a:gd name="connsiteX2152" fmla="*/ 1572857 w 9350805"/>
              <a:gd name="connsiteY2152" fmla="*/ 3885366 h 5692775"/>
              <a:gd name="connsiteX2153" fmla="*/ 1584119 w 9350805"/>
              <a:gd name="connsiteY2153" fmla="*/ 3862820 h 5692775"/>
              <a:gd name="connsiteX2154" fmla="*/ 1591626 w 9350805"/>
              <a:gd name="connsiteY2154" fmla="*/ 3855305 h 5692775"/>
              <a:gd name="connsiteX2155" fmla="*/ 1591626 w 9350805"/>
              <a:gd name="connsiteY2155" fmla="*/ 3836517 h 5692775"/>
              <a:gd name="connsiteX2156" fmla="*/ 1505288 w 9350805"/>
              <a:gd name="connsiteY2156" fmla="*/ 3881608 h 5692775"/>
              <a:gd name="connsiteX2157" fmla="*/ 1516550 w 9350805"/>
              <a:gd name="connsiteY2157" fmla="*/ 3900396 h 5692775"/>
              <a:gd name="connsiteX2158" fmla="*/ 1494027 w 9350805"/>
              <a:gd name="connsiteY2158" fmla="*/ 3892881 h 5692775"/>
              <a:gd name="connsiteX2159" fmla="*/ 1448981 w 9350805"/>
              <a:gd name="connsiteY2159" fmla="*/ 3922942 h 5692775"/>
              <a:gd name="connsiteX2160" fmla="*/ 1388919 w 9350805"/>
              <a:gd name="connsiteY2160" fmla="*/ 3889124 h 5692775"/>
              <a:gd name="connsiteX2161" fmla="*/ 1396427 w 9350805"/>
              <a:gd name="connsiteY2161" fmla="*/ 3870336 h 5692775"/>
              <a:gd name="connsiteX2162" fmla="*/ 1355135 w 9350805"/>
              <a:gd name="connsiteY2162" fmla="*/ 3877851 h 5692775"/>
              <a:gd name="connsiteX2163" fmla="*/ 1370150 w 9350805"/>
              <a:gd name="connsiteY2163" fmla="*/ 3919184 h 5692775"/>
              <a:gd name="connsiteX2164" fmla="*/ 1340119 w 9350805"/>
              <a:gd name="connsiteY2164" fmla="*/ 3907912 h 5692775"/>
              <a:gd name="connsiteX2165" fmla="*/ 1310089 w 9350805"/>
              <a:gd name="connsiteY2165" fmla="*/ 3907912 h 5692775"/>
              <a:gd name="connsiteX2166" fmla="*/ 1272550 w 9350805"/>
              <a:gd name="connsiteY2166" fmla="*/ 3930457 h 5692775"/>
              <a:gd name="connsiteX2167" fmla="*/ 1242520 w 9350805"/>
              <a:gd name="connsiteY2167" fmla="*/ 3919184 h 5692775"/>
              <a:gd name="connsiteX2168" fmla="*/ 1227504 w 9350805"/>
              <a:gd name="connsiteY2168" fmla="*/ 3937973 h 5692775"/>
              <a:gd name="connsiteX2169" fmla="*/ 1231258 w 9350805"/>
              <a:gd name="connsiteY2169" fmla="*/ 3937973 h 5692775"/>
              <a:gd name="connsiteX2170" fmla="*/ 1231258 w 9350805"/>
              <a:gd name="connsiteY2170" fmla="*/ 3971791 h 5692775"/>
              <a:gd name="connsiteX2171" fmla="*/ 1197474 w 9350805"/>
              <a:gd name="connsiteY2171" fmla="*/ 3949245 h 5692775"/>
              <a:gd name="connsiteX2172" fmla="*/ 1268797 w 9350805"/>
              <a:gd name="connsiteY2172" fmla="*/ 3896639 h 5692775"/>
              <a:gd name="connsiteX2173" fmla="*/ 1265043 w 9350805"/>
              <a:gd name="connsiteY2173" fmla="*/ 3907912 h 5692775"/>
              <a:gd name="connsiteX2174" fmla="*/ 1340119 w 9350805"/>
              <a:gd name="connsiteY2174" fmla="*/ 3859063 h 5692775"/>
              <a:gd name="connsiteX2175" fmla="*/ 1362642 w 9350805"/>
              <a:gd name="connsiteY2175" fmla="*/ 3859063 h 5692775"/>
              <a:gd name="connsiteX2176" fmla="*/ 1321350 w 9350805"/>
              <a:gd name="connsiteY2176" fmla="*/ 3851548 h 5692775"/>
              <a:gd name="connsiteX2177" fmla="*/ 1163689 w 9350805"/>
              <a:gd name="connsiteY2177" fmla="*/ 3949245 h 5692775"/>
              <a:gd name="connsiteX2178" fmla="*/ 1156181 w 9350805"/>
              <a:gd name="connsiteY2178" fmla="*/ 3953003 h 5692775"/>
              <a:gd name="connsiteX2179" fmla="*/ 1201227 w 9350805"/>
              <a:gd name="connsiteY2179" fmla="*/ 3964276 h 5692775"/>
              <a:gd name="connsiteX2180" fmla="*/ 1201227 w 9350805"/>
              <a:gd name="connsiteY2180" fmla="*/ 3971791 h 5692775"/>
              <a:gd name="connsiteX2181" fmla="*/ 1122397 w 9350805"/>
              <a:gd name="connsiteY2181" fmla="*/ 4013125 h 5692775"/>
              <a:gd name="connsiteX2182" fmla="*/ 1099874 w 9350805"/>
              <a:gd name="connsiteY2182" fmla="*/ 4028155 h 5692775"/>
              <a:gd name="connsiteX2183" fmla="*/ 1073597 w 9350805"/>
              <a:gd name="connsiteY2183" fmla="*/ 4035670 h 5692775"/>
              <a:gd name="connsiteX2184" fmla="*/ 1062335 w 9350805"/>
              <a:gd name="connsiteY2184" fmla="*/ 4039428 h 5692775"/>
              <a:gd name="connsiteX2185" fmla="*/ 979751 w 9350805"/>
              <a:gd name="connsiteY2185" fmla="*/ 4103307 h 5692775"/>
              <a:gd name="connsiteX2186" fmla="*/ 919690 w 9350805"/>
              <a:gd name="connsiteY2186" fmla="*/ 4137126 h 5692775"/>
              <a:gd name="connsiteX2187" fmla="*/ 915936 w 9350805"/>
              <a:gd name="connsiteY2187" fmla="*/ 4133368 h 5692775"/>
              <a:gd name="connsiteX2188" fmla="*/ 949721 w 9350805"/>
              <a:gd name="connsiteY2188" fmla="*/ 4103307 h 5692775"/>
              <a:gd name="connsiteX2189" fmla="*/ 942213 w 9350805"/>
              <a:gd name="connsiteY2189" fmla="*/ 4095792 h 5692775"/>
              <a:gd name="connsiteX2190" fmla="*/ 912182 w 9350805"/>
              <a:gd name="connsiteY2190" fmla="*/ 4114580 h 5692775"/>
              <a:gd name="connsiteX2191" fmla="*/ 904674 w 9350805"/>
              <a:gd name="connsiteY2191" fmla="*/ 4088277 h 5692775"/>
              <a:gd name="connsiteX2192" fmla="*/ 878398 w 9350805"/>
              <a:gd name="connsiteY2192" fmla="*/ 4099550 h 5692775"/>
              <a:gd name="connsiteX2193" fmla="*/ 889659 w 9350805"/>
              <a:gd name="connsiteY2193" fmla="*/ 4125853 h 5692775"/>
              <a:gd name="connsiteX2194" fmla="*/ 825844 w 9350805"/>
              <a:gd name="connsiteY2194" fmla="*/ 4095792 h 5692775"/>
              <a:gd name="connsiteX2195" fmla="*/ 885905 w 9350805"/>
              <a:gd name="connsiteY2195" fmla="*/ 4054458 h 5692775"/>
              <a:gd name="connsiteX2196" fmla="*/ 927197 w 9350805"/>
              <a:gd name="connsiteY2196" fmla="*/ 3994337 h 5692775"/>
              <a:gd name="connsiteX2197" fmla="*/ 867136 w 9350805"/>
              <a:gd name="connsiteY2197" fmla="*/ 3975549 h 5692775"/>
              <a:gd name="connsiteX2198" fmla="*/ 863382 w 9350805"/>
              <a:gd name="connsiteY2198" fmla="*/ 3975549 h 5692775"/>
              <a:gd name="connsiteX2199" fmla="*/ 822090 w 9350805"/>
              <a:gd name="connsiteY2199" fmla="*/ 3994337 h 5692775"/>
              <a:gd name="connsiteX2200" fmla="*/ 803321 w 9350805"/>
              <a:gd name="connsiteY2200" fmla="*/ 4005609 h 5692775"/>
              <a:gd name="connsiteX2201" fmla="*/ 788306 w 9350805"/>
              <a:gd name="connsiteY2201" fmla="*/ 4013125 h 5692775"/>
              <a:gd name="connsiteX2202" fmla="*/ 799567 w 9350805"/>
              <a:gd name="connsiteY2202" fmla="*/ 4001852 h 5692775"/>
              <a:gd name="connsiteX2203" fmla="*/ 758275 w 9350805"/>
              <a:gd name="connsiteY2203" fmla="*/ 4016882 h 5692775"/>
              <a:gd name="connsiteX2204" fmla="*/ 780798 w 9350805"/>
              <a:gd name="connsiteY2204" fmla="*/ 3975549 h 5692775"/>
              <a:gd name="connsiteX2205" fmla="*/ 799567 w 9350805"/>
              <a:gd name="connsiteY2205" fmla="*/ 3968033 h 5692775"/>
              <a:gd name="connsiteX2206" fmla="*/ 799567 w 9350805"/>
              <a:gd name="connsiteY2206" fmla="*/ 3960518 h 5692775"/>
              <a:gd name="connsiteX2207" fmla="*/ 769536 w 9350805"/>
              <a:gd name="connsiteY2207" fmla="*/ 3953003 h 5692775"/>
              <a:gd name="connsiteX2208" fmla="*/ 720736 w 9350805"/>
              <a:gd name="connsiteY2208" fmla="*/ 3971791 h 5692775"/>
              <a:gd name="connsiteX2209" fmla="*/ 701967 w 9350805"/>
              <a:gd name="connsiteY2209" fmla="*/ 3979306 h 5692775"/>
              <a:gd name="connsiteX2210" fmla="*/ 701967 w 9350805"/>
              <a:gd name="connsiteY2210" fmla="*/ 3975549 h 5692775"/>
              <a:gd name="connsiteX2211" fmla="*/ 728244 w 9350805"/>
              <a:gd name="connsiteY2211" fmla="*/ 3953003 h 5692775"/>
              <a:gd name="connsiteX2212" fmla="*/ 668183 w 9350805"/>
              <a:gd name="connsiteY2212" fmla="*/ 3990579 h 5692775"/>
              <a:gd name="connsiteX2213" fmla="*/ 686952 w 9350805"/>
              <a:gd name="connsiteY2213" fmla="*/ 3994337 h 5692775"/>
              <a:gd name="connsiteX2214" fmla="*/ 668183 w 9350805"/>
              <a:gd name="connsiteY2214" fmla="*/ 4005609 h 5692775"/>
              <a:gd name="connsiteX2215" fmla="*/ 641906 w 9350805"/>
              <a:gd name="connsiteY2215" fmla="*/ 4009367 h 5692775"/>
              <a:gd name="connsiteX2216" fmla="*/ 619383 w 9350805"/>
              <a:gd name="connsiteY2216" fmla="*/ 4020640 h 5692775"/>
              <a:gd name="connsiteX2217" fmla="*/ 574337 w 9350805"/>
              <a:gd name="connsiteY2217" fmla="*/ 4020640 h 5692775"/>
              <a:gd name="connsiteX2218" fmla="*/ 566829 w 9350805"/>
              <a:gd name="connsiteY2218" fmla="*/ 3998094 h 5692775"/>
              <a:gd name="connsiteX2219" fmla="*/ 581844 w 9350805"/>
              <a:gd name="connsiteY2219" fmla="*/ 3964276 h 5692775"/>
              <a:gd name="connsiteX2220" fmla="*/ 608121 w 9350805"/>
              <a:gd name="connsiteY2220" fmla="*/ 3934215 h 5692775"/>
              <a:gd name="connsiteX2221" fmla="*/ 589352 w 9350805"/>
              <a:gd name="connsiteY2221" fmla="*/ 3919184 h 5692775"/>
              <a:gd name="connsiteX2222" fmla="*/ 619383 w 9350805"/>
              <a:gd name="connsiteY2222" fmla="*/ 3900396 h 5692775"/>
              <a:gd name="connsiteX2223" fmla="*/ 589352 w 9350805"/>
              <a:gd name="connsiteY2223" fmla="*/ 3911669 h 5692775"/>
              <a:gd name="connsiteX2224" fmla="*/ 503014 w 9350805"/>
              <a:gd name="connsiteY2224" fmla="*/ 3979306 h 5692775"/>
              <a:gd name="connsiteX2225" fmla="*/ 487999 w 9350805"/>
              <a:gd name="connsiteY2225" fmla="*/ 3990579 h 5692775"/>
              <a:gd name="connsiteX2226" fmla="*/ 529291 w 9350805"/>
              <a:gd name="connsiteY2226" fmla="*/ 3934215 h 5692775"/>
              <a:gd name="connsiteX2227" fmla="*/ 503014 w 9350805"/>
              <a:gd name="connsiteY2227" fmla="*/ 3956761 h 5692775"/>
              <a:gd name="connsiteX2228" fmla="*/ 435445 w 9350805"/>
              <a:gd name="connsiteY2228" fmla="*/ 3930457 h 5692775"/>
              <a:gd name="connsiteX2229" fmla="*/ 446706 w 9350805"/>
              <a:gd name="connsiteY2229" fmla="*/ 3904154 h 5692775"/>
              <a:gd name="connsiteX2230" fmla="*/ 431691 w 9350805"/>
              <a:gd name="connsiteY2230" fmla="*/ 3892881 h 5692775"/>
              <a:gd name="connsiteX2231" fmla="*/ 454214 w 9350805"/>
              <a:gd name="connsiteY2231" fmla="*/ 3881608 h 5692775"/>
              <a:gd name="connsiteX2232" fmla="*/ 465476 w 9350805"/>
              <a:gd name="connsiteY2232" fmla="*/ 3866578 h 5692775"/>
              <a:gd name="connsiteX2233" fmla="*/ 457968 w 9350805"/>
              <a:gd name="connsiteY2233" fmla="*/ 3847790 h 5692775"/>
              <a:gd name="connsiteX2234" fmla="*/ 472983 w 9350805"/>
              <a:gd name="connsiteY2234" fmla="*/ 3836517 h 5692775"/>
              <a:gd name="connsiteX2235" fmla="*/ 480491 w 9350805"/>
              <a:gd name="connsiteY2235" fmla="*/ 3821487 h 5692775"/>
              <a:gd name="connsiteX2236" fmla="*/ 465476 w 9350805"/>
              <a:gd name="connsiteY2236" fmla="*/ 3821487 h 5692775"/>
              <a:gd name="connsiteX2237" fmla="*/ 412922 w 9350805"/>
              <a:gd name="connsiteY2237" fmla="*/ 3847790 h 5692775"/>
              <a:gd name="connsiteX2238" fmla="*/ 397907 w 9350805"/>
              <a:gd name="connsiteY2238" fmla="*/ 3855305 h 5692775"/>
              <a:gd name="connsiteX2239" fmla="*/ 405414 w 9350805"/>
              <a:gd name="connsiteY2239" fmla="*/ 3832760 h 5692775"/>
              <a:gd name="connsiteX2240" fmla="*/ 420429 w 9350805"/>
              <a:gd name="connsiteY2240" fmla="*/ 3821487 h 5692775"/>
              <a:gd name="connsiteX2241" fmla="*/ 435445 w 9350805"/>
              <a:gd name="connsiteY2241" fmla="*/ 3783911 h 5692775"/>
              <a:gd name="connsiteX2242" fmla="*/ 386645 w 9350805"/>
              <a:gd name="connsiteY2242" fmla="*/ 3821487 h 5692775"/>
              <a:gd name="connsiteX2243" fmla="*/ 386645 w 9350805"/>
              <a:gd name="connsiteY2243" fmla="*/ 3817729 h 5692775"/>
              <a:gd name="connsiteX2244" fmla="*/ 409168 w 9350805"/>
              <a:gd name="connsiteY2244" fmla="*/ 3780153 h 5692775"/>
              <a:gd name="connsiteX2245" fmla="*/ 416676 w 9350805"/>
              <a:gd name="connsiteY2245" fmla="*/ 3757607 h 5692775"/>
              <a:gd name="connsiteX2246" fmla="*/ 431691 w 9350805"/>
              <a:gd name="connsiteY2246" fmla="*/ 3735062 h 5692775"/>
              <a:gd name="connsiteX2247" fmla="*/ 416676 w 9350805"/>
              <a:gd name="connsiteY2247" fmla="*/ 3716274 h 5692775"/>
              <a:gd name="connsiteX2248" fmla="*/ 371630 w 9350805"/>
              <a:gd name="connsiteY2248" fmla="*/ 3750092 h 5692775"/>
              <a:gd name="connsiteX2249" fmla="*/ 360368 w 9350805"/>
              <a:gd name="connsiteY2249" fmla="*/ 3791426 h 5692775"/>
              <a:gd name="connsiteX2250" fmla="*/ 364122 w 9350805"/>
              <a:gd name="connsiteY2250" fmla="*/ 3802699 h 5692775"/>
              <a:gd name="connsiteX2251" fmla="*/ 367876 w 9350805"/>
              <a:gd name="connsiteY2251" fmla="*/ 3821487 h 5692775"/>
              <a:gd name="connsiteX2252" fmla="*/ 337845 w 9350805"/>
              <a:gd name="connsiteY2252" fmla="*/ 3825244 h 5692775"/>
              <a:gd name="connsiteX2253" fmla="*/ 352861 w 9350805"/>
              <a:gd name="connsiteY2253" fmla="*/ 3802699 h 5692775"/>
              <a:gd name="connsiteX2254" fmla="*/ 330338 w 9350805"/>
              <a:gd name="connsiteY2254" fmla="*/ 3810214 h 5692775"/>
              <a:gd name="connsiteX2255" fmla="*/ 341599 w 9350805"/>
              <a:gd name="connsiteY2255" fmla="*/ 3776395 h 5692775"/>
              <a:gd name="connsiteX2256" fmla="*/ 345353 w 9350805"/>
              <a:gd name="connsiteY2256" fmla="*/ 3780153 h 5692775"/>
              <a:gd name="connsiteX2257" fmla="*/ 337845 w 9350805"/>
              <a:gd name="connsiteY2257" fmla="*/ 3746335 h 5692775"/>
              <a:gd name="connsiteX2258" fmla="*/ 277784 w 9350805"/>
              <a:gd name="connsiteY2258" fmla="*/ 3780153 h 5692775"/>
              <a:gd name="connsiteX2259" fmla="*/ 262769 w 9350805"/>
              <a:gd name="connsiteY2259" fmla="*/ 3791426 h 5692775"/>
              <a:gd name="connsiteX2260" fmla="*/ 255261 w 9350805"/>
              <a:gd name="connsiteY2260" fmla="*/ 3802699 h 5692775"/>
              <a:gd name="connsiteX2261" fmla="*/ 270276 w 9350805"/>
              <a:gd name="connsiteY2261" fmla="*/ 3806456 h 5692775"/>
              <a:gd name="connsiteX2262" fmla="*/ 277784 w 9350805"/>
              <a:gd name="connsiteY2262" fmla="*/ 3802699 h 5692775"/>
              <a:gd name="connsiteX2263" fmla="*/ 277784 w 9350805"/>
              <a:gd name="connsiteY2263" fmla="*/ 3810214 h 5692775"/>
              <a:gd name="connsiteX2264" fmla="*/ 217722 w 9350805"/>
              <a:gd name="connsiteY2264" fmla="*/ 3829002 h 5692775"/>
              <a:gd name="connsiteX2265" fmla="*/ 240245 w 9350805"/>
              <a:gd name="connsiteY2265" fmla="*/ 3772638 h 5692775"/>
              <a:gd name="connsiteX2266" fmla="*/ 236492 w 9350805"/>
              <a:gd name="connsiteY2266" fmla="*/ 3735062 h 5692775"/>
              <a:gd name="connsiteX2267" fmla="*/ 217722 w 9350805"/>
              <a:gd name="connsiteY2267" fmla="*/ 3735062 h 5692775"/>
              <a:gd name="connsiteX2268" fmla="*/ 225230 w 9350805"/>
              <a:gd name="connsiteY2268" fmla="*/ 3697486 h 5692775"/>
              <a:gd name="connsiteX2269" fmla="*/ 228984 w 9350805"/>
              <a:gd name="connsiteY2269" fmla="*/ 3656152 h 5692775"/>
              <a:gd name="connsiteX2270" fmla="*/ 232738 w 9350805"/>
              <a:gd name="connsiteY2270" fmla="*/ 3644879 h 5692775"/>
              <a:gd name="connsiteX2271" fmla="*/ 217722 w 9350805"/>
              <a:gd name="connsiteY2271" fmla="*/ 3633606 h 5692775"/>
              <a:gd name="connsiteX2272" fmla="*/ 247753 w 9350805"/>
              <a:gd name="connsiteY2272" fmla="*/ 3629849 h 5692775"/>
              <a:gd name="connsiteX2273" fmla="*/ 232738 w 9350805"/>
              <a:gd name="connsiteY2273" fmla="*/ 3611061 h 5692775"/>
              <a:gd name="connsiteX2274" fmla="*/ 285292 w 9350805"/>
              <a:gd name="connsiteY2274" fmla="*/ 3584757 h 5692775"/>
              <a:gd name="connsiteX2275" fmla="*/ 285292 w 9350805"/>
              <a:gd name="connsiteY2275" fmla="*/ 3577242 h 5692775"/>
              <a:gd name="connsiteX2276" fmla="*/ 251507 w 9350805"/>
              <a:gd name="connsiteY2276" fmla="*/ 3573485 h 5692775"/>
              <a:gd name="connsiteX2277" fmla="*/ 251507 w 9350805"/>
              <a:gd name="connsiteY2277" fmla="*/ 3569727 h 5692775"/>
              <a:gd name="connsiteX2278" fmla="*/ 270276 w 9350805"/>
              <a:gd name="connsiteY2278" fmla="*/ 3565969 h 5692775"/>
              <a:gd name="connsiteX2279" fmla="*/ 292799 w 9350805"/>
              <a:gd name="connsiteY2279" fmla="*/ 3528393 h 5692775"/>
              <a:gd name="connsiteX2280" fmla="*/ 180184 w 9350805"/>
              <a:gd name="connsiteY2280" fmla="*/ 3547181 h 5692775"/>
              <a:gd name="connsiteX2281" fmla="*/ 78830 w 9350805"/>
              <a:gd name="connsiteY2281" fmla="*/ 3614818 h 5692775"/>
              <a:gd name="connsiteX2282" fmla="*/ 75077 w 9350805"/>
              <a:gd name="connsiteY2282" fmla="*/ 3581000 h 5692775"/>
              <a:gd name="connsiteX2283" fmla="*/ 131384 w 9350805"/>
              <a:gd name="connsiteY2283" fmla="*/ 3569727 h 5692775"/>
              <a:gd name="connsiteX2284" fmla="*/ 116369 w 9350805"/>
              <a:gd name="connsiteY2284" fmla="*/ 3524636 h 5692775"/>
              <a:gd name="connsiteX2285" fmla="*/ 146400 w 9350805"/>
              <a:gd name="connsiteY2285" fmla="*/ 3502090 h 5692775"/>
              <a:gd name="connsiteX2286" fmla="*/ 161415 w 9350805"/>
              <a:gd name="connsiteY2286" fmla="*/ 3468272 h 5692775"/>
              <a:gd name="connsiteX2287" fmla="*/ 176430 w 9350805"/>
              <a:gd name="connsiteY2287" fmla="*/ 3453241 h 5692775"/>
              <a:gd name="connsiteX2288" fmla="*/ 165169 w 9350805"/>
              <a:gd name="connsiteY2288" fmla="*/ 3438211 h 5692775"/>
              <a:gd name="connsiteX2289" fmla="*/ 191446 w 9350805"/>
              <a:gd name="connsiteY2289" fmla="*/ 3359301 h 5692775"/>
              <a:gd name="connsiteX2290" fmla="*/ 157661 w 9350805"/>
              <a:gd name="connsiteY2290" fmla="*/ 3359301 h 5692775"/>
              <a:gd name="connsiteX2291" fmla="*/ 168923 w 9350805"/>
              <a:gd name="connsiteY2291" fmla="*/ 3385604 h 5692775"/>
              <a:gd name="connsiteX2292" fmla="*/ 131384 w 9350805"/>
              <a:gd name="connsiteY2292" fmla="*/ 3378089 h 5692775"/>
              <a:gd name="connsiteX2293" fmla="*/ 112615 w 9350805"/>
              <a:gd name="connsiteY2293" fmla="*/ 3355543 h 5692775"/>
              <a:gd name="connsiteX2294" fmla="*/ 101353 w 9350805"/>
              <a:gd name="connsiteY2294" fmla="*/ 3366816 h 5692775"/>
              <a:gd name="connsiteX2295" fmla="*/ 90092 w 9350805"/>
              <a:gd name="connsiteY2295" fmla="*/ 3385604 h 5692775"/>
              <a:gd name="connsiteX2296" fmla="*/ 86338 w 9350805"/>
              <a:gd name="connsiteY2296" fmla="*/ 3423180 h 5692775"/>
              <a:gd name="connsiteX2297" fmla="*/ 45046 w 9350805"/>
              <a:gd name="connsiteY2297" fmla="*/ 3479544 h 5692775"/>
              <a:gd name="connsiteX2298" fmla="*/ 30031 w 9350805"/>
              <a:gd name="connsiteY2298" fmla="*/ 3483302 h 5692775"/>
              <a:gd name="connsiteX2299" fmla="*/ 22523 w 9350805"/>
              <a:gd name="connsiteY2299" fmla="*/ 3464514 h 5692775"/>
              <a:gd name="connsiteX2300" fmla="*/ 0 w 9350805"/>
              <a:gd name="connsiteY2300" fmla="*/ 3441968 h 5692775"/>
              <a:gd name="connsiteX2301" fmla="*/ 15015 w 9350805"/>
              <a:gd name="connsiteY2301" fmla="*/ 3430696 h 5692775"/>
              <a:gd name="connsiteX2302" fmla="*/ 48800 w 9350805"/>
              <a:gd name="connsiteY2302" fmla="*/ 3434453 h 5692775"/>
              <a:gd name="connsiteX2303" fmla="*/ 60061 w 9350805"/>
              <a:gd name="connsiteY2303" fmla="*/ 3385604 h 5692775"/>
              <a:gd name="connsiteX2304" fmla="*/ 41292 w 9350805"/>
              <a:gd name="connsiteY2304" fmla="*/ 3366816 h 5692775"/>
              <a:gd name="connsiteX2305" fmla="*/ 90092 w 9350805"/>
              <a:gd name="connsiteY2305" fmla="*/ 3344271 h 5692775"/>
              <a:gd name="connsiteX2306" fmla="*/ 131384 w 9350805"/>
              <a:gd name="connsiteY2306" fmla="*/ 3306695 h 5692775"/>
              <a:gd name="connsiteX2307" fmla="*/ 63815 w 9350805"/>
              <a:gd name="connsiteY2307" fmla="*/ 3336755 h 5692775"/>
              <a:gd name="connsiteX2308" fmla="*/ 63815 w 9350805"/>
              <a:gd name="connsiteY2308" fmla="*/ 3310452 h 5692775"/>
              <a:gd name="connsiteX2309" fmla="*/ 153907 w 9350805"/>
              <a:gd name="connsiteY2309" fmla="*/ 3269118 h 5692775"/>
              <a:gd name="connsiteX2310" fmla="*/ 127630 w 9350805"/>
              <a:gd name="connsiteY2310" fmla="*/ 3254088 h 5692775"/>
              <a:gd name="connsiteX2311" fmla="*/ 150153 w 9350805"/>
              <a:gd name="connsiteY2311" fmla="*/ 3242815 h 5692775"/>
              <a:gd name="connsiteX2312" fmla="*/ 127630 w 9350805"/>
              <a:gd name="connsiteY2312" fmla="*/ 3231542 h 5692775"/>
              <a:gd name="connsiteX2313" fmla="*/ 187692 w 9350805"/>
              <a:gd name="connsiteY2313" fmla="*/ 3216512 h 5692775"/>
              <a:gd name="connsiteX2314" fmla="*/ 236492 w 9350805"/>
              <a:gd name="connsiteY2314" fmla="*/ 3197724 h 5692775"/>
              <a:gd name="connsiteX2315" fmla="*/ 292799 w 9350805"/>
              <a:gd name="connsiteY2315" fmla="*/ 3141360 h 5692775"/>
              <a:gd name="connsiteX2316" fmla="*/ 322830 w 9350805"/>
              <a:gd name="connsiteY2316" fmla="*/ 3126329 h 5692775"/>
              <a:gd name="connsiteX2317" fmla="*/ 281538 w 9350805"/>
              <a:gd name="connsiteY2317" fmla="*/ 3115057 h 5692775"/>
              <a:gd name="connsiteX2318" fmla="*/ 281538 w 9350805"/>
              <a:gd name="connsiteY2318" fmla="*/ 3118814 h 5692775"/>
              <a:gd name="connsiteX2319" fmla="*/ 266522 w 9350805"/>
              <a:gd name="connsiteY2319" fmla="*/ 3096269 h 5692775"/>
              <a:gd name="connsiteX2320" fmla="*/ 247753 w 9350805"/>
              <a:gd name="connsiteY2320" fmla="*/ 3088753 h 5692775"/>
              <a:gd name="connsiteX2321" fmla="*/ 247753 w 9350805"/>
              <a:gd name="connsiteY2321" fmla="*/ 3066208 h 5692775"/>
              <a:gd name="connsiteX2322" fmla="*/ 225230 w 9350805"/>
              <a:gd name="connsiteY2322" fmla="*/ 3062450 h 5692775"/>
              <a:gd name="connsiteX2323" fmla="*/ 217722 w 9350805"/>
              <a:gd name="connsiteY2323" fmla="*/ 3062450 h 5692775"/>
              <a:gd name="connsiteX2324" fmla="*/ 247753 w 9350805"/>
              <a:gd name="connsiteY2324" fmla="*/ 3024874 h 5692775"/>
              <a:gd name="connsiteX2325" fmla="*/ 172676 w 9350805"/>
              <a:gd name="connsiteY2325" fmla="*/ 2998571 h 5692775"/>
              <a:gd name="connsiteX2326" fmla="*/ 195199 w 9350805"/>
              <a:gd name="connsiteY2326" fmla="*/ 2991056 h 5692775"/>
              <a:gd name="connsiteX2327" fmla="*/ 217722 w 9350805"/>
              <a:gd name="connsiteY2327" fmla="*/ 2987298 h 5692775"/>
              <a:gd name="connsiteX2328" fmla="*/ 289045 w 9350805"/>
              <a:gd name="connsiteY2328" fmla="*/ 2919661 h 5692775"/>
              <a:gd name="connsiteX2329" fmla="*/ 296553 w 9350805"/>
              <a:gd name="connsiteY2329" fmla="*/ 2912146 h 5692775"/>
              <a:gd name="connsiteX2330" fmla="*/ 274030 w 9350805"/>
              <a:gd name="connsiteY2330" fmla="*/ 2915903 h 5692775"/>
              <a:gd name="connsiteX2331" fmla="*/ 262769 w 9350805"/>
              <a:gd name="connsiteY2331" fmla="*/ 2878327 h 5692775"/>
              <a:gd name="connsiteX2332" fmla="*/ 236492 w 9350805"/>
              <a:gd name="connsiteY2332" fmla="*/ 2855782 h 5692775"/>
              <a:gd name="connsiteX2333" fmla="*/ 206461 w 9350805"/>
              <a:gd name="connsiteY2333" fmla="*/ 2897115 h 5692775"/>
              <a:gd name="connsiteX2334" fmla="*/ 202707 w 9350805"/>
              <a:gd name="connsiteY2334" fmla="*/ 2908388 h 5692775"/>
              <a:gd name="connsiteX2335" fmla="*/ 187692 w 9350805"/>
              <a:gd name="connsiteY2335" fmla="*/ 2908388 h 5692775"/>
              <a:gd name="connsiteX2336" fmla="*/ 191446 w 9350805"/>
              <a:gd name="connsiteY2336" fmla="*/ 2889600 h 5692775"/>
              <a:gd name="connsiteX2337" fmla="*/ 195199 w 9350805"/>
              <a:gd name="connsiteY2337" fmla="*/ 2889600 h 5692775"/>
              <a:gd name="connsiteX2338" fmla="*/ 202707 w 9350805"/>
              <a:gd name="connsiteY2338" fmla="*/ 2852024 h 5692775"/>
              <a:gd name="connsiteX2339" fmla="*/ 183938 w 9350805"/>
              <a:gd name="connsiteY2339" fmla="*/ 2840751 h 5692775"/>
              <a:gd name="connsiteX2340" fmla="*/ 202707 w 9350805"/>
              <a:gd name="connsiteY2340" fmla="*/ 2833236 h 5692775"/>
              <a:gd name="connsiteX2341" fmla="*/ 221476 w 9350805"/>
              <a:gd name="connsiteY2341" fmla="*/ 2814448 h 5692775"/>
              <a:gd name="connsiteX2342" fmla="*/ 243999 w 9350805"/>
              <a:gd name="connsiteY2342" fmla="*/ 2791902 h 5692775"/>
              <a:gd name="connsiteX2343" fmla="*/ 307815 w 9350805"/>
              <a:gd name="connsiteY2343" fmla="*/ 2765599 h 5692775"/>
              <a:gd name="connsiteX2344" fmla="*/ 412922 w 9350805"/>
              <a:gd name="connsiteY2344" fmla="*/ 2697962 h 5692775"/>
              <a:gd name="connsiteX2345" fmla="*/ 424183 w 9350805"/>
              <a:gd name="connsiteY2345" fmla="*/ 2682932 h 5692775"/>
              <a:gd name="connsiteX2346" fmla="*/ 442952 w 9350805"/>
              <a:gd name="connsiteY2346" fmla="*/ 2686689 h 5692775"/>
              <a:gd name="connsiteX2347" fmla="*/ 465476 w 9350805"/>
              <a:gd name="connsiteY2347" fmla="*/ 2671659 h 5692775"/>
              <a:gd name="connsiteX2348" fmla="*/ 484245 w 9350805"/>
              <a:gd name="connsiteY2348" fmla="*/ 2641598 h 5692775"/>
              <a:gd name="connsiteX2349" fmla="*/ 499260 w 9350805"/>
              <a:gd name="connsiteY2349" fmla="*/ 2634083 h 5692775"/>
              <a:gd name="connsiteX2350" fmla="*/ 536798 w 9350805"/>
              <a:gd name="connsiteY2350" fmla="*/ 2622810 h 5692775"/>
              <a:gd name="connsiteX2351" fmla="*/ 623137 w 9350805"/>
              <a:gd name="connsiteY2351" fmla="*/ 2585234 h 5692775"/>
              <a:gd name="connsiteX2352" fmla="*/ 660675 w 9350805"/>
              <a:gd name="connsiteY2352" fmla="*/ 2573961 h 5692775"/>
              <a:gd name="connsiteX2353" fmla="*/ 675690 w 9350805"/>
              <a:gd name="connsiteY2353" fmla="*/ 2562688 h 5692775"/>
              <a:gd name="connsiteX2354" fmla="*/ 671936 w 9350805"/>
              <a:gd name="connsiteY2354" fmla="*/ 2555173 h 5692775"/>
              <a:gd name="connsiteX2355" fmla="*/ 634398 w 9350805"/>
              <a:gd name="connsiteY2355" fmla="*/ 2555173 h 5692775"/>
              <a:gd name="connsiteX2356" fmla="*/ 634398 w 9350805"/>
              <a:gd name="connsiteY2356" fmla="*/ 2547658 h 5692775"/>
              <a:gd name="connsiteX2357" fmla="*/ 675690 w 9350805"/>
              <a:gd name="connsiteY2357" fmla="*/ 2543900 h 5692775"/>
              <a:gd name="connsiteX2358" fmla="*/ 780798 w 9350805"/>
              <a:gd name="connsiteY2358" fmla="*/ 2510082 h 5692775"/>
              <a:gd name="connsiteX2359" fmla="*/ 792059 w 9350805"/>
              <a:gd name="connsiteY2359" fmla="*/ 2472506 h 5692775"/>
              <a:gd name="connsiteX2360" fmla="*/ 795813 w 9350805"/>
              <a:gd name="connsiteY2360" fmla="*/ 2468748 h 5692775"/>
              <a:gd name="connsiteX2361" fmla="*/ 803321 w 9350805"/>
              <a:gd name="connsiteY2361" fmla="*/ 2480021 h 5692775"/>
              <a:gd name="connsiteX2362" fmla="*/ 818336 w 9350805"/>
              <a:gd name="connsiteY2362" fmla="*/ 2487536 h 5692775"/>
              <a:gd name="connsiteX2363" fmla="*/ 825844 w 9350805"/>
              <a:gd name="connsiteY2363" fmla="*/ 2476264 h 5692775"/>
              <a:gd name="connsiteX2364" fmla="*/ 840859 w 9350805"/>
              <a:gd name="connsiteY2364" fmla="*/ 2457475 h 5692775"/>
              <a:gd name="connsiteX2365" fmla="*/ 874644 w 9350805"/>
              <a:gd name="connsiteY2365" fmla="*/ 2457475 h 5692775"/>
              <a:gd name="connsiteX2366" fmla="*/ 852121 w 9350805"/>
              <a:gd name="connsiteY2366" fmla="*/ 2449960 h 5692775"/>
              <a:gd name="connsiteX2367" fmla="*/ 818336 w 9350805"/>
              <a:gd name="connsiteY2367" fmla="*/ 2446202 h 5692775"/>
              <a:gd name="connsiteX2368" fmla="*/ 709475 w 9350805"/>
              <a:gd name="connsiteY2368" fmla="*/ 2431172 h 5692775"/>
              <a:gd name="connsiteX2369" fmla="*/ 701967 w 9350805"/>
              <a:gd name="connsiteY2369" fmla="*/ 2423657 h 5692775"/>
              <a:gd name="connsiteX2370" fmla="*/ 698213 w 9350805"/>
              <a:gd name="connsiteY2370" fmla="*/ 2419899 h 5692775"/>
              <a:gd name="connsiteX2371" fmla="*/ 649413 w 9350805"/>
              <a:gd name="connsiteY2371" fmla="*/ 2416142 h 5692775"/>
              <a:gd name="connsiteX2372" fmla="*/ 604367 w 9350805"/>
              <a:gd name="connsiteY2372" fmla="*/ 2427414 h 5692775"/>
              <a:gd name="connsiteX2373" fmla="*/ 596860 w 9350805"/>
              <a:gd name="connsiteY2373" fmla="*/ 2431172 h 5692775"/>
              <a:gd name="connsiteX2374" fmla="*/ 585598 w 9350805"/>
              <a:gd name="connsiteY2374" fmla="*/ 2438687 h 5692775"/>
              <a:gd name="connsiteX2375" fmla="*/ 525537 w 9350805"/>
              <a:gd name="connsiteY2375" fmla="*/ 2476264 h 5692775"/>
              <a:gd name="connsiteX2376" fmla="*/ 529291 w 9350805"/>
              <a:gd name="connsiteY2376" fmla="*/ 2480021 h 5692775"/>
              <a:gd name="connsiteX2377" fmla="*/ 551814 w 9350805"/>
              <a:gd name="connsiteY2377" fmla="*/ 2480021 h 5692775"/>
              <a:gd name="connsiteX2378" fmla="*/ 581844 w 9350805"/>
              <a:gd name="connsiteY2378" fmla="*/ 2506324 h 5692775"/>
              <a:gd name="connsiteX2379" fmla="*/ 442952 w 9350805"/>
              <a:gd name="connsiteY2379" fmla="*/ 2502567 h 5692775"/>
              <a:gd name="connsiteX2380" fmla="*/ 450460 w 9350805"/>
              <a:gd name="connsiteY2380" fmla="*/ 2506324 h 5692775"/>
              <a:gd name="connsiteX2381" fmla="*/ 457968 w 9350805"/>
              <a:gd name="connsiteY2381" fmla="*/ 2506324 h 5692775"/>
              <a:gd name="connsiteX2382" fmla="*/ 427937 w 9350805"/>
              <a:gd name="connsiteY2382" fmla="*/ 2513839 h 5692775"/>
              <a:gd name="connsiteX2383" fmla="*/ 375384 w 9350805"/>
              <a:gd name="connsiteY2383" fmla="*/ 2532627 h 5692775"/>
              <a:gd name="connsiteX2384" fmla="*/ 352861 w 9350805"/>
              <a:gd name="connsiteY2384" fmla="*/ 2547658 h 5692775"/>
              <a:gd name="connsiteX2385" fmla="*/ 315322 w 9350805"/>
              <a:gd name="connsiteY2385" fmla="*/ 2592749 h 5692775"/>
              <a:gd name="connsiteX2386" fmla="*/ 300307 w 9350805"/>
              <a:gd name="connsiteY2386" fmla="*/ 2596507 h 5692775"/>
              <a:gd name="connsiteX2387" fmla="*/ 270276 w 9350805"/>
              <a:gd name="connsiteY2387" fmla="*/ 2607780 h 5692775"/>
              <a:gd name="connsiteX2388" fmla="*/ 225230 w 9350805"/>
              <a:gd name="connsiteY2388" fmla="*/ 2596507 h 5692775"/>
              <a:gd name="connsiteX2389" fmla="*/ 270276 w 9350805"/>
              <a:gd name="connsiteY2389" fmla="*/ 2570203 h 5692775"/>
              <a:gd name="connsiteX2390" fmla="*/ 213969 w 9350805"/>
              <a:gd name="connsiteY2390" fmla="*/ 2540143 h 5692775"/>
              <a:gd name="connsiteX2391" fmla="*/ 240245 w 9350805"/>
              <a:gd name="connsiteY2391" fmla="*/ 2547658 h 5692775"/>
              <a:gd name="connsiteX2392" fmla="*/ 236492 w 9350805"/>
              <a:gd name="connsiteY2392" fmla="*/ 2521355 h 5692775"/>
              <a:gd name="connsiteX2393" fmla="*/ 274030 w 9350805"/>
              <a:gd name="connsiteY2393" fmla="*/ 2510082 h 5692775"/>
              <a:gd name="connsiteX2394" fmla="*/ 277784 w 9350805"/>
              <a:gd name="connsiteY2394" fmla="*/ 2525112 h 5692775"/>
              <a:gd name="connsiteX2395" fmla="*/ 311568 w 9350805"/>
              <a:gd name="connsiteY2395" fmla="*/ 2532627 h 5692775"/>
              <a:gd name="connsiteX2396" fmla="*/ 349107 w 9350805"/>
              <a:gd name="connsiteY2396" fmla="*/ 2525112 h 5692775"/>
              <a:gd name="connsiteX2397" fmla="*/ 341599 w 9350805"/>
              <a:gd name="connsiteY2397" fmla="*/ 2502567 h 5692775"/>
              <a:gd name="connsiteX2398" fmla="*/ 367876 w 9350805"/>
              <a:gd name="connsiteY2398" fmla="*/ 2491294 h 5692775"/>
              <a:gd name="connsiteX2399" fmla="*/ 364122 w 9350805"/>
              <a:gd name="connsiteY2399" fmla="*/ 2480021 h 5692775"/>
              <a:gd name="connsiteX2400" fmla="*/ 379137 w 9350805"/>
              <a:gd name="connsiteY2400" fmla="*/ 2476264 h 5692775"/>
              <a:gd name="connsiteX2401" fmla="*/ 379137 w 9350805"/>
              <a:gd name="connsiteY2401" fmla="*/ 2461233 h 5692775"/>
              <a:gd name="connsiteX2402" fmla="*/ 412922 w 9350805"/>
              <a:gd name="connsiteY2402" fmla="*/ 2442445 h 5692775"/>
              <a:gd name="connsiteX2403" fmla="*/ 446706 w 9350805"/>
              <a:gd name="connsiteY2403" fmla="*/ 2427414 h 5692775"/>
              <a:gd name="connsiteX2404" fmla="*/ 476737 w 9350805"/>
              <a:gd name="connsiteY2404" fmla="*/ 2431172 h 5692775"/>
              <a:gd name="connsiteX2405" fmla="*/ 442952 w 9350805"/>
              <a:gd name="connsiteY2405" fmla="*/ 2389838 h 5692775"/>
              <a:gd name="connsiteX2406" fmla="*/ 454214 w 9350805"/>
              <a:gd name="connsiteY2406" fmla="*/ 2382323 h 5692775"/>
              <a:gd name="connsiteX2407" fmla="*/ 469229 w 9350805"/>
              <a:gd name="connsiteY2407" fmla="*/ 2401111 h 5692775"/>
              <a:gd name="connsiteX2408" fmla="*/ 491752 w 9350805"/>
              <a:gd name="connsiteY2408" fmla="*/ 2393596 h 5692775"/>
              <a:gd name="connsiteX2409" fmla="*/ 472983 w 9350805"/>
              <a:gd name="connsiteY2409" fmla="*/ 2378566 h 5692775"/>
              <a:gd name="connsiteX2410" fmla="*/ 491752 w 9350805"/>
              <a:gd name="connsiteY2410" fmla="*/ 2378566 h 5692775"/>
              <a:gd name="connsiteX2411" fmla="*/ 491752 w 9350805"/>
              <a:gd name="connsiteY2411" fmla="*/ 2374808 h 5692775"/>
              <a:gd name="connsiteX2412" fmla="*/ 469229 w 9350805"/>
              <a:gd name="connsiteY2412" fmla="*/ 2359778 h 5692775"/>
              <a:gd name="connsiteX2413" fmla="*/ 495506 w 9350805"/>
              <a:gd name="connsiteY2413" fmla="*/ 2337232 h 5692775"/>
              <a:gd name="connsiteX2414" fmla="*/ 503014 w 9350805"/>
              <a:gd name="connsiteY2414" fmla="*/ 2329717 h 5692775"/>
              <a:gd name="connsiteX2415" fmla="*/ 518029 w 9350805"/>
              <a:gd name="connsiteY2415" fmla="*/ 2314686 h 5692775"/>
              <a:gd name="connsiteX2416" fmla="*/ 525537 w 9350805"/>
              <a:gd name="connsiteY2416" fmla="*/ 2333474 h 5692775"/>
              <a:gd name="connsiteX2417" fmla="*/ 563075 w 9350805"/>
              <a:gd name="connsiteY2417" fmla="*/ 2318444 h 5692775"/>
              <a:gd name="connsiteX2418" fmla="*/ 589352 w 9350805"/>
              <a:gd name="connsiteY2418" fmla="*/ 2310929 h 5692775"/>
              <a:gd name="connsiteX2419" fmla="*/ 623137 w 9350805"/>
              <a:gd name="connsiteY2419" fmla="*/ 2292141 h 5692775"/>
              <a:gd name="connsiteX2420" fmla="*/ 623137 w 9350805"/>
              <a:gd name="connsiteY2420" fmla="*/ 2273353 h 5692775"/>
              <a:gd name="connsiteX2421" fmla="*/ 619383 w 9350805"/>
              <a:gd name="connsiteY2421" fmla="*/ 2273353 h 5692775"/>
              <a:gd name="connsiteX2422" fmla="*/ 611875 w 9350805"/>
              <a:gd name="connsiteY2422" fmla="*/ 2284626 h 5692775"/>
              <a:gd name="connsiteX2423" fmla="*/ 604367 w 9350805"/>
              <a:gd name="connsiteY2423" fmla="*/ 2288383 h 5692775"/>
              <a:gd name="connsiteX2424" fmla="*/ 596860 w 9350805"/>
              <a:gd name="connsiteY2424" fmla="*/ 2280868 h 5692775"/>
              <a:gd name="connsiteX2425" fmla="*/ 604367 w 9350805"/>
              <a:gd name="connsiteY2425" fmla="*/ 2269595 h 5692775"/>
              <a:gd name="connsiteX2426" fmla="*/ 649413 w 9350805"/>
              <a:gd name="connsiteY2426" fmla="*/ 2269595 h 5692775"/>
              <a:gd name="connsiteX2427" fmla="*/ 671936 w 9350805"/>
              <a:gd name="connsiteY2427" fmla="*/ 2254564 h 5692775"/>
              <a:gd name="connsiteX2428" fmla="*/ 747013 w 9350805"/>
              <a:gd name="connsiteY2428" fmla="*/ 2228261 h 5692775"/>
              <a:gd name="connsiteX2429" fmla="*/ 754521 w 9350805"/>
              <a:gd name="connsiteY2429" fmla="*/ 2224504 h 5692775"/>
              <a:gd name="connsiteX2430" fmla="*/ 705721 w 9350805"/>
              <a:gd name="connsiteY2430" fmla="*/ 2216989 h 5692775"/>
              <a:gd name="connsiteX2431" fmla="*/ 694459 w 9350805"/>
              <a:gd name="connsiteY2431" fmla="*/ 2190685 h 5692775"/>
              <a:gd name="connsiteX2432" fmla="*/ 634398 w 9350805"/>
              <a:gd name="connsiteY2432" fmla="*/ 2216989 h 5692775"/>
              <a:gd name="connsiteX2433" fmla="*/ 668183 w 9350805"/>
              <a:gd name="connsiteY2433" fmla="*/ 2232019 h 5692775"/>
              <a:gd name="connsiteX2434" fmla="*/ 641906 w 9350805"/>
              <a:gd name="connsiteY2434" fmla="*/ 2235776 h 5692775"/>
              <a:gd name="connsiteX2435" fmla="*/ 634398 w 9350805"/>
              <a:gd name="connsiteY2435" fmla="*/ 2258322 h 5692775"/>
              <a:gd name="connsiteX2436" fmla="*/ 630644 w 9350805"/>
              <a:gd name="connsiteY2436" fmla="*/ 2258322 h 5692775"/>
              <a:gd name="connsiteX2437" fmla="*/ 626890 w 9350805"/>
              <a:gd name="connsiteY2437" fmla="*/ 2239534 h 5692775"/>
              <a:gd name="connsiteX2438" fmla="*/ 596860 w 9350805"/>
              <a:gd name="connsiteY2438" fmla="*/ 2247049 h 5692775"/>
              <a:gd name="connsiteX2439" fmla="*/ 581844 w 9350805"/>
              <a:gd name="connsiteY2439" fmla="*/ 2250807 h 5692775"/>
              <a:gd name="connsiteX2440" fmla="*/ 566829 w 9350805"/>
              <a:gd name="connsiteY2440" fmla="*/ 2262080 h 5692775"/>
              <a:gd name="connsiteX2441" fmla="*/ 559321 w 9350805"/>
              <a:gd name="connsiteY2441" fmla="*/ 2273353 h 5692775"/>
              <a:gd name="connsiteX2442" fmla="*/ 446706 w 9350805"/>
              <a:gd name="connsiteY2442" fmla="*/ 2314686 h 5692775"/>
              <a:gd name="connsiteX2443" fmla="*/ 416676 w 9350805"/>
              <a:gd name="connsiteY2443" fmla="*/ 2318444 h 5692775"/>
              <a:gd name="connsiteX2444" fmla="*/ 427937 w 9350805"/>
              <a:gd name="connsiteY2444" fmla="*/ 2303413 h 5692775"/>
              <a:gd name="connsiteX2445" fmla="*/ 394153 w 9350805"/>
              <a:gd name="connsiteY2445" fmla="*/ 2307171 h 5692775"/>
              <a:gd name="connsiteX2446" fmla="*/ 394153 w 9350805"/>
              <a:gd name="connsiteY2446" fmla="*/ 2322201 h 5692775"/>
              <a:gd name="connsiteX2447" fmla="*/ 367876 w 9350805"/>
              <a:gd name="connsiteY2447" fmla="*/ 2329717 h 5692775"/>
              <a:gd name="connsiteX2448" fmla="*/ 352861 w 9350805"/>
              <a:gd name="connsiteY2448" fmla="*/ 2348505 h 5692775"/>
              <a:gd name="connsiteX2449" fmla="*/ 390399 w 9350805"/>
              <a:gd name="connsiteY2449" fmla="*/ 2352263 h 5692775"/>
              <a:gd name="connsiteX2450" fmla="*/ 364122 w 9350805"/>
              <a:gd name="connsiteY2450" fmla="*/ 2371050 h 5692775"/>
              <a:gd name="connsiteX2451" fmla="*/ 416676 w 9350805"/>
              <a:gd name="connsiteY2451" fmla="*/ 2374808 h 5692775"/>
              <a:gd name="connsiteX2452" fmla="*/ 382891 w 9350805"/>
              <a:gd name="connsiteY2452" fmla="*/ 2397354 h 5692775"/>
              <a:gd name="connsiteX2453" fmla="*/ 371630 w 9350805"/>
              <a:gd name="connsiteY2453" fmla="*/ 2389838 h 5692775"/>
              <a:gd name="connsiteX2454" fmla="*/ 326584 w 9350805"/>
              <a:gd name="connsiteY2454" fmla="*/ 2386081 h 5692775"/>
              <a:gd name="connsiteX2455" fmla="*/ 300307 w 9350805"/>
              <a:gd name="connsiteY2455" fmla="*/ 2393596 h 5692775"/>
              <a:gd name="connsiteX2456" fmla="*/ 266522 w 9350805"/>
              <a:gd name="connsiteY2456" fmla="*/ 2386081 h 5692775"/>
              <a:gd name="connsiteX2457" fmla="*/ 247753 w 9350805"/>
              <a:gd name="connsiteY2457" fmla="*/ 2397354 h 5692775"/>
              <a:gd name="connsiteX2458" fmla="*/ 228984 w 9350805"/>
              <a:gd name="connsiteY2458" fmla="*/ 2412384 h 5692775"/>
              <a:gd name="connsiteX2459" fmla="*/ 206461 w 9350805"/>
              <a:gd name="connsiteY2459" fmla="*/ 2412384 h 5692775"/>
              <a:gd name="connsiteX2460" fmla="*/ 183938 w 9350805"/>
              <a:gd name="connsiteY2460" fmla="*/ 2397354 h 5692775"/>
              <a:gd name="connsiteX2461" fmla="*/ 206461 w 9350805"/>
              <a:gd name="connsiteY2461" fmla="*/ 2382323 h 5692775"/>
              <a:gd name="connsiteX2462" fmla="*/ 206461 w 9350805"/>
              <a:gd name="connsiteY2462" fmla="*/ 2356020 h 5692775"/>
              <a:gd name="connsiteX2463" fmla="*/ 195199 w 9350805"/>
              <a:gd name="connsiteY2463" fmla="*/ 2344747 h 5692775"/>
              <a:gd name="connsiteX2464" fmla="*/ 180184 w 9350805"/>
              <a:gd name="connsiteY2464" fmla="*/ 2348505 h 5692775"/>
              <a:gd name="connsiteX2465" fmla="*/ 180184 w 9350805"/>
              <a:gd name="connsiteY2465" fmla="*/ 2325959 h 5692775"/>
              <a:gd name="connsiteX2466" fmla="*/ 150153 w 9350805"/>
              <a:gd name="connsiteY2466" fmla="*/ 2307171 h 5692775"/>
              <a:gd name="connsiteX2467" fmla="*/ 123876 w 9350805"/>
              <a:gd name="connsiteY2467" fmla="*/ 2292141 h 5692775"/>
              <a:gd name="connsiteX2468" fmla="*/ 127630 w 9350805"/>
              <a:gd name="connsiteY2468" fmla="*/ 2273353 h 5692775"/>
              <a:gd name="connsiteX2469" fmla="*/ 101353 w 9350805"/>
              <a:gd name="connsiteY2469" fmla="*/ 2273353 h 5692775"/>
              <a:gd name="connsiteX2470" fmla="*/ 67569 w 9350805"/>
              <a:gd name="connsiteY2470" fmla="*/ 2247049 h 5692775"/>
              <a:gd name="connsiteX2471" fmla="*/ 37538 w 9350805"/>
              <a:gd name="connsiteY2471" fmla="*/ 2277110 h 5692775"/>
              <a:gd name="connsiteX2472" fmla="*/ 45046 w 9350805"/>
              <a:gd name="connsiteY2472" fmla="*/ 2254564 h 5692775"/>
              <a:gd name="connsiteX2473" fmla="*/ 11261 w 9350805"/>
              <a:gd name="connsiteY2473" fmla="*/ 2239534 h 5692775"/>
              <a:gd name="connsiteX2474" fmla="*/ 11261 w 9350805"/>
              <a:gd name="connsiteY2474" fmla="*/ 2220746 h 5692775"/>
              <a:gd name="connsiteX2475" fmla="*/ 37538 w 9350805"/>
              <a:gd name="connsiteY2475" fmla="*/ 2224504 h 5692775"/>
              <a:gd name="connsiteX2476" fmla="*/ 60061 w 9350805"/>
              <a:gd name="connsiteY2476" fmla="*/ 2216989 h 5692775"/>
              <a:gd name="connsiteX2477" fmla="*/ 11261 w 9350805"/>
              <a:gd name="connsiteY2477" fmla="*/ 2138079 h 5692775"/>
              <a:gd name="connsiteX2478" fmla="*/ 41292 w 9350805"/>
              <a:gd name="connsiteY2478" fmla="*/ 2126806 h 5692775"/>
              <a:gd name="connsiteX2479" fmla="*/ 52554 w 9350805"/>
              <a:gd name="connsiteY2479" fmla="*/ 2168140 h 5692775"/>
              <a:gd name="connsiteX2480" fmla="*/ 63815 w 9350805"/>
              <a:gd name="connsiteY2480" fmla="*/ 2213231 h 5692775"/>
              <a:gd name="connsiteX2481" fmla="*/ 93846 w 9350805"/>
              <a:gd name="connsiteY2481" fmla="*/ 2175655 h 5692775"/>
              <a:gd name="connsiteX2482" fmla="*/ 123876 w 9350805"/>
              <a:gd name="connsiteY2482" fmla="*/ 2164382 h 5692775"/>
              <a:gd name="connsiteX2483" fmla="*/ 161415 w 9350805"/>
              <a:gd name="connsiteY2483" fmla="*/ 2141836 h 5692775"/>
              <a:gd name="connsiteX2484" fmla="*/ 195199 w 9350805"/>
              <a:gd name="connsiteY2484" fmla="*/ 2134321 h 5692775"/>
              <a:gd name="connsiteX2485" fmla="*/ 213969 w 9350805"/>
              <a:gd name="connsiteY2485" fmla="*/ 2119291 h 5692775"/>
              <a:gd name="connsiteX2486" fmla="*/ 232738 w 9350805"/>
              <a:gd name="connsiteY2486" fmla="*/ 2092988 h 5692775"/>
              <a:gd name="connsiteX2487" fmla="*/ 281538 w 9350805"/>
              <a:gd name="connsiteY2487" fmla="*/ 2123048 h 5692775"/>
              <a:gd name="connsiteX2488" fmla="*/ 300307 w 9350805"/>
              <a:gd name="connsiteY2488" fmla="*/ 2126806 h 5692775"/>
              <a:gd name="connsiteX2489" fmla="*/ 296553 w 9350805"/>
              <a:gd name="connsiteY2489" fmla="*/ 2108018 h 5692775"/>
              <a:gd name="connsiteX2490" fmla="*/ 300307 w 9350805"/>
              <a:gd name="connsiteY2490" fmla="*/ 2100503 h 5692775"/>
              <a:gd name="connsiteX2491" fmla="*/ 330338 w 9350805"/>
              <a:gd name="connsiteY2491" fmla="*/ 2115533 h 5692775"/>
              <a:gd name="connsiteX2492" fmla="*/ 360368 w 9350805"/>
              <a:gd name="connsiteY2492" fmla="*/ 2115533 h 5692775"/>
              <a:gd name="connsiteX2493" fmla="*/ 300307 w 9350805"/>
              <a:gd name="connsiteY2493" fmla="*/ 2077957 h 5692775"/>
              <a:gd name="connsiteX2494" fmla="*/ 300307 w 9350805"/>
              <a:gd name="connsiteY2494" fmla="*/ 2074199 h 5692775"/>
              <a:gd name="connsiteX2495" fmla="*/ 356614 w 9350805"/>
              <a:gd name="connsiteY2495" fmla="*/ 2085472 h 5692775"/>
              <a:gd name="connsiteX2496" fmla="*/ 367876 w 9350805"/>
              <a:gd name="connsiteY2496" fmla="*/ 2081715 h 5692775"/>
              <a:gd name="connsiteX2497" fmla="*/ 390399 w 9350805"/>
              <a:gd name="connsiteY2497" fmla="*/ 2055411 h 5692775"/>
              <a:gd name="connsiteX2498" fmla="*/ 375384 w 9350805"/>
              <a:gd name="connsiteY2498" fmla="*/ 2032866 h 5692775"/>
              <a:gd name="connsiteX2499" fmla="*/ 349107 w 9350805"/>
              <a:gd name="connsiteY2499" fmla="*/ 2047896 h 5692775"/>
              <a:gd name="connsiteX2500" fmla="*/ 360368 w 9350805"/>
              <a:gd name="connsiteY2500" fmla="*/ 2029108 h 5692775"/>
              <a:gd name="connsiteX2501" fmla="*/ 382891 w 9350805"/>
              <a:gd name="connsiteY2501" fmla="*/ 2025351 h 5692775"/>
              <a:gd name="connsiteX2502" fmla="*/ 405414 w 9350805"/>
              <a:gd name="connsiteY2502" fmla="*/ 2036623 h 5692775"/>
              <a:gd name="connsiteX2503" fmla="*/ 427937 w 9350805"/>
              <a:gd name="connsiteY2503" fmla="*/ 2040381 h 5692775"/>
              <a:gd name="connsiteX2504" fmla="*/ 446706 w 9350805"/>
              <a:gd name="connsiteY2504" fmla="*/ 2029108 h 5692775"/>
              <a:gd name="connsiteX2505" fmla="*/ 514275 w 9350805"/>
              <a:gd name="connsiteY2505" fmla="*/ 2010320 h 5692775"/>
              <a:gd name="connsiteX2506" fmla="*/ 574337 w 9350805"/>
              <a:gd name="connsiteY2506" fmla="*/ 1995290 h 5692775"/>
              <a:gd name="connsiteX2507" fmla="*/ 645660 w 9350805"/>
              <a:gd name="connsiteY2507" fmla="*/ 2010320 h 5692775"/>
              <a:gd name="connsiteX2508" fmla="*/ 611875 w 9350805"/>
              <a:gd name="connsiteY2508" fmla="*/ 2006562 h 5692775"/>
              <a:gd name="connsiteX2509" fmla="*/ 608121 w 9350805"/>
              <a:gd name="connsiteY2509" fmla="*/ 1999047 h 5692775"/>
              <a:gd name="connsiteX2510" fmla="*/ 589352 w 9350805"/>
              <a:gd name="connsiteY2510" fmla="*/ 1984017 h 5692775"/>
              <a:gd name="connsiteX2511" fmla="*/ 548060 w 9350805"/>
              <a:gd name="connsiteY2511" fmla="*/ 1987774 h 5692775"/>
              <a:gd name="connsiteX2512" fmla="*/ 503014 w 9350805"/>
              <a:gd name="connsiteY2512" fmla="*/ 1987774 h 5692775"/>
              <a:gd name="connsiteX2513" fmla="*/ 491752 w 9350805"/>
              <a:gd name="connsiteY2513" fmla="*/ 1987774 h 5692775"/>
              <a:gd name="connsiteX2514" fmla="*/ 469229 w 9350805"/>
              <a:gd name="connsiteY2514" fmla="*/ 2002805 h 5692775"/>
              <a:gd name="connsiteX2515" fmla="*/ 435445 w 9350805"/>
              <a:gd name="connsiteY2515" fmla="*/ 2021593 h 5692775"/>
              <a:gd name="connsiteX2516" fmla="*/ 420429 w 9350805"/>
              <a:gd name="connsiteY2516" fmla="*/ 2006562 h 5692775"/>
              <a:gd name="connsiteX2517" fmla="*/ 578091 w 9350805"/>
              <a:gd name="connsiteY2517" fmla="*/ 1927653 h 5692775"/>
              <a:gd name="connsiteX2518" fmla="*/ 585598 w 9350805"/>
              <a:gd name="connsiteY2518" fmla="*/ 1905107 h 5692775"/>
              <a:gd name="connsiteX2519" fmla="*/ 600614 w 9350805"/>
              <a:gd name="connsiteY2519" fmla="*/ 1901350 h 5692775"/>
              <a:gd name="connsiteX2520" fmla="*/ 626890 w 9350805"/>
              <a:gd name="connsiteY2520" fmla="*/ 1893834 h 5692775"/>
              <a:gd name="connsiteX2521" fmla="*/ 653167 w 9350805"/>
              <a:gd name="connsiteY2521" fmla="*/ 1878804 h 5692775"/>
              <a:gd name="connsiteX2522" fmla="*/ 694459 w 9350805"/>
              <a:gd name="connsiteY2522" fmla="*/ 1867531 h 5692775"/>
              <a:gd name="connsiteX2523" fmla="*/ 735752 w 9350805"/>
              <a:gd name="connsiteY2523" fmla="*/ 1860016 h 5692775"/>
              <a:gd name="connsiteX2524" fmla="*/ 698213 w 9350805"/>
              <a:gd name="connsiteY2524" fmla="*/ 1863773 h 5692775"/>
              <a:gd name="connsiteX2525" fmla="*/ 701967 w 9350805"/>
              <a:gd name="connsiteY2525" fmla="*/ 1856258 h 5692775"/>
              <a:gd name="connsiteX2526" fmla="*/ 728244 w 9350805"/>
              <a:gd name="connsiteY2526" fmla="*/ 1837470 h 5692775"/>
              <a:gd name="connsiteX2527" fmla="*/ 750767 w 9350805"/>
              <a:gd name="connsiteY2527" fmla="*/ 1837470 h 5692775"/>
              <a:gd name="connsiteX2528" fmla="*/ 747013 w 9350805"/>
              <a:gd name="connsiteY2528" fmla="*/ 1818682 h 5692775"/>
              <a:gd name="connsiteX2529" fmla="*/ 795813 w 9350805"/>
              <a:gd name="connsiteY2529" fmla="*/ 1799894 h 5692775"/>
              <a:gd name="connsiteX2530" fmla="*/ 833352 w 9350805"/>
              <a:gd name="connsiteY2530" fmla="*/ 1766076 h 5692775"/>
              <a:gd name="connsiteX2531" fmla="*/ 777044 w 9350805"/>
              <a:gd name="connsiteY2531" fmla="*/ 1769833 h 5692775"/>
              <a:gd name="connsiteX2532" fmla="*/ 822090 w 9350805"/>
              <a:gd name="connsiteY2532" fmla="*/ 1751045 h 5692775"/>
              <a:gd name="connsiteX2533" fmla="*/ 840859 w 9350805"/>
              <a:gd name="connsiteY2533" fmla="*/ 1743530 h 5692775"/>
              <a:gd name="connsiteX2534" fmla="*/ 882151 w 9350805"/>
              <a:gd name="connsiteY2534" fmla="*/ 1717227 h 5692775"/>
              <a:gd name="connsiteX2535" fmla="*/ 878398 w 9350805"/>
              <a:gd name="connsiteY2535" fmla="*/ 1713469 h 5692775"/>
              <a:gd name="connsiteX2536" fmla="*/ 912182 w 9350805"/>
              <a:gd name="connsiteY2536" fmla="*/ 1683408 h 5692775"/>
              <a:gd name="connsiteX2537" fmla="*/ 882151 w 9350805"/>
              <a:gd name="connsiteY2537" fmla="*/ 1679651 h 5692775"/>
              <a:gd name="connsiteX2538" fmla="*/ 792059 w 9350805"/>
              <a:gd name="connsiteY2538" fmla="*/ 1717227 h 5692775"/>
              <a:gd name="connsiteX2539" fmla="*/ 773290 w 9350805"/>
              <a:gd name="connsiteY2539" fmla="*/ 1690923 h 5692775"/>
              <a:gd name="connsiteX2540" fmla="*/ 731998 w 9350805"/>
              <a:gd name="connsiteY2540" fmla="*/ 1672135 h 5692775"/>
              <a:gd name="connsiteX2541" fmla="*/ 720736 w 9350805"/>
              <a:gd name="connsiteY2541" fmla="*/ 1683408 h 5692775"/>
              <a:gd name="connsiteX2542" fmla="*/ 705721 w 9350805"/>
              <a:gd name="connsiteY2542" fmla="*/ 1679651 h 5692775"/>
              <a:gd name="connsiteX2543" fmla="*/ 713229 w 9350805"/>
              <a:gd name="connsiteY2543" fmla="*/ 1642075 h 5692775"/>
              <a:gd name="connsiteX2544" fmla="*/ 698213 w 9350805"/>
              <a:gd name="connsiteY2544" fmla="*/ 1642075 h 5692775"/>
              <a:gd name="connsiteX2545" fmla="*/ 653167 w 9350805"/>
              <a:gd name="connsiteY2545" fmla="*/ 1675893 h 5692775"/>
              <a:gd name="connsiteX2546" fmla="*/ 690706 w 9350805"/>
              <a:gd name="connsiteY2546" fmla="*/ 1645832 h 5692775"/>
              <a:gd name="connsiteX2547" fmla="*/ 690706 w 9350805"/>
              <a:gd name="connsiteY2547" fmla="*/ 1642075 h 5692775"/>
              <a:gd name="connsiteX2548" fmla="*/ 660675 w 9350805"/>
              <a:gd name="connsiteY2548" fmla="*/ 1645832 h 5692775"/>
              <a:gd name="connsiteX2549" fmla="*/ 679444 w 9350805"/>
              <a:gd name="connsiteY2549" fmla="*/ 1638317 h 5692775"/>
              <a:gd name="connsiteX2550" fmla="*/ 671936 w 9350805"/>
              <a:gd name="connsiteY2550" fmla="*/ 1627044 h 5692775"/>
              <a:gd name="connsiteX2551" fmla="*/ 701967 w 9350805"/>
              <a:gd name="connsiteY2551" fmla="*/ 1612014 h 5692775"/>
              <a:gd name="connsiteX2552" fmla="*/ 679444 w 9350805"/>
              <a:gd name="connsiteY2552" fmla="*/ 1608256 h 5692775"/>
              <a:gd name="connsiteX2553" fmla="*/ 679444 w 9350805"/>
              <a:gd name="connsiteY2553" fmla="*/ 1600741 h 5692775"/>
              <a:gd name="connsiteX2554" fmla="*/ 735752 w 9350805"/>
              <a:gd name="connsiteY2554" fmla="*/ 1578195 h 5692775"/>
              <a:gd name="connsiteX2555" fmla="*/ 747013 w 9350805"/>
              <a:gd name="connsiteY2555" fmla="*/ 1566922 h 5692775"/>
              <a:gd name="connsiteX2556" fmla="*/ 807075 w 9350805"/>
              <a:gd name="connsiteY2556" fmla="*/ 1540619 h 5692775"/>
              <a:gd name="connsiteX2557" fmla="*/ 855875 w 9350805"/>
              <a:gd name="connsiteY2557" fmla="*/ 1536862 h 5692775"/>
              <a:gd name="connsiteX2558" fmla="*/ 867136 w 9350805"/>
              <a:gd name="connsiteY2558" fmla="*/ 1533104 h 5692775"/>
              <a:gd name="connsiteX2559" fmla="*/ 822090 w 9350805"/>
              <a:gd name="connsiteY2559" fmla="*/ 1514316 h 5692775"/>
              <a:gd name="connsiteX2560" fmla="*/ 784552 w 9350805"/>
              <a:gd name="connsiteY2560" fmla="*/ 1529346 h 5692775"/>
              <a:gd name="connsiteX2561" fmla="*/ 784552 w 9350805"/>
              <a:gd name="connsiteY2561" fmla="*/ 1525589 h 5692775"/>
              <a:gd name="connsiteX2562" fmla="*/ 807075 w 9350805"/>
              <a:gd name="connsiteY2562" fmla="*/ 1506801 h 5692775"/>
              <a:gd name="connsiteX2563" fmla="*/ 807075 w 9350805"/>
              <a:gd name="connsiteY2563" fmla="*/ 1499285 h 5692775"/>
              <a:gd name="connsiteX2564" fmla="*/ 784552 w 9350805"/>
              <a:gd name="connsiteY2564" fmla="*/ 1499285 h 5692775"/>
              <a:gd name="connsiteX2565" fmla="*/ 780798 w 9350805"/>
              <a:gd name="connsiteY2565" fmla="*/ 1499285 h 5692775"/>
              <a:gd name="connsiteX2566" fmla="*/ 739506 w 9350805"/>
              <a:gd name="connsiteY2566" fmla="*/ 1506801 h 5692775"/>
              <a:gd name="connsiteX2567" fmla="*/ 690706 w 9350805"/>
              <a:gd name="connsiteY2567" fmla="*/ 1506801 h 5692775"/>
              <a:gd name="connsiteX2568" fmla="*/ 679444 w 9350805"/>
              <a:gd name="connsiteY2568" fmla="*/ 1503043 h 5692775"/>
              <a:gd name="connsiteX2569" fmla="*/ 679444 w 9350805"/>
              <a:gd name="connsiteY2569" fmla="*/ 1491770 h 5692775"/>
              <a:gd name="connsiteX2570" fmla="*/ 656921 w 9350805"/>
              <a:gd name="connsiteY2570" fmla="*/ 1499285 h 5692775"/>
              <a:gd name="connsiteX2571" fmla="*/ 604367 w 9350805"/>
              <a:gd name="connsiteY2571" fmla="*/ 1476740 h 5692775"/>
              <a:gd name="connsiteX2572" fmla="*/ 581844 w 9350805"/>
              <a:gd name="connsiteY2572" fmla="*/ 1469225 h 5692775"/>
              <a:gd name="connsiteX2573" fmla="*/ 634398 w 9350805"/>
              <a:gd name="connsiteY2573" fmla="*/ 1439164 h 5692775"/>
              <a:gd name="connsiteX2574" fmla="*/ 623137 w 9350805"/>
              <a:gd name="connsiteY2574" fmla="*/ 1435406 h 5692775"/>
              <a:gd name="connsiteX2575" fmla="*/ 623137 w 9350805"/>
              <a:gd name="connsiteY2575" fmla="*/ 1431649 h 5692775"/>
              <a:gd name="connsiteX2576" fmla="*/ 645660 w 9350805"/>
              <a:gd name="connsiteY2576" fmla="*/ 1442921 h 5692775"/>
              <a:gd name="connsiteX2577" fmla="*/ 645660 w 9350805"/>
              <a:gd name="connsiteY2577" fmla="*/ 1439164 h 5692775"/>
              <a:gd name="connsiteX2578" fmla="*/ 675690 w 9350805"/>
              <a:gd name="connsiteY2578" fmla="*/ 1442921 h 5692775"/>
              <a:gd name="connsiteX2579" fmla="*/ 671936 w 9350805"/>
              <a:gd name="connsiteY2579" fmla="*/ 1439164 h 5692775"/>
              <a:gd name="connsiteX2580" fmla="*/ 716983 w 9350805"/>
              <a:gd name="connsiteY2580" fmla="*/ 1431649 h 5692775"/>
              <a:gd name="connsiteX2581" fmla="*/ 739506 w 9350805"/>
              <a:gd name="connsiteY2581" fmla="*/ 1405345 h 5692775"/>
              <a:gd name="connsiteX2582" fmla="*/ 724490 w 9350805"/>
              <a:gd name="connsiteY2582" fmla="*/ 1401588 h 5692775"/>
              <a:gd name="connsiteX2583" fmla="*/ 799567 w 9350805"/>
              <a:gd name="connsiteY2583" fmla="*/ 1356496 h 5692775"/>
              <a:gd name="connsiteX2584" fmla="*/ 807075 w 9350805"/>
              <a:gd name="connsiteY2584" fmla="*/ 1375284 h 5692775"/>
              <a:gd name="connsiteX2585" fmla="*/ 803321 w 9350805"/>
              <a:gd name="connsiteY2585" fmla="*/ 1416618 h 5692775"/>
              <a:gd name="connsiteX2586" fmla="*/ 863382 w 9350805"/>
              <a:gd name="connsiteY2586" fmla="*/ 1375284 h 5692775"/>
              <a:gd name="connsiteX2587" fmla="*/ 867136 w 9350805"/>
              <a:gd name="connsiteY2587" fmla="*/ 1379042 h 5692775"/>
              <a:gd name="connsiteX2588" fmla="*/ 848367 w 9350805"/>
              <a:gd name="connsiteY2588" fmla="*/ 1401588 h 5692775"/>
              <a:gd name="connsiteX2589" fmla="*/ 885905 w 9350805"/>
              <a:gd name="connsiteY2589" fmla="*/ 1409103 h 5692775"/>
              <a:gd name="connsiteX2590" fmla="*/ 908428 w 9350805"/>
              <a:gd name="connsiteY2590" fmla="*/ 1409103 h 5692775"/>
              <a:gd name="connsiteX2591" fmla="*/ 968490 w 9350805"/>
              <a:gd name="connsiteY2591" fmla="*/ 1375284 h 5692775"/>
              <a:gd name="connsiteX2592" fmla="*/ 983505 w 9350805"/>
              <a:gd name="connsiteY2592" fmla="*/ 1371527 h 5692775"/>
              <a:gd name="connsiteX2593" fmla="*/ 983505 w 9350805"/>
              <a:gd name="connsiteY2593" fmla="*/ 1364012 h 5692775"/>
              <a:gd name="connsiteX2594" fmla="*/ 945967 w 9350805"/>
              <a:gd name="connsiteY2594" fmla="*/ 1364012 h 5692775"/>
              <a:gd name="connsiteX2595" fmla="*/ 945967 w 9350805"/>
              <a:gd name="connsiteY2595" fmla="*/ 1356496 h 5692775"/>
              <a:gd name="connsiteX2596" fmla="*/ 1069843 w 9350805"/>
              <a:gd name="connsiteY2596" fmla="*/ 1315163 h 5692775"/>
              <a:gd name="connsiteX2597" fmla="*/ 1024797 w 9350805"/>
              <a:gd name="connsiteY2597" fmla="*/ 1303890 h 5692775"/>
              <a:gd name="connsiteX2598" fmla="*/ 1009782 w 9350805"/>
              <a:gd name="connsiteY2598" fmla="*/ 1318920 h 5692775"/>
              <a:gd name="connsiteX2599" fmla="*/ 1006028 w 9350805"/>
              <a:gd name="connsiteY2599" fmla="*/ 1322678 h 5692775"/>
              <a:gd name="connsiteX2600" fmla="*/ 1002274 w 9350805"/>
              <a:gd name="connsiteY2600" fmla="*/ 1318920 h 5692775"/>
              <a:gd name="connsiteX2601" fmla="*/ 994767 w 9350805"/>
              <a:gd name="connsiteY2601" fmla="*/ 1315163 h 5692775"/>
              <a:gd name="connsiteX2602" fmla="*/ 942213 w 9350805"/>
              <a:gd name="connsiteY2602" fmla="*/ 1318920 h 5692775"/>
              <a:gd name="connsiteX2603" fmla="*/ 867136 w 9350805"/>
              <a:gd name="connsiteY2603" fmla="*/ 1330193 h 5692775"/>
              <a:gd name="connsiteX2604" fmla="*/ 855875 w 9350805"/>
              <a:gd name="connsiteY2604" fmla="*/ 1326436 h 5692775"/>
              <a:gd name="connsiteX2605" fmla="*/ 784552 w 9350805"/>
              <a:gd name="connsiteY2605" fmla="*/ 1303890 h 5692775"/>
              <a:gd name="connsiteX2606" fmla="*/ 784552 w 9350805"/>
              <a:gd name="connsiteY2606" fmla="*/ 1318920 h 5692775"/>
              <a:gd name="connsiteX2607" fmla="*/ 743259 w 9350805"/>
              <a:gd name="connsiteY2607" fmla="*/ 1307648 h 5692775"/>
              <a:gd name="connsiteX2608" fmla="*/ 739506 w 9350805"/>
              <a:gd name="connsiteY2608" fmla="*/ 1300132 h 5692775"/>
              <a:gd name="connsiteX2609" fmla="*/ 762029 w 9350805"/>
              <a:gd name="connsiteY2609" fmla="*/ 1288859 h 5692775"/>
              <a:gd name="connsiteX2610" fmla="*/ 735752 w 9350805"/>
              <a:gd name="connsiteY2610" fmla="*/ 1288859 h 5692775"/>
              <a:gd name="connsiteX2611" fmla="*/ 724490 w 9350805"/>
              <a:gd name="connsiteY2611" fmla="*/ 1311405 h 5692775"/>
              <a:gd name="connsiteX2612" fmla="*/ 750767 w 9350805"/>
              <a:gd name="connsiteY2612" fmla="*/ 1337708 h 5692775"/>
              <a:gd name="connsiteX2613" fmla="*/ 623137 w 9350805"/>
              <a:gd name="connsiteY2613" fmla="*/ 1337708 h 5692775"/>
              <a:gd name="connsiteX2614" fmla="*/ 611875 w 9350805"/>
              <a:gd name="connsiteY2614" fmla="*/ 1318920 h 5692775"/>
              <a:gd name="connsiteX2615" fmla="*/ 630644 w 9350805"/>
              <a:gd name="connsiteY2615" fmla="*/ 1311405 h 5692775"/>
              <a:gd name="connsiteX2616" fmla="*/ 653167 w 9350805"/>
              <a:gd name="connsiteY2616" fmla="*/ 1285102 h 5692775"/>
              <a:gd name="connsiteX2617" fmla="*/ 611875 w 9350805"/>
              <a:gd name="connsiteY2617" fmla="*/ 1243768 h 5692775"/>
              <a:gd name="connsiteX2618" fmla="*/ 619383 w 9350805"/>
              <a:gd name="connsiteY2618" fmla="*/ 1232495 h 5692775"/>
              <a:gd name="connsiteX2619" fmla="*/ 596860 w 9350805"/>
              <a:gd name="connsiteY2619" fmla="*/ 1228738 h 5692775"/>
              <a:gd name="connsiteX2620" fmla="*/ 634398 w 9350805"/>
              <a:gd name="connsiteY2620" fmla="*/ 1206192 h 5692775"/>
              <a:gd name="connsiteX2621" fmla="*/ 593106 w 9350805"/>
              <a:gd name="connsiteY2621" fmla="*/ 1194919 h 5692775"/>
              <a:gd name="connsiteX2622" fmla="*/ 551814 w 9350805"/>
              <a:gd name="connsiteY2622" fmla="*/ 1198677 h 5692775"/>
              <a:gd name="connsiteX2623" fmla="*/ 551814 w 9350805"/>
              <a:gd name="connsiteY2623" fmla="*/ 1194919 h 5692775"/>
              <a:gd name="connsiteX2624" fmla="*/ 578091 w 9350805"/>
              <a:gd name="connsiteY2624" fmla="*/ 1187404 h 5692775"/>
              <a:gd name="connsiteX2625" fmla="*/ 581844 w 9350805"/>
              <a:gd name="connsiteY2625" fmla="*/ 1176131 h 5692775"/>
              <a:gd name="connsiteX2626" fmla="*/ 611875 w 9350805"/>
              <a:gd name="connsiteY2626" fmla="*/ 1187404 h 5692775"/>
              <a:gd name="connsiteX2627" fmla="*/ 649413 w 9350805"/>
              <a:gd name="connsiteY2627" fmla="*/ 1183646 h 5692775"/>
              <a:gd name="connsiteX2628" fmla="*/ 630644 w 9350805"/>
              <a:gd name="connsiteY2628" fmla="*/ 1161101 h 5692775"/>
              <a:gd name="connsiteX2629" fmla="*/ 638152 w 9350805"/>
              <a:gd name="connsiteY2629" fmla="*/ 1146070 h 5692775"/>
              <a:gd name="connsiteX2630" fmla="*/ 615629 w 9350805"/>
              <a:gd name="connsiteY2630" fmla="*/ 1127282 h 5692775"/>
              <a:gd name="connsiteX2631" fmla="*/ 619383 w 9350805"/>
              <a:gd name="connsiteY2631" fmla="*/ 1097222 h 5692775"/>
              <a:gd name="connsiteX2632" fmla="*/ 686952 w 9350805"/>
              <a:gd name="connsiteY2632" fmla="*/ 1078433 h 5692775"/>
              <a:gd name="connsiteX2633" fmla="*/ 762029 w 9350805"/>
              <a:gd name="connsiteY2633" fmla="*/ 1055888 h 5692775"/>
              <a:gd name="connsiteX2634" fmla="*/ 825844 w 9350805"/>
              <a:gd name="connsiteY2634" fmla="*/ 1040857 h 5692775"/>
              <a:gd name="connsiteX2635" fmla="*/ 840859 w 9350805"/>
              <a:gd name="connsiteY2635" fmla="*/ 1037100 h 5692775"/>
              <a:gd name="connsiteX2636" fmla="*/ 829598 w 9350805"/>
              <a:gd name="connsiteY2636" fmla="*/ 1025827 h 5692775"/>
              <a:gd name="connsiteX2637" fmla="*/ 784552 w 9350805"/>
              <a:gd name="connsiteY2637" fmla="*/ 1025827 h 5692775"/>
              <a:gd name="connsiteX2638" fmla="*/ 720736 w 9350805"/>
              <a:gd name="connsiteY2638" fmla="*/ 1022069 h 5692775"/>
              <a:gd name="connsiteX2639" fmla="*/ 701967 w 9350805"/>
              <a:gd name="connsiteY2639" fmla="*/ 1025827 h 5692775"/>
              <a:gd name="connsiteX2640" fmla="*/ 649413 w 9350805"/>
              <a:gd name="connsiteY2640" fmla="*/ 1014554 h 5692775"/>
              <a:gd name="connsiteX2641" fmla="*/ 634398 w 9350805"/>
              <a:gd name="connsiteY2641" fmla="*/ 1010797 h 5692775"/>
              <a:gd name="connsiteX2642" fmla="*/ 600614 w 9350805"/>
              <a:gd name="connsiteY2642" fmla="*/ 1007039 h 5692775"/>
              <a:gd name="connsiteX2643" fmla="*/ 589352 w 9350805"/>
              <a:gd name="connsiteY2643" fmla="*/ 999524 h 5692775"/>
              <a:gd name="connsiteX2644" fmla="*/ 645660 w 9350805"/>
              <a:gd name="connsiteY2644" fmla="*/ 995766 h 5692775"/>
              <a:gd name="connsiteX2645" fmla="*/ 743259 w 9350805"/>
              <a:gd name="connsiteY2645" fmla="*/ 995766 h 5692775"/>
              <a:gd name="connsiteX2646" fmla="*/ 784552 w 9350805"/>
              <a:gd name="connsiteY2646" fmla="*/ 988251 h 5692775"/>
              <a:gd name="connsiteX2647" fmla="*/ 780798 w 9350805"/>
              <a:gd name="connsiteY2647" fmla="*/ 984493 h 5692775"/>
              <a:gd name="connsiteX2648" fmla="*/ 743259 w 9350805"/>
              <a:gd name="connsiteY2648" fmla="*/ 973220 h 5692775"/>
              <a:gd name="connsiteX2649" fmla="*/ 747013 w 9350805"/>
              <a:gd name="connsiteY2649" fmla="*/ 969463 h 5692775"/>
              <a:gd name="connsiteX2650" fmla="*/ 773290 w 9350805"/>
              <a:gd name="connsiteY2650" fmla="*/ 976978 h 5692775"/>
              <a:gd name="connsiteX2651" fmla="*/ 780798 w 9350805"/>
              <a:gd name="connsiteY2651" fmla="*/ 961948 h 5692775"/>
              <a:gd name="connsiteX2652" fmla="*/ 818336 w 9350805"/>
              <a:gd name="connsiteY2652" fmla="*/ 946917 h 5692775"/>
              <a:gd name="connsiteX2653" fmla="*/ 829598 w 9350805"/>
              <a:gd name="connsiteY2653" fmla="*/ 935644 h 5692775"/>
              <a:gd name="connsiteX2654" fmla="*/ 870890 w 9350805"/>
              <a:gd name="connsiteY2654" fmla="*/ 901826 h 5692775"/>
              <a:gd name="connsiteX2655" fmla="*/ 867136 w 9350805"/>
              <a:gd name="connsiteY2655" fmla="*/ 886795 h 5692775"/>
              <a:gd name="connsiteX2656" fmla="*/ 848367 w 9350805"/>
              <a:gd name="connsiteY2656" fmla="*/ 886795 h 5692775"/>
              <a:gd name="connsiteX2657" fmla="*/ 825844 w 9350805"/>
              <a:gd name="connsiteY2657" fmla="*/ 898068 h 5692775"/>
              <a:gd name="connsiteX2658" fmla="*/ 825844 w 9350805"/>
              <a:gd name="connsiteY2658" fmla="*/ 909341 h 5692775"/>
              <a:gd name="connsiteX2659" fmla="*/ 750767 w 9350805"/>
              <a:gd name="connsiteY2659" fmla="*/ 920614 h 5692775"/>
              <a:gd name="connsiteX2660" fmla="*/ 799567 w 9350805"/>
              <a:gd name="connsiteY2660" fmla="*/ 913099 h 5692775"/>
              <a:gd name="connsiteX2661" fmla="*/ 799567 w 9350805"/>
              <a:gd name="connsiteY2661" fmla="*/ 916856 h 5692775"/>
              <a:gd name="connsiteX2662" fmla="*/ 788306 w 9350805"/>
              <a:gd name="connsiteY2662" fmla="*/ 924372 h 5692775"/>
              <a:gd name="connsiteX2663" fmla="*/ 701967 w 9350805"/>
              <a:gd name="connsiteY2663" fmla="*/ 928129 h 5692775"/>
              <a:gd name="connsiteX2664" fmla="*/ 675690 w 9350805"/>
              <a:gd name="connsiteY2664" fmla="*/ 913099 h 5692775"/>
              <a:gd name="connsiteX2665" fmla="*/ 656921 w 9350805"/>
              <a:gd name="connsiteY2665" fmla="*/ 909341 h 5692775"/>
              <a:gd name="connsiteX2666" fmla="*/ 596860 w 9350805"/>
              <a:gd name="connsiteY2666" fmla="*/ 913099 h 5692775"/>
              <a:gd name="connsiteX2667" fmla="*/ 548060 w 9350805"/>
              <a:gd name="connsiteY2667" fmla="*/ 913099 h 5692775"/>
              <a:gd name="connsiteX2668" fmla="*/ 521783 w 9350805"/>
              <a:gd name="connsiteY2668" fmla="*/ 909341 h 5692775"/>
              <a:gd name="connsiteX2669" fmla="*/ 503014 w 9350805"/>
              <a:gd name="connsiteY2669" fmla="*/ 913099 h 5692775"/>
              <a:gd name="connsiteX2670" fmla="*/ 491752 w 9350805"/>
              <a:gd name="connsiteY2670" fmla="*/ 920614 h 5692775"/>
              <a:gd name="connsiteX2671" fmla="*/ 476737 w 9350805"/>
              <a:gd name="connsiteY2671" fmla="*/ 905584 h 5692775"/>
              <a:gd name="connsiteX2672" fmla="*/ 525537 w 9350805"/>
              <a:gd name="connsiteY2672" fmla="*/ 894311 h 5692775"/>
              <a:gd name="connsiteX2673" fmla="*/ 521783 w 9350805"/>
              <a:gd name="connsiteY2673" fmla="*/ 871765 h 5692775"/>
              <a:gd name="connsiteX2674" fmla="*/ 551814 w 9350805"/>
              <a:gd name="connsiteY2674" fmla="*/ 871765 h 5692775"/>
              <a:gd name="connsiteX2675" fmla="*/ 585598 w 9350805"/>
              <a:gd name="connsiteY2675" fmla="*/ 860492 h 5692775"/>
              <a:gd name="connsiteX2676" fmla="*/ 604367 w 9350805"/>
              <a:gd name="connsiteY2676" fmla="*/ 852977 h 5692775"/>
              <a:gd name="connsiteX2677" fmla="*/ 634398 w 9350805"/>
              <a:gd name="connsiteY2677" fmla="*/ 841704 h 5692775"/>
              <a:gd name="connsiteX2678" fmla="*/ 641906 w 9350805"/>
              <a:gd name="connsiteY2678" fmla="*/ 837947 h 5692775"/>
              <a:gd name="connsiteX2679" fmla="*/ 679444 w 9350805"/>
              <a:gd name="connsiteY2679" fmla="*/ 841704 h 5692775"/>
              <a:gd name="connsiteX2680" fmla="*/ 664429 w 9350805"/>
              <a:gd name="connsiteY2680" fmla="*/ 860492 h 5692775"/>
              <a:gd name="connsiteX2681" fmla="*/ 641906 w 9350805"/>
              <a:gd name="connsiteY2681" fmla="*/ 875523 h 5692775"/>
              <a:gd name="connsiteX2682" fmla="*/ 686952 w 9350805"/>
              <a:gd name="connsiteY2682" fmla="*/ 875523 h 5692775"/>
              <a:gd name="connsiteX2683" fmla="*/ 769536 w 9350805"/>
              <a:gd name="connsiteY2683" fmla="*/ 871765 h 5692775"/>
              <a:gd name="connsiteX2684" fmla="*/ 777044 w 9350805"/>
              <a:gd name="connsiteY2684" fmla="*/ 879280 h 5692775"/>
              <a:gd name="connsiteX2685" fmla="*/ 792059 w 9350805"/>
              <a:gd name="connsiteY2685" fmla="*/ 875523 h 5692775"/>
              <a:gd name="connsiteX2686" fmla="*/ 803321 w 9350805"/>
              <a:gd name="connsiteY2686" fmla="*/ 871765 h 5692775"/>
              <a:gd name="connsiteX2687" fmla="*/ 822090 w 9350805"/>
              <a:gd name="connsiteY2687" fmla="*/ 871765 h 5692775"/>
              <a:gd name="connsiteX2688" fmla="*/ 829598 w 9350805"/>
              <a:gd name="connsiteY2688" fmla="*/ 856735 h 5692775"/>
              <a:gd name="connsiteX2689" fmla="*/ 814582 w 9350805"/>
              <a:gd name="connsiteY2689" fmla="*/ 841704 h 5692775"/>
              <a:gd name="connsiteX2690" fmla="*/ 773290 w 9350805"/>
              <a:gd name="connsiteY2690" fmla="*/ 845462 h 5692775"/>
              <a:gd name="connsiteX2691" fmla="*/ 747013 w 9350805"/>
              <a:gd name="connsiteY2691" fmla="*/ 845462 h 5692775"/>
              <a:gd name="connsiteX2692" fmla="*/ 758275 w 9350805"/>
              <a:gd name="connsiteY2692" fmla="*/ 841704 h 5692775"/>
              <a:gd name="connsiteX2693" fmla="*/ 731998 w 9350805"/>
              <a:gd name="connsiteY2693" fmla="*/ 819159 h 5692775"/>
              <a:gd name="connsiteX2694" fmla="*/ 694459 w 9350805"/>
              <a:gd name="connsiteY2694" fmla="*/ 822916 h 5692775"/>
              <a:gd name="connsiteX2695" fmla="*/ 716983 w 9350805"/>
              <a:gd name="connsiteY2695" fmla="*/ 789098 h 5692775"/>
              <a:gd name="connsiteX2696" fmla="*/ 551814 w 9350805"/>
              <a:gd name="connsiteY2696" fmla="*/ 766552 h 5692775"/>
              <a:gd name="connsiteX2697" fmla="*/ 529291 w 9350805"/>
              <a:gd name="connsiteY2697" fmla="*/ 740249 h 5692775"/>
              <a:gd name="connsiteX2698" fmla="*/ 563075 w 9350805"/>
              <a:gd name="connsiteY2698" fmla="*/ 736491 h 5692775"/>
              <a:gd name="connsiteX2699" fmla="*/ 653167 w 9350805"/>
              <a:gd name="connsiteY2699" fmla="*/ 744006 h 5692775"/>
              <a:gd name="connsiteX2700" fmla="*/ 709475 w 9350805"/>
              <a:gd name="connsiteY2700" fmla="*/ 751522 h 5692775"/>
              <a:gd name="connsiteX2701" fmla="*/ 739506 w 9350805"/>
              <a:gd name="connsiteY2701" fmla="*/ 744006 h 5692775"/>
              <a:gd name="connsiteX2702" fmla="*/ 765783 w 9350805"/>
              <a:gd name="connsiteY2702" fmla="*/ 736491 h 5692775"/>
              <a:gd name="connsiteX2703" fmla="*/ 777044 w 9350805"/>
              <a:gd name="connsiteY2703" fmla="*/ 728976 h 5692775"/>
              <a:gd name="connsiteX2704" fmla="*/ 788306 w 9350805"/>
              <a:gd name="connsiteY2704" fmla="*/ 740249 h 5692775"/>
              <a:gd name="connsiteX2705" fmla="*/ 825844 w 9350805"/>
              <a:gd name="connsiteY2705" fmla="*/ 732734 h 5692775"/>
              <a:gd name="connsiteX2706" fmla="*/ 837105 w 9350805"/>
              <a:gd name="connsiteY2706" fmla="*/ 713946 h 5692775"/>
              <a:gd name="connsiteX2707" fmla="*/ 852121 w 9350805"/>
              <a:gd name="connsiteY2707" fmla="*/ 721461 h 5692775"/>
              <a:gd name="connsiteX2708" fmla="*/ 878398 w 9350805"/>
              <a:gd name="connsiteY2708" fmla="*/ 698915 h 5692775"/>
              <a:gd name="connsiteX2709" fmla="*/ 893413 w 9350805"/>
              <a:gd name="connsiteY2709" fmla="*/ 702673 h 5692775"/>
              <a:gd name="connsiteX2710" fmla="*/ 919690 w 9350805"/>
              <a:gd name="connsiteY2710" fmla="*/ 702673 h 5692775"/>
              <a:gd name="connsiteX2711" fmla="*/ 964736 w 9350805"/>
              <a:gd name="connsiteY2711" fmla="*/ 698915 h 5692775"/>
              <a:gd name="connsiteX2712" fmla="*/ 987259 w 9350805"/>
              <a:gd name="connsiteY2712" fmla="*/ 702673 h 5692775"/>
              <a:gd name="connsiteX2713" fmla="*/ 1013536 w 9350805"/>
              <a:gd name="connsiteY2713" fmla="*/ 710188 h 5692775"/>
              <a:gd name="connsiteX2714" fmla="*/ 1043566 w 9350805"/>
              <a:gd name="connsiteY2714" fmla="*/ 710188 h 5692775"/>
              <a:gd name="connsiteX2715" fmla="*/ 1092366 w 9350805"/>
              <a:gd name="connsiteY2715" fmla="*/ 698915 h 5692775"/>
              <a:gd name="connsiteX2716" fmla="*/ 1077351 w 9350805"/>
              <a:gd name="connsiteY2716" fmla="*/ 687642 h 5692775"/>
              <a:gd name="connsiteX2717" fmla="*/ 1081105 w 9350805"/>
              <a:gd name="connsiteY2717" fmla="*/ 683885 h 5692775"/>
              <a:gd name="connsiteX2718" fmla="*/ 1129905 w 9350805"/>
              <a:gd name="connsiteY2718" fmla="*/ 691400 h 5692775"/>
              <a:gd name="connsiteX2719" fmla="*/ 1133658 w 9350805"/>
              <a:gd name="connsiteY2719" fmla="*/ 687642 h 5692775"/>
              <a:gd name="connsiteX2720" fmla="*/ 1144920 w 9350805"/>
              <a:gd name="connsiteY2720" fmla="*/ 702673 h 5692775"/>
              <a:gd name="connsiteX2721" fmla="*/ 1152428 w 9350805"/>
              <a:gd name="connsiteY2721" fmla="*/ 676369 h 5692775"/>
              <a:gd name="connsiteX2722" fmla="*/ 1186212 w 9350805"/>
              <a:gd name="connsiteY2722" fmla="*/ 668854 h 5692775"/>
              <a:gd name="connsiteX2723" fmla="*/ 1163689 w 9350805"/>
              <a:gd name="connsiteY2723" fmla="*/ 680127 h 5692775"/>
              <a:gd name="connsiteX2724" fmla="*/ 1163689 w 9350805"/>
              <a:gd name="connsiteY2724" fmla="*/ 683885 h 5692775"/>
              <a:gd name="connsiteX2725" fmla="*/ 1182458 w 9350805"/>
              <a:gd name="connsiteY2725" fmla="*/ 680127 h 5692775"/>
              <a:gd name="connsiteX2726" fmla="*/ 1193720 w 9350805"/>
              <a:gd name="connsiteY2726" fmla="*/ 676369 h 5692775"/>
              <a:gd name="connsiteX2727" fmla="*/ 1332612 w 9350805"/>
              <a:gd name="connsiteY2727" fmla="*/ 665097 h 5692775"/>
              <a:gd name="connsiteX2728" fmla="*/ 1370150 w 9350805"/>
              <a:gd name="connsiteY2728" fmla="*/ 661339 h 5692775"/>
              <a:gd name="connsiteX2729" fmla="*/ 1377658 w 9350805"/>
              <a:gd name="connsiteY2729" fmla="*/ 657581 h 5692775"/>
              <a:gd name="connsiteX2730" fmla="*/ 1445227 w 9350805"/>
              <a:gd name="connsiteY2730" fmla="*/ 635036 h 5692775"/>
              <a:gd name="connsiteX2731" fmla="*/ 1471504 w 9350805"/>
              <a:gd name="connsiteY2731" fmla="*/ 612490 h 5692775"/>
              <a:gd name="connsiteX2732" fmla="*/ 1494027 w 9350805"/>
              <a:gd name="connsiteY2732" fmla="*/ 612490 h 5692775"/>
              <a:gd name="connsiteX2733" fmla="*/ 1524057 w 9350805"/>
              <a:gd name="connsiteY2733" fmla="*/ 589944 h 5692775"/>
              <a:gd name="connsiteX2734" fmla="*/ 1524057 w 9350805"/>
              <a:gd name="connsiteY2734" fmla="*/ 608733 h 5692775"/>
              <a:gd name="connsiteX2735" fmla="*/ 1535319 w 9350805"/>
              <a:gd name="connsiteY2735" fmla="*/ 604975 h 5692775"/>
              <a:gd name="connsiteX2736" fmla="*/ 1614149 w 9350805"/>
              <a:gd name="connsiteY2736" fmla="*/ 574914 h 5692775"/>
              <a:gd name="connsiteX2737" fmla="*/ 1524057 w 9350805"/>
              <a:gd name="connsiteY2737" fmla="*/ 582429 h 5692775"/>
              <a:gd name="connsiteX2738" fmla="*/ 1448981 w 9350805"/>
              <a:gd name="connsiteY2738" fmla="*/ 589944 h 5692775"/>
              <a:gd name="connsiteX2739" fmla="*/ 1370150 w 9350805"/>
              <a:gd name="connsiteY2739" fmla="*/ 601217 h 5692775"/>
              <a:gd name="connsiteX2740" fmla="*/ 1362642 w 9350805"/>
              <a:gd name="connsiteY2740" fmla="*/ 601217 h 5692775"/>
              <a:gd name="connsiteX2741" fmla="*/ 1325104 w 9350805"/>
              <a:gd name="connsiteY2741" fmla="*/ 604975 h 5692775"/>
              <a:gd name="connsiteX2742" fmla="*/ 1261289 w 9350805"/>
              <a:gd name="connsiteY2742" fmla="*/ 612490 h 5692775"/>
              <a:gd name="connsiteX2743" fmla="*/ 1257535 w 9350805"/>
              <a:gd name="connsiteY2743" fmla="*/ 620005 h 5692775"/>
              <a:gd name="connsiteX2744" fmla="*/ 1152428 w 9350805"/>
              <a:gd name="connsiteY2744" fmla="*/ 620005 h 5692775"/>
              <a:gd name="connsiteX2745" fmla="*/ 1159935 w 9350805"/>
              <a:gd name="connsiteY2745" fmla="*/ 608733 h 5692775"/>
              <a:gd name="connsiteX2746" fmla="*/ 1156181 w 9350805"/>
              <a:gd name="connsiteY2746" fmla="*/ 604975 h 5692775"/>
              <a:gd name="connsiteX2747" fmla="*/ 1114889 w 9350805"/>
              <a:gd name="connsiteY2747" fmla="*/ 608733 h 5692775"/>
              <a:gd name="connsiteX2748" fmla="*/ 1077351 w 9350805"/>
              <a:gd name="connsiteY2748" fmla="*/ 593702 h 5692775"/>
              <a:gd name="connsiteX2749" fmla="*/ 1054828 w 9350805"/>
              <a:gd name="connsiteY2749" fmla="*/ 597460 h 5692775"/>
              <a:gd name="connsiteX2750" fmla="*/ 1032305 w 9350805"/>
              <a:gd name="connsiteY2750" fmla="*/ 608733 h 5692775"/>
              <a:gd name="connsiteX2751" fmla="*/ 1009782 w 9350805"/>
              <a:gd name="connsiteY2751" fmla="*/ 612490 h 5692775"/>
              <a:gd name="connsiteX2752" fmla="*/ 991013 w 9350805"/>
              <a:gd name="connsiteY2752" fmla="*/ 612490 h 5692775"/>
              <a:gd name="connsiteX2753" fmla="*/ 942213 w 9350805"/>
              <a:gd name="connsiteY2753" fmla="*/ 620005 h 5692775"/>
              <a:gd name="connsiteX2754" fmla="*/ 915936 w 9350805"/>
              <a:gd name="connsiteY2754" fmla="*/ 616248 h 5692775"/>
              <a:gd name="connsiteX2755" fmla="*/ 878398 w 9350805"/>
              <a:gd name="connsiteY2755" fmla="*/ 612490 h 5692775"/>
              <a:gd name="connsiteX2756" fmla="*/ 848367 w 9350805"/>
              <a:gd name="connsiteY2756" fmla="*/ 631278 h 5692775"/>
              <a:gd name="connsiteX2757" fmla="*/ 919690 w 9350805"/>
              <a:gd name="connsiteY2757" fmla="*/ 642551 h 5692775"/>
              <a:gd name="connsiteX2758" fmla="*/ 919690 w 9350805"/>
              <a:gd name="connsiteY2758" fmla="*/ 646309 h 5692775"/>
              <a:gd name="connsiteX2759" fmla="*/ 870890 w 9350805"/>
              <a:gd name="connsiteY2759" fmla="*/ 653824 h 5692775"/>
              <a:gd name="connsiteX2760" fmla="*/ 870890 w 9350805"/>
              <a:gd name="connsiteY2760" fmla="*/ 657581 h 5692775"/>
              <a:gd name="connsiteX2761" fmla="*/ 837105 w 9350805"/>
              <a:gd name="connsiteY2761" fmla="*/ 646309 h 5692775"/>
              <a:gd name="connsiteX2762" fmla="*/ 837105 w 9350805"/>
              <a:gd name="connsiteY2762" fmla="*/ 627521 h 5692775"/>
              <a:gd name="connsiteX2763" fmla="*/ 844613 w 9350805"/>
              <a:gd name="connsiteY2763" fmla="*/ 604975 h 5692775"/>
              <a:gd name="connsiteX2764" fmla="*/ 863382 w 9350805"/>
              <a:gd name="connsiteY2764" fmla="*/ 578672 h 5692775"/>
              <a:gd name="connsiteX2765" fmla="*/ 777044 w 9350805"/>
              <a:gd name="connsiteY2765" fmla="*/ 589944 h 5692775"/>
              <a:gd name="connsiteX2766" fmla="*/ 743259 w 9350805"/>
              <a:gd name="connsiteY2766" fmla="*/ 597460 h 5692775"/>
              <a:gd name="connsiteX2767" fmla="*/ 671936 w 9350805"/>
              <a:gd name="connsiteY2767" fmla="*/ 608733 h 5692775"/>
              <a:gd name="connsiteX2768" fmla="*/ 641906 w 9350805"/>
              <a:gd name="connsiteY2768" fmla="*/ 620005 h 5692775"/>
              <a:gd name="connsiteX2769" fmla="*/ 634398 w 9350805"/>
              <a:gd name="connsiteY2769" fmla="*/ 620005 h 5692775"/>
              <a:gd name="connsiteX2770" fmla="*/ 563075 w 9350805"/>
              <a:gd name="connsiteY2770" fmla="*/ 593702 h 5692775"/>
              <a:gd name="connsiteX2771" fmla="*/ 559321 w 9350805"/>
              <a:gd name="connsiteY2771" fmla="*/ 567399 h 5692775"/>
              <a:gd name="connsiteX2772" fmla="*/ 585598 w 9350805"/>
              <a:gd name="connsiteY2772" fmla="*/ 574914 h 5692775"/>
              <a:gd name="connsiteX2773" fmla="*/ 615629 w 9350805"/>
              <a:gd name="connsiteY2773" fmla="*/ 563641 h 5692775"/>
              <a:gd name="connsiteX2774" fmla="*/ 589352 w 9350805"/>
              <a:gd name="connsiteY2774" fmla="*/ 514792 h 5692775"/>
              <a:gd name="connsiteX2775" fmla="*/ 630644 w 9350805"/>
              <a:gd name="connsiteY2775" fmla="*/ 507277 h 5692775"/>
              <a:gd name="connsiteX2776" fmla="*/ 660675 w 9350805"/>
              <a:gd name="connsiteY2776" fmla="*/ 518550 h 5692775"/>
              <a:gd name="connsiteX2777" fmla="*/ 690706 w 9350805"/>
              <a:gd name="connsiteY2777" fmla="*/ 533580 h 5692775"/>
              <a:gd name="connsiteX2778" fmla="*/ 739506 w 9350805"/>
              <a:gd name="connsiteY2778" fmla="*/ 552368 h 5692775"/>
              <a:gd name="connsiteX2779" fmla="*/ 803321 w 9350805"/>
              <a:gd name="connsiteY2779" fmla="*/ 537338 h 5692775"/>
              <a:gd name="connsiteX2780" fmla="*/ 818336 w 9350805"/>
              <a:gd name="connsiteY2780" fmla="*/ 514792 h 5692775"/>
              <a:gd name="connsiteX2781" fmla="*/ 799567 w 9350805"/>
              <a:gd name="connsiteY2781" fmla="*/ 499762 h 5692775"/>
              <a:gd name="connsiteX2782" fmla="*/ 754521 w 9350805"/>
              <a:gd name="connsiteY2782" fmla="*/ 488489 h 5692775"/>
              <a:gd name="connsiteX2783" fmla="*/ 803321 w 9350805"/>
              <a:gd name="connsiteY2783" fmla="*/ 488489 h 5692775"/>
              <a:gd name="connsiteX2784" fmla="*/ 848367 w 9350805"/>
              <a:gd name="connsiteY2784" fmla="*/ 507277 h 5692775"/>
              <a:gd name="connsiteX2785" fmla="*/ 844613 w 9350805"/>
              <a:gd name="connsiteY2785" fmla="*/ 488489 h 5692775"/>
              <a:gd name="connsiteX2786" fmla="*/ 968490 w 9350805"/>
              <a:gd name="connsiteY2786" fmla="*/ 465943 h 5692775"/>
              <a:gd name="connsiteX2787" fmla="*/ 1013536 w 9350805"/>
              <a:gd name="connsiteY2787" fmla="*/ 484732 h 5692775"/>
              <a:gd name="connsiteX2788" fmla="*/ 1036059 w 9350805"/>
              <a:gd name="connsiteY2788" fmla="*/ 484732 h 5692775"/>
              <a:gd name="connsiteX2789" fmla="*/ 1047320 w 9350805"/>
              <a:gd name="connsiteY2789" fmla="*/ 477216 h 5692775"/>
              <a:gd name="connsiteX2790" fmla="*/ 1028551 w 9350805"/>
              <a:gd name="connsiteY2790" fmla="*/ 465943 h 5692775"/>
              <a:gd name="connsiteX2791" fmla="*/ 1028551 w 9350805"/>
              <a:gd name="connsiteY2791" fmla="*/ 462186 h 5692775"/>
              <a:gd name="connsiteX2792" fmla="*/ 1084858 w 9350805"/>
              <a:gd name="connsiteY2792" fmla="*/ 458428 h 5692775"/>
              <a:gd name="connsiteX2793" fmla="*/ 1099874 w 9350805"/>
              <a:gd name="connsiteY2793" fmla="*/ 480974 h 5692775"/>
              <a:gd name="connsiteX2794" fmla="*/ 1126151 w 9350805"/>
              <a:gd name="connsiteY2794" fmla="*/ 465943 h 5692775"/>
              <a:gd name="connsiteX2795" fmla="*/ 1148674 w 9350805"/>
              <a:gd name="connsiteY2795" fmla="*/ 465943 h 5692775"/>
              <a:gd name="connsiteX2796" fmla="*/ 1178704 w 9350805"/>
              <a:gd name="connsiteY2796" fmla="*/ 439640 h 5692775"/>
              <a:gd name="connsiteX2797" fmla="*/ 1201227 w 9350805"/>
              <a:gd name="connsiteY2797" fmla="*/ 439640 h 5692775"/>
              <a:gd name="connsiteX2798" fmla="*/ 1208735 w 9350805"/>
              <a:gd name="connsiteY2798" fmla="*/ 454671 h 5692775"/>
              <a:gd name="connsiteX2799" fmla="*/ 1227504 w 9350805"/>
              <a:gd name="connsiteY2799" fmla="*/ 447155 h 5692775"/>
              <a:gd name="connsiteX2800" fmla="*/ 1242520 w 9350805"/>
              <a:gd name="connsiteY2800" fmla="*/ 450913 h 5692775"/>
              <a:gd name="connsiteX2801" fmla="*/ 1265043 w 9350805"/>
              <a:gd name="connsiteY2801" fmla="*/ 462186 h 5692775"/>
              <a:gd name="connsiteX2802" fmla="*/ 1253781 w 9350805"/>
              <a:gd name="connsiteY2802" fmla="*/ 447155 h 5692775"/>
              <a:gd name="connsiteX2803" fmla="*/ 1351381 w 9350805"/>
              <a:gd name="connsiteY2803" fmla="*/ 428367 h 5692775"/>
              <a:gd name="connsiteX2804" fmla="*/ 1392673 w 9350805"/>
              <a:gd name="connsiteY2804" fmla="*/ 413337 h 5692775"/>
              <a:gd name="connsiteX2805" fmla="*/ 1396427 w 9350805"/>
              <a:gd name="connsiteY2805" fmla="*/ 417095 h 5692775"/>
              <a:gd name="connsiteX2806" fmla="*/ 1385165 w 9350805"/>
              <a:gd name="connsiteY2806" fmla="*/ 428367 h 5692775"/>
              <a:gd name="connsiteX2807" fmla="*/ 1313843 w 9350805"/>
              <a:gd name="connsiteY2807" fmla="*/ 450913 h 5692775"/>
              <a:gd name="connsiteX2808" fmla="*/ 1343873 w 9350805"/>
              <a:gd name="connsiteY2808" fmla="*/ 450913 h 5692775"/>
              <a:gd name="connsiteX2809" fmla="*/ 1392673 w 9350805"/>
              <a:gd name="connsiteY2809" fmla="*/ 450913 h 5692775"/>
              <a:gd name="connsiteX2810" fmla="*/ 1407688 w 9350805"/>
              <a:gd name="connsiteY2810" fmla="*/ 432125 h 5692775"/>
              <a:gd name="connsiteX2811" fmla="*/ 1396427 w 9350805"/>
              <a:gd name="connsiteY2811" fmla="*/ 387034 h 5692775"/>
              <a:gd name="connsiteX2812" fmla="*/ 1388919 w 9350805"/>
              <a:gd name="connsiteY2812" fmla="*/ 383276 h 5692775"/>
              <a:gd name="connsiteX2813" fmla="*/ 1358889 w 9350805"/>
              <a:gd name="connsiteY2813" fmla="*/ 398306 h 5692775"/>
              <a:gd name="connsiteX2814" fmla="*/ 1317596 w 9350805"/>
              <a:gd name="connsiteY2814" fmla="*/ 398306 h 5692775"/>
              <a:gd name="connsiteX2815" fmla="*/ 1306335 w 9350805"/>
              <a:gd name="connsiteY2815" fmla="*/ 394549 h 5692775"/>
              <a:gd name="connsiteX2816" fmla="*/ 1291320 w 9350805"/>
              <a:gd name="connsiteY2816" fmla="*/ 413337 h 5692775"/>
              <a:gd name="connsiteX2817" fmla="*/ 1253781 w 9350805"/>
              <a:gd name="connsiteY2817" fmla="*/ 409579 h 5692775"/>
              <a:gd name="connsiteX2818" fmla="*/ 1212489 w 9350805"/>
              <a:gd name="connsiteY2818" fmla="*/ 394549 h 5692775"/>
              <a:gd name="connsiteX2819" fmla="*/ 1208735 w 9350805"/>
              <a:gd name="connsiteY2819" fmla="*/ 402064 h 5692775"/>
              <a:gd name="connsiteX2820" fmla="*/ 1186212 w 9350805"/>
              <a:gd name="connsiteY2820" fmla="*/ 417095 h 5692775"/>
              <a:gd name="connsiteX2821" fmla="*/ 1156181 w 9350805"/>
              <a:gd name="connsiteY2821" fmla="*/ 417095 h 5692775"/>
              <a:gd name="connsiteX2822" fmla="*/ 1122397 w 9350805"/>
              <a:gd name="connsiteY2822" fmla="*/ 423858 h 5692775"/>
              <a:gd name="connsiteX2823" fmla="*/ 1122397 w 9350805"/>
              <a:gd name="connsiteY2823" fmla="*/ 405822 h 5692775"/>
              <a:gd name="connsiteX2824" fmla="*/ 1122397 w 9350805"/>
              <a:gd name="connsiteY2824" fmla="*/ 387034 h 5692775"/>
              <a:gd name="connsiteX2825" fmla="*/ 1152428 w 9350805"/>
              <a:gd name="connsiteY2825" fmla="*/ 405822 h 5692775"/>
              <a:gd name="connsiteX2826" fmla="*/ 1178704 w 9350805"/>
              <a:gd name="connsiteY2826" fmla="*/ 394549 h 5692775"/>
              <a:gd name="connsiteX2827" fmla="*/ 1204981 w 9350805"/>
              <a:gd name="connsiteY2827" fmla="*/ 383276 h 5692775"/>
              <a:gd name="connsiteX2828" fmla="*/ 1227504 w 9350805"/>
              <a:gd name="connsiteY2828" fmla="*/ 383276 h 5692775"/>
              <a:gd name="connsiteX2829" fmla="*/ 1280058 w 9350805"/>
              <a:gd name="connsiteY2829" fmla="*/ 364488 h 5692775"/>
              <a:gd name="connsiteX2830" fmla="*/ 1295073 w 9350805"/>
              <a:gd name="connsiteY2830" fmla="*/ 383276 h 5692775"/>
              <a:gd name="connsiteX2831" fmla="*/ 1332612 w 9350805"/>
              <a:gd name="connsiteY2831" fmla="*/ 360730 h 5692775"/>
              <a:gd name="connsiteX2832" fmla="*/ 1366396 w 9350805"/>
              <a:gd name="connsiteY2832" fmla="*/ 349458 h 5692775"/>
              <a:gd name="connsiteX2833" fmla="*/ 1373904 w 9350805"/>
              <a:gd name="connsiteY2833" fmla="*/ 349458 h 5692775"/>
              <a:gd name="connsiteX2834" fmla="*/ 1422704 w 9350805"/>
              <a:gd name="connsiteY2834" fmla="*/ 356973 h 5692775"/>
              <a:gd name="connsiteX2835" fmla="*/ 1407688 w 9350805"/>
              <a:gd name="connsiteY2835" fmla="*/ 379519 h 5692775"/>
              <a:gd name="connsiteX2836" fmla="*/ 1415196 w 9350805"/>
              <a:gd name="connsiteY2836" fmla="*/ 398306 h 5692775"/>
              <a:gd name="connsiteX2837" fmla="*/ 1433965 w 9350805"/>
              <a:gd name="connsiteY2837" fmla="*/ 387034 h 5692775"/>
              <a:gd name="connsiteX2838" fmla="*/ 1441473 w 9350805"/>
              <a:gd name="connsiteY2838" fmla="*/ 360730 h 5692775"/>
              <a:gd name="connsiteX2839" fmla="*/ 1445227 w 9350805"/>
              <a:gd name="connsiteY2839" fmla="*/ 360730 h 5692775"/>
              <a:gd name="connsiteX2840" fmla="*/ 1437719 w 9350805"/>
              <a:gd name="connsiteY2840" fmla="*/ 345700 h 5692775"/>
              <a:gd name="connsiteX2841" fmla="*/ 1479011 w 9350805"/>
              <a:gd name="connsiteY2841" fmla="*/ 311882 h 5692775"/>
              <a:gd name="connsiteX2842" fmla="*/ 1426458 w 9350805"/>
              <a:gd name="connsiteY2842" fmla="*/ 319397 h 5692775"/>
              <a:gd name="connsiteX2843" fmla="*/ 1437719 w 9350805"/>
              <a:gd name="connsiteY2843" fmla="*/ 300609 h 5692775"/>
              <a:gd name="connsiteX2844" fmla="*/ 1531565 w 9350805"/>
              <a:gd name="connsiteY2844" fmla="*/ 278063 h 5692775"/>
              <a:gd name="connsiteX2845" fmla="*/ 1542827 w 9350805"/>
              <a:gd name="connsiteY2845" fmla="*/ 263033 h 5692775"/>
              <a:gd name="connsiteX2846" fmla="*/ 1542827 w 9350805"/>
              <a:gd name="connsiteY2846" fmla="*/ 296851 h 5692775"/>
              <a:gd name="connsiteX2847" fmla="*/ 1610395 w 9350805"/>
              <a:gd name="connsiteY2847" fmla="*/ 274305 h 5692775"/>
              <a:gd name="connsiteX2848" fmla="*/ 1647934 w 9350805"/>
              <a:gd name="connsiteY2848" fmla="*/ 274305 h 5692775"/>
              <a:gd name="connsiteX2849" fmla="*/ 1674211 w 9350805"/>
              <a:gd name="connsiteY2849" fmla="*/ 274305 h 5692775"/>
              <a:gd name="connsiteX2850" fmla="*/ 1685472 w 9350805"/>
              <a:gd name="connsiteY2850" fmla="*/ 263033 h 5692775"/>
              <a:gd name="connsiteX2851" fmla="*/ 1756795 w 9350805"/>
              <a:gd name="connsiteY2851" fmla="*/ 251760 h 5692775"/>
              <a:gd name="connsiteX2852" fmla="*/ 1783072 w 9350805"/>
              <a:gd name="connsiteY2852" fmla="*/ 236729 h 5692775"/>
              <a:gd name="connsiteX2853" fmla="*/ 1809349 w 9350805"/>
              <a:gd name="connsiteY2853" fmla="*/ 232972 h 5692775"/>
              <a:gd name="connsiteX2854" fmla="*/ 1858149 w 9350805"/>
              <a:gd name="connsiteY2854" fmla="*/ 229214 h 5692775"/>
              <a:gd name="connsiteX2855" fmla="*/ 1869410 w 9350805"/>
              <a:gd name="connsiteY2855" fmla="*/ 244245 h 5692775"/>
              <a:gd name="connsiteX2856" fmla="*/ 1895687 w 9350805"/>
              <a:gd name="connsiteY2856" fmla="*/ 248002 h 5692775"/>
              <a:gd name="connsiteX2857" fmla="*/ 1869410 w 9350805"/>
              <a:gd name="connsiteY2857" fmla="*/ 274305 h 5692775"/>
              <a:gd name="connsiteX2858" fmla="*/ 1918210 w 9350805"/>
              <a:gd name="connsiteY2858" fmla="*/ 266790 h 5692775"/>
              <a:gd name="connsiteX2859" fmla="*/ 1940733 w 9350805"/>
              <a:gd name="connsiteY2859" fmla="*/ 266790 h 5692775"/>
              <a:gd name="connsiteX2860" fmla="*/ 1951995 w 9350805"/>
              <a:gd name="connsiteY2860" fmla="*/ 266790 h 5692775"/>
              <a:gd name="connsiteX2861" fmla="*/ 1982025 w 9350805"/>
              <a:gd name="connsiteY2861" fmla="*/ 263033 h 5692775"/>
              <a:gd name="connsiteX2862" fmla="*/ 1982025 w 9350805"/>
              <a:gd name="connsiteY2862" fmla="*/ 270548 h 5692775"/>
              <a:gd name="connsiteX2863" fmla="*/ 1955749 w 9350805"/>
              <a:gd name="connsiteY2863" fmla="*/ 278063 h 5692775"/>
              <a:gd name="connsiteX2864" fmla="*/ 1974518 w 9350805"/>
              <a:gd name="connsiteY2864" fmla="*/ 300609 h 5692775"/>
              <a:gd name="connsiteX2865" fmla="*/ 1970764 w 9350805"/>
              <a:gd name="connsiteY2865" fmla="*/ 304366 h 5692775"/>
              <a:gd name="connsiteX2866" fmla="*/ 1940733 w 9350805"/>
              <a:gd name="connsiteY2866" fmla="*/ 330670 h 5692775"/>
              <a:gd name="connsiteX2867" fmla="*/ 1944487 w 9350805"/>
              <a:gd name="connsiteY2867" fmla="*/ 353215 h 5692775"/>
              <a:gd name="connsiteX2868" fmla="*/ 1967010 w 9350805"/>
              <a:gd name="connsiteY2868" fmla="*/ 372003 h 5692775"/>
              <a:gd name="connsiteX2869" fmla="*/ 1929472 w 9350805"/>
              <a:gd name="connsiteY2869" fmla="*/ 387034 h 5692775"/>
              <a:gd name="connsiteX2870" fmla="*/ 1903195 w 9350805"/>
              <a:gd name="connsiteY2870" fmla="*/ 398306 h 5692775"/>
              <a:gd name="connsiteX2871" fmla="*/ 1899441 w 9350805"/>
              <a:gd name="connsiteY2871" fmla="*/ 409579 h 5692775"/>
              <a:gd name="connsiteX2872" fmla="*/ 1873164 w 9350805"/>
              <a:gd name="connsiteY2872" fmla="*/ 432125 h 5692775"/>
              <a:gd name="connsiteX2873" fmla="*/ 1873164 w 9350805"/>
              <a:gd name="connsiteY2873" fmla="*/ 417095 h 5692775"/>
              <a:gd name="connsiteX2874" fmla="*/ 1831872 w 9350805"/>
              <a:gd name="connsiteY2874" fmla="*/ 432125 h 5692775"/>
              <a:gd name="connsiteX2875" fmla="*/ 1850641 w 9350805"/>
              <a:gd name="connsiteY2875" fmla="*/ 454671 h 5692775"/>
              <a:gd name="connsiteX2876" fmla="*/ 1869410 w 9350805"/>
              <a:gd name="connsiteY2876" fmla="*/ 450913 h 5692775"/>
              <a:gd name="connsiteX2877" fmla="*/ 1858149 w 9350805"/>
              <a:gd name="connsiteY2877" fmla="*/ 480974 h 5692775"/>
              <a:gd name="connsiteX2878" fmla="*/ 1891933 w 9350805"/>
              <a:gd name="connsiteY2878" fmla="*/ 462186 h 5692775"/>
              <a:gd name="connsiteX2879" fmla="*/ 1940733 w 9350805"/>
              <a:gd name="connsiteY2879" fmla="*/ 443398 h 5692775"/>
              <a:gd name="connsiteX2880" fmla="*/ 1989533 w 9350805"/>
              <a:gd name="connsiteY2880" fmla="*/ 435883 h 5692775"/>
              <a:gd name="connsiteX2881" fmla="*/ 1985779 w 9350805"/>
              <a:gd name="connsiteY2881" fmla="*/ 454671 h 5692775"/>
              <a:gd name="connsiteX2882" fmla="*/ 2008302 w 9350805"/>
              <a:gd name="connsiteY2882" fmla="*/ 450913 h 5692775"/>
              <a:gd name="connsiteX2883" fmla="*/ 2027071 w 9350805"/>
              <a:gd name="connsiteY2883" fmla="*/ 465943 h 5692775"/>
              <a:gd name="connsiteX2884" fmla="*/ 2109656 w 9350805"/>
              <a:gd name="connsiteY2884" fmla="*/ 469701 h 5692775"/>
              <a:gd name="connsiteX2885" fmla="*/ 2094641 w 9350805"/>
              <a:gd name="connsiteY2885" fmla="*/ 484732 h 5692775"/>
              <a:gd name="connsiteX2886" fmla="*/ 2102148 w 9350805"/>
              <a:gd name="connsiteY2886" fmla="*/ 496004 h 5692775"/>
              <a:gd name="connsiteX2887" fmla="*/ 2087133 w 9350805"/>
              <a:gd name="connsiteY2887" fmla="*/ 492247 h 5692775"/>
              <a:gd name="connsiteX2888" fmla="*/ 2079625 w 9350805"/>
              <a:gd name="connsiteY2888" fmla="*/ 511035 h 5692775"/>
              <a:gd name="connsiteX2889" fmla="*/ 2087133 w 9350805"/>
              <a:gd name="connsiteY2889" fmla="*/ 541096 h 5692775"/>
              <a:gd name="connsiteX2890" fmla="*/ 2068364 w 9350805"/>
              <a:gd name="connsiteY2890" fmla="*/ 552368 h 5692775"/>
              <a:gd name="connsiteX2891" fmla="*/ 2049594 w 9350805"/>
              <a:gd name="connsiteY2891" fmla="*/ 563641 h 5692775"/>
              <a:gd name="connsiteX2892" fmla="*/ 2008302 w 9350805"/>
              <a:gd name="connsiteY2892" fmla="*/ 571156 h 5692775"/>
              <a:gd name="connsiteX2893" fmla="*/ 1978272 w 9350805"/>
              <a:gd name="connsiteY2893" fmla="*/ 578672 h 5692775"/>
              <a:gd name="connsiteX2894" fmla="*/ 1978272 w 9350805"/>
              <a:gd name="connsiteY2894" fmla="*/ 586187 h 5692775"/>
              <a:gd name="connsiteX2895" fmla="*/ 2000795 w 9350805"/>
              <a:gd name="connsiteY2895" fmla="*/ 582429 h 5692775"/>
              <a:gd name="connsiteX2896" fmla="*/ 1993287 w 9350805"/>
              <a:gd name="connsiteY2896" fmla="*/ 597460 h 5692775"/>
              <a:gd name="connsiteX2897" fmla="*/ 2015810 w 9350805"/>
              <a:gd name="connsiteY2897" fmla="*/ 578672 h 5692775"/>
              <a:gd name="connsiteX2898" fmla="*/ 2087133 w 9350805"/>
              <a:gd name="connsiteY2898" fmla="*/ 627521 h 5692775"/>
              <a:gd name="connsiteX2899" fmla="*/ 2090887 w 9350805"/>
              <a:gd name="connsiteY2899" fmla="*/ 638793 h 5692775"/>
              <a:gd name="connsiteX2900" fmla="*/ 2195994 w 9350805"/>
              <a:gd name="connsiteY2900" fmla="*/ 608733 h 5692775"/>
              <a:gd name="connsiteX2901" fmla="*/ 2188486 w 9350805"/>
              <a:gd name="connsiteY2901" fmla="*/ 589944 h 5692775"/>
              <a:gd name="connsiteX2902" fmla="*/ 2233532 w 9350805"/>
              <a:gd name="connsiteY2902" fmla="*/ 556126 h 5692775"/>
              <a:gd name="connsiteX2903" fmla="*/ 2271071 w 9350805"/>
              <a:gd name="connsiteY2903" fmla="*/ 563641 h 5692775"/>
              <a:gd name="connsiteX2904" fmla="*/ 2289840 w 9350805"/>
              <a:gd name="connsiteY2904" fmla="*/ 533580 h 5692775"/>
              <a:gd name="connsiteX2905" fmla="*/ 2368671 w 9350805"/>
              <a:gd name="connsiteY2905" fmla="*/ 537338 h 5692775"/>
              <a:gd name="connsiteX2906" fmla="*/ 2458763 w 9350805"/>
              <a:gd name="connsiteY2906" fmla="*/ 492247 h 5692775"/>
              <a:gd name="connsiteX2907" fmla="*/ 2455009 w 9350805"/>
              <a:gd name="connsiteY2907" fmla="*/ 469701 h 5692775"/>
              <a:gd name="connsiteX2908" fmla="*/ 2477532 w 9350805"/>
              <a:gd name="connsiteY2908" fmla="*/ 462186 h 5692775"/>
              <a:gd name="connsiteX2909" fmla="*/ 2500055 w 9350805"/>
              <a:gd name="connsiteY2909" fmla="*/ 492247 h 5692775"/>
              <a:gd name="connsiteX2910" fmla="*/ 2518824 w 9350805"/>
              <a:gd name="connsiteY2910" fmla="*/ 450913 h 5692775"/>
              <a:gd name="connsiteX2911" fmla="*/ 2530085 w 9350805"/>
              <a:gd name="connsiteY2911" fmla="*/ 465943 h 5692775"/>
              <a:gd name="connsiteX2912" fmla="*/ 2586393 w 9350805"/>
              <a:gd name="connsiteY2912" fmla="*/ 454671 h 5692775"/>
              <a:gd name="connsiteX2913" fmla="*/ 2627685 w 9350805"/>
              <a:gd name="connsiteY2913" fmla="*/ 435883 h 5692775"/>
              <a:gd name="connsiteX2914" fmla="*/ 2638947 w 9350805"/>
              <a:gd name="connsiteY2914" fmla="*/ 432125 h 5692775"/>
              <a:gd name="connsiteX2915" fmla="*/ 2687747 w 9350805"/>
              <a:gd name="connsiteY2915" fmla="*/ 398306 h 5692775"/>
              <a:gd name="connsiteX2916" fmla="*/ 2710270 w 9350805"/>
              <a:gd name="connsiteY2916" fmla="*/ 398306 h 5692775"/>
              <a:gd name="connsiteX2917" fmla="*/ 2770331 w 9350805"/>
              <a:gd name="connsiteY2917" fmla="*/ 379519 h 5692775"/>
              <a:gd name="connsiteX2918" fmla="*/ 2811623 w 9350805"/>
              <a:gd name="connsiteY2918" fmla="*/ 353215 h 5692775"/>
              <a:gd name="connsiteX2919" fmla="*/ 2837900 w 9350805"/>
              <a:gd name="connsiteY2919" fmla="*/ 345700 h 5692775"/>
              <a:gd name="connsiteX2920" fmla="*/ 2845407 w 9350805"/>
              <a:gd name="connsiteY2920" fmla="*/ 326912 h 5692775"/>
              <a:gd name="connsiteX2921" fmla="*/ 2871684 w 9350805"/>
              <a:gd name="connsiteY2921" fmla="*/ 315639 h 5692775"/>
              <a:gd name="connsiteX2922" fmla="*/ 2905469 w 9350805"/>
              <a:gd name="connsiteY2922" fmla="*/ 315639 h 5692775"/>
              <a:gd name="connsiteX2923" fmla="*/ 2912976 w 9350805"/>
              <a:gd name="connsiteY2923" fmla="*/ 315639 h 5692775"/>
              <a:gd name="connsiteX2924" fmla="*/ 2976792 w 9350805"/>
              <a:gd name="connsiteY2924" fmla="*/ 300609 h 5692775"/>
              <a:gd name="connsiteX2925" fmla="*/ 2991807 w 9350805"/>
              <a:gd name="connsiteY2925" fmla="*/ 281821 h 5692775"/>
              <a:gd name="connsiteX2926" fmla="*/ 3006822 w 9350805"/>
              <a:gd name="connsiteY2926" fmla="*/ 278063 h 5692775"/>
              <a:gd name="connsiteX2927" fmla="*/ 3081899 w 9350805"/>
              <a:gd name="connsiteY2927" fmla="*/ 244245 h 5692775"/>
              <a:gd name="connsiteX2928" fmla="*/ 3085653 w 9350805"/>
              <a:gd name="connsiteY2928" fmla="*/ 240487 h 5692775"/>
              <a:gd name="connsiteX2929" fmla="*/ 3171992 w 9350805"/>
              <a:gd name="connsiteY2929" fmla="*/ 195396 h 5692775"/>
              <a:gd name="connsiteX2930" fmla="*/ 3205776 w 9350805"/>
              <a:gd name="connsiteY2930" fmla="*/ 191638 h 5692775"/>
              <a:gd name="connsiteX2931" fmla="*/ 3217037 w 9350805"/>
              <a:gd name="connsiteY2931" fmla="*/ 184123 h 5692775"/>
              <a:gd name="connsiteX2932" fmla="*/ 3280852 w 9350805"/>
              <a:gd name="connsiteY2932" fmla="*/ 161577 h 5692775"/>
              <a:gd name="connsiteX2933" fmla="*/ 3318391 w 9350805"/>
              <a:gd name="connsiteY2933" fmla="*/ 150304 h 5692775"/>
              <a:gd name="connsiteX2934" fmla="*/ 3318391 w 9350805"/>
              <a:gd name="connsiteY2934" fmla="*/ 142789 h 5692775"/>
              <a:gd name="connsiteX2935" fmla="*/ 3359683 w 9350805"/>
              <a:gd name="connsiteY2935" fmla="*/ 127759 h 5692775"/>
              <a:gd name="connsiteX2936" fmla="*/ 3378452 w 9350805"/>
              <a:gd name="connsiteY2936" fmla="*/ 97698 h 5692775"/>
              <a:gd name="connsiteX2937" fmla="*/ 3415991 w 9350805"/>
              <a:gd name="connsiteY2937" fmla="*/ 93940 h 5692775"/>
              <a:gd name="connsiteX2938" fmla="*/ 3442267 w 9350805"/>
              <a:gd name="connsiteY2938" fmla="*/ 82667 h 5692775"/>
              <a:gd name="connsiteX2939" fmla="*/ 3427252 w 9350805"/>
              <a:gd name="connsiteY2939" fmla="*/ 67637 h 5692775"/>
              <a:gd name="connsiteX2940" fmla="*/ 3382206 w 9350805"/>
              <a:gd name="connsiteY2940" fmla="*/ 60122 h 5692775"/>
              <a:gd name="connsiteX2941" fmla="*/ 3367191 w 9350805"/>
              <a:gd name="connsiteY2941" fmla="*/ 63879 h 5692775"/>
              <a:gd name="connsiteX2942" fmla="*/ 3355929 w 9350805"/>
              <a:gd name="connsiteY2942" fmla="*/ 63879 h 5692775"/>
              <a:gd name="connsiteX2943" fmla="*/ 3352175 w 9350805"/>
              <a:gd name="connsiteY2943" fmla="*/ 56364 h 5692775"/>
              <a:gd name="connsiteX2944" fmla="*/ 3389714 w 9350805"/>
              <a:gd name="connsiteY2944" fmla="*/ 41334 h 5692775"/>
              <a:gd name="connsiteX2945" fmla="*/ 3457283 w 9350805"/>
              <a:gd name="connsiteY2945" fmla="*/ 30061 h 5692775"/>
              <a:gd name="connsiteX2946" fmla="*/ 3479806 w 9350805"/>
              <a:gd name="connsiteY2946" fmla="*/ 15031 h 5692775"/>
              <a:gd name="connsiteX2947" fmla="*/ 3483560 w 9350805"/>
              <a:gd name="connsiteY2947" fmla="*/ 15031 h 5692775"/>
              <a:gd name="connsiteX2948" fmla="*/ 3536113 w 9350805"/>
              <a:gd name="connsiteY2948" fmla="*/ 30061 h 5692775"/>
              <a:gd name="connsiteX2949" fmla="*/ 3547375 w 9350805"/>
              <a:gd name="connsiteY2949" fmla="*/ 41334 h 5692775"/>
              <a:gd name="connsiteX2950" fmla="*/ 3551129 w 9350805"/>
              <a:gd name="connsiteY2950" fmla="*/ 71395 h 5692775"/>
              <a:gd name="connsiteX2951" fmla="*/ 3506083 w 9350805"/>
              <a:gd name="connsiteY2951" fmla="*/ 97698 h 5692775"/>
              <a:gd name="connsiteX2952" fmla="*/ 3547375 w 9350805"/>
              <a:gd name="connsiteY2952" fmla="*/ 93940 h 5692775"/>
              <a:gd name="connsiteX2953" fmla="*/ 3562390 w 9350805"/>
              <a:gd name="connsiteY2953" fmla="*/ 90183 h 5692775"/>
              <a:gd name="connsiteX2954" fmla="*/ 3652482 w 9350805"/>
              <a:gd name="connsiteY2954" fmla="*/ 93940 h 5692775"/>
              <a:gd name="connsiteX2955" fmla="*/ 3690021 w 9350805"/>
              <a:gd name="connsiteY2955" fmla="*/ 90183 h 5692775"/>
              <a:gd name="connsiteX2956" fmla="*/ 3720052 w 9350805"/>
              <a:gd name="connsiteY2956" fmla="*/ 101455 h 5692775"/>
              <a:gd name="connsiteX2957" fmla="*/ 3701282 w 9350805"/>
              <a:gd name="connsiteY2957" fmla="*/ 97698 h 5692775"/>
              <a:gd name="connsiteX2958" fmla="*/ 3697529 w 9350805"/>
              <a:gd name="connsiteY2958" fmla="*/ 116486 h 5692775"/>
              <a:gd name="connsiteX2959" fmla="*/ 3588667 w 9350805"/>
              <a:gd name="connsiteY2959" fmla="*/ 146547 h 5692775"/>
              <a:gd name="connsiteX2960" fmla="*/ 3603682 w 9350805"/>
              <a:gd name="connsiteY2960" fmla="*/ 169092 h 5692775"/>
              <a:gd name="connsiteX2961" fmla="*/ 3637467 w 9350805"/>
              <a:gd name="connsiteY2961" fmla="*/ 169092 h 5692775"/>
              <a:gd name="connsiteX2962" fmla="*/ 3644975 w 9350805"/>
              <a:gd name="connsiteY2962" fmla="*/ 154062 h 5692775"/>
              <a:gd name="connsiteX2963" fmla="*/ 3701282 w 9350805"/>
              <a:gd name="connsiteY2963" fmla="*/ 146547 h 5692775"/>
              <a:gd name="connsiteX2964" fmla="*/ 3656236 w 9350805"/>
              <a:gd name="connsiteY2964" fmla="*/ 169092 h 5692775"/>
              <a:gd name="connsiteX2965" fmla="*/ 3622452 w 9350805"/>
              <a:gd name="connsiteY2965" fmla="*/ 202911 h 5692775"/>
              <a:gd name="connsiteX2966" fmla="*/ 3581159 w 9350805"/>
              <a:gd name="connsiteY2966" fmla="*/ 225457 h 5692775"/>
              <a:gd name="connsiteX2967" fmla="*/ 3618698 w 9350805"/>
              <a:gd name="connsiteY2967" fmla="*/ 221699 h 5692775"/>
              <a:gd name="connsiteX2968" fmla="*/ 3648728 w 9350805"/>
              <a:gd name="connsiteY2968" fmla="*/ 221699 h 5692775"/>
              <a:gd name="connsiteX2969" fmla="*/ 3671252 w 9350805"/>
              <a:gd name="connsiteY2969" fmla="*/ 214184 h 5692775"/>
              <a:gd name="connsiteX2970" fmla="*/ 3682513 w 9350805"/>
              <a:gd name="connsiteY2970" fmla="*/ 214184 h 5692775"/>
              <a:gd name="connsiteX2971" fmla="*/ 3697529 w 9350805"/>
              <a:gd name="connsiteY2971" fmla="*/ 210426 h 5692775"/>
              <a:gd name="connsiteX2972" fmla="*/ 3735067 w 9350805"/>
              <a:gd name="connsiteY2972" fmla="*/ 214184 h 5692775"/>
              <a:gd name="connsiteX2973" fmla="*/ 3783866 w 9350805"/>
              <a:gd name="connsiteY2973" fmla="*/ 217941 h 5692775"/>
              <a:gd name="connsiteX2974" fmla="*/ 3795129 w 9350805"/>
              <a:gd name="connsiteY2974" fmla="*/ 217941 h 5692775"/>
              <a:gd name="connsiteX2975" fmla="*/ 3843929 w 9350805"/>
              <a:gd name="connsiteY2975" fmla="*/ 176608 h 5692775"/>
              <a:gd name="connsiteX2976" fmla="*/ 3843929 w 9350805"/>
              <a:gd name="connsiteY2976" fmla="*/ 169092 h 5692775"/>
              <a:gd name="connsiteX2977" fmla="*/ 3798882 w 9350805"/>
              <a:gd name="connsiteY2977" fmla="*/ 157820 h 5692775"/>
              <a:gd name="connsiteX2978" fmla="*/ 3795129 w 9350805"/>
              <a:gd name="connsiteY2978" fmla="*/ 139032 h 5692775"/>
              <a:gd name="connsiteX2979" fmla="*/ 3813897 w 9350805"/>
              <a:gd name="connsiteY2979" fmla="*/ 131516 h 5692775"/>
              <a:gd name="connsiteX2980" fmla="*/ 3753836 w 9350805"/>
              <a:gd name="connsiteY2980" fmla="*/ 124001 h 5692775"/>
              <a:gd name="connsiteX2981" fmla="*/ 3735067 w 9350805"/>
              <a:gd name="connsiteY2981" fmla="*/ 127759 h 5692775"/>
              <a:gd name="connsiteX2982" fmla="*/ 3753836 w 9350805"/>
              <a:gd name="connsiteY2982" fmla="*/ 105213 h 5692775"/>
              <a:gd name="connsiteX2983" fmla="*/ 3727559 w 9350805"/>
              <a:gd name="connsiteY2983" fmla="*/ 101455 h 5692775"/>
              <a:gd name="connsiteX2984" fmla="*/ 3727559 w 9350805"/>
              <a:gd name="connsiteY2984" fmla="*/ 93940 h 5692775"/>
              <a:gd name="connsiteX2985" fmla="*/ 3783866 w 9350805"/>
              <a:gd name="connsiteY2985" fmla="*/ 97698 h 5692775"/>
              <a:gd name="connsiteX2986" fmla="*/ 3798882 w 9350805"/>
              <a:gd name="connsiteY2986" fmla="*/ 82667 h 5692775"/>
              <a:gd name="connsiteX2987" fmla="*/ 3806389 w 9350805"/>
              <a:gd name="connsiteY2987" fmla="*/ 97698 h 5692775"/>
              <a:gd name="connsiteX2988" fmla="*/ 3858943 w 9350805"/>
              <a:gd name="connsiteY2988" fmla="*/ 90183 h 5692775"/>
              <a:gd name="connsiteX2989" fmla="*/ 3870205 w 9350805"/>
              <a:gd name="connsiteY2989" fmla="*/ 93940 h 5692775"/>
              <a:gd name="connsiteX2990" fmla="*/ 3915251 w 9350805"/>
              <a:gd name="connsiteY2990" fmla="*/ 90183 h 5692775"/>
              <a:gd name="connsiteX2991" fmla="*/ 3870205 w 9350805"/>
              <a:gd name="connsiteY2991" fmla="*/ 131516 h 5692775"/>
              <a:gd name="connsiteX2992" fmla="*/ 3885220 w 9350805"/>
              <a:gd name="connsiteY2992" fmla="*/ 142789 h 5692775"/>
              <a:gd name="connsiteX2993" fmla="*/ 3843929 w 9350805"/>
              <a:gd name="connsiteY2993" fmla="*/ 146547 h 5692775"/>
              <a:gd name="connsiteX2994" fmla="*/ 3858943 w 9350805"/>
              <a:gd name="connsiteY2994" fmla="*/ 180365 h 5692775"/>
              <a:gd name="connsiteX2995" fmla="*/ 3828912 w 9350805"/>
              <a:gd name="connsiteY2995" fmla="*/ 214184 h 5692775"/>
              <a:gd name="connsiteX2996" fmla="*/ 3802636 w 9350805"/>
              <a:gd name="connsiteY2996" fmla="*/ 229214 h 5692775"/>
              <a:gd name="connsiteX2997" fmla="*/ 3776359 w 9350805"/>
              <a:gd name="connsiteY2997" fmla="*/ 240487 h 5692775"/>
              <a:gd name="connsiteX2998" fmla="*/ 3765097 w 9350805"/>
              <a:gd name="connsiteY2998" fmla="*/ 248002 h 5692775"/>
              <a:gd name="connsiteX2999" fmla="*/ 3783866 w 9350805"/>
              <a:gd name="connsiteY2999" fmla="*/ 251760 h 5692775"/>
              <a:gd name="connsiteX3000" fmla="*/ 3791374 w 9350805"/>
              <a:gd name="connsiteY3000" fmla="*/ 263033 h 5692775"/>
              <a:gd name="connsiteX3001" fmla="*/ 3780113 w 9350805"/>
              <a:gd name="connsiteY3001" fmla="*/ 270548 h 5692775"/>
              <a:gd name="connsiteX3002" fmla="*/ 3750082 w 9350805"/>
              <a:gd name="connsiteY3002" fmla="*/ 274305 h 5692775"/>
              <a:gd name="connsiteX3003" fmla="*/ 3757590 w 9350805"/>
              <a:gd name="connsiteY3003" fmla="*/ 285578 h 5692775"/>
              <a:gd name="connsiteX3004" fmla="*/ 3720052 w 9350805"/>
              <a:gd name="connsiteY3004" fmla="*/ 311882 h 5692775"/>
              <a:gd name="connsiteX3005" fmla="*/ 3750082 w 9350805"/>
              <a:gd name="connsiteY3005" fmla="*/ 311882 h 5692775"/>
              <a:gd name="connsiteX3006" fmla="*/ 3727559 w 9350805"/>
              <a:gd name="connsiteY3006" fmla="*/ 341942 h 5692775"/>
              <a:gd name="connsiteX3007" fmla="*/ 3813897 w 9350805"/>
              <a:gd name="connsiteY3007" fmla="*/ 349458 h 5692775"/>
              <a:gd name="connsiteX3008" fmla="*/ 3768852 w 9350805"/>
              <a:gd name="connsiteY3008" fmla="*/ 364488 h 5692775"/>
              <a:gd name="connsiteX3009" fmla="*/ 3712544 w 9350805"/>
              <a:gd name="connsiteY3009" fmla="*/ 368246 h 5692775"/>
              <a:gd name="connsiteX3010" fmla="*/ 3697529 w 9350805"/>
              <a:gd name="connsiteY3010" fmla="*/ 372003 h 5692775"/>
              <a:gd name="connsiteX3011" fmla="*/ 3656236 w 9350805"/>
              <a:gd name="connsiteY3011" fmla="*/ 383276 h 5692775"/>
              <a:gd name="connsiteX3012" fmla="*/ 3671252 w 9350805"/>
              <a:gd name="connsiteY3012" fmla="*/ 390791 h 5692775"/>
              <a:gd name="connsiteX3013" fmla="*/ 3656236 w 9350805"/>
              <a:gd name="connsiteY3013" fmla="*/ 405822 h 5692775"/>
              <a:gd name="connsiteX3014" fmla="*/ 3667498 w 9350805"/>
              <a:gd name="connsiteY3014" fmla="*/ 413337 h 5692775"/>
              <a:gd name="connsiteX3015" fmla="*/ 3667498 w 9350805"/>
              <a:gd name="connsiteY3015" fmla="*/ 417095 h 5692775"/>
              <a:gd name="connsiteX3016" fmla="*/ 3629959 w 9350805"/>
              <a:gd name="connsiteY3016" fmla="*/ 402064 h 5692775"/>
              <a:gd name="connsiteX3017" fmla="*/ 3629959 w 9350805"/>
              <a:gd name="connsiteY3017" fmla="*/ 417095 h 5692775"/>
              <a:gd name="connsiteX3018" fmla="*/ 3547375 w 9350805"/>
              <a:gd name="connsiteY3018" fmla="*/ 413337 h 5692775"/>
              <a:gd name="connsiteX3019" fmla="*/ 3562390 w 9350805"/>
              <a:gd name="connsiteY3019" fmla="*/ 439640 h 5692775"/>
              <a:gd name="connsiteX3020" fmla="*/ 3543621 w 9350805"/>
              <a:gd name="connsiteY3020" fmla="*/ 443398 h 5692775"/>
              <a:gd name="connsiteX3021" fmla="*/ 3599928 w 9350805"/>
              <a:gd name="connsiteY3021" fmla="*/ 428367 h 5692775"/>
              <a:gd name="connsiteX3022" fmla="*/ 3633713 w 9350805"/>
              <a:gd name="connsiteY3022" fmla="*/ 439640 h 5692775"/>
              <a:gd name="connsiteX3023" fmla="*/ 3656236 w 9350805"/>
              <a:gd name="connsiteY3023" fmla="*/ 439640 h 5692775"/>
              <a:gd name="connsiteX3024" fmla="*/ 3667498 w 9350805"/>
              <a:gd name="connsiteY3024" fmla="*/ 439640 h 5692775"/>
              <a:gd name="connsiteX3025" fmla="*/ 3750082 w 9350805"/>
              <a:gd name="connsiteY3025" fmla="*/ 413337 h 5692775"/>
              <a:gd name="connsiteX3026" fmla="*/ 3776359 w 9350805"/>
              <a:gd name="connsiteY3026" fmla="*/ 394549 h 5692775"/>
              <a:gd name="connsiteX3027" fmla="*/ 3772605 w 9350805"/>
              <a:gd name="connsiteY3027" fmla="*/ 387034 h 5692775"/>
              <a:gd name="connsiteX3028" fmla="*/ 3802636 w 9350805"/>
              <a:gd name="connsiteY3028" fmla="*/ 394549 h 5692775"/>
              <a:gd name="connsiteX3029" fmla="*/ 3828912 w 9350805"/>
              <a:gd name="connsiteY3029" fmla="*/ 379519 h 5692775"/>
              <a:gd name="connsiteX3030" fmla="*/ 3843929 w 9350805"/>
              <a:gd name="connsiteY3030" fmla="*/ 356973 h 5692775"/>
              <a:gd name="connsiteX3031" fmla="*/ 3843929 w 9350805"/>
              <a:gd name="connsiteY3031" fmla="*/ 375761 h 5692775"/>
              <a:gd name="connsiteX3032" fmla="*/ 3881466 w 9350805"/>
              <a:gd name="connsiteY3032" fmla="*/ 387034 h 5692775"/>
              <a:gd name="connsiteX3033" fmla="*/ 3900235 w 9350805"/>
              <a:gd name="connsiteY3033" fmla="*/ 379519 h 5692775"/>
              <a:gd name="connsiteX3034" fmla="*/ 3949035 w 9350805"/>
              <a:gd name="connsiteY3034" fmla="*/ 349458 h 5692775"/>
              <a:gd name="connsiteX3035" fmla="*/ 3960297 w 9350805"/>
              <a:gd name="connsiteY3035" fmla="*/ 353215 h 5692775"/>
              <a:gd name="connsiteX3036" fmla="*/ 3997835 w 9350805"/>
              <a:gd name="connsiteY3036" fmla="*/ 349458 h 5692775"/>
              <a:gd name="connsiteX3037" fmla="*/ 4012850 w 9350805"/>
              <a:gd name="connsiteY3037" fmla="*/ 315639 h 5692775"/>
              <a:gd name="connsiteX3038" fmla="*/ 4024112 w 9350805"/>
              <a:gd name="connsiteY3038" fmla="*/ 326912 h 5692775"/>
              <a:gd name="connsiteX3039" fmla="*/ 4020358 w 9350805"/>
              <a:gd name="connsiteY3039" fmla="*/ 319397 h 5692775"/>
              <a:gd name="connsiteX3040" fmla="*/ 4110450 w 9350805"/>
              <a:gd name="connsiteY3040" fmla="*/ 263033 h 5692775"/>
              <a:gd name="connsiteX3041" fmla="*/ 4114204 w 9350805"/>
              <a:gd name="connsiteY3041" fmla="*/ 263033 h 5692775"/>
              <a:gd name="connsiteX3042" fmla="*/ 4102942 w 9350805"/>
              <a:gd name="connsiteY3042" fmla="*/ 281821 h 5692775"/>
              <a:gd name="connsiteX3043" fmla="*/ 4136727 w 9350805"/>
              <a:gd name="connsiteY3043" fmla="*/ 285578 h 5692775"/>
              <a:gd name="connsiteX3044" fmla="*/ 4178019 w 9350805"/>
              <a:gd name="connsiteY3044" fmla="*/ 311882 h 5692775"/>
              <a:gd name="connsiteX3045" fmla="*/ 4200542 w 9350805"/>
              <a:gd name="connsiteY3045" fmla="*/ 334427 h 5692775"/>
              <a:gd name="connsiteX3046" fmla="*/ 4219312 w 9350805"/>
              <a:gd name="connsiteY3046" fmla="*/ 296851 h 5692775"/>
              <a:gd name="connsiteX3047" fmla="*/ 4170512 w 9350805"/>
              <a:gd name="connsiteY3047" fmla="*/ 274305 h 5692775"/>
              <a:gd name="connsiteX3048" fmla="*/ 4170512 w 9350805"/>
              <a:gd name="connsiteY3048" fmla="*/ 263033 h 5692775"/>
              <a:gd name="connsiteX3049" fmla="*/ 4339435 w 9350805"/>
              <a:gd name="connsiteY3049" fmla="*/ 135274 h 5692775"/>
              <a:gd name="connsiteX3050" fmla="*/ 4346942 w 9350805"/>
              <a:gd name="connsiteY3050" fmla="*/ 135274 h 5692775"/>
              <a:gd name="connsiteX3051" fmla="*/ 4328173 w 9350805"/>
              <a:gd name="connsiteY3051" fmla="*/ 161577 h 5692775"/>
              <a:gd name="connsiteX3052" fmla="*/ 4331927 w 9350805"/>
              <a:gd name="connsiteY3052" fmla="*/ 165335 h 5692775"/>
              <a:gd name="connsiteX3053" fmla="*/ 4384480 w 9350805"/>
              <a:gd name="connsiteY3053" fmla="*/ 142789 h 5692775"/>
              <a:gd name="connsiteX3054" fmla="*/ 4407003 w 9350805"/>
              <a:gd name="connsiteY3054" fmla="*/ 108971 h 5692775"/>
              <a:gd name="connsiteX3055" fmla="*/ 4425772 w 9350805"/>
              <a:gd name="connsiteY3055" fmla="*/ 93940 h 5692775"/>
              <a:gd name="connsiteX3056" fmla="*/ 4429526 w 9350805"/>
              <a:gd name="connsiteY3056" fmla="*/ 86425 h 5692775"/>
              <a:gd name="connsiteX3057" fmla="*/ 4579680 w 9350805"/>
              <a:gd name="connsiteY3057" fmla="*/ 0 h 569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Lst>
            <a:rect l="l" t="t" r="r" b="b"/>
            <a:pathLst>
              <a:path w="9350805" h="5692775">
                <a:moveTo>
                  <a:pt x="5390508" y="1179889"/>
                </a:moveTo>
                <a:cubicBezTo>
                  <a:pt x="5390508" y="1179889"/>
                  <a:pt x="5390508" y="1179889"/>
                  <a:pt x="5394262" y="1179889"/>
                </a:cubicBezTo>
                <a:lnTo>
                  <a:pt x="5395514" y="1181141"/>
                </a:lnTo>
                <a:close/>
                <a:moveTo>
                  <a:pt x="4632233" y="1044615"/>
                </a:moveTo>
                <a:cubicBezTo>
                  <a:pt x="4632233" y="1044615"/>
                  <a:pt x="4632233" y="1044615"/>
                  <a:pt x="4632233" y="1048373"/>
                </a:cubicBezTo>
                <a:lnTo>
                  <a:pt x="4630305" y="1045357"/>
                </a:lnTo>
                <a:close/>
                <a:moveTo>
                  <a:pt x="1122397" y="423858"/>
                </a:moveTo>
                <a:lnTo>
                  <a:pt x="1122397" y="424610"/>
                </a:lnTo>
                <a:lnTo>
                  <a:pt x="1120808" y="424176"/>
                </a:lnTo>
                <a:close/>
                <a:moveTo>
                  <a:pt x="1081105" y="413337"/>
                </a:moveTo>
                <a:lnTo>
                  <a:pt x="1120808" y="424176"/>
                </a:lnTo>
                <a:lnTo>
                  <a:pt x="1062335" y="435883"/>
                </a:lnTo>
                <a:cubicBezTo>
                  <a:pt x="1069843" y="428367"/>
                  <a:pt x="1077351" y="420852"/>
                  <a:pt x="1081105" y="413337"/>
                </a:cubicBezTo>
                <a:close/>
                <a:moveTo>
                  <a:pt x="4579680" y="0"/>
                </a:moveTo>
                <a:cubicBezTo>
                  <a:pt x="4587187" y="18788"/>
                  <a:pt x="4590941" y="30061"/>
                  <a:pt x="4594695" y="45091"/>
                </a:cubicBezTo>
                <a:cubicBezTo>
                  <a:pt x="4572172" y="48849"/>
                  <a:pt x="4549649" y="60122"/>
                  <a:pt x="4534634" y="78910"/>
                </a:cubicBezTo>
                <a:cubicBezTo>
                  <a:pt x="4538388" y="78910"/>
                  <a:pt x="4542141" y="82667"/>
                  <a:pt x="4549649" y="86425"/>
                </a:cubicBezTo>
                <a:cubicBezTo>
                  <a:pt x="4538388" y="93940"/>
                  <a:pt x="4527126" y="97698"/>
                  <a:pt x="4519618" y="101455"/>
                </a:cubicBezTo>
                <a:cubicBezTo>
                  <a:pt x="4515865" y="93940"/>
                  <a:pt x="4512111" y="90183"/>
                  <a:pt x="4504603" y="82667"/>
                </a:cubicBezTo>
                <a:cubicBezTo>
                  <a:pt x="4497095" y="93940"/>
                  <a:pt x="4493342" y="101455"/>
                  <a:pt x="4485834" y="108971"/>
                </a:cubicBezTo>
                <a:cubicBezTo>
                  <a:pt x="4489588" y="108971"/>
                  <a:pt x="4489588" y="112728"/>
                  <a:pt x="4493342" y="116486"/>
                </a:cubicBezTo>
                <a:cubicBezTo>
                  <a:pt x="4485834" y="124001"/>
                  <a:pt x="4482080" y="127759"/>
                  <a:pt x="4474572" y="135274"/>
                </a:cubicBezTo>
                <a:cubicBezTo>
                  <a:pt x="4489588" y="139032"/>
                  <a:pt x="4504603" y="142789"/>
                  <a:pt x="4515865" y="146547"/>
                </a:cubicBezTo>
                <a:cubicBezTo>
                  <a:pt x="4523372" y="169092"/>
                  <a:pt x="4527126" y="187881"/>
                  <a:pt x="4530880" y="206668"/>
                </a:cubicBezTo>
                <a:cubicBezTo>
                  <a:pt x="4508357" y="180365"/>
                  <a:pt x="4489588" y="187881"/>
                  <a:pt x="4463311" y="210426"/>
                </a:cubicBezTo>
                <a:cubicBezTo>
                  <a:pt x="4467065" y="199153"/>
                  <a:pt x="4467065" y="195396"/>
                  <a:pt x="4470819" y="184123"/>
                </a:cubicBezTo>
                <a:cubicBezTo>
                  <a:pt x="4455803" y="187881"/>
                  <a:pt x="4440788" y="187881"/>
                  <a:pt x="4429526" y="206668"/>
                </a:cubicBezTo>
                <a:cubicBezTo>
                  <a:pt x="4425772" y="210426"/>
                  <a:pt x="4422019" y="210426"/>
                  <a:pt x="4414511" y="214184"/>
                </a:cubicBezTo>
                <a:cubicBezTo>
                  <a:pt x="4414511" y="217941"/>
                  <a:pt x="4407003" y="221699"/>
                  <a:pt x="4407003" y="221699"/>
                </a:cubicBezTo>
                <a:cubicBezTo>
                  <a:pt x="4407003" y="240487"/>
                  <a:pt x="4395742" y="244245"/>
                  <a:pt x="4384480" y="248002"/>
                </a:cubicBezTo>
                <a:cubicBezTo>
                  <a:pt x="4361957" y="251760"/>
                  <a:pt x="4343189" y="259275"/>
                  <a:pt x="4328173" y="281821"/>
                </a:cubicBezTo>
                <a:cubicBezTo>
                  <a:pt x="4324419" y="293093"/>
                  <a:pt x="4309404" y="293093"/>
                  <a:pt x="4301896" y="300609"/>
                </a:cubicBezTo>
                <a:cubicBezTo>
                  <a:pt x="4290635" y="304366"/>
                  <a:pt x="4283127" y="311882"/>
                  <a:pt x="4279373" y="323154"/>
                </a:cubicBezTo>
                <a:cubicBezTo>
                  <a:pt x="4268112" y="334427"/>
                  <a:pt x="4260604" y="345700"/>
                  <a:pt x="4238081" y="345700"/>
                </a:cubicBezTo>
                <a:cubicBezTo>
                  <a:pt x="4234327" y="345700"/>
                  <a:pt x="4230573" y="353215"/>
                  <a:pt x="4226819" y="356973"/>
                </a:cubicBezTo>
                <a:cubicBezTo>
                  <a:pt x="4219312" y="375761"/>
                  <a:pt x="4211804" y="387034"/>
                  <a:pt x="4189281" y="383276"/>
                </a:cubicBezTo>
                <a:cubicBezTo>
                  <a:pt x="4174265" y="383276"/>
                  <a:pt x="4163004" y="402064"/>
                  <a:pt x="4163004" y="417095"/>
                </a:cubicBezTo>
                <a:cubicBezTo>
                  <a:pt x="4163004" y="420852"/>
                  <a:pt x="4163004" y="424610"/>
                  <a:pt x="4159250" y="428367"/>
                </a:cubicBezTo>
                <a:cubicBezTo>
                  <a:pt x="4144235" y="443398"/>
                  <a:pt x="4129219" y="454671"/>
                  <a:pt x="4114204" y="469701"/>
                </a:cubicBezTo>
                <a:cubicBezTo>
                  <a:pt x="4110450" y="473459"/>
                  <a:pt x="4102942" y="477216"/>
                  <a:pt x="4099189" y="480974"/>
                </a:cubicBezTo>
                <a:cubicBezTo>
                  <a:pt x="4095435" y="484732"/>
                  <a:pt x="4091681" y="492247"/>
                  <a:pt x="4095435" y="496004"/>
                </a:cubicBezTo>
                <a:cubicBezTo>
                  <a:pt x="4095435" y="503520"/>
                  <a:pt x="4102942" y="503520"/>
                  <a:pt x="4110450" y="507277"/>
                </a:cubicBezTo>
                <a:cubicBezTo>
                  <a:pt x="4110450" y="507277"/>
                  <a:pt x="4114204" y="514792"/>
                  <a:pt x="4110450" y="514792"/>
                </a:cubicBezTo>
                <a:cubicBezTo>
                  <a:pt x="4087927" y="533580"/>
                  <a:pt x="4069158" y="552368"/>
                  <a:pt x="4046635" y="571156"/>
                </a:cubicBezTo>
                <a:cubicBezTo>
                  <a:pt x="4042881" y="571156"/>
                  <a:pt x="4031620" y="567399"/>
                  <a:pt x="4020358" y="567399"/>
                </a:cubicBezTo>
                <a:cubicBezTo>
                  <a:pt x="4020358" y="571156"/>
                  <a:pt x="4016604" y="578672"/>
                  <a:pt x="4012850" y="586187"/>
                </a:cubicBezTo>
                <a:cubicBezTo>
                  <a:pt x="4020358" y="586187"/>
                  <a:pt x="4024112" y="582429"/>
                  <a:pt x="4035373" y="582429"/>
                </a:cubicBezTo>
                <a:cubicBezTo>
                  <a:pt x="4035373" y="593702"/>
                  <a:pt x="4039127" y="604975"/>
                  <a:pt x="4039127" y="616248"/>
                </a:cubicBezTo>
                <a:cubicBezTo>
                  <a:pt x="4046635" y="616248"/>
                  <a:pt x="4054143" y="612490"/>
                  <a:pt x="4057896" y="612490"/>
                </a:cubicBezTo>
                <a:cubicBezTo>
                  <a:pt x="4050389" y="638793"/>
                  <a:pt x="4050389" y="638793"/>
                  <a:pt x="4035373" y="635036"/>
                </a:cubicBezTo>
                <a:cubicBezTo>
                  <a:pt x="4031620" y="657581"/>
                  <a:pt x="4020358" y="661339"/>
                  <a:pt x="3997835" y="665097"/>
                </a:cubicBezTo>
                <a:cubicBezTo>
                  <a:pt x="3986574" y="665097"/>
                  <a:pt x="3971558" y="676369"/>
                  <a:pt x="3967804" y="687642"/>
                </a:cubicBezTo>
                <a:cubicBezTo>
                  <a:pt x="3960297" y="695157"/>
                  <a:pt x="3956543" y="698915"/>
                  <a:pt x="3949035" y="698915"/>
                </a:cubicBezTo>
                <a:cubicBezTo>
                  <a:pt x="3937774" y="702673"/>
                  <a:pt x="3930266" y="702673"/>
                  <a:pt x="3930266" y="721461"/>
                </a:cubicBezTo>
                <a:cubicBezTo>
                  <a:pt x="3930266" y="728976"/>
                  <a:pt x="3911497" y="732734"/>
                  <a:pt x="3903989" y="740249"/>
                </a:cubicBezTo>
                <a:cubicBezTo>
                  <a:pt x="3892728" y="755279"/>
                  <a:pt x="3885220" y="740249"/>
                  <a:pt x="3873958" y="736491"/>
                </a:cubicBezTo>
                <a:cubicBezTo>
                  <a:pt x="3866452" y="744006"/>
                  <a:pt x="3855189" y="751522"/>
                  <a:pt x="3847682" y="759037"/>
                </a:cubicBezTo>
                <a:cubicBezTo>
                  <a:pt x="3851435" y="762794"/>
                  <a:pt x="3855189" y="770310"/>
                  <a:pt x="3858943" y="774067"/>
                </a:cubicBezTo>
                <a:cubicBezTo>
                  <a:pt x="3858943" y="774067"/>
                  <a:pt x="3858943" y="774067"/>
                  <a:pt x="3858943" y="777825"/>
                </a:cubicBezTo>
                <a:cubicBezTo>
                  <a:pt x="3851435" y="774067"/>
                  <a:pt x="3843929" y="770310"/>
                  <a:pt x="3836420" y="766552"/>
                </a:cubicBezTo>
                <a:cubicBezTo>
                  <a:pt x="3828912" y="770310"/>
                  <a:pt x="3817652" y="774067"/>
                  <a:pt x="3828912" y="785340"/>
                </a:cubicBezTo>
                <a:cubicBezTo>
                  <a:pt x="3832666" y="785340"/>
                  <a:pt x="3821406" y="796613"/>
                  <a:pt x="3817652" y="807886"/>
                </a:cubicBezTo>
                <a:cubicBezTo>
                  <a:pt x="3825159" y="804128"/>
                  <a:pt x="3836420" y="804128"/>
                  <a:pt x="3843929" y="796613"/>
                </a:cubicBezTo>
                <a:cubicBezTo>
                  <a:pt x="3858943" y="789098"/>
                  <a:pt x="3870205" y="785340"/>
                  <a:pt x="3885220" y="781582"/>
                </a:cubicBezTo>
                <a:cubicBezTo>
                  <a:pt x="3900235" y="777825"/>
                  <a:pt x="3911497" y="766552"/>
                  <a:pt x="3926512" y="759037"/>
                </a:cubicBezTo>
                <a:cubicBezTo>
                  <a:pt x="3934020" y="755279"/>
                  <a:pt x="3941528" y="751522"/>
                  <a:pt x="3945281" y="755279"/>
                </a:cubicBezTo>
                <a:cubicBezTo>
                  <a:pt x="3956543" y="759037"/>
                  <a:pt x="3964051" y="759037"/>
                  <a:pt x="3971558" y="747764"/>
                </a:cubicBezTo>
                <a:cubicBezTo>
                  <a:pt x="3979066" y="740249"/>
                  <a:pt x="3990327" y="740249"/>
                  <a:pt x="4001589" y="740249"/>
                </a:cubicBezTo>
                <a:cubicBezTo>
                  <a:pt x="4009097" y="744006"/>
                  <a:pt x="4016604" y="744006"/>
                  <a:pt x="4027866" y="744006"/>
                </a:cubicBezTo>
                <a:cubicBezTo>
                  <a:pt x="4005343" y="721461"/>
                  <a:pt x="4024112" y="713946"/>
                  <a:pt x="4039127" y="706430"/>
                </a:cubicBezTo>
                <a:cubicBezTo>
                  <a:pt x="4050389" y="702673"/>
                  <a:pt x="4057896" y="695157"/>
                  <a:pt x="4069158" y="687642"/>
                </a:cubicBezTo>
                <a:cubicBezTo>
                  <a:pt x="4072912" y="687642"/>
                  <a:pt x="4072912" y="687642"/>
                  <a:pt x="4072912" y="687642"/>
                </a:cubicBezTo>
                <a:cubicBezTo>
                  <a:pt x="4080419" y="672612"/>
                  <a:pt x="4087927" y="661339"/>
                  <a:pt x="4106696" y="661339"/>
                </a:cubicBezTo>
                <a:cubicBezTo>
                  <a:pt x="4106696" y="661339"/>
                  <a:pt x="4106696" y="657581"/>
                  <a:pt x="4110450" y="657581"/>
                </a:cubicBezTo>
                <a:cubicBezTo>
                  <a:pt x="4114204" y="650066"/>
                  <a:pt x="4121712" y="642551"/>
                  <a:pt x="4125465" y="638793"/>
                </a:cubicBezTo>
                <a:cubicBezTo>
                  <a:pt x="4132973" y="631278"/>
                  <a:pt x="4144235" y="627521"/>
                  <a:pt x="4151742" y="623763"/>
                </a:cubicBezTo>
                <a:cubicBezTo>
                  <a:pt x="4174265" y="604975"/>
                  <a:pt x="4196789" y="586187"/>
                  <a:pt x="4219312" y="563641"/>
                </a:cubicBezTo>
                <a:cubicBezTo>
                  <a:pt x="4226819" y="556126"/>
                  <a:pt x="4234327" y="548611"/>
                  <a:pt x="4241835" y="541096"/>
                </a:cubicBezTo>
                <a:cubicBezTo>
                  <a:pt x="4245588" y="537338"/>
                  <a:pt x="4253096" y="529823"/>
                  <a:pt x="4256850" y="529823"/>
                </a:cubicBezTo>
                <a:cubicBezTo>
                  <a:pt x="4279373" y="518550"/>
                  <a:pt x="4279373" y="514792"/>
                  <a:pt x="4260604" y="496004"/>
                </a:cubicBezTo>
                <a:cubicBezTo>
                  <a:pt x="4264358" y="496004"/>
                  <a:pt x="4268112" y="496004"/>
                  <a:pt x="4271865" y="499762"/>
                </a:cubicBezTo>
                <a:cubicBezTo>
                  <a:pt x="4275619" y="499762"/>
                  <a:pt x="4279373" y="499762"/>
                  <a:pt x="4283127" y="499762"/>
                </a:cubicBezTo>
                <a:cubicBezTo>
                  <a:pt x="4279373" y="465943"/>
                  <a:pt x="4279373" y="465943"/>
                  <a:pt x="4313158" y="465943"/>
                </a:cubicBezTo>
                <a:cubicBezTo>
                  <a:pt x="4328173" y="465943"/>
                  <a:pt x="4343189" y="462186"/>
                  <a:pt x="4354450" y="458428"/>
                </a:cubicBezTo>
                <a:cubicBezTo>
                  <a:pt x="4361957" y="454671"/>
                  <a:pt x="4369465" y="454671"/>
                  <a:pt x="4373219" y="450913"/>
                </a:cubicBezTo>
                <a:cubicBezTo>
                  <a:pt x="4373219" y="450913"/>
                  <a:pt x="4376973" y="450913"/>
                  <a:pt x="4376973" y="450913"/>
                </a:cubicBezTo>
                <a:cubicBezTo>
                  <a:pt x="4369465" y="417095"/>
                  <a:pt x="4369465" y="417095"/>
                  <a:pt x="4399496" y="398306"/>
                </a:cubicBezTo>
                <a:cubicBezTo>
                  <a:pt x="4414511" y="390791"/>
                  <a:pt x="4433280" y="383276"/>
                  <a:pt x="4448296" y="372003"/>
                </a:cubicBezTo>
                <a:cubicBezTo>
                  <a:pt x="4463311" y="364488"/>
                  <a:pt x="4474572" y="368246"/>
                  <a:pt x="4482080" y="383276"/>
                </a:cubicBezTo>
                <a:cubicBezTo>
                  <a:pt x="4489588" y="387034"/>
                  <a:pt x="4493342" y="394549"/>
                  <a:pt x="4497095" y="398306"/>
                </a:cubicBezTo>
                <a:cubicBezTo>
                  <a:pt x="4515865" y="387034"/>
                  <a:pt x="4530880" y="379519"/>
                  <a:pt x="4545895" y="372003"/>
                </a:cubicBezTo>
                <a:cubicBezTo>
                  <a:pt x="4549649" y="372003"/>
                  <a:pt x="4553403" y="379519"/>
                  <a:pt x="4553403" y="390791"/>
                </a:cubicBezTo>
                <a:cubicBezTo>
                  <a:pt x="4564664" y="383276"/>
                  <a:pt x="4575926" y="379519"/>
                  <a:pt x="4587187" y="375761"/>
                </a:cubicBezTo>
                <a:cubicBezTo>
                  <a:pt x="4635987" y="341942"/>
                  <a:pt x="4681033" y="289336"/>
                  <a:pt x="4752356" y="300609"/>
                </a:cubicBezTo>
                <a:cubicBezTo>
                  <a:pt x="4756110" y="300609"/>
                  <a:pt x="4763618" y="304366"/>
                  <a:pt x="4771125" y="304366"/>
                </a:cubicBezTo>
                <a:cubicBezTo>
                  <a:pt x="4756110" y="315639"/>
                  <a:pt x="4744849" y="323154"/>
                  <a:pt x="4733587" y="330670"/>
                </a:cubicBezTo>
                <a:cubicBezTo>
                  <a:pt x="4748602" y="334427"/>
                  <a:pt x="4759864" y="338185"/>
                  <a:pt x="4771125" y="345700"/>
                </a:cubicBezTo>
                <a:cubicBezTo>
                  <a:pt x="4774879" y="349458"/>
                  <a:pt x="4778633" y="353215"/>
                  <a:pt x="4778633" y="356973"/>
                </a:cubicBezTo>
                <a:cubicBezTo>
                  <a:pt x="4778633" y="360730"/>
                  <a:pt x="4774879" y="364488"/>
                  <a:pt x="4771125" y="368246"/>
                </a:cubicBezTo>
                <a:cubicBezTo>
                  <a:pt x="4759864" y="375761"/>
                  <a:pt x="4748602" y="383276"/>
                  <a:pt x="4737341" y="387034"/>
                </a:cubicBezTo>
                <a:cubicBezTo>
                  <a:pt x="4729833" y="390791"/>
                  <a:pt x="4718572" y="390791"/>
                  <a:pt x="4711064" y="394549"/>
                </a:cubicBezTo>
                <a:cubicBezTo>
                  <a:pt x="4696049" y="402064"/>
                  <a:pt x="4681033" y="417095"/>
                  <a:pt x="4658510" y="413337"/>
                </a:cubicBezTo>
                <a:cubicBezTo>
                  <a:pt x="4658510" y="413337"/>
                  <a:pt x="4654756" y="417095"/>
                  <a:pt x="4654756" y="417095"/>
                </a:cubicBezTo>
                <a:cubicBezTo>
                  <a:pt x="4654756" y="420852"/>
                  <a:pt x="4658510" y="424610"/>
                  <a:pt x="4662264" y="428367"/>
                </a:cubicBezTo>
                <a:cubicBezTo>
                  <a:pt x="4609710" y="439640"/>
                  <a:pt x="4575926" y="477216"/>
                  <a:pt x="4534634" y="507277"/>
                </a:cubicBezTo>
                <a:cubicBezTo>
                  <a:pt x="4534634" y="511035"/>
                  <a:pt x="4538388" y="514792"/>
                  <a:pt x="4538388" y="514792"/>
                </a:cubicBezTo>
                <a:cubicBezTo>
                  <a:pt x="4542141" y="518550"/>
                  <a:pt x="4542141" y="518550"/>
                  <a:pt x="4545895" y="522308"/>
                </a:cubicBezTo>
                <a:cubicBezTo>
                  <a:pt x="4538388" y="529823"/>
                  <a:pt x="4530880" y="537338"/>
                  <a:pt x="4523372" y="541096"/>
                </a:cubicBezTo>
                <a:cubicBezTo>
                  <a:pt x="4515865" y="537338"/>
                  <a:pt x="4512111" y="533580"/>
                  <a:pt x="4508357" y="529823"/>
                </a:cubicBezTo>
                <a:cubicBezTo>
                  <a:pt x="4500849" y="533580"/>
                  <a:pt x="4497095" y="537338"/>
                  <a:pt x="4493342" y="541096"/>
                </a:cubicBezTo>
                <a:cubicBezTo>
                  <a:pt x="4497095" y="552368"/>
                  <a:pt x="4504603" y="567399"/>
                  <a:pt x="4512111" y="582429"/>
                </a:cubicBezTo>
                <a:cubicBezTo>
                  <a:pt x="4497095" y="604975"/>
                  <a:pt x="4470819" y="616248"/>
                  <a:pt x="4448296" y="631278"/>
                </a:cubicBezTo>
                <a:cubicBezTo>
                  <a:pt x="4452049" y="635036"/>
                  <a:pt x="4452049" y="635036"/>
                  <a:pt x="4452049" y="635036"/>
                </a:cubicBezTo>
                <a:cubicBezTo>
                  <a:pt x="4440788" y="620005"/>
                  <a:pt x="4433280" y="616248"/>
                  <a:pt x="4418265" y="627521"/>
                </a:cubicBezTo>
                <a:cubicBezTo>
                  <a:pt x="4391988" y="642551"/>
                  <a:pt x="4373219" y="665097"/>
                  <a:pt x="4358203" y="695157"/>
                </a:cubicBezTo>
                <a:cubicBezTo>
                  <a:pt x="4369465" y="691400"/>
                  <a:pt x="4376973" y="687642"/>
                  <a:pt x="4391988" y="687642"/>
                </a:cubicBezTo>
                <a:cubicBezTo>
                  <a:pt x="4361957" y="706430"/>
                  <a:pt x="4354450" y="710188"/>
                  <a:pt x="4343189" y="698915"/>
                </a:cubicBezTo>
                <a:cubicBezTo>
                  <a:pt x="4339435" y="706430"/>
                  <a:pt x="4335680" y="713946"/>
                  <a:pt x="4328173" y="725218"/>
                </a:cubicBezTo>
                <a:cubicBezTo>
                  <a:pt x="4328173" y="725218"/>
                  <a:pt x="4320665" y="728976"/>
                  <a:pt x="4316912" y="736491"/>
                </a:cubicBezTo>
                <a:cubicBezTo>
                  <a:pt x="4313158" y="740249"/>
                  <a:pt x="4309404" y="747764"/>
                  <a:pt x="4301896" y="755279"/>
                </a:cubicBezTo>
                <a:cubicBezTo>
                  <a:pt x="4279373" y="777825"/>
                  <a:pt x="4253096" y="800371"/>
                  <a:pt x="4230573" y="826674"/>
                </a:cubicBezTo>
                <a:cubicBezTo>
                  <a:pt x="4226819" y="830431"/>
                  <a:pt x="4226819" y="834189"/>
                  <a:pt x="4223065" y="837947"/>
                </a:cubicBezTo>
                <a:cubicBezTo>
                  <a:pt x="4215558" y="841704"/>
                  <a:pt x="4211804" y="849219"/>
                  <a:pt x="4204296" y="849219"/>
                </a:cubicBezTo>
                <a:cubicBezTo>
                  <a:pt x="4193035" y="849219"/>
                  <a:pt x="4185527" y="856735"/>
                  <a:pt x="4196789" y="868007"/>
                </a:cubicBezTo>
                <a:cubicBezTo>
                  <a:pt x="4204296" y="875523"/>
                  <a:pt x="4200542" y="886795"/>
                  <a:pt x="4196789" y="894311"/>
                </a:cubicBezTo>
                <a:cubicBezTo>
                  <a:pt x="4193035" y="898068"/>
                  <a:pt x="4185527" y="898068"/>
                  <a:pt x="4178019" y="898068"/>
                </a:cubicBezTo>
                <a:cubicBezTo>
                  <a:pt x="4170512" y="898068"/>
                  <a:pt x="4159250" y="894311"/>
                  <a:pt x="4151742" y="898068"/>
                </a:cubicBezTo>
                <a:cubicBezTo>
                  <a:pt x="4136727" y="901826"/>
                  <a:pt x="4125465" y="905584"/>
                  <a:pt x="4114204" y="909341"/>
                </a:cubicBezTo>
                <a:cubicBezTo>
                  <a:pt x="4106696" y="916856"/>
                  <a:pt x="4102942" y="924372"/>
                  <a:pt x="4114204" y="931887"/>
                </a:cubicBezTo>
                <a:cubicBezTo>
                  <a:pt x="4121712" y="935644"/>
                  <a:pt x="4129219" y="943160"/>
                  <a:pt x="4136727" y="946917"/>
                </a:cubicBezTo>
                <a:cubicBezTo>
                  <a:pt x="4144235" y="943160"/>
                  <a:pt x="4147989" y="943160"/>
                  <a:pt x="4155496" y="939402"/>
                </a:cubicBezTo>
                <a:cubicBezTo>
                  <a:pt x="4155496" y="939402"/>
                  <a:pt x="4155496" y="939402"/>
                  <a:pt x="4159250" y="939402"/>
                </a:cubicBezTo>
                <a:cubicBezTo>
                  <a:pt x="4151742" y="950675"/>
                  <a:pt x="4147989" y="961948"/>
                  <a:pt x="4144235" y="973220"/>
                </a:cubicBezTo>
                <a:cubicBezTo>
                  <a:pt x="4147989" y="973220"/>
                  <a:pt x="4147989" y="973220"/>
                  <a:pt x="4147989" y="973220"/>
                </a:cubicBezTo>
                <a:cubicBezTo>
                  <a:pt x="4159250" y="965705"/>
                  <a:pt x="4170512" y="958190"/>
                  <a:pt x="4178019" y="950675"/>
                </a:cubicBezTo>
                <a:cubicBezTo>
                  <a:pt x="4181773" y="950675"/>
                  <a:pt x="4178019" y="943160"/>
                  <a:pt x="4178019" y="935644"/>
                </a:cubicBezTo>
                <a:cubicBezTo>
                  <a:pt x="4178019" y="928129"/>
                  <a:pt x="4174265" y="920614"/>
                  <a:pt x="4178019" y="913099"/>
                </a:cubicBezTo>
                <a:cubicBezTo>
                  <a:pt x="4181773" y="909341"/>
                  <a:pt x="4189281" y="909341"/>
                  <a:pt x="4200542" y="909341"/>
                </a:cubicBezTo>
                <a:cubicBezTo>
                  <a:pt x="4196789" y="920614"/>
                  <a:pt x="4193035" y="928129"/>
                  <a:pt x="4189281" y="935644"/>
                </a:cubicBezTo>
                <a:cubicBezTo>
                  <a:pt x="4211804" y="935644"/>
                  <a:pt x="4219312" y="924372"/>
                  <a:pt x="4215558" y="905584"/>
                </a:cubicBezTo>
                <a:cubicBezTo>
                  <a:pt x="4226819" y="901826"/>
                  <a:pt x="4234327" y="886795"/>
                  <a:pt x="4249342" y="898068"/>
                </a:cubicBezTo>
                <a:cubicBezTo>
                  <a:pt x="4249342" y="898068"/>
                  <a:pt x="4253096" y="898068"/>
                  <a:pt x="4253096" y="894311"/>
                </a:cubicBezTo>
                <a:cubicBezTo>
                  <a:pt x="4253096" y="879280"/>
                  <a:pt x="4271865" y="883038"/>
                  <a:pt x="4279373" y="875523"/>
                </a:cubicBezTo>
                <a:cubicBezTo>
                  <a:pt x="4283127" y="871765"/>
                  <a:pt x="4290635" y="864250"/>
                  <a:pt x="4294388" y="856735"/>
                </a:cubicBezTo>
                <a:cubicBezTo>
                  <a:pt x="4298142" y="856735"/>
                  <a:pt x="4298142" y="849219"/>
                  <a:pt x="4298142" y="849219"/>
                </a:cubicBezTo>
                <a:cubicBezTo>
                  <a:pt x="4320665" y="849219"/>
                  <a:pt x="4328173" y="826674"/>
                  <a:pt x="4346942" y="819159"/>
                </a:cubicBezTo>
                <a:cubicBezTo>
                  <a:pt x="4358203" y="815401"/>
                  <a:pt x="4365712" y="800371"/>
                  <a:pt x="4373219" y="792855"/>
                </a:cubicBezTo>
                <a:cubicBezTo>
                  <a:pt x="4380726" y="785340"/>
                  <a:pt x="4388235" y="781582"/>
                  <a:pt x="4395742" y="777825"/>
                </a:cubicBezTo>
                <a:cubicBezTo>
                  <a:pt x="4410757" y="762794"/>
                  <a:pt x="4422019" y="747764"/>
                  <a:pt x="4437035" y="736491"/>
                </a:cubicBezTo>
                <a:cubicBezTo>
                  <a:pt x="4448296" y="725218"/>
                  <a:pt x="4463311" y="713946"/>
                  <a:pt x="4474572" y="706430"/>
                </a:cubicBezTo>
                <a:cubicBezTo>
                  <a:pt x="4485834" y="695157"/>
                  <a:pt x="4500849" y="687642"/>
                  <a:pt x="4512111" y="680127"/>
                </a:cubicBezTo>
                <a:cubicBezTo>
                  <a:pt x="4519618" y="676369"/>
                  <a:pt x="4527126" y="676369"/>
                  <a:pt x="4530880" y="672612"/>
                </a:cubicBezTo>
                <a:cubicBezTo>
                  <a:pt x="4538388" y="668854"/>
                  <a:pt x="4538388" y="661339"/>
                  <a:pt x="4542141" y="657581"/>
                </a:cubicBezTo>
                <a:cubicBezTo>
                  <a:pt x="4549649" y="650066"/>
                  <a:pt x="4557157" y="642551"/>
                  <a:pt x="4564664" y="635036"/>
                </a:cubicBezTo>
                <a:cubicBezTo>
                  <a:pt x="4572172" y="631278"/>
                  <a:pt x="4579680" y="623763"/>
                  <a:pt x="4587187" y="620005"/>
                </a:cubicBezTo>
                <a:cubicBezTo>
                  <a:pt x="4598449" y="608733"/>
                  <a:pt x="4613464" y="597460"/>
                  <a:pt x="4624726" y="586187"/>
                </a:cubicBezTo>
                <a:cubicBezTo>
                  <a:pt x="4639741" y="567399"/>
                  <a:pt x="4654756" y="552368"/>
                  <a:pt x="4673526" y="541096"/>
                </a:cubicBezTo>
                <a:cubicBezTo>
                  <a:pt x="4677280" y="541096"/>
                  <a:pt x="4677280" y="533580"/>
                  <a:pt x="4684787" y="533580"/>
                </a:cubicBezTo>
                <a:cubicBezTo>
                  <a:pt x="4699803" y="518550"/>
                  <a:pt x="4718572" y="507277"/>
                  <a:pt x="4737341" y="496004"/>
                </a:cubicBezTo>
                <a:cubicBezTo>
                  <a:pt x="4744849" y="488489"/>
                  <a:pt x="4752356" y="480974"/>
                  <a:pt x="4763618" y="477216"/>
                </a:cubicBezTo>
                <a:cubicBezTo>
                  <a:pt x="4767372" y="473459"/>
                  <a:pt x="4778633" y="477216"/>
                  <a:pt x="4778633" y="480974"/>
                </a:cubicBezTo>
                <a:cubicBezTo>
                  <a:pt x="4782387" y="492247"/>
                  <a:pt x="4786141" y="503520"/>
                  <a:pt x="4789895" y="518550"/>
                </a:cubicBezTo>
                <a:cubicBezTo>
                  <a:pt x="4789895" y="518550"/>
                  <a:pt x="4789895" y="522308"/>
                  <a:pt x="4789895" y="526065"/>
                </a:cubicBezTo>
                <a:cubicBezTo>
                  <a:pt x="4763618" y="514792"/>
                  <a:pt x="4756110" y="537338"/>
                  <a:pt x="4737341" y="544853"/>
                </a:cubicBezTo>
                <a:cubicBezTo>
                  <a:pt x="4733587" y="544853"/>
                  <a:pt x="4726079" y="541096"/>
                  <a:pt x="4722326" y="537338"/>
                </a:cubicBezTo>
                <a:cubicBezTo>
                  <a:pt x="4718572" y="544853"/>
                  <a:pt x="4714818" y="548611"/>
                  <a:pt x="4707310" y="556126"/>
                </a:cubicBezTo>
                <a:cubicBezTo>
                  <a:pt x="4714818" y="563641"/>
                  <a:pt x="4722326" y="571156"/>
                  <a:pt x="4733587" y="559884"/>
                </a:cubicBezTo>
                <a:cubicBezTo>
                  <a:pt x="4737341" y="559884"/>
                  <a:pt x="4741095" y="559884"/>
                  <a:pt x="4748602" y="559884"/>
                </a:cubicBezTo>
                <a:cubicBezTo>
                  <a:pt x="4759864" y="563641"/>
                  <a:pt x="4771125" y="571156"/>
                  <a:pt x="4782387" y="574914"/>
                </a:cubicBezTo>
                <a:cubicBezTo>
                  <a:pt x="4786141" y="567399"/>
                  <a:pt x="4789895" y="559884"/>
                  <a:pt x="4797402" y="552368"/>
                </a:cubicBezTo>
                <a:cubicBezTo>
                  <a:pt x="4797402" y="556126"/>
                  <a:pt x="4801156" y="563641"/>
                  <a:pt x="4804910" y="567399"/>
                </a:cubicBezTo>
                <a:cubicBezTo>
                  <a:pt x="4804910" y="578672"/>
                  <a:pt x="4801156" y="586187"/>
                  <a:pt x="4789895" y="586187"/>
                </a:cubicBezTo>
                <a:cubicBezTo>
                  <a:pt x="4741095" y="574914"/>
                  <a:pt x="4714818" y="612490"/>
                  <a:pt x="4681033" y="638793"/>
                </a:cubicBezTo>
                <a:cubicBezTo>
                  <a:pt x="4673526" y="642551"/>
                  <a:pt x="4669772" y="650066"/>
                  <a:pt x="4662264" y="653824"/>
                </a:cubicBezTo>
                <a:cubicBezTo>
                  <a:pt x="4647249" y="672612"/>
                  <a:pt x="4628480" y="687642"/>
                  <a:pt x="4617218" y="702673"/>
                </a:cubicBezTo>
                <a:cubicBezTo>
                  <a:pt x="4602203" y="717703"/>
                  <a:pt x="4587187" y="728976"/>
                  <a:pt x="4572172" y="740249"/>
                </a:cubicBezTo>
                <a:cubicBezTo>
                  <a:pt x="4549649" y="755279"/>
                  <a:pt x="4530880" y="770310"/>
                  <a:pt x="4508357" y="789098"/>
                </a:cubicBezTo>
                <a:cubicBezTo>
                  <a:pt x="4474572" y="815401"/>
                  <a:pt x="4440788" y="845462"/>
                  <a:pt x="4407003" y="871765"/>
                </a:cubicBezTo>
                <a:cubicBezTo>
                  <a:pt x="4399496" y="875523"/>
                  <a:pt x="4395742" y="883038"/>
                  <a:pt x="4388235" y="890553"/>
                </a:cubicBezTo>
                <a:cubicBezTo>
                  <a:pt x="4418265" y="901826"/>
                  <a:pt x="4437035" y="875523"/>
                  <a:pt x="4463311" y="871765"/>
                </a:cubicBezTo>
                <a:cubicBezTo>
                  <a:pt x="4463311" y="875523"/>
                  <a:pt x="4463311" y="875523"/>
                  <a:pt x="4467065" y="879280"/>
                </a:cubicBezTo>
                <a:cubicBezTo>
                  <a:pt x="4463311" y="883038"/>
                  <a:pt x="4459557" y="886795"/>
                  <a:pt x="4452049" y="890553"/>
                </a:cubicBezTo>
                <a:cubicBezTo>
                  <a:pt x="4437035" y="894311"/>
                  <a:pt x="4437035" y="905584"/>
                  <a:pt x="4433280" y="916856"/>
                </a:cubicBezTo>
                <a:cubicBezTo>
                  <a:pt x="4433280" y="924372"/>
                  <a:pt x="4425772" y="928129"/>
                  <a:pt x="4422019" y="935644"/>
                </a:cubicBezTo>
                <a:cubicBezTo>
                  <a:pt x="4414511" y="939402"/>
                  <a:pt x="4407003" y="939402"/>
                  <a:pt x="4403249" y="943160"/>
                </a:cubicBezTo>
                <a:cubicBezTo>
                  <a:pt x="4365712" y="976978"/>
                  <a:pt x="4328173" y="1010797"/>
                  <a:pt x="4294388" y="1048373"/>
                </a:cubicBezTo>
                <a:cubicBezTo>
                  <a:pt x="4290635" y="1048373"/>
                  <a:pt x="4290635" y="1052130"/>
                  <a:pt x="4286881" y="1055888"/>
                </a:cubicBezTo>
                <a:cubicBezTo>
                  <a:pt x="4290635" y="1055888"/>
                  <a:pt x="4298142" y="1059645"/>
                  <a:pt x="4298142" y="1055888"/>
                </a:cubicBezTo>
                <a:cubicBezTo>
                  <a:pt x="4313158" y="1048373"/>
                  <a:pt x="4328173" y="1037100"/>
                  <a:pt x="4343189" y="1025827"/>
                </a:cubicBezTo>
                <a:cubicBezTo>
                  <a:pt x="4354450" y="1014554"/>
                  <a:pt x="4365712" y="1003281"/>
                  <a:pt x="4376973" y="995766"/>
                </a:cubicBezTo>
                <a:cubicBezTo>
                  <a:pt x="4384480" y="1003281"/>
                  <a:pt x="4384480" y="1010797"/>
                  <a:pt x="4373219" y="1014554"/>
                </a:cubicBezTo>
                <a:cubicBezTo>
                  <a:pt x="4354450" y="1025827"/>
                  <a:pt x="4339435" y="1037100"/>
                  <a:pt x="4324419" y="1052130"/>
                </a:cubicBezTo>
                <a:cubicBezTo>
                  <a:pt x="4316912" y="1059645"/>
                  <a:pt x="4313158" y="1070918"/>
                  <a:pt x="4305650" y="1082191"/>
                </a:cubicBezTo>
                <a:cubicBezTo>
                  <a:pt x="4286881" y="1074676"/>
                  <a:pt x="4279373" y="1074676"/>
                  <a:pt x="4271865" y="1093464"/>
                </a:cubicBezTo>
                <a:cubicBezTo>
                  <a:pt x="4264358" y="1100979"/>
                  <a:pt x="4256850" y="1108494"/>
                  <a:pt x="4249342" y="1112252"/>
                </a:cubicBezTo>
                <a:cubicBezTo>
                  <a:pt x="4249342" y="1108494"/>
                  <a:pt x="4253096" y="1104737"/>
                  <a:pt x="4253096" y="1100979"/>
                </a:cubicBezTo>
                <a:cubicBezTo>
                  <a:pt x="4230573" y="1097222"/>
                  <a:pt x="4215558" y="1104737"/>
                  <a:pt x="4208050" y="1123525"/>
                </a:cubicBezTo>
                <a:cubicBezTo>
                  <a:pt x="4208050" y="1131040"/>
                  <a:pt x="4204296" y="1134798"/>
                  <a:pt x="4196789" y="1138555"/>
                </a:cubicBezTo>
                <a:cubicBezTo>
                  <a:pt x="4099189" y="1209950"/>
                  <a:pt x="3997835" y="1281344"/>
                  <a:pt x="3900235" y="1352739"/>
                </a:cubicBezTo>
                <a:cubicBezTo>
                  <a:pt x="3873958" y="1371527"/>
                  <a:pt x="3840174" y="1386557"/>
                  <a:pt x="3813897" y="1405345"/>
                </a:cubicBezTo>
                <a:cubicBezTo>
                  <a:pt x="3802636" y="1409103"/>
                  <a:pt x="3787620" y="1412861"/>
                  <a:pt x="3795129" y="1431649"/>
                </a:cubicBezTo>
                <a:cubicBezTo>
                  <a:pt x="3795129" y="1431649"/>
                  <a:pt x="3783866" y="1439164"/>
                  <a:pt x="3783866" y="1439164"/>
                </a:cubicBezTo>
                <a:cubicBezTo>
                  <a:pt x="3772605" y="1431649"/>
                  <a:pt x="3765097" y="1442921"/>
                  <a:pt x="3761343" y="1446679"/>
                </a:cubicBezTo>
                <a:cubicBezTo>
                  <a:pt x="3753836" y="1454194"/>
                  <a:pt x="3750082" y="1465467"/>
                  <a:pt x="3735067" y="1461710"/>
                </a:cubicBezTo>
                <a:cubicBezTo>
                  <a:pt x="3731313" y="1461710"/>
                  <a:pt x="3723805" y="1476740"/>
                  <a:pt x="3720052" y="1484255"/>
                </a:cubicBezTo>
                <a:cubicBezTo>
                  <a:pt x="3716297" y="1491770"/>
                  <a:pt x="3712544" y="1499285"/>
                  <a:pt x="3708790" y="1503043"/>
                </a:cubicBezTo>
                <a:cubicBezTo>
                  <a:pt x="3708790" y="1503043"/>
                  <a:pt x="3705036" y="1503043"/>
                  <a:pt x="3705036" y="1503043"/>
                </a:cubicBezTo>
                <a:cubicBezTo>
                  <a:pt x="3705036" y="1495528"/>
                  <a:pt x="3705036" y="1491770"/>
                  <a:pt x="3705036" y="1488013"/>
                </a:cubicBezTo>
                <a:cubicBezTo>
                  <a:pt x="3690021" y="1491770"/>
                  <a:pt x="3682513" y="1503043"/>
                  <a:pt x="3686267" y="1521831"/>
                </a:cubicBezTo>
                <a:cubicBezTo>
                  <a:pt x="3648728" y="1548134"/>
                  <a:pt x="3611190" y="1570680"/>
                  <a:pt x="3573652" y="1596983"/>
                </a:cubicBezTo>
                <a:cubicBezTo>
                  <a:pt x="3573652" y="1596983"/>
                  <a:pt x="3577405" y="1600741"/>
                  <a:pt x="3577405" y="1600741"/>
                </a:cubicBezTo>
                <a:cubicBezTo>
                  <a:pt x="3603682" y="1589468"/>
                  <a:pt x="3637467" y="1585711"/>
                  <a:pt x="3656236" y="1555650"/>
                </a:cubicBezTo>
                <a:cubicBezTo>
                  <a:pt x="3663744" y="1548134"/>
                  <a:pt x="3678759" y="1544377"/>
                  <a:pt x="3693775" y="1540619"/>
                </a:cubicBezTo>
                <a:cubicBezTo>
                  <a:pt x="3705036" y="1536862"/>
                  <a:pt x="3720052" y="1533104"/>
                  <a:pt x="3731313" y="1529346"/>
                </a:cubicBezTo>
                <a:cubicBezTo>
                  <a:pt x="3742575" y="1525589"/>
                  <a:pt x="3753836" y="1518074"/>
                  <a:pt x="3765097" y="1514316"/>
                </a:cubicBezTo>
                <a:cubicBezTo>
                  <a:pt x="3765097" y="1514316"/>
                  <a:pt x="3772605" y="1510558"/>
                  <a:pt x="3772605" y="1506801"/>
                </a:cubicBezTo>
                <a:cubicBezTo>
                  <a:pt x="3772605" y="1491770"/>
                  <a:pt x="3787620" y="1491770"/>
                  <a:pt x="3795129" y="1488013"/>
                </a:cubicBezTo>
                <a:cubicBezTo>
                  <a:pt x="3813897" y="1476740"/>
                  <a:pt x="3828912" y="1465467"/>
                  <a:pt x="3847682" y="1454194"/>
                </a:cubicBezTo>
                <a:cubicBezTo>
                  <a:pt x="3851435" y="1454194"/>
                  <a:pt x="3858943" y="1454194"/>
                  <a:pt x="3862697" y="1454194"/>
                </a:cubicBezTo>
                <a:cubicBezTo>
                  <a:pt x="3862697" y="1450437"/>
                  <a:pt x="3862697" y="1446679"/>
                  <a:pt x="3858943" y="1439164"/>
                </a:cubicBezTo>
                <a:cubicBezTo>
                  <a:pt x="3862697" y="1439164"/>
                  <a:pt x="3866452" y="1439164"/>
                  <a:pt x="3870205" y="1439164"/>
                </a:cubicBezTo>
                <a:cubicBezTo>
                  <a:pt x="3873958" y="1450437"/>
                  <a:pt x="3881466" y="1442921"/>
                  <a:pt x="3888974" y="1439164"/>
                </a:cubicBezTo>
                <a:cubicBezTo>
                  <a:pt x="3903989" y="1427891"/>
                  <a:pt x="3919005" y="1412861"/>
                  <a:pt x="3937774" y="1397830"/>
                </a:cubicBezTo>
                <a:cubicBezTo>
                  <a:pt x="3937774" y="1397830"/>
                  <a:pt x="3941528" y="1394073"/>
                  <a:pt x="3941528" y="1394073"/>
                </a:cubicBezTo>
                <a:cubicBezTo>
                  <a:pt x="3982820" y="1371527"/>
                  <a:pt x="4024112" y="1348981"/>
                  <a:pt x="4065404" y="1326436"/>
                </a:cubicBezTo>
                <a:cubicBezTo>
                  <a:pt x="4065404" y="1326436"/>
                  <a:pt x="4065404" y="1333951"/>
                  <a:pt x="4065404" y="1333951"/>
                </a:cubicBezTo>
                <a:cubicBezTo>
                  <a:pt x="4076666" y="1333951"/>
                  <a:pt x="4087927" y="1333951"/>
                  <a:pt x="4099189" y="1333951"/>
                </a:cubicBezTo>
                <a:cubicBezTo>
                  <a:pt x="4095435" y="1326436"/>
                  <a:pt x="4095435" y="1318920"/>
                  <a:pt x="4091681" y="1307648"/>
                </a:cubicBezTo>
                <a:cubicBezTo>
                  <a:pt x="4106696" y="1292617"/>
                  <a:pt x="4125465" y="1270071"/>
                  <a:pt x="4147989" y="1258799"/>
                </a:cubicBezTo>
                <a:cubicBezTo>
                  <a:pt x="4166758" y="1251283"/>
                  <a:pt x="4178019" y="1236253"/>
                  <a:pt x="4196789" y="1228738"/>
                </a:cubicBezTo>
                <a:cubicBezTo>
                  <a:pt x="4200542" y="1224980"/>
                  <a:pt x="4200542" y="1224980"/>
                  <a:pt x="4204296" y="1224980"/>
                </a:cubicBezTo>
                <a:cubicBezTo>
                  <a:pt x="4204296" y="1206192"/>
                  <a:pt x="4215558" y="1209950"/>
                  <a:pt x="4226819" y="1213707"/>
                </a:cubicBezTo>
                <a:cubicBezTo>
                  <a:pt x="4238081" y="1217465"/>
                  <a:pt x="4241835" y="1213707"/>
                  <a:pt x="4241835" y="1202435"/>
                </a:cubicBezTo>
                <a:cubicBezTo>
                  <a:pt x="4245588" y="1183646"/>
                  <a:pt x="4249342" y="1176131"/>
                  <a:pt x="4268112" y="1187404"/>
                </a:cubicBezTo>
                <a:cubicBezTo>
                  <a:pt x="4275619" y="1161101"/>
                  <a:pt x="4339435" y="1112252"/>
                  <a:pt x="4369465" y="1108494"/>
                </a:cubicBezTo>
                <a:cubicBezTo>
                  <a:pt x="4369465" y="1100979"/>
                  <a:pt x="4369465" y="1093464"/>
                  <a:pt x="4373219" y="1085949"/>
                </a:cubicBezTo>
                <a:cubicBezTo>
                  <a:pt x="4373219" y="1085949"/>
                  <a:pt x="4373219" y="1085949"/>
                  <a:pt x="4376973" y="1089706"/>
                </a:cubicBezTo>
                <a:cubicBezTo>
                  <a:pt x="4384480" y="1085949"/>
                  <a:pt x="4391988" y="1082191"/>
                  <a:pt x="4403249" y="1078433"/>
                </a:cubicBezTo>
                <a:cubicBezTo>
                  <a:pt x="4407003" y="1074676"/>
                  <a:pt x="4414511" y="1070918"/>
                  <a:pt x="4418265" y="1070918"/>
                </a:cubicBezTo>
                <a:cubicBezTo>
                  <a:pt x="4418265" y="1063403"/>
                  <a:pt x="4414511" y="1052130"/>
                  <a:pt x="4418265" y="1052130"/>
                </a:cubicBezTo>
                <a:cubicBezTo>
                  <a:pt x="4429526" y="1044615"/>
                  <a:pt x="4440788" y="1040857"/>
                  <a:pt x="4452049" y="1037100"/>
                </a:cubicBezTo>
                <a:cubicBezTo>
                  <a:pt x="4459557" y="1037100"/>
                  <a:pt x="4467065" y="1040857"/>
                  <a:pt x="4474572" y="1040857"/>
                </a:cubicBezTo>
                <a:cubicBezTo>
                  <a:pt x="4474572" y="1040857"/>
                  <a:pt x="4474572" y="1040857"/>
                  <a:pt x="4474572" y="1037100"/>
                </a:cubicBezTo>
                <a:cubicBezTo>
                  <a:pt x="4470819" y="1033342"/>
                  <a:pt x="4467065" y="1029585"/>
                  <a:pt x="4463311" y="1022069"/>
                </a:cubicBezTo>
                <a:cubicBezTo>
                  <a:pt x="4474572" y="1018312"/>
                  <a:pt x="4485834" y="1010797"/>
                  <a:pt x="4497095" y="1003281"/>
                </a:cubicBezTo>
                <a:cubicBezTo>
                  <a:pt x="4504603" y="999524"/>
                  <a:pt x="4515865" y="995766"/>
                  <a:pt x="4512111" y="984493"/>
                </a:cubicBezTo>
                <a:cubicBezTo>
                  <a:pt x="4512111" y="980736"/>
                  <a:pt x="4512111" y="976978"/>
                  <a:pt x="4515865" y="976978"/>
                </a:cubicBezTo>
                <a:cubicBezTo>
                  <a:pt x="4534634" y="961948"/>
                  <a:pt x="4553403" y="946917"/>
                  <a:pt x="4575926" y="935644"/>
                </a:cubicBezTo>
                <a:cubicBezTo>
                  <a:pt x="4583434" y="931887"/>
                  <a:pt x="4598449" y="935644"/>
                  <a:pt x="4613464" y="939402"/>
                </a:cubicBezTo>
                <a:cubicBezTo>
                  <a:pt x="4613464" y="939402"/>
                  <a:pt x="4617218" y="946917"/>
                  <a:pt x="4617218" y="950675"/>
                </a:cubicBezTo>
                <a:cubicBezTo>
                  <a:pt x="4598449" y="950675"/>
                  <a:pt x="4583434" y="943160"/>
                  <a:pt x="4579680" y="965705"/>
                </a:cubicBezTo>
                <a:cubicBezTo>
                  <a:pt x="4598449" y="961948"/>
                  <a:pt x="4598449" y="961948"/>
                  <a:pt x="4632233" y="980736"/>
                </a:cubicBezTo>
                <a:cubicBezTo>
                  <a:pt x="4632233" y="988251"/>
                  <a:pt x="4632233" y="995766"/>
                  <a:pt x="4632233" y="999524"/>
                </a:cubicBezTo>
                <a:cubicBezTo>
                  <a:pt x="4632233" y="1007039"/>
                  <a:pt x="4632233" y="1018312"/>
                  <a:pt x="4628480" y="1022069"/>
                </a:cubicBezTo>
                <a:cubicBezTo>
                  <a:pt x="4624726" y="1027706"/>
                  <a:pt x="4623787" y="1032403"/>
                  <a:pt x="4624726" y="1036630"/>
                </a:cubicBezTo>
                <a:lnTo>
                  <a:pt x="4630305" y="1045357"/>
                </a:lnTo>
                <a:lnTo>
                  <a:pt x="4583434" y="1063403"/>
                </a:lnTo>
                <a:cubicBezTo>
                  <a:pt x="4587187" y="1085949"/>
                  <a:pt x="4560911" y="1089706"/>
                  <a:pt x="4549649" y="1097222"/>
                </a:cubicBezTo>
                <a:cubicBezTo>
                  <a:pt x="4534634" y="1104737"/>
                  <a:pt x="4519618" y="1104737"/>
                  <a:pt x="4508357" y="1119767"/>
                </a:cubicBezTo>
                <a:cubicBezTo>
                  <a:pt x="4500849" y="1127282"/>
                  <a:pt x="4489588" y="1131040"/>
                  <a:pt x="4482080" y="1134798"/>
                </a:cubicBezTo>
                <a:cubicBezTo>
                  <a:pt x="4478326" y="1127282"/>
                  <a:pt x="4474572" y="1116010"/>
                  <a:pt x="4470819" y="1104737"/>
                </a:cubicBezTo>
                <a:cubicBezTo>
                  <a:pt x="4455803" y="1112252"/>
                  <a:pt x="4448296" y="1116010"/>
                  <a:pt x="4433280" y="1123525"/>
                </a:cubicBezTo>
                <a:cubicBezTo>
                  <a:pt x="4444542" y="1127282"/>
                  <a:pt x="4452049" y="1127282"/>
                  <a:pt x="4459557" y="1131040"/>
                </a:cubicBezTo>
                <a:cubicBezTo>
                  <a:pt x="4463311" y="1142313"/>
                  <a:pt x="4433280" y="1153586"/>
                  <a:pt x="4455803" y="1168616"/>
                </a:cubicBezTo>
                <a:cubicBezTo>
                  <a:pt x="4448296" y="1179889"/>
                  <a:pt x="4437035" y="1187404"/>
                  <a:pt x="4422019" y="1179889"/>
                </a:cubicBezTo>
                <a:cubicBezTo>
                  <a:pt x="4418265" y="1179889"/>
                  <a:pt x="4414511" y="1179889"/>
                  <a:pt x="4410757" y="1179889"/>
                </a:cubicBezTo>
                <a:cubicBezTo>
                  <a:pt x="4410757" y="1176131"/>
                  <a:pt x="4407003" y="1172374"/>
                  <a:pt x="4407003" y="1168616"/>
                </a:cubicBezTo>
                <a:cubicBezTo>
                  <a:pt x="4410757" y="1164858"/>
                  <a:pt x="4418265" y="1157343"/>
                  <a:pt x="4422019" y="1153586"/>
                </a:cubicBezTo>
                <a:cubicBezTo>
                  <a:pt x="4422019" y="1153586"/>
                  <a:pt x="4418265" y="1149828"/>
                  <a:pt x="4418265" y="1149828"/>
                </a:cubicBezTo>
                <a:cubicBezTo>
                  <a:pt x="4403249" y="1161101"/>
                  <a:pt x="4384480" y="1168616"/>
                  <a:pt x="4373219" y="1179889"/>
                </a:cubicBezTo>
                <a:cubicBezTo>
                  <a:pt x="4373219" y="1183646"/>
                  <a:pt x="4373219" y="1187404"/>
                  <a:pt x="4376973" y="1191162"/>
                </a:cubicBezTo>
                <a:cubicBezTo>
                  <a:pt x="4354450" y="1194919"/>
                  <a:pt x="4339435" y="1202435"/>
                  <a:pt x="4324419" y="1217465"/>
                </a:cubicBezTo>
                <a:cubicBezTo>
                  <a:pt x="4305650" y="1236253"/>
                  <a:pt x="4279373" y="1247526"/>
                  <a:pt x="4260604" y="1262556"/>
                </a:cubicBezTo>
                <a:cubicBezTo>
                  <a:pt x="4230573" y="1296375"/>
                  <a:pt x="4193035" y="1315163"/>
                  <a:pt x="4155496" y="1341466"/>
                </a:cubicBezTo>
                <a:cubicBezTo>
                  <a:pt x="4155496" y="1345224"/>
                  <a:pt x="4151742" y="1348981"/>
                  <a:pt x="4151742" y="1348981"/>
                </a:cubicBezTo>
                <a:cubicBezTo>
                  <a:pt x="4170512" y="1360254"/>
                  <a:pt x="4170512" y="1360254"/>
                  <a:pt x="4181773" y="1341466"/>
                </a:cubicBezTo>
                <a:cubicBezTo>
                  <a:pt x="4185527" y="1337708"/>
                  <a:pt x="4193035" y="1333951"/>
                  <a:pt x="4196789" y="1333951"/>
                </a:cubicBezTo>
                <a:cubicBezTo>
                  <a:pt x="4219312" y="1326436"/>
                  <a:pt x="4238081" y="1315163"/>
                  <a:pt x="4253096" y="1292617"/>
                </a:cubicBezTo>
                <a:cubicBezTo>
                  <a:pt x="4260604" y="1285102"/>
                  <a:pt x="4271865" y="1273829"/>
                  <a:pt x="4279373" y="1266314"/>
                </a:cubicBezTo>
                <a:cubicBezTo>
                  <a:pt x="4301896" y="1251283"/>
                  <a:pt x="4320665" y="1236253"/>
                  <a:pt x="4339435" y="1224980"/>
                </a:cubicBezTo>
                <a:cubicBezTo>
                  <a:pt x="4346942" y="1228738"/>
                  <a:pt x="4350696" y="1236253"/>
                  <a:pt x="4358203" y="1243768"/>
                </a:cubicBezTo>
                <a:cubicBezTo>
                  <a:pt x="4331927" y="1255041"/>
                  <a:pt x="4305650" y="1266314"/>
                  <a:pt x="4275619" y="1277587"/>
                </a:cubicBezTo>
                <a:cubicBezTo>
                  <a:pt x="4283127" y="1281344"/>
                  <a:pt x="4290635" y="1285102"/>
                  <a:pt x="4298142" y="1285102"/>
                </a:cubicBezTo>
                <a:cubicBezTo>
                  <a:pt x="4286881" y="1296375"/>
                  <a:pt x="4264358" y="1285102"/>
                  <a:pt x="4268112" y="1307648"/>
                </a:cubicBezTo>
                <a:cubicBezTo>
                  <a:pt x="4241835" y="1303890"/>
                  <a:pt x="4234327" y="1326436"/>
                  <a:pt x="4219312" y="1337708"/>
                </a:cubicBezTo>
                <a:cubicBezTo>
                  <a:pt x="4215558" y="1341466"/>
                  <a:pt x="4215558" y="1345224"/>
                  <a:pt x="4211804" y="1345224"/>
                </a:cubicBezTo>
                <a:cubicBezTo>
                  <a:pt x="4185527" y="1341466"/>
                  <a:pt x="4185527" y="1367769"/>
                  <a:pt x="4170512" y="1382800"/>
                </a:cubicBezTo>
                <a:cubicBezTo>
                  <a:pt x="4163004" y="1390315"/>
                  <a:pt x="4151742" y="1394073"/>
                  <a:pt x="4144235" y="1401588"/>
                </a:cubicBezTo>
                <a:cubicBezTo>
                  <a:pt x="4132973" y="1409103"/>
                  <a:pt x="4117958" y="1412861"/>
                  <a:pt x="4114204" y="1431649"/>
                </a:cubicBezTo>
                <a:cubicBezTo>
                  <a:pt x="4114204" y="1435406"/>
                  <a:pt x="4110450" y="1435406"/>
                  <a:pt x="4110450" y="1435406"/>
                </a:cubicBezTo>
                <a:cubicBezTo>
                  <a:pt x="4069158" y="1465467"/>
                  <a:pt x="4027866" y="1495528"/>
                  <a:pt x="3986574" y="1521831"/>
                </a:cubicBezTo>
                <a:cubicBezTo>
                  <a:pt x="3960297" y="1540619"/>
                  <a:pt x="3937774" y="1559407"/>
                  <a:pt x="3915251" y="1574438"/>
                </a:cubicBezTo>
                <a:cubicBezTo>
                  <a:pt x="3911497" y="1578195"/>
                  <a:pt x="3911497" y="1581953"/>
                  <a:pt x="3907743" y="1585711"/>
                </a:cubicBezTo>
                <a:cubicBezTo>
                  <a:pt x="3919005" y="1585711"/>
                  <a:pt x="3926512" y="1585711"/>
                  <a:pt x="3934020" y="1581953"/>
                </a:cubicBezTo>
                <a:cubicBezTo>
                  <a:pt x="3964051" y="1570680"/>
                  <a:pt x="3994081" y="1551892"/>
                  <a:pt x="4027866" y="1540619"/>
                </a:cubicBezTo>
                <a:cubicBezTo>
                  <a:pt x="4057896" y="1529346"/>
                  <a:pt x="4084173" y="1503043"/>
                  <a:pt x="4114204" y="1484255"/>
                </a:cubicBezTo>
                <a:cubicBezTo>
                  <a:pt x="4140481" y="1469225"/>
                  <a:pt x="4166758" y="1454194"/>
                  <a:pt x="4196789" y="1439164"/>
                </a:cubicBezTo>
                <a:cubicBezTo>
                  <a:pt x="4196789" y="1439164"/>
                  <a:pt x="4200542" y="1442921"/>
                  <a:pt x="4200542" y="1442921"/>
                </a:cubicBezTo>
                <a:cubicBezTo>
                  <a:pt x="4185527" y="1457952"/>
                  <a:pt x="4166758" y="1472982"/>
                  <a:pt x="4147989" y="1491770"/>
                </a:cubicBezTo>
                <a:cubicBezTo>
                  <a:pt x="4170512" y="1491770"/>
                  <a:pt x="4185527" y="1491770"/>
                  <a:pt x="4204296" y="1491770"/>
                </a:cubicBezTo>
                <a:cubicBezTo>
                  <a:pt x="4189281" y="1506801"/>
                  <a:pt x="4178019" y="1514316"/>
                  <a:pt x="4166758" y="1525589"/>
                </a:cubicBezTo>
                <a:cubicBezTo>
                  <a:pt x="4163004" y="1529346"/>
                  <a:pt x="4159250" y="1525589"/>
                  <a:pt x="4151742" y="1529346"/>
                </a:cubicBezTo>
                <a:cubicBezTo>
                  <a:pt x="4147989" y="1533104"/>
                  <a:pt x="4144235" y="1533104"/>
                  <a:pt x="4144235" y="1540619"/>
                </a:cubicBezTo>
                <a:cubicBezTo>
                  <a:pt x="4140481" y="1544377"/>
                  <a:pt x="4140481" y="1551892"/>
                  <a:pt x="4140481" y="1559407"/>
                </a:cubicBezTo>
                <a:cubicBezTo>
                  <a:pt x="4132973" y="1555650"/>
                  <a:pt x="4125465" y="1555650"/>
                  <a:pt x="4121712" y="1555650"/>
                </a:cubicBezTo>
                <a:cubicBezTo>
                  <a:pt x="4121712" y="1559407"/>
                  <a:pt x="4117958" y="1559407"/>
                  <a:pt x="4117958" y="1563165"/>
                </a:cubicBezTo>
                <a:cubicBezTo>
                  <a:pt x="4117958" y="1570680"/>
                  <a:pt x="4114204" y="1578195"/>
                  <a:pt x="4114204" y="1585711"/>
                </a:cubicBezTo>
                <a:cubicBezTo>
                  <a:pt x="4121712" y="1581953"/>
                  <a:pt x="4125465" y="1581953"/>
                  <a:pt x="4132973" y="1578195"/>
                </a:cubicBezTo>
                <a:cubicBezTo>
                  <a:pt x="4140481" y="1574438"/>
                  <a:pt x="4147989" y="1570680"/>
                  <a:pt x="4155496" y="1566922"/>
                </a:cubicBezTo>
                <a:cubicBezTo>
                  <a:pt x="4155496" y="1574438"/>
                  <a:pt x="4151742" y="1578195"/>
                  <a:pt x="4151742" y="1585711"/>
                </a:cubicBezTo>
                <a:cubicBezTo>
                  <a:pt x="4163004" y="1589468"/>
                  <a:pt x="4174265" y="1593226"/>
                  <a:pt x="4189281" y="1596983"/>
                </a:cubicBezTo>
                <a:cubicBezTo>
                  <a:pt x="4189281" y="1589468"/>
                  <a:pt x="4185527" y="1581953"/>
                  <a:pt x="4181773" y="1570680"/>
                </a:cubicBezTo>
                <a:cubicBezTo>
                  <a:pt x="4185527" y="1570680"/>
                  <a:pt x="4193035" y="1570680"/>
                  <a:pt x="4196789" y="1570680"/>
                </a:cubicBezTo>
                <a:cubicBezTo>
                  <a:pt x="4215558" y="1589468"/>
                  <a:pt x="4230573" y="1574438"/>
                  <a:pt x="4249342" y="1566922"/>
                </a:cubicBezTo>
                <a:cubicBezTo>
                  <a:pt x="4253096" y="1566922"/>
                  <a:pt x="4253096" y="1563165"/>
                  <a:pt x="4256850" y="1563165"/>
                </a:cubicBezTo>
                <a:cubicBezTo>
                  <a:pt x="4279373" y="1563165"/>
                  <a:pt x="4301896" y="1559407"/>
                  <a:pt x="4324419" y="1559407"/>
                </a:cubicBezTo>
                <a:cubicBezTo>
                  <a:pt x="4324419" y="1551892"/>
                  <a:pt x="4328173" y="1544377"/>
                  <a:pt x="4331927" y="1533104"/>
                </a:cubicBezTo>
                <a:cubicBezTo>
                  <a:pt x="4335680" y="1540619"/>
                  <a:pt x="4335680" y="1548134"/>
                  <a:pt x="4339435" y="1555650"/>
                </a:cubicBezTo>
                <a:cubicBezTo>
                  <a:pt x="4369465" y="1548134"/>
                  <a:pt x="4403249" y="1536862"/>
                  <a:pt x="4433280" y="1529346"/>
                </a:cubicBezTo>
                <a:cubicBezTo>
                  <a:pt x="4448296" y="1525589"/>
                  <a:pt x="4467065" y="1525589"/>
                  <a:pt x="4482080" y="1525589"/>
                </a:cubicBezTo>
                <a:cubicBezTo>
                  <a:pt x="4500849" y="1521831"/>
                  <a:pt x="4519618" y="1518074"/>
                  <a:pt x="4538388" y="1518074"/>
                </a:cubicBezTo>
                <a:cubicBezTo>
                  <a:pt x="4534634" y="1521831"/>
                  <a:pt x="4530880" y="1529346"/>
                  <a:pt x="4530880" y="1533104"/>
                </a:cubicBezTo>
                <a:cubicBezTo>
                  <a:pt x="4538388" y="1533104"/>
                  <a:pt x="4549649" y="1536862"/>
                  <a:pt x="4557157" y="1533104"/>
                </a:cubicBezTo>
                <a:cubicBezTo>
                  <a:pt x="4564664" y="1529346"/>
                  <a:pt x="4568418" y="1518074"/>
                  <a:pt x="4575926" y="1510558"/>
                </a:cubicBezTo>
                <a:cubicBezTo>
                  <a:pt x="4590941" y="1503043"/>
                  <a:pt x="4609710" y="1491770"/>
                  <a:pt x="4628480" y="1488013"/>
                </a:cubicBezTo>
                <a:cubicBezTo>
                  <a:pt x="4643495" y="1484255"/>
                  <a:pt x="4662264" y="1488013"/>
                  <a:pt x="4677280" y="1488013"/>
                </a:cubicBezTo>
                <a:cubicBezTo>
                  <a:pt x="4688541" y="1484255"/>
                  <a:pt x="4696049" y="1480497"/>
                  <a:pt x="4703556" y="1476740"/>
                </a:cubicBezTo>
                <a:cubicBezTo>
                  <a:pt x="4714818" y="1472982"/>
                  <a:pt x="4726079" y="1472982"/>
                  <a:pt x="4722326" y="1457952"/>
                </a:cubicBezTo>
                <a:cubicBezTo>
                  <a:pt x="4737341" y="1461710"/>
                  <a:pt x="4752356" y="1461710"/>
                  <a:pt x="4767372" y="1465467"/>
                </a:cubicBezTo>
                <a:cubicBezTo>
                  <a:pt x="4767372" y="1439164"/>
                  <a:pt x="4778633" y="1427891"/>
                  <a:pt x="4801156" y="1427891"/>
                </a:cubicBezTo>
                <a:cubicBezTo>
                  <a:pt x="4812418" y="1427891"/>
                  <a:pt x="4819925" y="1424133"/>
                  <a:pt x="4831187" y="1420376"/>
                </a:cubicBezTo>
                <a:cubicBezTo>
                  <a:pt x="4842448" y="1439164"/>
                  <a:pt x="4849956" y="1427891"/>
                  <a:pt x="4861217" y="1416618"/>
                </a:cubicBezTo>
                <a:cubicBezTo>
                  <a:pt x="4853710" y="1409103"/>
                  <a:pt x="4842448" y="1405345"/>
                  <a:pt x="4834941" y="1401588"/>
                </a:cubicBezTo>
                <a:cubicBezTo>
                  <a:pt x="4831187" y="1375284"/>
                  <a:pt x="4834941" y="1375284"/>
                  <a:pt x="4857464" y="1375284"/>
                </a:cubicBezTo>
                <a:cubicBezTo>
                  <a:pt x="4868725" y="1375284"/>
                  <a:pt x="4876233" y="1371527"/>
                  <a:pt x="4887494" y="1367769"/>
                </a:cubicBezTo>
                <a:cubicBezTo>
                  <a:pt x="4902510" y="1364012"/>
                  <a:pt x="4913771" y="1352739"/>
                  <a:pt x="4928787" y="1352739"/>
                </a:cubicBezTo>
                <a:cubicBezTo>
                  <a:pt x="4943802" y="1348981"/>
                  <a:pt x="4955063" y="1341466"/>
                  <a:pt x="4955063" y="1333951"/>
                </a:cubicBezTo>
                <a:cubicBezTo>
                  <a:pt x="4962571" y="1307648"/>
                  <a:pt x="4981340" y="1303890"/>
                  <a:pt x="5000109" y="1303890"/>
                </a:cubicBezTo>
                <a:cubicBezTo>
                  <a:pt x="5018879" y="1300132"/>
                  <a:pt x="5018879" y="1292617"/>
                  <a:pt x="5011371" y="1281344"/>
                </a:cubicBezTo>
                <a:cubicBezTo>
                  <a:pt x="5033894" y="1262556"/>
                  <a:pt x="5056417" y="1240011"/>
                  <a:pt x="5078940" y="1221223"/>
                </a:cubicBezTo>
                <a:cubicBezTo>
                  <a:pt x="5078940" y="1221223"/>
                  <a:pt x="5082694" y="1213707"/>
                  <a:pt x="5082694" y="1213707"/>
                </a:cubicBezTo>
                <a:cubicBezTo>
                  <a:pt x="5078940" y="1202435"/>
                  <a:pt x="5082694" y="1198677"/>
                  <a:pt x="5090201" y="1202435"/>
                </a:cubicBezTo>
                <a:cubicBezTo>
                  <a:pt x="5112724" y="1209950"/>
                  <a:pt x="5120232" y="1194919"/>
                  <a:pt x="5127740" y="1179889"/>
                </a:cubicBezTo>
                <a:cubicBezTo>
                  <a:pt x="5123986" y="1176131"/>
                  <a:pt x="5116478" y="1168616"/>
                  <a:pt x="5108971" y="1161101"/>
                </a:cubicBezTo>
                <a:cubicBezTo>
                  <a:pt x="5123986" y="1149828"/>
                  <a:pt x="5135247" y="1134798"/>
                  <a:pt x="5150263" y="1123525"/>
                </a:cubicBezTo>
                <a:cubicBezTo>
                  <a:pt x="5154017" y="1127282"/>
                  <a:pt x="5154017" y="1131040"/>
                  <a:pt x="5154017" y="1134798"/>
                </a:cubicBezTo>
                <a:cubicBezTo>
                  <a:pt x="5172786" y="1134798"/>
                  <a:pt x="5187801" y="1134798"/>
                  <a:pt x="5206570" y="1138555"/>
                </a:cubicBezTo>
                <a:cubicBezTo>
                  <a:pt x="5199063" y="1123525"/>
                  <a:pt x="5202817" y="1108494"/>
                  <a:pt x="5184047" y="1112252"/>
                </a:cubicBezTo>
                <a:cubicBezTo>
                  <a:pt x="5191555" y="1089706"/>
                  <a:pt x="5195309" y="1089706"/>
                  <a:pt x="5214078" y="1097222"/>
                </a:cubicBezTo>
                <a:cubicBezTo>
                  <a:pt x="5221586" y="1100979"/>
                  <a:pt x="5232847" y="1104737"/>
                  <a:pt x="5240355" y="1108494"/>
                </a:cubicBezTo>
                <a:cubicBezTo>
                  <a:pt x="5240355" y="1108494"/>
                  <a:pt x="5240355" y="1104737"/>
                  <a:pt x="5247863" y="1104737"/>
                </a:cubicBezTo>
                <a:cubicBezTo>
                  <a:pt x="5236601" y="1097222"/>
                  <a:pt x="5229093" y="1093464"/>
                  <a:pt x="5217832" y="1085949"/>
                </a:cubicBezTo>
                <a:cubicBezTo>
                  <a:pt x="5236601" y="1074676"/>
                  <a:pt x="5251616" y="1067161"/>
                  <a:pt x="5266632" y="1052130"/>
                </a:cubicBezTo>
                <a:cubicBezTo>
                  <a:pt x="5259124" y="1048373"/>
                  <a:pt x="5251616" y="1044615"/>
                  <a:pt x="5244109" y="1040857"/>
                </a:cubicBezTo>
                <a:cubicBezTo>
                  <a:pt x="5247863" y="1033342"/>
                  <a:pt x="5255370" y="1029585"/>
                  <a:pt x="5266632" y="1033342"/>
                </a:cubicBezTo>
                <a:cubicBezTo>
                  <a:pt x="5277893" y="1037100"/>
                  <a:pt x="5289155" y="1029585"/>
                  <a:pt x="5304170" y="1025827"/>
                </a:cubicBezTo>
                <a:cubicBezTo>
                  <a:pt x="5292909" y="1010797"/>
                  <a:pt x="5292909" y="995766"/>
                  <a:pt x="5311678" y="988251"/>
                </a:cubicBezTo>
                <a:cubicBezTo>
                  <a:pt x="5307924" y="980736"/>
                  <a:pt x="5304170" y="976978"/>
                  <a:pt x="5296662" y="965705"/>
                </a:cubicBezTo>
                <a:cubicBezTo>
                  <a:pt x="5311678" y="965705"/>
                  <a:pt x="5326693" y="969463"/>
                  <a:pt x="5337955" y="969463"/>
                </a:cubicBezTo>
                <a:cubicBezTo>
                  <a:pt x="5345462" y="969463"/>
                  <a:pt x="5352970" y="965705"/>
                  <a:pt x="5356724" y="961948"/>
                </a:cubicBezTo>
                <a:cubicBezTo>
                  <a:pt x="5364231" y="961948"/>
                  <a:pt x="5367985" y="954432"/>
                  <a:pt x="5371739" y="946917"/>
                </a:cubicBezTo>
                <a:cubicBezTo>
                  <a:pt x="5364231" y="943160"/>
                  <a:pt x="5360478" y="939402"/>
                  <a:pt x="5352970" y="935644"/>
                </a:cubicBezTo>
                <a:cubicBezTo>
                  <a:pt x="5364231" y="928129"/>
                  <a:pt x="5379247" y="920614"/>
                  <a:pt x="5398016" y="909341"/>
                </a:cubicBezTo>
                <a:cubicBezTo>
                  <a:pt x="5424293" y="909341"/>
                  <a:pt x="5435554" y="905584"/>
                  <a:pt x="5446816" y="875523"/>
                </a:cubicBezTo>
                <a:cubicBezTo>
                  <a:pt x="5454324" y="860492"/>
                  <a:pt x="5458077" y="856735"/>
                  <a:pt x="5469339" y="871765"/>
                </a:cubicBezTo>
                <a:cubicBezTo>
                  <a:pt x="5469339" y="871765"/>
                  <a:pt x="5473093" y="875523"/>
                  <a:pt x="5473093" y="875523"/>
                </a:cubicBezTo>
                <a:cubicBezTo>
                  <a:pt x="5473093" y="875523"/>
                  <a:pt x="5476847" y="875523"/>
                  <a:pt x="5476847" y="875523"/>
                </a:cubicBezTo>
                <a:cubicBezTo>
                  <a:pt x="5476847" y="864250"/>
                  <a:pt x="5476847" y="852977"/>
                  <a:pt x="5476847" y="837947"/>
                </a:cubicBezTo>
                <a:cubicBezTo>
                  <a:pt x="5476847" y="837947"/>
                  <a:pt x="5476847" y="837947"/>
                  <a:pt x="5473093" y="837947"/>
                </a:cubicBezTo>
                <a:cubicBezTo>
                  <a:pt x="5469339" y="834189"/>
                  <a:pt x="5465585" y="834189"/>
                  <a:pt x="5458077" y="830431"/>
                </a:cubicBezTo>
                <a:cubicBezTo>
                  <a:pt x="5458077" y="830431"/>
                  <a:pt x="5461831" y="819159"/>
                  <a:pt x="5461831" y="819159"/>
                </a:cubicBezTo>
                <a:cubicBezTo>
                  <a:pt x="5469339" y="819159"/>
                  <a:pt x="5473093" y="819159"/>
                  <a:pt x="5480600" y="819159"/>
                </a:cubicBezTo>
                <a:cubicBezTo>
                  <a:pt x="5480600" y="819159"/>
                  <a:pt x="5484354" y="819159"/>
                  <a:pt x="5488108" y="815401"/>
                </a:cubicBezTo>
                <a:cubicBezTo>
                  <a:pt x="5499370" y="807886"/>
                  <a:pt x="5514385" y="826674"/>
                  <a:pt x="5521893" y="804128"/>
                </a:cubicBezTo>
                <a:cubicBezTo>
                  <a:pt x="5518139" y="800371"/>
                  <a:pt x="5510631" y="800371"/>
                  <a:pt x="5506877" y="796613"/>
                </a:cubicBezTo>
                <a:cubicBezTo>
                  <a:pt x="5514385" y="789098"/>
                  <a:pt x="5525646" y="781582"/>
                  <a:pt x="5529400" y="770310"/>
                </a:cubicBezTo>
                <a:cubicBezTo>
                  <a:pt x="5536908" y="755279"/>
                  <a:pt x="5548169" y="747764"/>
                  <a:pt x="5566939" y="747764"/>
                </a:cubicBezTo>
                <a:cubicBezTo>
                  <a:pt x="5578200" y="747764"/>
                  <a:pt x="5589462" y="740249"/>
                  <a:pt x="5604477" y="736491"/>
                </a:cubicBezTo>
                <a:cubicBezTo>
                  <a:pt x="5593215" y="725218"/>
                  <a:pt x="5589462" y="721461"/>
                  <a:pt x="5581954" y="713946"/>
                </a:cubicBezTo>
                <a:cubicBezTo>
                  <a:pt x="5578200" y="698915"/>
                  <a:pt x="5585708" y="695157"/>
                  <a:pt x="5600723" y="691400"/>
                </a:cubicBezTo>
                <a:cubicBezTo>
                  <a:pt x="5608231" y="691400"/>
                  <a:pt x="5623246" y="691400"/>
                  <a:pt x="5627000" y="683885"/>
                </a:cubicBezTo>
                <a:cubicBezTo>
                  <a:pt x="5634508" y="676369"/>
                  <a:pt x="5645769" y="668854"/>
                  <a:pt x="5645769" y="661339"/>
                </a:cubicBezTo>
                <a:cubicBezTo>
                  <a:pt x="5653277" y="650066"/>
                  <a:pt x="5660785" y="650066"/>
                  <a:pt x="5668292" y="650066"/>
                </a:cubicBezTo>
                <a:cubicBezTo>
                  <a:pt x="5675800" y="650066"/>
                  <a:pt x="5679554" y="650066"/>
                  <a:pt x="5683308" y="650066"/>
                </a:cubicBezTo>
                <a:cubicBezTo>
                  <a:pt x="5683308" y="650066"/>
                  <a:pt x="5683308" y="646309"/>
                  <a:pt x="5683308" y="646309"/>
                </a:cubicBezTo>
                <a:cubicBezTo>
                  <a:pt x="5679554" y="642551"/>
                  <a:pt x="5672046" y="642551"/>
                  <a:pt x="5668292" y="642551"/>
                </a:cubicBezTo>
                <a:cubicBezTo>
                  <a:pt x="5668292" y="642551"/>
                  <a:pt x="5668292" y="638793"/>
                  <a:pt x="5668292" y="638793"/>
                </a:cubicBezTo>
                <a:cubicBezTo>
                  <a:pt x="5675800" y="638793"/>
                  <a:pt x="5687061" y="638793"/>
                  <a:pt x="5694569" y="635036"/>
                </a:cubicBezTo>
                <a:cubicBezTo>
                  <a:pt x="5702077" y="631278"/>
                  <a:pt x="5709584" y="620005"/>
                  <a:pt x="5717092" y="612490"/>
                </a:cubicBezTo>
                <a:cubicBezTo>
                  <a:pt x="5717092" y="612490"/>
                  <a:pt x="5713338" y="612490"/>
                  <a:pt x="5709584" y="608733"/>
                </a:cubicBezTo>
                <a:cubicBezTo>
                  <a:pt x="5709584" y="601217"/>
                  <a:pt x="5709584" y="593702"/>
                  <a:pt x="5713338" y="589944"/>
                </a:cubicBezTo>
                <a:cubicBezTo>
                  <a:pt x="5717092" y="586187"/>
                  <a:pt x="5724600" y="586187"/>
                  <a:pt x="5732107" y="586187"/>
                </a:cubicBezTo>
                <a:cubicBezTo>
                  <a:pt x="5754630" y="593702"/>
                  <a:pt x="5765892" y="582429"/>
                  <a:pt x="5765892" y="559884"/>
                </a:cubicBezTo>
                <a:cubicBezTo>
                  <a:pt x="5769646" y="556126"/>
                  <a:pt x="5773400" y="556126"/>
                  <a:pt x="5777153" y="552368"/>
                </a:cubicBezTo>
                <a:cubicBezTo>
                  <a:pt x="5780907" y="548611"/>
                  <a:pt x="5784661" y="548611"/>
                  <a:pt x="5788415" y="544853"/>
                </a:cubicBezTo>
                <a:cubicBezTo>
                  <a:pt x="5788415" y="541096"/>
                  <a:pt x="5784661" y="537338"/>
                  <a:pt x="5784661" y="533580"/>
                </a:cubicBezTo>
                <a:cubicBezTo>
                  <a:pt x="5784661" y="526065"/>
                  <a:pt x="5784661" y="518550"/>
                  <a:pt x="5788415" y="518550"/>
                </a:cubicBezTo>
                <a:cubicBezTo>
                  <a:pt x="5792169" y="514792"/>
                  <a:pt x="5803430" y="511035"/>
                  <a:pt x="5807184" y="514792"/>
                </a:cubicBezTo>
                <a:cubicBezTo>
                  <a:pt x="5825953" y="526065"/>
                  <a:pt x="5829707" y="514792"/>
                  <a:pt x="5837215" y="503520"/>
                </a:cubicBezTo>
                <a:cubicBezTo>
                  <a:pt x="5840969" y="496004"/>
                  <a:pt x="5848476" y="488489"/>
                  <a:pt x="5855984" y="480974"/>
                </a:cubicBezTo>
                <a:cubicBezTo>
                  <a:pt x="5852230" y="477216"/>
                  <a:pt x="5844722" y="477216"/>
                  <a:pt x="5833461" y="473459"/>
                </a:cubicBezTo>
                <a:cubicBezTo>
                  <a:pt x="5833461" y="473459"/>
                  <a:pt x="5829707" y="465943"/>
                  <a:pt x="5825953" y="462186"/>
                </a:cubicBezTo>
                <a:cubicBezTo>
                  <a:pt x="5833461" y="458428"/>
                  <a:pt x="5840969" y="454671"/>
                  <a:pt x="5852230" y="454671"/>
                </a:cubicBezTo>
                <a:cubicBezTo>
                  <a:pt x="5863492" y="450913"/>
                  <a:pt x="5874753" y="443398"/>
                  <a:pt x="5878507" y="428367"/>
                </a:cubicBezTo>
                <a:cubicBezTo>
                  <a:pt x="5878507" y="424610"/>
                  <a:pt x="5882261" y="420852"/>
                  <a:pt x="5889769" y="420852"/>
                </a:cubicBezTo>
                <a:cubicBezTo>
                  <a:pt x="5897276" y="417095"/>
                  <a:pt x="5908538" y="413337"/>
                  <a:pt x="5916045" y="405822"/>
                </a:cubicBezTo>
                <a:cubicBezTo>
                  <a:pt x="5934815" y="394549"/>
                  <a:pt x="5946076" y="379519"/>
                  <a:pt x="5964845" y="364488"/>
                </a:cubicBezTo>
                <a:cubicBezTo>
                  <a:pt x="5968599" y="360730"/>
                  <a:pt x="5976107" y="360730"/>
                  <a:pt x="5983614" y="360730"/>
                </a:cubicBezTo>
                <a:cubicBezTo>
                  <a:pt x="5991122" y="364488"/>
                  <a:pt x="5998630" y="364488"/>
                  <a:pt x="6006137" y="364488"/>
                </a:cubicBezTo>
                <a:cubicBezTo>
                  <a:pt x="6002384" y="356973"/>
                  <a:pt x="6002384" y="349458"/>
                  <a:pt x="6002384" y="341942"/>
                </a:cubicBezTo>
                <a:cubicBezTo>
                  <a:pt x="6002384" y="338185"/>
                  <a:pt x="5998630" y="334427"/>
                  <a:pt x="5998630" y="330670"/>
                </a:cubicBezTo>
                <a:cubicBezTo>
                  <a:pt x="6006137" y="326912"/>
                  <a:pt x="6017399" y="319397"/>
                  <a:pt x="6024907" y="311882"/>
                </a:cubicBezTo>
                <a:cubicBezTo>
                  <a:pt x="6043676" y="300609"/>
                  <a:pt x="6058691" y="285578"/>
                  <a:pt x="6077460" y="270548"/>
                </a:cubicBezTo>
                <a:cubicBezTo>
                  <a:pt x="6084968" y="266790"/>
                  <a:pt x="6092476" y="270548"/>
                  <a:pt x="6099983" y="266790"/>
                </a:cubicBezTo>
                <a:cubicBezTo>
                  <a:pt x="6107491" y="266790"/>
                  <a:pt x="6111245" y="263033"/>
                  <a:pt x="6122506" y="259275"/>
                </a:cubicBezTo>
                <a:cubicBezTo>
                  <a:pt x="6118753" y="248002"/>
                  <a:pt x="6111245" y="240487"/>
                  <a:pt x="6107491" y="232972"/>
                </a:cubicBezTo>
                <a:cubicBezTo>
                  <a:pt x="6126260" y="229214"/>
                  <a:pt x="6145029" y="225457"/>
                  <a:pt x="6163799" y="217941"/>
                </a:cubicBezTo>
                <a:cubicBezTo>
                  <a:pt x="6178814" y="206668"/>
                  <a:pt x="6190075" y="195396"/>
                  <a:pt x="6205091" y="184123"/>
                </a:cubicBezTo>
                <a:cubicBezTo>
                  <a:pt x="6212598" y="180365"/>
                  <a:pt x="6220106" y="176608"/>
                  <a:pt x="6223860" y="172850"/>
                </a:cubicBezTo>
                <a:cubicBezTo>
                  <a:pt x="6235121" y="169092"/>
                  <a:pt x="6242629" y="161577"/>
                  <a:pt x="6250137" y="154062"/>
                </a:cubicBezTo>
                <a:cubicBezTo>
                  <a:pt x="6257644" y="142789"/>
                  <a:pt x="6265152" y="131516"/>
                  <a:pt x="6272660" y="120244"/>
                </a:cubicBezTo>
                <a:cubicBezTo>
                  <a:pt x="6280167" y="112728"/>
                  <a:pt x="6287675" y="105213"/>
                  <a:pt x="6295183" y="97698"/>
                </a:cubicBezTo>
                <a:cubicBezTo>
                  <a:pt x="6306444" y="93940"/>
                  <a:pt x="6317706" y="86425"/>
                  <a:pt x="6321460" y="75152"/>
                </a:cubicBezTo>
                <a:cubicBezTo>
                  <a:pt x="6325213" y="71395"/>
                  <a:pt x="6332721" y="63879"/>
                  <a:pt x="6343983" y="71395"/>
                </a:cubicBezTo>
                <a:cubicBezTo>
                  <a:pt x="6347736" y="75152"/>
                  <a:pt x="6355244" y="71395"/>
                  <a:pt x="6362752" y="71395"/>
                </a:cubicBezTo>
                <a:cubicBezTo>
                  <a:pt x="6358998" y="63879"/>
                  <a:pt x="6358998" y="56364"/>
                  <a:pt x="6358998" y="52607"/>
                </a:cubicBezTo>
                <a:cubicBezTo>
                  <a:pt x="6377767" y="33819"/>
                  <a:pt x="6404044" y="37576"/>
                  <a:pt x="6407798" y="52607"/>
                </a:cubicBezTo>
                <a:cubicBezTo>
                  <a:pt x="6419059" y="45091"/>
                  <a:pt x="6434075" y="37576"/>
                  <a:pt x="6445336" y="33819"/>
                </a:cubicBezTo>
                <a:cubicBezTo>
                  <a:pt x="6456598" y="33819"/>
                  <a:pt x="6471613" y="41334"/>
                  <a:pt x="6482875" y="45091"/>
                </a:cubicBezTo>
                <a:cubicBezTo>
                  <a:pt x="6482875" y="45091"/>
                  <a:pt x="6486628" y="48849"/>
                  <a:pt x="6486628" y="48849"/>
                </a:cubicBezTo>
                <a:cubicBezTo>
                  <a:pt x="6479121" y="52607"/>
                  <a:pt x="6471613" y="56364"/>
                  <a:pt x="6467859" y="56364"/>
                </a:cubicBezTo>
                <a:cubicBezTo>
                  <a:pt x="6456598" y="48849"/>
                  <a:pt x="6449090" y="52607"/>
                  <a:pt x="6441582" y="63879"/>
                </a:cubicBezTo>
                <a:cubicBezTo>
                  <a:pt x="6437829" y="71395"/>
                  <a:pt x="6434075" y="78910"/>
                  <a:pt x="6430321" y="86425"/>
                </a:cubicBezTo>
                <a:cubicBezTo>
                  <a:pt x="6430321" y="86425"/>
                  <a:pt x="6430321" y="90183"/>
                  <a:pt x="6430321" y="90183"/>
                </a:cubicBezTo>
                <a:cubicBezTo>
                  <a:pt x="6456598" y="112728"/>
                  <a:pt x="6475367" y="93940"/>
                  <a:pt x="6497890" y="86425"/>
                </a:cubicBezTo>
                <a:cubicBezTo>
                  <a:pt x="6505398" y="82667"/>
                  <a:pt x="6516659" y="78910"/>
                  <a:pt x="6524167" y="75152"/>
                </a:cubicBezTo>
                <a:cubicBezTo>
                  <a:pt x="6505398" y="90183"/>
                  <a:pt x="6490382" y="101455"/>
                  <a:pt x="6471613" y="116486"/>
                </a:cubicBezTo>
                <a:cubicBezTo>
                  <a:pt x="6475367" y="124001"/>
                  <a:pt x="6475367" y="131516"/>
                  <a:pt x="6460352" y="131516"/>
                </a:cubicBezTo>
                <a:cubicBezTo>
                  <a:pt x="6441582" y="131516"/>
                  <a:pt x="6426567" y="139032"/>
                  <a:pt x="6411552" y="154062"/>
                </a:cubicBezTo>
                <a:cubicBezTo>
                  <a:pt x="6400290" y="161577"/>
                  <a:pt x="6389029" y="165335"/>
                  <a:pt x="6377767" y="172850"/>
                </a:cubicBezTo>
                <a:cubicBezTo>
                  <a:pt x="6374013" y="169092"/>
                  <a:pt x="6374013" y="165335"/>
                  <a:pt x="6366506" y="157820"/>
                </a:cubicBezTo>
                <a:cubicBezTo>
                  <a:pt x="6358998" y="176608"/>
                  <a:pt x="6362752" y="206668"/>
                  <a:pt x="6332721" y="202911"/>
                </a:cubicBezTo>
                <a:cubicBezTo>
                  <a:pt x="6310198" y="229214"/>
                  <a:pt x="6291429" y="251760"/>
                  <a:pt x="6272660" y="274305"/>
                </a:cubicBezTo>
                <a:cubicBezTo>
                  <a:pt x="6268906" y="274305"/>
                  <a:pt x="6268906" y="274305"/>
                  <a:pt x="6268906" y="274305"/>
                </a:cubicBezTo>
                <a:cubicBezTo>
                  <a:pt x="6265152" y="263033"/>
                  <a:pt x="6261398" y="251760"/>
                  <a:pt x="6246383" y="259275"/>
                </a:cubicBezTo>
                <a:cubicBezTo>
                  <a:pt x="6235121" y="263033"/>
                  <a:pt x="6242629" y="274305"/>
                  <a:pt x="6246383" y="281821"/>
                </a:cubicBezTo>
                <a:cubicBezTo>
                  <a:pt x="6250137" y="296851"/>
                  <a:pt x="6238875" y="304366"/>
                  <a:pt x="6231368" y="311882"/>
                </a:cubicBezTo>
                <a:cubicBezTo>
                  <a:pt x="6223860" y="315639"/>
                  <a:pt x="6220106" y="319397"/>
                  <a:pt x="6216352" y="323154"/>
                </a:cubicBezTo>
                <a:cubicBezTo>
                  <a:pt x="6212598" y="330670"/>
                  <a:pt x="6212598" y="345700"/>
                  <a:pt x="6197583" y="334427"/>
                </a:cubicBezTo>
                <a:cubicBezTo>
                  <a:pt x="6190075" y="349458"/>
                  <a:pt x="6171306" y="341942"/>
                  <a:pt x="6167552" y="360730"/>
                </a:cubicBezTo>
                <a:cubicBezTo>
                  <a:pt x="6167552" y="364488"/>
                  <a:pt x="6163799" y="368246"/>
                  <a:pt x="6163799" y="368246"/>
                </a:cubicBezTo>
                <a:cubicBezTo>
                  <a:pt x="6137522" y="375761"/>
                  <a:pt x="6133768" y="405822"/>
                  <a:pt x="6118753" y="420852"/>
                </a:cubicBezTo>
                <a:cubicBezTo>
                  <a:pt x="6103737" y="435883"/>
                  <a:pt x="6092476" y="454671"/>
                  <a:pt x="6077460" y="469701"/>
                </a:cubicBezTo>
                <a:cubicBezTo>
                  <a:pt x="6062445" y="480974"/>
                  <a:pt x="6043676" y="488489"/>
                  <a:pt x="6024907" y="484732"/>
                </a:cubicBezTo>
                <a:cubicBezTo>
                  <a:pt x="6021153" y="492247"/>
                  <a:pt x="6017399" y="499762"/>
                  <a:pt x="6009891" y="511035"/>
                </a:cubicBezTo>
                <a:cubicBezTo>
                  <a:pt x="6017399" y="511035"/>
                  <a:pt x="6021153" y="514792"/>
                  <a:pt x="6021153" y="514792"/>
                </a:cubicBezTo>
                <a:cubicBezTo>
                  <a:pt x="6002384" y="533580"/>
                  <a:pt x="5987368" y="548611"/>
                  <a:pt x="5968599" y="571156"/>
                </a:cubicBezTo>
                <a:cubicBezTo>
                  <a:pt x="5968599" y="571156"/>
                  <a:pt x="5961091" y="567399"/>
                  <a:pt x="5957338" y="567399"/>
                </a:cubicBezTo>
                <a:cubicBezTo>
                  <a:pt x="5953584" y="571156"/>
                  <a:pt x="5949830" y="578672"/>
                  <a:pt x="5946076" y="582429"/>
                </a:cubicBezTo>
                <a:cubicBezTo>
                  <a:pt x="5942322" y="593702"/>
                  <a:pt x="5938568" y="601217"/>
                  <a:pt x="5923553" y="608733"/>
                </a:cubicBezTo>
                <a:cubicBezTo>
                  <a:pt x="5912292" y="612490"/>
                  <a:pt x="5901030" y="620005"/>
                  <a:pt x="5897276" y="635036"/>
                </a:cubicBezTo>
                <a:cubicBezTo>
                  <a:pt x="5893522" y="638793"/>
                  <a:pt x="5882261" y="638793"/>
                  <a:pt x="5874753" y="642551"/>
                </a:cubicBezTo>
                <a:cubicBezTo>
                  <a:pt x="5870999" y="642551"/>
                  <a:pt x="5867245" y="642551"/>
                  <a:pt x="5863492" y="646309"/>
                </a:cubicBezTo>
                <a:cubicBezTo>
                  <a:pt x="5867245" y="650066"/>
                  <a:pt x="5870999" y="653824"/>
                  <a:pt x="5878507" y="653824"/>
                </a:cubicBezTo>
                <a:cubicBezTo>
                  <a:pt x="5870999" y="683885"/>
                  <a:pt x="5848476" y="695157"/>
                  <a:pt x="5822199" y="706430"/>
                </a:cubicBezTo>
                <a:cubicBezTo>
                  <a:pt x="5814692" y="710188"/>
                  <a:pt x="5810938" y="721461"/>
                  <a:pt x="5803430" y="728976"/>
                </a:cubicBezTo>
                <a:cubicBezTo>
                  <a:pt x="5788415" y="744006"/>
                  <a:pt x="5773400" y="762794"/>
                  <a:pt x="5758384" y="777825"/>
                </a:cubicBezTo>
                <a:cubicBezTo>
                  <a:pt x="5750877" y="781582"/>
                  <a:pt x="5739615" y="777825"/>
                  <a:pt x="5732107" y="777825"/>
                </a:cubicBezTo>
                <a:cubicBezTo>
                  <a:pt x="5720846" y="774067"/>
                  <a:pt x="5713338" y="781582"/>
                  <a:pt x="5709584" y="792855"/>
                </a:cubicBezTo>
                <a:cubicBezTo>
                  <a:pt x="5709584" y="796613"/>
                  <a:pt x="5705831" y="804128"/>
                  <a:pt x="5705831" y="804128"/>
                </a:cubicBezTo>
                <a:cubicBezTo>
                  <a:pt x="5690815" y="815401"/>
                  <a:pt x="5675800" y="819159"/>
                  <a:pt x="5664538" y="837947"/>
                </a:cubicBezTo>
                <a:cubicBezTo>
                  <a:pt x="5660785" y="852977"/>
                  <a:pt x="5642015" y="860492"/>
                  <a:pt x="5627000" y="871765"/>
                </a:cubicBezTo>
                <a:cubicBezTo>
                  <a:pt x="5619492" y="879280"/>
                  <a:pt x="5608231" y="886795"/>
                  <a:pt x="5593215" y="894311"/>
                </a:cubicBezTo>
                <a:cubicBezTo>
                  <a:pt x="5596969" y="886795"/>
                  <a:pt x="5596969" y="879280"/>
                  <a:pt x="5600723" y="871765"/>
                </a:cubicBezTo>
                <a:cubicBezTo>
                  <a:pt x="5596969" y="871765"/>
                  <a:pt x="5596969" y="871765"/>
                  <a:pt x="5596969" y="868007"/>
                </a:cubicBezTo>
                <a:cubicBezTo>
                  <a:pt x="5589462" y="871765"/>
                  <a:pt x="5581954" y="875523"/>
                  <a:pt x="5570692" y="883038"/>
                </a:cubicBezTo>
                <a:cubicBezTo>
                  <a:pt x="5589462" y="894311"/>
                  <a:pt x="5585708" y="905584"/>
                  <a:pt x="5574446" y="916856"/>
                </a:cubicBezTo>
                <a:cubicBezTo>
                  <a:pt x="5559431" y="928129"/>
                  <a:pt x="5551923" y="950675"/>
                  <a:pt x="5536908" y="954432"/>
                </a:cubicBezTo>
                <a:cubicBezTo>
                  <a:pt x="5510631" y="961948"/>
                  <a:pt x="5506877" y="992008"/>
                  <a:pt x="5480600" y="995766"/>
                </a:cubicBezTo>
                <a:cubicBezTo>
                  <a:pt x="5461831" y="995766"/>
                  <a:pt x="5458077" y="1018312"/>
                  <a:pt x="5450570" y="1029585"/>
                </a:cubicBezTo>
                <a:cubicBezTo>
                  <a:pt x="5450570" y="1033342"/>
                  <a:pt x="5446816" y="1033342"/>
                  <a:pt x="5446816" y="1037100"/>
                </a:cubicBezTo>
                <a:cubicBezTo>
                  <a:pt x="5443062" y="1037100"/>
                  <a:pt x="5439308" y="1037100"/>
                  <a:pt x="5439308" y="1037100"/>
                </a:cubicBezTo>
                <a:cubicBezTo>
                  <a:pt x="5439308" y="1055888"/>
                  <a:pt x="5420539" y="1063403"/>
                  <a:pt x="5413031" y="1078433"/>
                </a:cubicBezTo>
                <a:cubicBezTo>
                  <a:pt x="5409278" y="1078433"/>
                  <a:pt x="5409278" y="1082191"/>
                  <a:pt x="5409278" y="1082191"/>
                </a:cubicBezTo>
                <a:cubicBezTo>
                  <a:pt x="5390508" y="1089706"/>
                  <a:pt x="5371739" y="1097222"/>
                  <a:pt x="5360478" y="1108494"/>
                </a:cubicBezTo>
                <a:cubicBezTo>
                  <a:pt x="5341708" y="1123525"/>
                  <a:pt x="5322939" y="1142313"/>
                  <a:pt x="5307924" y="1157343"/>
                </a:cubicBezTo>
                <a:cubicBezTo>
                  <a:pt x="5307924" y="1157343"/>
                  <a:pt x="5304170" y="1161101"/>
                  <a:pt x="5304170" y="1164858"/>
                </a:cubicBezTo>
                <a:cubicBezTo>
                  <a:pt x="5311678" y="1183646"/>
                  <a:pt x="5307924" y="1187404"/>
                  <a:pt x="5285401" y="1187404"/>
                </a:cubicBezTo>
                <a:cubicBezTo>
                  <a:pt x="5277893" y="1183646"/>
                  <a:pt x="5266632" y="1194919"/>
                  <a:pt x="5259124" y="1202435"/>
                </a:cubicBezTo>
                <a:cubicBezTo>
                  <a:pt x="5251616" y="1217465"/>
                  <a:pt x="5240355" y="1228738"/>
                  <a:pt x="5221586" y="1232495"/>
                </a:cubicBezTo>
                <a:cubicBezTo>
                  <a:pt x="5199063" y="1243768"/>
                  <a:pt x="5184047" y="1266314"/>
                  <a:pt x="5187801" y="1285102"/>
                </a:cubicBezTo>
                <a:cubicBezTo>
                  <a:pt x="5210324" y="1288859"/>
                  <a:pt x="5229093" y="1277587"/>
                  <a:pt x="5236601" y="1255041"/>
                </a:cubicBezTo>
                <a:cubicBezTo>
                  <a:pt x="5244109" y="1251283"/>
                  <a:pt x="5247863" y="1251283"/>
                  <a:pt x="5255370" y="1251283"/>
                </a:cubicBezTo>
                <a:cubicBezTo>
                  <a:pt x="5255370" y="1258799"/>
                  <a:pt x="5255370" y="1262556"/>
                  <a:pt x="5255370" y="1270071"/>
                </a:cubicBezTo>
                <a:cubicBezTo>
                  <a:pt x="5232847" y="1266314"/>
                  <a:pt x="5236601" y="1281344"/>
                  <a:pt x="5229093" y="1292617"/>
                </a:cubicBezTo>
                <a:cubicBezTo>
                  <a:pt x="5221586" y="1303890"/>
                  <a:pt x="5214078" y="1311405"/>
                  <a:pt x="5202817" y="1326436"/>
                </a:cubicBezTo>
                <a:cubicBezTo>
                  <a:pt x="5214078" y="1326436"/>
                  <a:pt x="5217832" y="1326436"/>
                  <a:pt x="5221586" y="1322678"/>
                </a:cubicBezTo>
                <a:cubicBezTo>
                  <a:pt x="5225340" y="1318920"/>
                  <a:pt x="5229093" y="1315163"/>
                  <a:pt x="5232847" y="1307648"/>
                </a:cubicBezTo>
                <a:cubicBezTo>
                  <a:pt x="5244109" y="1292617"/>
                  <a:pt x="5251616" y="1292617"/>
                  <a:pt x="5270386" y="1303890"/>
                </a:cubicBezTo>
                <a:cubicBezTo>
                  <a:pt x="5274139" y="1307648"/>
                  <a:pt x="5277893" y="1307648"/>
                  <a:pt x="5281647" y="1311405"/>
                </a:cubicBezTo>
                <a:cubicBezTo>
                  <a:pt x="5304170" y="1292617"/>
                  <a:pt x="5322939" y="1273829"/>
                  <a:pt x="5341708" y="1251283"/>
                </a:cubicBezTo>
                <a:cubicBezTo>
                  <a:pt x="5345462" y="1247526"/>
                  <a:pt x="5345462" y="1240011"/>
                  <a:pt x="5345462" y="1232495"/>
                </a:cubicBezTo>
                <a:cubicBezTo>
                  <a:pt x="5341708" y="1232495"/>
                  <a:pt x="5341708" y="1232495"/>
                  <a:pt x="5337955" y="1232495"/>
                </a:cubicBezTo>
                <a:cubicBezTo>
                  <a:pt x="5341708" y="1224980"/>
                  <a:pt x="5345462" y="1221223"/>
                  <a:pt x="5352970" y="1217465"/>
                </a:cubicBezTo>
                <a:cubicBezTo>
                  <a:pt x="5356724" y="1217465"/>
                  <a:pt x="5364231" y="1221223"/>
                  <a:pt x="5367985" y="1224980"/>
                </a:cubicBezTo>
                <a:cubicBezTo>
                  <a:pt x="5371739" y="1213707"/>
                  <a:pt x="5375493" y="1202435"/>
                  <a:pt x="5383001" y="1187404"/>
                </a:cubicBezTo>
                <a:cubicBezTo>
                  <a:pt x="5383001" y="1194919"/>
                  <a:pt x="5386754" y="1198677"/>
                  <a:pt x="5386754" y="1202435"/>
                </a:cubicBezTo>
                <a:cubicBezTo>
                  <a:pt x="5394262" y="1198677"/>
                  <a:pt x="5398016" y="1198677"/>
                  <a:pt x="5405524" y="1191162"/>
                </a:cubicBezTo>
                <a:lnTo>
                  <a:pt x="5395514" y="1181141"/>
                </a:lnTo>
                <a:lnTo>
                  <a:pt x="5420539" y="1187404"/>
                </a:lnTo>
                <a:cubicBezTo>
                  <a:pt x="5446816" y="1172374"/>
                  <a:pt x="5446816" y="1131040"/>
                  <a:pt x="5488108" y="1131040"/>
                </a:cubicBezTo>
                <a:cubicBezTo>
                  <a:pt x="5488108" y="1119767"/>
                  <a:pt x="5491862" y="1112252"/>
                  <a:pt x="5491862" y="1100979"/>
                </a:cubicBezTo>
                <a:cubicBezTo>
                  <a:pt x="5491862" y="1100979"/>
                  <a:pt x="5480600" y="1097222"/>
                  <a:pt x="5473093" y="1093464"/>
                </a:cubicBezTo>
                <a:cubicBezTo>
                  <a:pt x="5476847" y="1093464"/>
                  <a:pt x="5484354" y="1089706"/>
                  <a:pt x="5488108" y="1089706"/>
                </a:cubicBezTo>
                <a:cubicBezTo>
                  <a:pt x="5503123" y="1097222"/>
                  <a:pt x="5518139" y="1085949"/>
                  <a:pt x="5533154" y="1082191"/>
                </a:cubicBezTo>
                <a:cubicBezTo>
                  <a:pt x="5536908" y="1078433"/>
                  <a:pt x="5536908" y="1074676"/>
                  <a:pt x="5540662" y="1070918"/>
                </a:cubicBezTo>
                <a:cubicBezTo>
                  <a:pt x="5544416" y="1063403"/>
                  <a:pt x="5544416" y="1055888"/>
                  <a:pt x="5548169" y="1048373"/>
                </a:cubicBezTo>
                <a:cubicBezTo>
                  <a:pt x="5529400" y="1048373"/>
                  <a:pt x="5510631" y="1052130"/>
                  <a:pt x="5488108" y="1055888"/>
                </a:cubicBezTo>
                <a:cubicBezTo>
                  <a:pt x="5488108" y="1052130"/>
                  <a:pt x="5488108" y="1052130"/>
                  <a:pt x="5488108" y="1048373"/>
                </a:cubicBezTo>
                <a:cubicBezTo>
                  <a:pt x="5495616" y="1044615"/>
                  <a:pt x="5503123" y="1037100"/>
                  <a:pt x="5510631" y="1033342"/>
                </a:cubicBezTo>
                <a:cubicBezTo>
                  <a:pt x="5510631" y="1029585"/>
                  <a:pt x="5510631" y="1029585"/>
                  <a:pt x="5510631" y="1025827"/>
                </a:cubicBezTo>
                <a:cubicBezTo>
                  <a:pt x="5518139" y="1029585"/>
                  <a:pt x="5521893" y="1033342"/>
                  <a:pt x="5529400" y="1037100"/>
                </a:cubicBezTo>
                <a:cubicBezTo>
                  <a:pt x="5529400" y="1033342"/>
                  <a:pt x="5529400" y="1029585"/>
                  <a:pt x="5529400" y="1025827"/>
                </a:cubicBezTo>
                <a:cubicBezTo>
                  <a:pt x="5548169" y="1029585"/>
                  <a:pt x="5563185" y="1025827"/>
                  <a:pt x="5570692" y="1048373"/>
                </a:cubicBezTo>
                <a:cubicBezTo>
                  <a:pt x="5570692" y="1048373"/>
                  <a:pt x="5574446" y="1044615"/>
                  <a:pt x="5574446" y="1044615"/>
                </a:cubicBezTo>
                <a:cubicBezTo>
                  <a:pt x="5578200" y="1037100"/>
                  <a:pt x="5581954" y="1033342"/>
                  <a:pt x="5585708" y="1025827"/>
                </a:cubicBezTo>
                <a:cubicBezTo>
                  <a:pt x="5589462" y="1022069"/>
                  <a:pt x="5593215" y="1014554"/>
                  <a:pt x="5600723" y="1014554"/>
                </a:cubicBezTo>
                <a:cubicBezTo>
                  <a:pt x="5615738" y="1007039"/>
                  <a:pt x="5627000" y="999524"/>
                  <a:pt x="5642015" y="995766"/>
                </a:cubicBezTo>
                <a:cubicBezTo>
                  <a:pt x="5638262" y="984493"/>
                  <a:pt x="5638262" y="980736"/>
                  <a:pt x="5634508" y="973220"/>
                </a:cubicBezTo>
                <a:cubicBezTo>
                  <a:pt x="5638262" y="973220"/>
                  <a:pt x="5645769" y="973220"/>
                  <a:pt x="5649523" y="973220"/>
                </a:cubicBezTo>
                <a:cubicBezTo>
                  <a:pt x="5649523" y="954432"/>
                  <a:pt x="5630754" y="958190"/>
                  <a:pt x="5623246" y="950675"/>
                </a:cubicBezTo>
                <a:cubicBezTo>
                  <a:pt x="5611985" y="961948"/>
                  <a:pt x="5608231" y="976978"/>
                  <a:pt x="5589462" y="969463"/>
                </a:cubicBezTo>
                <a:cubicBezTo>
                  <a:pt x="5593215" y="958190"/>
                  <a:pt x="5596969" y="946917"/>
                  <a:pt x="5596969" y="935644"/>
                </a:cubicBezTo>
                <a:cubicBezTo>
                  <a:pt x="5623246" y="939402"/>
                  <a:pt x="5642015" y="924372"/>
                  <a:pt x="5653277" y="898068"/>
                </a:cubicBezTo>
                <a:cubicBezTo>
                  <a:pt x="5657031" y="894311"/>
                  <a:pt x="5660785" y="894311"/>
                  <a:pt x="5664538" y="890553"/>
                </a:cubicBezTo>
                <a:cubicBezTo>
                  <a:pt x="5672046" y="883038"/>
                  <a:pt x="5675800" y="879280"/>
                  <a:pt x="5683308" y="875523"/>
                </a:cubicBezTo>
                <a:cubicBezTo>
                  <a:pt x="5690815" y="868007"/>
                  <a:pt x="5698323" y="856735"/>
                  <a:pt x="5713338" y="845462"/>
                </a:cubicBezTo>
                <a:cubicBezTo>
                  <a:pt x="5709584" y="826674"/>
                  <a:pt x="5732107" y="826674"/>
                  <a:pt x="5747123" y="815401"/>
                </a:cubicBezTo>
                <a:cubicBezTo>
                  <a:pt x="5758384" y="800371"/>
                  <a:pt x="5773400" y="789098"/>
                  <a:pt x="5799676" y="800371"/>
                </a:cubicBezTo>
                <a:cubicBezTo>
                  <a:pt x="5799676" y="789098"/>
                  <a:pt x="5799676" y="777825"/>
                  <a:pt x="5803430" y="770310"/>
                </a:cubicBezTo>
                <a:cubicBezTo>
                  <a:pt x="5810938" y="770310"/>
                  <a:pt x="5822199" y="774067"/>
                  <a:pt x="5833461" y="774067"/>
                </a:cubicBezTo>
                <a:cubicBezTo>
                  <a:pt x="5833461" y="777825"/>
                  <a:pt x="5829707" y="781582"/>
                  <a:pt x="5829707" y="785340"/>
                </a:cubicBezTo>
                <a:cubicBezTo>
                  <a:pt x="5852230" y="785340"/>
                  <a:pt x="5859738" y="781582"/>
                  <a:pt x="5863492" y="755279"/>
                </a:cubicBezTo>
                <a:cubicBezTo>
                  <a:pt x="5848476" y="751522"/>
                  <a:pt x="5829707" y="744006"/>
                  <a:pt x="5814692" y="740249"/>
                </a:cubicBezTo>
                <a:cubicBezTo>
                  <a:pt x="5814692" y="736491"/>
                  <a:pt x="5814692" y="736491"/>
                  <a:pt x="5814692" y="736491"/>
                </a:cubicBezTo>
                <a:cubicBezTo>
                  <a:pt x="5825953" y="725218"/>
                  <a:pt x="5837215" y="713946"/>
                  <a:pt x="5852230" y="710188"/>
                </a:cubicBezTo>
                <a:cubicBezTo>
                  <a:pt x="5863492" y="706430"/>
                  <a:pt x="5878507" y="702673"/>
                  <a:pt x="5889769" y="713946"/>
                </a:cubicBezTo>
                <a:cubicBezTo>
                  <a:pt x="5908538" y="728976"/>
                  <a:pt x="5934815" y="721461"/>
                  <a:pt x="5957338" y="725218"/>
                </a:cubicBezTo>
                <a:cubicBezTo>
                  <a:pt x="5957338" y="713946"/>
                  <a:pt x="5957338" y="710188"/>
                  <a:pt x="5957338" y="702673"/>
                </a:cubicBezTo>
                <a:cubicBezTo>
                  <a:pt x="5946076" y="698915"/>
                  <a:pt x="5938568" y="691400"/>
                  <a:pt x="5927307" y="683885"/>
                </a:cubicBezTo>
                <a:cubicBezTo>
                  <a:pt x="5957338" y="657581"/>
                  <a:pt x="5991122" y="635036"/>
                  <a:pt x="6021153" y="608733"/>
                </a:cubicBezTo>
                <a:cubicBezTo>
                  <a:pt x="6024907" y="604975"/>
                  <a:pt x="6028660" y="597460"/>
                  <a:pt x="6036168" y="593702"/>
                </a:cubicBezTo>
                <a:cubicBezTo>
                  <a:pt x="6021153" y="571156"/>
                  <a:pt x="6006137" y="601217"/>
                  <a:pt x="5994876" y="586187"/>
                </a:cubicBezTo>
                <a:cubicBezTo>
                  <a:pt x="6006137" y="578672"/>
                  <a:pt x="6013645" y="571156"/>
                  <a:pt x="6024907" y="563641"/>
                </a:cubicBezTo>
                <a:cubicBezTo>
                  <a:pt x="6028660" y="571156"/>
                  <a:pt x="6032414" y="578672"/>
                  <a:pt x="6036168" y="582429"/>
                </a:cubicBezTo>
                <a:cubicBezTo>
                  <a:pt x="6058691" y="571156"/>
                  <a:pt x="6077460" y="563641"/>
                  <a:pt x="6096229" y="548611"/>
                </a:cubicBezTo>
                <a:cubicBezTo>
                  <a:pt x="6107491" y="541096"/>
                  <a:pt x="6114999" y="526065"/>
                  <a:pt x="6122506" y="518550"/>
                </a:cubicBezTo>
                <a:cubicBezTo>
                  <a:pt x="6133768" y="507277"/>
                  <a:pt x="6145029" y="499762"/>
                  <a:pt x="6152537" y="492247"/>
                </a:cubicBezTo>
                <a:cubicBezTo>
                  <a:pt x="6160045" y="488489"/>
                  <a:pt x="6163799" y="480974"/>
                  <a:pt x="6167552" y="477216"/>
                </a:cubicBezTo>
                <a:cubicBezTo>
                  <a:pt x="6175060" y="469701"/>
                  <a:pt x="6182568" y="462186"/>
                  <a:pt x="6193829" y="454671"/>
                </a:cubicBezTo>
                <a:cubicBezTo>
                  <a:pt x="6197583" y="450913"/>
                  <a:pt x="6208845" y="450913"/>
                  <a:pt x="6216352" y="450913"/>
                </a:cubicBezTo>
                <a:cubicBezTo>
                  <a:pt x="6208845" y="458428"/>
                  <a:pt x="6201337" y="462186"/>
                  <a:pt x="6193829" y="462186"/>
                </a:cubicBezTo>
                <a:cubicBezTo>
                  <a:pt x="6190075" y="480974"/>
                  <a:pt x="6186322" y="492247"/>
                  <a:pt x="6182568" y="507277"/>
                </a:cubicBezTo>
                <a:cubicBezTo>
                  <a:pt x="6182568" y="507277"/>
                  <a:pt x="6186322" y="507277"/>
                  <a:pt x="6190075" y="511035"/>
                </a:cubicBezTo>
                <a:cubicBezTo>
                  <a:pt x="6193829" y="503520"/>
                  <a:pt x="6197583" y="499762"/>
                  <a:pt x="6205091" y="496004"/>
                </a:cubicBezTo>
                <a:cubicBezTo>
                  <a:pt x="6212598" y="492247"/>
                  <a:pt x="6223860" y="492247"/>
                  <a:pt x="6231368" y="488489"/>
                </a:cubicBezTo>
                <a:cubicBezTo>
                  <a:pt x="6235121" y="484732"/>
                  <a:pt x="6242629" y="480974"/>
                  <a:pt x="6242629" y="477216"/>
                </a:cubicBezTo>
                <a:cubicBezTo>
                  <a:pt x="6238875" y="465943"/>
                  <a:pt x="6246383" y="458428"/>
                  <a:pt x="6257644" y="450913"/>
                </a:cubicBezTo>
                <a:cubicBezTo>
                  <a:pt x="6265152" y="447155"/>
                  <a:pt x="6276414" y="454671"/>
                  <a:pt x="6283921" y="465943"/>
                </a:cubicBezTo>
                <a:cubicBezTo>
                  <a:pt x="6268906" y="462186"/>
                  <a:pt x="6257644" y="469701"/>
                  <a:pt x="6253891" y="484732"/>
                </a:cubicBezTo>
                <a:cubicBezTo>
                  <a:pt x="6250137" y="492247"/>
                  <a:pt x="6242629" y="496004"/>
                  <a:pt x="6238875" y="503520"/>
                </a:cubicBezTo>
                <a:cubicBezTo>
                  <a:pt x="6231368" y="511035"/>
                  <a:pt x="6223860" y="518550"/>
                  <a:pt x="6216352" y="526065"/>
                </a:cubicBezTo>
                <a:cubicBezTo>
                  <a:pt x="6212598" y="529823"/>
                  <a:pt x="6205091" y="533580"/>
                  <a:pt x="6197583" y="537338"/>
                </a:cubicBezTo>
                <a:cubicBezTo>
                  <a:pt x="6197583" y="537338"/>
                  <a:pt x="6201337" y="541096"/>
                  <a:pt x="6205091" y="548611"/>
                </a:cubicBezTo>
                <a:cubicBezTo>
                  <a:pt x="6193829" y="556126"/>
                  <a:pt x="6186322" y="563641"/>
                  <a:pt x="6178814" y="571156"/>
                </a:cubicBezTo>
                <a:cubicBezTo>
                  <a:pt x="6171306" y="578672"/>
                  <a:pt x="6163799" y="582429"/>
                  <a:pt x="6148783" y="574914"/>
                </a:cubicBezTo>
                <a:cubicBezTo>
                  <a:pt x="6145029" y="571156"/>
                  <a:pt x="6133768" y="574914"/>
                  <a:pt x="6118753" y="574914"/>
                </a:cubicBezTo>
                <a:cubicBezTo>
                  <a:pt x="6130014" y="582429"/>
                  <a:pt x="6133768" y="589944"/>
                  <a:pt x="6137522" y="593702"/>
                </a:cubicBezTo>
                <a:cubicBezTo>
                  <a:pt x="6145029" y="601217"/>
                  <a:pt x="6145029" y="612490"/>
                  <a:pt x="6130014" y="616248"/>
                </a:cubicBezTo>
                <a:cubicBezTo>
                  <a:pt x="6122506" y="623763"/>
                  <a:pt x="6111245" y="631278"/>
                  <a:pt x="6096229" y="635036"/>
                </a:cubicBezTo>
                <a:cubicBezTo>
                  <a:pt x="6096229" y="635036"/>
                  <a:pt x="6092476" y="631278"/>
                  <a:pt x="6084968" y="627521"/>
                </a:cubicBezTo>
                <a:cubicBezTo>
                  <a:pt x="6077460" y="635036"/>
                  <a:pt x="6073706" y="642551"/>
                  <a:pt x="6066199" y="646309"/>
                </a:cubicBezTo>
                <a:cubicBezTo>
                  <a:pt x="6069953" y="653824"/>
                  <a:pt x="6073706" y="657581"/>
                  <a:pt x="6077460" y="665097"/>
                </a:cubicBezTo>
                <a:cubicBezTo>
                  <a:pt x="6062445" y="665097"/>
                  <a:pt x="6047430" y="668854"/>
                  <a:pt x="6028660" y="672612"/>
                </a:cubicBezTo>
                <a:cubicBezTo>
                  <a:pt x="6036168" y="683885"/>
                  <a:pt x="6039922" y="687642"/>
                  <a:pt x="6043676" y="695157"/>
                </a:cubicBezTo>
                <a:cubicBezTo>
                  <a:pt x="6036168" y="710188"/>
                  <a:pt x="6024907" y="706430"/>
                  <a:pt x="6013645" y="706430"/>
                </a:cubicBezTo>
                <a:cubicBezTo>
                  <a:pt x="6002384" y="706430"/>
                  <a:pt x="5991122" y="710188"/>
                  <a:pt x="5994876" y="717703"/>
                </a:cubicBezTo>
                <a:cubicBezTo>
                  <a:pt x="5983614" y="732734"/>
                  <a:pt x="5972353" y="740249"/>
                  <a:pt x="5964845" y="751522"/>
                </a:cubicBezTo>
                <a:cubicBezTo>
                  <a:pt x="5961091" y="755279"/>
                  <a:pt x="5957338" y="762794"/>
                  <a:pt x="5949830" y="766552"/>
                </a:cubicBezTo>
                <a:cubicBezTo>
                  <a:pt x="5923553" y="770310"/>
                  <a:pt x="5923553" y="807886"/>
                  <a:pt x="5893522" y="811643"/>
                </a:cubicBezTo>
                <a:cubicBezTo>
                  <a:pt x="5889769" y="811643"/>
                  <a:pt x="5889769" y="815401"/>
                  <a:pt x="5886015" y="819159"/>
                </a:cubicBezTo>
                <a:cubicBezTo>
                  <a:pt x="5882261" y="834189"/>
                  <a:pt x="5874753" y="841704"/>
                  <a:pt x="5859738" y="845462"/>
                </a:cubicBezTo>
                <a:cubicBezTo>
                  <a:pt x="5855984" y="845462"/>
                  <a:pt x="5844722" y="845462"/>
                  <a:pt x="5852230" y="856735"/>
                </a:cubicBezTo>
                <a:cubicBezTo>
                  <a:pt x="5852230" y="856735"/>
                  <a:pt x="5848476" y="860492"/>
                  <a:pt x="5848476" y="860492"/>
                </a:cubicBezTo>
                <a:cubicBezTo>
                  <a:pt x="5829707" y="875523"/>
                  <a:pt x="5814692" y="894311"/>
                  <a:pt x="5799676" y="909341"/>
                </a:cubicBezTo>
                <a:cubicBezTo>
                  <a:pt x="5724600" y="976978"/>
                  <a:pt x="5653277" y="1044615"/>
                  <a:pt x="5578200" y="1116010"/>
                </a:cubicBezTo>
                <a:cubicBezTo>
                  <a:pt x="5574446" y="1119767"/>
                  <a:pt x="5566939" y="1123525"/>
                  <a:pt x="5563185" y="1131040"/>
                </a:cubicBezTo>
                <a:cubicBezTo>
                  <a:pt x="5548169" y="1146070"/>
                  <a:pt x="5533154" y="1164858"/>
                  <a:pt x="5514385" y="1164858"/>
                </a:cubicBezTo>
                <a:cubicBezTo>
                  <a:pt x="5506877" y="1172374"/>
                  <a:pt x="5506877" y="1183646"/>
                  <a:pt x="5499370" y="1187404"/>
                </a:cubicBezTo>
                <a:cubicBezTo>
                  <a:pt x="5461831" y="1221223"/>
                  <a:pt x="5424293" y="1251283"/>
                  <a:pt x="5386754" y="1285102"/>
                </a:cubicBezTo>
                <a:cubicBezTo>
                  <a:pt x="5379247" y="1288859"/>
                  <a:pt x="5375493" y="1292617"/>
                  <a:pt x="5371739" y="1300132"/>
                </a:cubicBezTo>
                <a:cubicBezTo>
                  <a:pt x="5360478" y="1315163"/>
                  <a:pt x="5352970" y="1337708"/>
                  <a:pt x="5330447" y="1345224"/>
                </a:cubicBezTo>
                <a:cubicBezTo>
                  <a:pt x="5326693" y="1345224"/>
                  <a:pt x="5326693" y="1348981"/>
                  <a:pt x="5322939" y="1356496"/>
                </a:cubicBezTo>
                <a:cubicBezTo>
                  <a:pt x="5334201" y="1356496"/>
                  <a:pt x="5341708" y="1356496"/>
                  <a:pt x="5352970" y="1356496"/>
                </a:cubicBezTo>
                <a:cubicBezTo>
                  <a:pt x="5364231" y="1356496"/>
                  <a:pt x="5375493" y="1348981"/>
                  <a:pt x="5383001" y="1348981"/>
                </a:cubicBezTo>
                <a:cubicBezTo>
                  <a:pt x="5401770" y="1356496"/>
                  <a:pt x="5413031" y="1337708"/>
                  <a:pt x="5428047" y="1333951"/>
                </a:cubicBezTo>
                <a:cubicBezTo>
                  <a:pt x="5446816" y="1330193"/>
                  <a:pt x="5461831" y="1318920"/>
                  <a:pt x="5476847" y="1311405"/>
                </a:cubicBezTo>
                <a:cubicBezTo>
                  <a:pt x="5480600" y="1311405"/>
                  <a:pt x="5484354" y="1311405"/>
                  <a:pt x="5484354" y="1307648"/>
                </a:cubicBezTo>
                <a:cubicBezTo>
                  <a:pt x="5499370" y="1281344"/>
                  <a:pt x="5525646" y="1281344"/>
                  <a:pt x="5548169" y="1270071"/>
                </a:cubicBezTo>
                <a:cubicBezTo>
                  <a:pt x="5559431" y="1266314"/>
                  <a:pt x="5566939" y="1255041"/>
                  <a:pt x="5574446" y="1243768"/>
                </a:cubicBezTo>
                <a:cubicBezTo>
                  <a:pt x="5578200" y="1243768"/>
                  <a:pt x="5581954" y="1247526"/>
                  <a:pt x="5585708" y="1251283"/>
                </a:cubicBezTo>
                <a:cubicBezTo>
                  <a:pt x="5585708" y="1243768"/>
                  <a:pt x="5589462" y="1236253"/>
                  <a:pt x="5589462" y="1236253"/>
                </a:cubicBezTo>
                <a:cubicBezTo>
                  <a:pt x="5600723" y="1228738"/>
                  <a:pt x="5608231" y="1224980"/>
                  <a:pt x="5611985" y="1221223"/>
                </a:cubicBezTo>
                <a:cubicBezTo>
                  <a:pt x="5619492" y="1209950"/>
                  <a:pt x="5627000" y="1202435"/>
                  <a:pt x="5638262" y="1206192"/>
                </a:cubicBezTo>
                <a:cubicBezTo>
                  <a:pt x="5645769" y="1191162"/>
                  <a:pt x="5653277" y="1176131"/>
                  <a:pt x="5660785" y="1161101"/>
                </a:cubicBezTo>
                <a:cubicBezTo>
                  <a:pt x="5668292" y="1161101"/>
                  <a:pt x="5675800" y="1161101"/>
                  <a:pt x="5687061" y="1161101"/>
                </a:cubicBezTo>
                <a:cubicBezTo>
                  <a:pt x="5687061" y="1142313"/>
                  <a:pt x="5702077" y="1142313"/>
                  <a:pt x="5713338" y="1134798"/>
                </a:cubicBezTo>
                <a:cubicBezTo>
                  <a:pt x="5724600" y="1131040"/>
                  <a:pt x="5732107" y="1119767"/>
                  <a:pt x="5743369" y="1108494"/>
                </a:cubicBezTo>
                <a:cubicBezTo>
                  <a:pt x="5732107" y="1100979"/>
                  <a:pt x="5728354" y="1097222"/>
                  <a:pt x="5720846" y="1093464"/>
                </a:cubicBezTo>
                <a:cubicBezTo>
                  <a:pt x="5724600" y="1089706"/>
                  <a:pt x="5728354" y="1085949"/>
                  <a:pt x="5732107" y="1082191"/>
                </a:cubicBezTo>
                <a:cubicBezTo>
                  <a:pt x="5747123" y="1097222"/>
                  <a:pt x="5777153" y="1093464"/>
                  <a:pt x="5788415" y="1074676"/>
                </a:cubicBezTo>
                <a:cubicBezTo>
                  <a:pt x="5799676" y="1063403"/>
                  <a:pt x="5807184" y="1048373"/>
                  <a:pt x="5818446" y="1040857"/>
                </a:cubicBezTo>
                <a:cubicBezTo>
                  <a:pt x="5822199" y="1033342"/>
                  <a:pt x="5833461" y="1033342"/>
                  <a:pt x="5844722" y="1029585"/>
                </a:cubicBezTo>
                <a:cubicBezTo>
                  <a:pt x="5848476" y="1025827"/>
                  <a:pt x="5855984" y="1022069"/>
                  <a:pt x="5859738" y="1018312"/>
                </a:cubicBezTo>
                <a:cubicBezTo>
                  <a:pt x="5867245" y="1007039"/>
                  <a:pt x="5874753" y="995766"/>
                  <a:pt x="5882261" y="984493"/>
                </a:cubicBezTo>
                <a:cubicBezTo>
                  <a:pt x="5886015" y="980736"/>
                  <a:pt x="5886015" y="973220"/>
                  <a:pt x="5889769" y="965705"/>
                </a:cubicBezTo>
                <a:cubicBezTo>
                  <a:pt x="5889769" y="965705"/>
                  <a:pt x="5889769" y="958190"/>
                  <a:pt x="5893522" y="958190"/>
                </a:cubicBezTo>
                <a:cubicBezTo>
                  <a:pt x="5908538" y="954432"/>
                  <a:pt x="5916045" y="946917"/>
                  <a:pt x="5927307" y="935644"/>
                </a:cubicBezTo>
                <a:cubicBezTo>
                  <a:pt x="5942322" y="920614"/>
                  <a:pt x="5961091" y="909341"/>
                  <a:pt x="5979861" y="894311"/>
                </a:cubicBezTo>
                <a:cubicBezTo>
                  <a:pt x="5979861" y="894311"/>
                  <a:pt x="5983614" y="890553"/>
                  <a:pt x="5983614" y="890553"/>
                </a:cubicBezTo>
                <a:cubicBezTo>
                  <a:pt x="5987368" y="864250"/>
                  <a:pt x="6009891" y="852977"/>
                  <a:pt x="6024907" y="837947"/>
                </a:cubicBezTo>
                <a:cubicBezTo>
                  <a:pt x="6028660" y="837947"/>
                  <a:pt x="6028660" y="830431"/>
                  <a:pt x="6032414" y="822916"/>
                </a:cubicBezTo>
                <a:cubicBezTo>
                  <a:pt x="6051183" y="822916"/>
                  <a:pt x="6069953" y="811643"/>
                  <a:pt x="6081214" y="792855"/>
                </a:cubicBezTo>
                <a:cubicBezTo>
                  <a:pt x="6092476" y="774067"/>
                  <a:pt x="6107491" y="762794"/>
                  <a:pt x="6122506" y="751522"/>
                </a:cubicBezTo>
                <a:cubicBezTo>
                  <a:pt x="6137522" y="744006"/>
                  <a:pt x="6148783" y="732734"/>
                  <a:pt x="6148783" y="713946"/>
                </a:cubicBezTo>
                <a:cubicBezTo>
                  <a:pt x="6167552" y="713946"/>
                  <a:pt x="6186322" y="728976"/>
                  <a:pt x="6205091" y="706430"/>
                </a:cubicBezTo>
                <a:cubicBezTo>
                  <a:pt x="6201337" y="695157"/>
                  <a:pt x="6197583" y="683885"/>
                  <a:pt x="6193829" y="668854"/>
                </a:cubicBezTo>
                <a:cubicBezTo>
                  <a:pt x="6201337" y="668854"/>
                  <a:pt x="6208845" y="668854"/>
                  <a:pt x="6216352" y="672612"/>
                </a:cubicBezTo>
                <a:cubicBezTo>
                  <a:pt x="6216352" y="653824"/>
                  <a:pt x="6186322" y="657581"/>
                  <a:pt x="6197583" y="635036"/>
                </a:cubicBezTo>
                <a:cubicBezTo>
                  <a:pt x="6205091" y="646309"/>
                  <a:pt x="6212598" y="653824"/>
                  <a:pt x="6220106" y="661339"/>
                </a:cubicBezTo>
                <a:cubicBezTo>
                  <a:pt x="6235121" y="650066"/>
                  <a:pt x="6253891" y="642551"/>
                  <a:pt x="6268906" y="631278"/>
                </a:cubicBezTo>
                <a:cubicBezTo>
                  <a:pt x="6272660" y="627521"/>
                  <a:pt x="6272660" y="616248"/>
                  <a:pt x="6280167" y="612490"/>
                </a:cubicBezTo>
                <a:cubicBezTo>
                  <a:pt x="6302690" y="589944"/>
                  <a:pt x="6325213" y="567399"/>
                  <a:pt x="6347736" y="544853"/>
                </a:cubicBezTo>
                <a:cubicBezTo>
                  <a:pt x="6355244" y="541096"/>
                  <a:pt x="6362752" y="541096"/>
                  <a:pt x="6370260" y="541096"/>
                </a:cubicBezTo>
                <a:cubicBezTo>
                  <a:pt x="6362752" y="529823"/>
                  <a:pt x="6355244" y="526065"/>
                  <a:pt x="6343983" y="537338"/>
                </a:cubicBezTo>
                <a:cubicBezTo>
                  <a:pt x="6340229" y="541096"/>
                  <a:pt x="6332721" y="541096"/>
                  <a:pt x="6325213" y="541096"/>
                </a:cubicBezTo>
                <a:cubicBezTo>
                  <a:pt x="6343983" y="518550"/>
                  <a:pt x="6355244" y="499762"/>
                  <a:pt x="6374013" y="484732"/>
                </a:cubicBezTo>
                <a:cubicBezTo>
                  <a:pt x="6381521" y="477216"/>
                  <a:pt x="6385275" y="462186"/>
                  <a:pt x="6400290" y="462186"/>
                </a:cubicBezTo>
                <a:cubicBezTo>
                  <a:pt x="6404044" y="465943"/>
                  <a:pt x="6407798" y="458428"/>
                  <a:pt x="6407798" y="458428"/>
                </a:cubicBezTo>
                <a:cubicBezTo>
                  <a:pt x="6426567" y="435883"/>
                  <a:pt x="6445336" y="417095"/>
                  <a:pt x="6467859" y="398306"/>
                </a:cubicBezTo>
                <a:cubicBezTo>
                  <a:pt x="6479121" y="387034"/>
                  <a:pt x="6490382" y="383276"/>
                  <a:pt x="6501644" y="372003"/>
                </a:cubicBezTo>
                <a:cubicBezTo>
                  <a:pt x="6490382" y="360730"/>
                  <a:pt x="6497890" y="353215"/>
                  <a:pt x="6516659" y="345700"/>
                </a:cubicBezTo>
                <a:cubicBezTo>
                  <a:pt x="6527921" y="345700"/>
                  <a:pt x="6535428" y="334427"/>
                  <a:pt x="6542936" y="326912"/>
                </a:cubicBezTo>
                <a:cubicBezTo>
                  <a:pt x="6561705" y="308124"/>
                  <a:pt x="6584228" y="289336"/>
                  <a:pt x="6606751" y="270548"/>
                </a:cubicBezTo>
                <a:cubicBezTo>
                  <a:pt x="6606751" y="266790"/>
                  <a:pt x="6606751" y="263033"/>
                  <a:pt x="6610505" y="259275"/>
                </a:cubicBezTo>
                <a:cubicBezTo>
                  <a:pt x="6614259" y="255517"/>
                  <a:pt x="6621767" y="251760"/>
                  <a:pt x="6625520" y="251760"/>
                </a:cubicBezTo>
                <a:cubicBezTo>
                  <a:pt x="6625520" y="251760"/>
                  <a:pt x="6625520" y="255517"/>
                  <a:pt x="6629274" y="255517"/>
                </a:cubicBezTo>
                <a:cubicBezTo>
                  <a:pt x="6618013" y="263033"/>
                  <a:pt x="6610505" y="274305"/>
                  <a:pt x="6599244" y="281821"/>
                </a:cubicBezTo>
                <a:cubicBezTo>
                  <a:pt x="6606751" y="285578"/>
                  <a:pt x="6610505" y="289336"/>
                  <a:pt x="6621767" y="293093"/>
                </a:cubicBezTo>
                <a:cubicBezTo>
                  <a:pt x="6576720" y="311882"/>
                  <a:pt x="6542936" y="334427"/>
                  <a:pt x="6520413" y="379519"/>
                </a:cubicBezTo>
                <a:cubicBezTo>
                  <a:pt x="6542936" y="379519"/>
                  <a:pt x="6557951" y="379519"/>
                  <a:pt x="6565459" y="356973"/>
                </a:cubicBezTo>
                <a:cubicBezTo>
                  <a:pt x="6565459" y="353215"/>
                  <a:pt x="6569213" y="345700"/>
                  <a:pt x="6576720" y="345700"/>
                </a:cubicBezTo>
                <a:cubicBezTo>
                  <a:pt x="6602997" y="341942"/>
                  <a:pt x="6618013" y="319397"/>
                  <a:pt x="6636782" y="296851"/>
                </a:cubicBezTo>
                <a:cubicBezTo>
                  <a:pt x="6640536" y="293093"/>
                  <a:pt x="6644290" y="289336"/>
                  <a:pt x="6648043" y="281821"/>
                </a:cubicBezTo>
                <a:cubicBezTo>
                  <a:pt x="6655551" y="289336"/>
                  <a:pt x="6663059" y="296851"/>
                  <a:pt x="6666813" y="304366"/>
                </a:cubicBezTo>
                <a:cubicBezTo>
                  <a:pt x="6666813" y="304366"/>
                  <a:pt x="6666813" y="304366"/>
                  <a:pt x="6666813" y="308124"/>
                </a:cubicBezTo>
                <a:cubicBezTo>
                  <a:pt x="6670566" y="308124"/>
                  <a:pt x="6678074" y="308124"/>
                  <a:pt x="6685582" y="311882"/>
                </a:cubicBezTo>
                <a:cubicBezTo>
                  <a:pt x="6670566" y="330670"/>
                  <a:pt x="6655551" y="349458"/>
                  <a:pt x="6640536" y="368246"/>
                </a:cubicBezTo>
                <a:cubicBezTo>
                  <a:pt x="6629274" y="360730"/>
                  <a:pt x="6621767" y="364488"/>
                  <a:pt x="6618013" y="375761"/>
                </a:cubicBezTo>
                <a:cubicBezTo>
                  <a:pt x="6614259" y="387034"/>
                  <a:pt x="6602997" y="394549"/>
                  <a:pt x="6595490" y="405822"/>
                </a:cubicBezTo>
                <a:cubicBezTo>
                  <a:pt x="6602997" y="424610"/>
                  <a:pt x="6625520" y="420852"/>
                  <a:pt x="6644290" y="398306"/>
                </a:cubicBezTo>
                <a:cubicBezTo>
                  <a:pt x="6659305" y="409579"/>
                  <a:pt x="6700597" y="398306"/>
                  <a:pt x="6715612" y="379519"/>
                </a:cubicBezTo>
                <a:cubicBezTo>
                  <a:pt x="6708105" y="364488"/>
                  <a:pt x="6696843" y="372003"/>
                  <a:pt x="6685582" y="372003"/>
                </a:cubicBezTo>
                <a:cubicBezTo>
                  <a:pt x="6685582" y="368246"/>
                  <a:pt x="6685582" y="360730"/>
                  <a:pt x="6685582" y="353215"/>
                </a:cubicBezTo>
                <a:cubicBezTo>
                  <a:pt x="6693089" y="345700"/>
                  <a:pt x="6704351" y="341942"/>
                  <a:pt x="6715612" y="334427"/>
                </a:cubicBezTo>
                <a:cubicBezTo>
                  <a:pt x="6711859" y="368246"/>
                  <a:pt x="6715612" y="368246"/>
                  <a:pt x="6756905" y="364488"/>
                </a:cubicBezTo>
                <a:cubicBezTo>
                  <a:pt x="6753151" y="372003"/>
                  <a:pt x="6753151" y="375761"/>
                  <a:pt x="6749397" y="379519"/>
                </a:cubicBezTo>
                <a:cubicBezTo>
                  <a:pt x="6711859" y="420852"/>
                  <a:pt x="6674320" y="458428"/>
                  <a:pt x="6636782" y="496004"/>
                </a:cubicBezTo>
                <a:cubicBezTo>
                  <a:pt x="6629274" y="499762"/>
                  <a:pt x="6621767" y="499762"/>
                  <a:pt x="6614259" y="503520"/>
                </a:cubicBezTo>
                <a:cubicBezTo>
                  <a:pt x="6629274" y="518550"/>
                  <a:pt x="6610505" y="522308"/>
                  <a:pt x="6599244" y="533580"/>
                </a:cubicBezTo>
                <a:cubicBezTo>
                  <a:pt x="6614259" y="544853"/>
                  <a:pt x="6629274" y="548611"/>
                  <a:pt x="6644290" y="556126"/>
                </a:cubicBezTo>
                <a:cubicBezTo>
                  <a:pt x="6640536" y="567399"/>
                  <a:pt x="6636782" y="574914"/>
                  <a:pt x="6633028" y="589944"/>
                </a:cubicBezTo>
                <a:cubicBezTo>
                  <a:pt x="6659305" y="582429"/>
                  <a:pt x="6678074" y="593702"/>
                  <a:pt x="6689336" y="616248"/>
                </a:cubicBezTo>
                <a:cubicBezTo>
                  <a:pt x="6674320" y="627521"/>
                  <a:pt x="6659305" y="638793"/>
                  <a:pt x="6640536" y="650066"/>
                </a:cubicBezTo>
                <a:cubicBezTo>
                  <a:pt x="6629274" y="642551"/>
                  <a:pt x="6621767" y="646309"/>
                  <a:pt x="6614259" y="661339"/>
                </a:cubicBezTo>
                <a:cubicBezTo>
                  <a:pt x="6610505" y="661339"/>
                  <a:pt x="6610505" y="665097"/>
                  <a:pt x="6610505" y="668854"/>
                </a:cubicBezTo>
                <a:cubicBezTo>
                  <a:pt x="6621767" y="687642"/>
                  <a:pt x="6606751" y="691400"/>
                  <a:pt x="6595490" y="702673"/>
                </a:cubicBezTo>
                <a:cubicBezTo>
                  <a:pt x="6587982" y="706430"/>
                  <a:pt x="6580474" y="710188"/>
                  <a:pt x="6572967" y="713946"/>
                </a:cubicBezTo>
                <a:cubicBezTo>
                  <a:pt x="6572967" y="713946"/>
                  <a:pt x="6572967" y="713946"/>
                  <a:pt x="6569213" y="710188"/>
                </a:cubicBezTo>
                <a:cubicBezTo>
                  <a:pt x="6576720" y="706430"/>
                  <a:pt x="6587982" y="698915"/>
                  <a:pt x="6595490" y="691400"/>
                </a:cubicBezTo>
                <a:cubicBezTo>
                  <a:pt x="6576720" y="683885"/>
                  <a:pt x="6569213" y="691400"/>
                  <a:pt x="6561705" y="706430"/>
                </a:cubicBezTo>
                <a:cubicBezTo>
                  <a:pt x="6550444" y="725218"/>
                  <a:pt x="6535428" y="725218"/>
                  <a:pt x="6527921" y="713946"/>
                </a:cubicBezTo>
                <a:cubicBezTo>
                  <a:pt x="6542936" y="698915"/>
                  <a:pt x="6557951" y="683885"/>
                  <a:pt x="6576720" y="668854"/>
                </a:cubicBezTo>
                <a:cubicBezTo>
                  <a:pt x="6591736" y="657581"/>
                  <a:pt x="6606751" y="650066"/>
                  <a:pt x="6621767" y="638793"/>
                </a:cubicBezTo>
                <a:cubicBezTo>
                  <a:pt x="6610505" y="612490"/>
                  <a:pt x="6606751" y="608733"/>
                  <a:pt x="6584228" y="616248"/>
                </a:cubicBezTo>
                <a:cubicBezTo>
                  <a:pt x="6591736" y="638793"/>
                  <a:pt x="6587982" y="638793"/>
                  <a:pt x="6569213" y="646309"/>
                </a:cubicBezTo>
                <a:cubicBezTo>
                  <a:pt x="6557951" y="650066"/>
                  <a:pt x="6546690" y="657581"/>
                  <a:pt x="6539182" y="665097"/>
                </a:cubicBezTo>
                <a:cubicBezTo>
                  <a:pt x="6527921" y="672612"/>
                  <a:pt x="6524167" y="683885"/>
                  <a:pt x="6516659" y="687642"/>
                </a:cubicBezTo>
                <a:cubicBezTo>
                  <a:pt x="6482875" y="710188"/>
                  <a:pt x="6456598" y="747764"/>
                  <a:pt x="6411552" y="751522"/>
                </a:cubicBezTo>
                <a:cubicBezTo>
                  <a:pt x="6407798" y="751522"/>
                  <a:pt x="6407798" y="755279"/>
                  <a:pt x="6400290" y="755279"/>
                </a:cubicBezTo>
                <a:cubicBezTo>
                  <a:pt x="6396536" y="747764"/>
                  <a:pt x="6389029" y="740249"/>
                  <a:pt x="6381521" y="728976"/>
                </a:cubicBezTo>
                <a:cubicBezTo>
                  <a:pt x="6374013" y="732734"/>
                  <a:pt x="6366506" y="736491"/>
                  <a:pt x="6358998" y="744006"/>
                </a:cubicBezTo>
                <a:cubicBezTo>
                  <a:pt x="6355244" y="740249"/>
                  <a:pt x="6351490" y="736491"/>
                  <a:pt x="6343983" y="732734"/>
                </a:cubicBezTo>
                <a:cubicBezTo>
                  <a:pt x="6347736" y="732734"/>
                  <a:pt x="6355244" y="725218"/>
                  <a:pt x="6355244" y="728976"/>
                </a:cubicBezTo>
                <a:cubicBezTo>
                  <a:pt x="6370260" y="732734"/>
                  <a:pt x="6370260" y="721461"/>
                  <a:pt x="6377767" y="713946"/>
                </a:cubicBezTo>
                <a:cubicBezTo>
                  <a:pt x="6392783" y="683885"/>
                  <a:pt x="6415306" y="668854"/>
                  <a:pt x="6449090" y="672612"/>
                </a:cubicBezTo>
                <a:cubicBezTo>
                  <a:pt x="6475367" y="676369"/>
                  <a:pt x="6486628" y="665097"/>
                  <a:pt x="6486628" y="646309"/>
                </a:cubicBezTo>
                <a:cubicBezTo>
                  <a:pt x="6490382" y="642551"/>
                  <a:pt x="6497890" y="642551"/>
                  <a:pt x="6501644" y="638793"/>
                </a:cubicBezTo>
                <a:cubicBezTo>
                  <a:pt x="6501644" y="631278"/>
                  <a:pt x="6497890" y="623763"/>
                  <a:pt x="6497890" y="616248"/>
                </a:cubicBezTo>
                <a:cubicBezTo>
                  <a:pt x="6505398" y="616248"/>
                  <a:pt x="6512905" y="616248"/>
                  <a:pt x="6520413" y="612490"/>
                </a:cubicBezTo>
                <a:cubicBezTo>
                  <a:pt x="6516659" y="604975"/>
                  <a:pt x="6509151" y="593702"/>
                  <a:pt x="6505398" y="582429"/>
                </a:cubicBezTo>
                <a:cubicBezTo>
                  <a:pt x="6512905" y="574914"/>
                  <a:pt x="6524167" y="563641"/>
                  <a:pt x="6535428" y="548611"/>
                </a:cubicBezTo>
                <a:cubicBezTo>
                  <a:pt x="6527921" y="548611"/>
                  <a:pt x="6520413" y="544853"/>
                  <a:pt x="6520413" y="544853"/>
                </a:cubicBezTo>
                <a:cubicBezTo>
                  <a:pt x="6501644" y="556126"/>
                  <a:pt x="6482875" y="563641"/>
                  <a:pt x="6464105" y="574914"/>
                </a:cubicBezTo>
                <a:cubicBezTo>
                  <a:pt x="6441582" y="589944"/>
                  <a:pt x="6426567" y="616248"/>
                  <a:pt x="6400290" y="623763"/>
                </a:cubicBezTo>
                <a:cubicBezTo>
                  <a:pt x="6396536" y="627521"/>
                  <a:pt x="6392783" y="631278"/>
                  <a:pt x="6392783" y="635036"/>
                </a:cubicBezTo>
                <a:cubicBezTo>
                  <a:pt x="6381521" y="650066"/>
                  <a:pt x="6370260" y="661339"/>
                  <a:pt x="6358998" y="676369"/>
                </a:cubicBezTo>
                <a:cubicBezTo>
                  <a:pt x="6351490" y="683885"/>
                  <a:pt x="6343983" y="691400"/>
                  <a:pt x="6336475" y="702673"/>
                </a:cubicBezTo>
                <a:cubicBezTo>
                  <a:pt x="6332721" y="698915"/>
                  <a:pt x="6325213" y="695157"/>
                  <a:pt x="6317706" y="695157"/>
                </a:cubicBezTo>
                <a:cubicBezTo>
                  <a:pt x="6321460" y="698915"/>
                  <a:pt x="6321460" y="706430"/>
                  <a:pt x="6321460" y="710188"/>
                </a:cubicBezTo>
                <a:cubicBezTo>
                  <a:pt x="6313952" y="713946"/>
                  <a:pt x="6310198" y="721461"/>
                  <a:pt x="6302690" y="725218"/>
                </a:cubicBezTo>
                <a:cubicBezTo>
                  <a:pt x="6291429" y="721461"/>
                  <a:pt x="6268906" y="732734"/>
                  <a:pt x="6268906" y="751522"/>
                </a:cubicBezTo>
                <a:cubicBezTo>
                  <a:pt x="6268906" y="766552"/>
                  <a:pt x="6265152" y="770310"/>
                  <a:pt x="6250137" y="777825"/>
                </a:cubicBezTo>
                <a:cubicBezTo>
                  <a:pt x="6231368" y="789098"/>
                  <a:pt x="6212598" y="804128"/>
                  <a:pt x="6186322" y="811643"/>
                </a:cubicBezTo>
                <a:cubicBezTo>
                  <a:pt x="6182568" y="811643"/>
                  <a:pt x="6175060" y="815401"/>
                  <a:pt x="6175060" y="822916"/>
                </a:cubicBezTo>
                <a:cubicBezTo>
                  <a:pt x="6163799" y="845462"/>
                  <a:pt x="6152537" y="860492"/>
                  <a:pt x="6126260" y="871765"/>
                </a:cubicBezTo>
                <a:cubicBezTo>
                  <a:pt x="6114999" y="871765"/>
                  <a:pt x="6107491" y="886795"/>
                  <a:pt x="6099983" y="898068"/>
                </a:cubicBezTo>
                <a:cubicBezTo>
                  <a:pt x="6096229" y="901826"/>
                  <a:pt x="6092476" y="909341"/>
                  <a:pt x="6088722" y="916856"/>
                </a:cubicBezTo>
                <a:cubicBezTo>
                  <a:pt x="6066199" y="935644"/>
                  <a:pt x="6043676" y="958190"/>
                  <a:pt x="6021153" y="976978"/>
                </a:cubicBezTo>
                <a:cubicBezTo>
                  <a:pt x="6009891" y="988251"/>
                  <a:pt x="6002384" y="1003281"/>
                  <a:pt x="5991122" y="1018312"/>
                </a:cubicBezTo>
                <a:cubicBezTo>
                  <a:pt x="5998630" y="1018312"/>
                  <a:pt x="6006137" y="1018312"/>
                  <a:pt x="6013645" y="1018312"/>
                </a:cubicBezTo>
                <a:cubicBezTo>
                  <a:pt x="5991122" y="1044615"/>
                  <a:pt x="5972353" y="1070918"/>
                  <a:pt x="5942322" y="1089706"/>
                </a:cubicBezTo>
                <a:cubicBezTo>
                  <a:pt x="5942322" y="1078433"/>
                  <a:pt x="5938568" y="1070918"/>
                  <a:pt x="5938568" y="1063403"/>
                </a:cubicBezTo>
                <a:cubicBezTo>
                  <a:pt x="5919799" y="1074676"/>
                  <a:pt x="5897276" y="1085949"/>
                  <a:pt x="5878507" y="1097222"/>
                </a:cubicBezTo>
                <a:cubicBezTo>
                  <a:pt x="5878507" y="1104737"/>
                  <a:pt x="5874753" y="1112252"/>
                  <a:pt x="5870999" y="1116010"/>
                </a:cubicBezTo>
                <a:cubicBezTo>
                  <a:pt x="5863492" y="1123525"/>
                  <a:pt x="5863492" y="1138555"/>
                  <a:pt x="5844722" y="1138555"/>
                </a:cubicBezTo>
                <a:cubicBezTo>
                  <a:pt x="5837215" y="1138555"/>
                  <a:pt x="5833461" y="1153586"/>
                  <a:pt x="5829707" y="1164858"/>
                </a:cubicBezTo>
                <a:cubicBezTo>
                  <a:pt x="5837215" y="1168616"/>
                  <a:pt x="5840969" y="1172374"/>
                  <a:pt x="5848476" y="1176131"/>
                </a:cubicBezTo>
                <a:cubicBezTo>
                  <a:pt x="5848476" y="1191162"/>
                  <a:pt x="5844722" y="1198677"/>
                  <a:pt x="5825953" y="1194919"/>
                </a:cubicBezTo>
                <a:cubicBezTo>
                  <a:pt x="5803430" y="1191162"/>
                  <a:pt x="5788415" y="1194919"/>
                  <a:pt x="5773400" y="1213707"/>
                </a:cubicBezTo>
                <a:cubicBezTo>
                  <a:pt x="5784661" y="1213707"/>
                  <a:pt x="5799676" y="1217465"/>
                  <a:pt x="5810938" y="1213707"/>
                </a:cubicBezTo>
                <a:cubicBezTo>
                  <a:pt x="5829707" y="1209950"/>
                  <a:pt x="5840969" y="1209950"/>
                  <a:pt x="5852230" y="1228738"/>
                </a:cubicBezTo>
                <a:cubicBezTo>
                  <a:pt x="5855984" y="1224980"/>
                  <a:pt x="5863492" y="1221223"/>
                  <a:pt x="5867245" y="1221223"/>
                </a:cubicBezTo>
                <a:cubicBezTo>
                  <a:pt x="5878507" y="1221223"/>
                  <a:pt x="5886015" y="1221223"/>
                  <a:pt x="5882261" y="1206192"/>
                </a:cubicBezTo>
                <a:cubicBezTo>
                  <a:pt x="5882261" y="1202435"/>
                  <a:pt x="5886015" y="1198677"/>
                  <a:pt x="5889769" y="1194919"/>
                </a:cubicBezTo>
                <a:cubicBezTo>
                  <a:pt x="5901030" y="1191162"/>
                  <a:pt x="5908538" y="1183646"/>
                  <a:pt x="5919799" y="1179889"/>
                </a:cubicBezTo>
                <a:cubicBezTo>
                  <a:pt x="5927307" y="1172374"/>
                  <a:pt x="5938568" y="1172374"/>
                  <a:pt x="5938568" y="1157343"/>
                </a:cubicBezTo>
                <a:cubicBezTo>
                  <a:pt x="5938568" y="1153586"/>
                  <a:pt x="5949830" y="1149828"/>
                  <a:pt x="5953584" y="1146070"/>
                </a:cubicBezTo>
                <a:cubicBezTo>
                  <a:pt x="5968599" y="1138555"/>
                  <a:pt x="5983614" y="1131040"/>
                  <a:pt x="5998630" y="1123525"/>
                </a:cubicBezTo>
                <a:cubicBezTo>
                  <a:pt x="5998630" y="1123525"/>
                  <a:pt x="5998630" y="1119767"/>
                  <a:pt x="5998630" y="1119767"/>
                </a:cubicBezTo>
                <a:cubicBezTo>
                  <a:pt x="5991122" y="1116010"/>
                  <a:pt x="5987368" y="1112252"/>
                  <a:pt x="5979861" y="1112252"/>
                </a:cubicBezTo>
                <a:cubicBezTo>
                  <a:pt x="5979861" y="1108494"/>
                  <a:pt x="5979861" y="1108494"/>
                  <a:pt x="5979861" y="1108494"/>
                </a:cubicBezTo>
                <a:cubicBezTo>
                  <a:pt x="5983614" y="1108494"/>
                  <a:pt x="5987368" y="1104737"/>
                  <a:pt x="5991122" y="1108494"/>
                </a:cubicBezTo>
                <a:cubicBezTo>
                  <a:pt x="6002384" y="1112252"/>
                  <a:pt x="6009891" y="1108494"/>
                  <a:pt x="6017399" y="1100979"/>
                </a:cubicBezTo>
                <a:cubicBezTo>
                  <a:pt x="6032414" y="1085949"/>
                  <a:pt x="6047430" y="1074676"/>
                  <a:pt x="6062445" y="1059645"/>
                </a:cubicBezTo>
                <a:cubicBezTo>
                  <a:pt x="6069953" y="1070918"/>
                  <a:pt x="6073706" y="1082191"/>
                  <a:pt x="6077460" y="1093464"/>
                </a:cubicBezTo>
                <a:cubicBezTo>
                  <a:pt x="6073706" y="1097222"/>
                  <a:pt x="6066199" y="1100979"/>
                  <a:pt x="6062445" y="1108494"/>
                </a:cubicBezTo>
                <a:cubicBezTo>
                  <a:pt x="6081214" y="1119767"/>
                  <a:pt x="6084968" y="1097222"/>
                  <a:pt x="6099983" y="1097222"/>
                </a:cubicBezTo>
                <a:cubicBezTo>
                  <a:pt x="6084968" y="1112252"/>
                  <a:pt x="6073706" y="1123525"/>
                  <a:pt x="6058691" y="1138555"/>
                </a:cubicBezTo>
                <a:cubicBezTo>
                  <a:pt x="6058691" y="1138555"/>
                  <a:pt x="6051183" y="1138555"/>
                  <a:pt x="6047430" y="1134798"/>
                </a:cubicBezTo>
                <a:cubicBezTo>
                  <a:pt x="6032414" y="1131040"/>
                  <a:pt x="6021153" y="1131040"/>
                  <a:pt x="6013645" y="1149828"/>
                </a:cubicBezTo>
                <a:cubicBezTo>
                  <a:pt x="6013645" y="1157343"/>
                  <a:pt x="6002384" y="1161101"/>
                  <a:pt x="5994876" y="1168616"/>
                </a:cubicBezTo>
                <a:cubicBezTo>
                  <a:pt x="6006137" y="1187404"/>
                  <a:pt x="6013645" y="1172374"/>
                  <a:pt x="6028660" y="1172374"/>
                </a:cubicBezTo>
                <a:cubicBezTo>
                  <a:pt x="6009891" y="1187404"/>
                  <a:pt x="5994876" y="1198677"/>
                  <a:pt x="5979861" y="1213707"/>
                </a:cubicBezTo>
                <a:cubicBezTo>
                  <a:pt x="5987368" y="1217465"/>
                  <a:pt x="5987368" y="1221223"/>
                  <a:pt x="5991122" y="1217465"/>
                </a:cubicBezTo>
                <a:cubicBezTo>
                  <a:pt x="6021153" y="1198677"/>
                  <a:pt x="6062445" y="1202435"/>
                  <a:pt x="6096229" y="1191162"/>
                </a:cubicBezTo>
                <a:cubicBezTo>
                  <a:pt x="6103737" y="1187404"/>
                  <a:pt x="6107491" y="1187404"/>
                  <a:pt x="6114999" y="1183646"/>
                </a:cubicBezTo>
                <a:cubicBezTo>
                  <a:pt x="6114999" y="1183646"/>
                  <a:pt x="6114999" y="1179889"/>
                  <a:pt x="6114999" y="1179889"/>
                </a:cubicBezTo>
                <a:cubicBezTo>
                  <a:pt x="6114999" y="1149828"/>
                  <a:pt x="6114999" y="1149828"/>
                  <a:pt x="6141276" y="1157343"/>
                </a:cubicBezTo>
                <a:cubicBezTo>
                  <a:pt x="6148783" y="1157343"/>
                  <a:pt x="6156291" y="1149828"/>
                  <a:pt x="6160045" y="1146070"/>
                </a:cubicBezTo>
                <a:cubicBezTo>
                  <a:pt x="6163799" y="1146070"/>
                  <a:pt x="6163799" y="1142313"/>
                  <a:pt x="6167552" y="1138555"/>
                </a:cubicBezTo>
                <a:cubicBezTo>
                  <a:pt x="6182568" y="1127282"/>
                  <a:pt x="6197583" y="1119767"/>
                  <a:pt x="6212598" y="1108494"/>
                </a:cubicBezTo>
                <a:cubicBezTo>
                  <a:pt x="6220106" y="1104737"/>
                  <a:pt x="6220106" y="1097222"/>
                  <a:pt x="6227614" y="1093464"/>
                </a:cubicBezTo>
                <a:cubicBezTo>
                  <a:pt x="6227614" y="1089706"/>
                  <a:pt x="6227614" y="1085949"/>
                  <a:pt x="6227614" y="1085949"/>
                </a:cubicBezTo>
                <a:cubicBezTo>
                  <a:pt x="6253891" y="1082191"/>
                  <a:pt x="6261398" y="1059645"/>
                  <a:pt x="6276414" y="1044615"/>
                </a:cubicBezTo>
                <a:cubicBezTo>
                  <a:pt x="6280167" y="1044615"/>
                  <a:pt x="6287675" y="1040857"/>
                  <a:pt x="6287675" y="1040857"/>
                </a:cubicBezTo>
                <a:cubicBezTo>
                  <a:pt x="6295183" y="1048373"/>
                  <a:pt x="6302690" y="1059645"/>
                  <a:pt x="6310198" y="1063403"/>
                </a:cubicBezTo>
                <a:cubicBezTo>
                  <a:pt x="6321460" y="1070918"/>
                  <a:pt x="6332721" y="1070918"/>
                  <a:pt x="6347736" y="1074676"/>
                </a:cubicBezTo>
                <a:cubicBezTo>
                  <a:pt x="6343983" y="1059645"/>
                  <a:pt x="6343983" y="1048373"/>
                  <a:pt x="6340229" y="1037100"/>
                </a:cubicBezTo>
                <a:cubicBezTo>
                  <a:pt x="6340229" y="1033342"/>
                  <a:pt x="6343983" y="1029585"/>
                  <a:pt x="6343983" y="1025827"/>
                </a:cubicBezTo>
                <a:cubicBezTo>
                  <a:pt x="6347736" y="1025827"/>
                  <a:pt x="6351490" y="1025827"/>
                  <a:pt x="6355244" y="1025827"/>
                </a:cubicBezTo>
                <a:cubicBezTo>
                  <a:pt x="6366506" y="1025827"/>
                  <a:pt x="6377767" y="1025827"/>
                  <a:pt x="6389029" y="1022069"/>
                </a:cubicBezTo>
                <a:cubicBezTo>
                  <a:pt x="6389029" y="1025827"/>
                  <a:pt x="6392783" y="1029585"/>
                  <a:pt x="6392783" y="1033342"/>
                </a:cubicBezTo>
                <a:cubicBezTo>
                  <a:pt x="6396536" y="1033342"/>
                  <a:pt x="6396536" y="1037100"/>
                  <a:pt x="6400290" y="1037100"/>
                </a:cubicBezTo>
                <a:cubicBezTo>
                  <a:pt x="6400290" y="1029585"/>
                  <a:pt x="6404044" y="1022069"/>
                  <a:pt x="6404044" y="1018312"/>
                </a:cubicBezTo>
                <a:cubicBezTo>
                  <a:pt x="6404044" y="1010797"/>
                  <a:pt x="6400290" y="1003281"/>
                  <a:pt x="6396536" y="999524"/>
                </a:cubicBezTo>
                <a:cubicBezTo>
                  <a:pt x="6415306" y="988251"/>
                  <a:pt x="6426567" y="976978"/>
                  <a:pt x="6441582" y="965705"/>
                </a:cubicBezTo>
                <a:cubicBezTo>
                  <a:pt x="6437829" y="961948"/>
                  <a:pt x="6437829" y="958190"/>
                  <a:pt x="6434075" y="954432"/>
                </a:cubicBezTo>
                <a:cubicBezTo>
                  <a:pt x="6445336" y="946917"/>
                  <a:pt x="6456598" y="939402"/>
                  <a:pt x="6467859" y="931887"/>
                </a:cubicBezTo>
                <a:cubicBezTo>
                  <a:pt x="6479121" y="931887"/>
                  <a:pt x="6490382" y="935644"/>
                  <a:pt x="6501644" y="939402"/>
                </a:cubicBezTo>
                <a:cubicBezTo>
                  <a:pt x="6501644" y="939402"/>
                  <a:pt x="6501644" y="935644"/>
                  <a:pt x="6501644" y="935644"/>
                </a:cubicBezTo>
                <a:cubicBezTo>
                  <a:pt x="6497890" y="931887"/>
                  <a:pt x="6490382" y="928129"/>
                  <a:pt x="6482875" y="920614"/>
                </a:cubicBezTo>
                <a:cubicBezTo>
                  <a:pt x="6486628" y="913099"/>
                  <a:pt x="6486628" y="901826"/>
                  <a:pt x="6501644" y="898068"/>
                </a:cubicBezTo>
                <a:cubicBezTo>
                  <a:pt x="6509151" y="894311"/>
                  <a:pt x="6520413" y="886795"/>
                  <a:pt x="6524167" y="871765"/>
                </a:cubicBezTo>
                <a:cubicBezTo>
                  <a:pt x="6524167" y="864250"/>
                  <a:pt x="6531674" y="856735"/>
                  <a:pt x="6542936" y="864250"/>
                </a:cubicBezTo>
                <a:cubicBezTo>
                  <a:pt x="6550444" y="856735"/>
                  <a:pt x="6557951" y="849219"/>
                  <a:pt x="6565459" y="841704"/>
                </a:cubicBezTo>
                <a:cubicBezTo>
                  <a:pt x="6569213" y="837947"/>
                  <a:pt x="6569213" y="830431"/>
                  <a:pt x="6572967" y="826674"/>
                </a:cubicBezTo>
                <a:cubicBezTo>
                  <a:pt x="6576720" y="819159"/>
                  <a:pt x="6580474" y="807886"/>
                  <a:pt x="6587982" y="796613"/>
                </a:cubicBezTo>
                <a:cubicBezTo>
                  <a:pt x="6595490" y="807886"/>
                  <a:pt x="6599244" y="815401"/>
                  <a:pt x="6606751" y="822916"/>
                </a:cubicBezTo>
                <a:cubicBezTo>
                  <a:pt x="6610505" y="819159"/>
                  <a:pt x="6614259" y="815401"/>
                  <a:pt x="6618013" y="811643"/>
                </a:cubicBezTo>
                <a:cubicBezTo>
                  <a:pt x="6610505" y="792855"/>
                  <a:pt x="6610505" y="789098"/>
                  <a:pt x="6636782" y="770310"/>
                </a:cubicBezTo>
                <a:cubicBezTo>
                  <a:pt x="6629274" y="751522"/>
                  <a:pt x="6644290" y="732734"/>
                  <a:pt x="6663059" y="728976"/>
                </a:cubicBezTo>
                <a:cubicBezTo>
                  <a:pt x="6674320" y="728976"/>
                  <a:pt x="6681828" y="725218"/>
                  <a:pt x="6689336" y="721461"/>
                </a:cubicBezTo>
                <a:cubicBezTo>
                  <a:pt x="6689336" y="717703"/>
                  <a:pt x="6689336" y="717703"/>
                  <a:pt x="6685582" y="713946"/>
                </a:cubicBezTo>
                <a:cubicBezTo>
                  <a:pt x="6681828" y="713946"/>
                  <a:pt x="6678074" y="710188"/>
                  <a:pt x="6674320" y="706430"/>
                </a:cubicBezTo>
                <a:cubicBezTo>
                  <a:pt x="6666813" y="706430"/>
                  <a:pt x="6666813" y="702673"/>
                  <a:pt x="6663059" y="695157"/>
                </a:cubicBezTo>
                <a:cubicBezTo>
                  <a:pt x="6678074" y="687642"/>
                  <a:pt x="6700597" y="710188"/>
                  <a:pt x="6708105" y="683885"/>
                </a:cubicBezTo>
                <a:cubicBezTo>
                  <a:pt x="6719366" y="687642"/>
                  <a:pt x="6730628" y="698915"/>
                  <a:pt x="6738135" y="683885"/>
                </a:cubicBezTo>
                <a:cubicBezTo>
                  <a:pt x="6730628" y="676369"/>
                  <a:pt x="6719366" y="672612"/>
                  <a:pt x="6708105" y="665097"/>
                </a:cubicBezTo>
                <a:cubicBezTo>
                  <a:pt x="6723120" y="661339"/>
                  <a:pt x="6738135" y="653824"/>
                  <a:pt x="6749397" y="646309"/>
                </a:cubicBezTo>
                <a:cubicBezTo>
                  <a:pt x="6749397" y="642551"/>
                  <a:pt x="6749397" y="642551"/>
                  <a:pt x="6749397" y="638793"/>
                </a:cubicBezTo>
                <a:cubicBezTo>
                  <a:pt x="6745643" y="638793"/>
                  <a:pt x="6741889" y="638793"/>
                  <a:pt x="6734382" y="635036"/>
                </a:cubicBezTo>
                <a:cubicBezTo>
                  <a:pt x="6738135" y="627521"/>
                  <a:pt x="6741889" y="620005"/>
                  <a:pt x="6749397" y="612490"/>
                </a:cubicBezTo>
                <a:cubicBezTo>
                  <a:pt x="6760658" y="597460"/>
                  <a:pt x="6771920" y="582429"/>
                  <a:pt x="6786935" y="571156"/>
                </a:cubicBezTo>
                <a:cubicBezTo>
                  <a:pt x="6798197" y="559884"/>
                  <a:pt x="6809458" y="556126"/>
                  <a:pt x="6820720" y="548611"/>
                </a:cubicBezTo>
                <a:cubicBezTo>
                  <a:pt x="6828227" y="541096"/>
                  <a:pt x="6831981" y="537338"/>
                  <a:pt x="6839489" y="529823"/>
                </a:cubicBezTo>
                <a:cubicBezTo>
                  <a:pt x="6850751" y="511035"/>
                  <a:pt x="6862012" y="507277"/>
                  <a:pt x="6880781" y="514792"/>
                </a:cubicBezTo>
                <a:cubicBezTo>
                  <a:pt x="6865766" y="541096"/>
                  <a:pt x="6850751" y="563641"/>
                  <a:pt x="6831981" y="586187"/>
                </a:cubicBezTo>
                <a:cubicBezTo>
                  <a:pt x="6824474" y="601217"/>
                  <a:pt x="6809458" y="612490"/>
                  <a:pt x="6790689" y="608733"/>
                </a:cubicBezTo>
                <a:cubicBezTo>
                  <a:pt x="6786935" y="608733"/>
                  <a:pt x="6783181" y="612490"/>
                  <a:pt x="6779428" y="612490"/>
                </a:cubicBezTo>
                <a:cubicBezTo>
                  <a:pt x="6779428" y="616248"/>
                  <a:pt x="6779428" y="616248"/>
                  <a:pt x="6783181" y="620005"/>
                </a:cubicBezTo>
                <a:cubicBezTo>
                  <a:pt x="6790689" y="616248"/>
                  <a:pt x="6798197" y="616248"/>
                  <a:pt x="6809458" y="616248"/>
                </a:cubicBezTo>
                <a:cubicBezTo>
                  <a:pt x="6809458" y="616248"/>
                  <a:pt x="6809458" y="616248"/>
                  <a:pt x="6813212" y="616248"/>
                </a:cubicBezTo>
                <a:cubicBezTo>
                  <a:pt x="6798197" y="631278"/>
                  <a:pt x="6786935" y="642551"/>
                  <a:pt x="6775674" y="657581"/>
                </a:cubicBezTo>
                <a:cubicBezTo>
                  <a:pt x="6771920" y="657581"/>
                  <a:pt x="6771920" y="661339"/>
                  <a:pt x="6771920" y="661339"/>
                </a:cubicBezTo>
                <a:cubicBezTo>
                  <a:pt x="6764412" y="672612"/>
                  <a:pt x="6764412" y="687642"/>
                  <a:pt x="6745643" y="687642"/>
                </a:cubicBezTo>
                <a:cubicBezTo>
                  <a:pt x="6741889" y="687642"/>
                  <a:pt x="6738135" y="698915"/>
                  <a:pt x="6730628" y="702673"/>
                </a:cubicBezTo>
                <a:cubicBezTo>
                  <a:pt x="6734382" y="706430"/>
                  <a:pt x="6734382" y="706430"/>
                  <a:pt x="6738135" y="710188"/>
                </a:cubicBezTo>
                <a:cubicBezTo>
                  <a:pt x="6723120" y="728976"/>
                  <a:pt x="6711859" y="747764"/>
                  <a:pt x="6696843" y="766552"/>
                </a:cubicBezTo>
                <a:cubicBezTo>
                  <a:pt x="6693089" y="770310"/>
                  <a:pt x="6700597" y="781582"/>
                  <a:pt x="6700597" y="789098"/>
                </a:cubicBezTo>
                <a:cubicBezTo>
                  <a:pt x="6681828" y="785340"/>
                  <a:pt x="6678074" y="796613"/>
                  <a:pt x="6670566" y="807886"/>
                </a:cubicBezTo>
                <a:cubicBezTo>
                  <a:pt x="6663059" y="815401"/>
                  <a:pt x="6659305" y="822916"/>
                  <a:pt x="6651797" y="830431"/>
                </a:cubicBezTo>
                <a:cubicBezTo>
                  <a:pt x="6651797" y="834189"/>
                  <a:pt x="6644290" y="830431"/>
                  <a:pt x="6640536" y="830431"/>
                </a:cubicBezTo>
                <a:cubicBezTo>
                  <a:pt x="6636782" y="834189"/>
                  <a:pt x="6636782" y="841704"/>
                  <a:pt x="6629274" y="845462"/>
                </a:cubicBezTo>
                <a:cubicBezTo>
                  <a:pt x="6606751" y="856735"/>
                  <a:pt x="6606751" y="856735"/>
                  <a:pt x="6618013" y="883038"/>
                </a:cubicBezTo>
                <a:cubicBezTo>
                  <a:pt x="6602997" y="894311"/>
                  <a:pt x="6584228" y="905584"/>
                  <a:pt x="6572967" y="920614"/>
                </a:cubicBezTo>
                <a:cubicBezTo>
                  <a:pt x="6565459" y="939402"/>
                  <a:pt x="6542936" y="943160"/>
                  <a:pt x="6535428" y="958190"/>
                </a:cubicBezTo>
                <a:cubicBezTo>
                  <a:pt x="6512905" y="995766"/>
                  <a:pt x="6471613" y="1014554"/>
                  <a:pt x="6445336" y="1048373"/>
                </a:cubicBezTo>
                <a:cubicBezTo>
                  <a:pt x="6437829" y="1055888"/>
                  <a:pt x="6430321" y="1055888"/>
                  <a:pt x="6422813" y="1063403"/>
                </a:cubicBezTo>
                <a:cubicBezTo>
                  <a:pt x="6419059" y="1063403"/>
                  <a:pt x="6411552" y="1067161"/>
                  <a:pt x="6411552" y="1070918"/>
                </a:cubicBezTo>
                <a:cubicBezTo>
                  <a:pt x="6407798" y="1082191"/>
                  <a:pt x="6404044" y="1093464"/>
                  <a:pt x="6385275" y="1100979"/>
                </a:cubicBezTo>
                <a:cubicBezTo>
                  <a:pt x="6392783" y="1104737"/>
                  <a:pt x="6396536" y="1108494"/>
                  <a:pt x="6400290" y="1108494"/>
                </a:cubicBezTo>
                <a:cubicBezTo>
                  <a:pt x="6389029" y="1112252"/>
                  <a:pt x="6377767" y="1116010"/>
                  <a:pt x="6362752" y="1119767"/>
                </a:cubicBezTo>
                <a:cubicBezTo>
                  <a:pt x="6366506" y="1123525"/>
                  <a:pt x="6366506" y="1127282"/>
                  <a:pt x="6366506" y="1131040"/>
                </a:cubicBezTo>
                <a:cubicBezTo>
                  <a:pt x="6374013" y="1131040"/>
                  <a:pt x="6385275" y="1131040"/>
                  <a:pt x="6392783" y="1131040"/>
                </a:cubicBezTo>
                <a:cubicBezTo>
                  <a:pt x="6411552" y="1123525"/>
                  <a:pt x="6430321" y="1119767"/>
                  <a:pt x="6449090" y="1112252"/>
                </a:cubicBezTo>
                <a:cubicBezTo>
                  <a:pt x="6460352" y="1112252"/>
                  <a:pt x="6471613" y="1108494"/>
                  <a:pt x="6464105" y="1093464"/>
                </a:cubicBezTo>
                <a:cubicBezTo>
                  <a:pt x="6475367" y="1093464"/>
                  <a:pt x="6482875" y="1093464"/>
                  <a:pt x="6494136" y="1093464"/>
                </a:cubicBezTo>
                <a:cubicBezTo>
                  <a:pt x="6490382" y="1097222"/>
                  <a:pt x="6486628" y="1100979"/>
                  <a:pt x="6482875" y="1104737"/>
                </a:cubicBezTo>
                <a:cubicBezTo>
                  <a:pt x="6482875" y="1108494"/>
                  <a:pt x="6482875" y="1108494"/>
                  <a:pt x="6482875" y="1108494"/>
                </a:cubicBezTo>
                <a:cubicBezTo>
                  <a:pt x="6512905" y="1100979"/>
                  <a:pt x="6546690" y="1097222"/>
                  <a:pt x="6572967" y="1082191"/>
                </a:cubicBezTo>
                <a:cubicBezTo>
                  <a:pt x="6591736" y="1093464"/>
                  <a:pt x="6610505" y="1078433"/>
                  <a:pt x="6629274" y="1074676"/>
                </a:cubicBezTo>
                <a:cubicBezTo>
                  <a:pt x="6633028" y="1070918"/>
                  <a:pt x="6640536" y="1070918"/>
                  <a:pt x="6644290" y="1070918"/>
                </a:cubicBezTo>
                <a:cubicBezTo>
                  <a:pt x="6663059" y="1067161"/>
                  <a:pt x="6681828" y="1063403"/>
                  <a:pt x="6696843" y="1055888"/>
                </a:cubicBezTo>
                <a:cubicBezTo>
                  <a:pt x="6719366" y="1055888"/>
                  <a:pt x="6738135" y="1052130"/>
                  <a:pt x="6749397" y="1037100"/>
                </a:cubicBezTo>
                <a:cubicBezTo>
                  <a:pt x="6760658" y="1025827"/>
                  <a:pt x="6771920" y="1014554"/>
                  <a:pt x="6790689" y="1018312"/>
                </a:cubicBezTo>
                <a:cubicBezTo>
                  <a:pt x="6786935" y="995766"/>
                  <a:pt x="6801951" y="995766"/>
                  <a:pt x="6813212" y="988251"/>
                </a:cubicBezTo>
                <a:cubicBezTo>
                  <a:pt x="6820720" y="984493"/>
                  <a:pt x="6828227" y="973220"/>
                  <a:pt x="6831981" y="961948"/>
                </a:cubicBezTo>
                <a:cubicBezTo>
                  <a:pt x="6835735" y="950675"/>
                  <a:pt x="6835735" y="943160"/>
                  <a:pt x="6843243" y="931887"/>
                </a:cubicBezTo>
                <a:cubicBezTo>
                  <a:pt x="6854504" y="920614"/>
                  <a:pt x="6865766" y="909341"/>
                  <a:pt x="6877027" y="901826"/>
                </a:cubicBezTo>
                <a:cubicBezTo>
                  <a:pt x="6888289" y="909341"/>
                  <a:pt x="6895797" y="916856"/>
                  <a:pt x="6903304" y="920614"/>
                </a:cubicBezTo>
                <a:cubicBezTo>
                  <a:pt x="6907058" y="920614"/>
                  <a:pt x="6907058" y="920614"/>
                  <a:pt x="6910812" y="916856"/>
                </a:cubicBezTo>
                <a:cubicBezTo>
                  <a:pt x="6907058" y="913099"/>
                  <a:pt x="6907058" y="905584"/>
                  <a:pt x="6907058" y="905584"/>
                </a:cubicBezTo>
                <a:cubicBezTo>
                  <a:pt x="6910812" y="894311"/>
                  <a:pt x="6910812" y="886795"/>
                  <a:pt x="6914566" y="879280"/>
                </a:cubicBezTo>
                <a:cubicBezTo>
                  <a:pt x="6918320" y="875523"/>
                  <a:pt x="6925827" y="871765"/>
                  <a:pt x="6929581" y="868007"/>
                </a:cubicBezTo>
                <a:cubicBezTo>
                  <a:pt x="6974627" y="849219"/>
                  <a:pt x="7000904" y="815401"/>
                  <a:pt x="7034688" y="781582"/>
                </a:cubicBezTo>
                <a:cubicBezTo>
                  <a:pt x="7034688" y="785340"/>
                  <a:pt x="7030935" y="789098"/>
                  <a:pt x="7030935" y="792855"/>
                </a:cubicBezTo>
                <a:cubicBezTo>
                  <a:pt x="7008412" y="826674"/>
                  <a:pt x="6989642" y="860492"/>
                  <a:pt x="6959612" y="883038"/>
                </a:cubicBezTo>
                <a:cubicBezTo>
                  <a:pt x="6944596" y="890553"/>
                  <a:pt x="6933335" y="905584"/>
                  <a:pt x="6922073" y="916856"/>
                </a:cubicBezTo>
                <a:cubicBezTo>
                  <a:pt x="6918320" y="924372"/>
                  <a:pt x="6914566" y="928129"/>
                  <a:pt x="6914566" y="935644"/>
                </a:cubicBezTo>
                <a:cubicBezTo>
                  <a:pt x="6922073" y="939402"/>
                  <a:pt x="6929581" y="939402"/>
                  <a:pt x="6937089" y="943160"/>
                </a:cubicBezTo>
                <a:cubicBezTo>
                  <a:pt x="6929581" y="946917"/>
                  <a:pt x="6922073" y="950675"/>
                  <a:pt x="6918320" y="954432"/>
                </a:cubicBezTo>
                <a:cubicBezTo>
                  <a:pt x="6914566" y="961948"/>
                  <a:pt x="6914566" y="969463"/>
                  <a:pt x="6910812" y="976978"/>
                </a:cubicBezTo>
                <a:cubicBezTo>
                  <a:pt x="6918320" y="973220"/>
                  <a:pt x="6922073" y="973220"/>
                  <a:pt x="6929581" y="973220"/>
                </a:cubicBezTo>
                <a:cubicBezTo>
                  <a:pt x="6933335" y="973220"/>
                  <a:pt x="6933335" y="969463"/>
                  <a:pt x="6937089" y="969463"/>
                </a:cubicBezTo>
                <a:cubicBezTo>
                  <a:pt x="6944596" y="988251"/>
                  <a:pt x="6918320" y="992008"/>
                  <a:pt x="6914566" y="1007039"/>
                </a:cubicBezTo>
                <a:cubicBezTo>
                  <a:pt x="6940843" y="1007039"/>
                  <a:pt x="6948350" y="984493"/>
                  <a:pt x="6963366" y="969463"/>
                </a:cubicBezTo>
                <a:cubicBezTo>
                  <a:pt x="6967119" y="969463"/>
                  <a:pt x="6970873" y="973220"/>
                  <a:pt x="6982135" y="980736"/>
                </a:cubicBezTo>
                <a:cubicBezTo>
                  <a:pt x="6970873" y="984493"/>
                  <a:pt x="6963366" y="984493"/>
                  <a:pt x="6959612" y="988251"/>
                </a:cubicBezTo>
                <a:cubicBezTo>
                  <a:pt x="6952104" y="992008"/>
                  <a:pt x="6948350" y="999524"/>
                  <a:pt x="6944596" y="1010797"/>
                </a:cubicBezTo>
                <a:cubicBezTo>
                  <a:pt x="6952104" y="1007039"/>
                  <a:pt x="6963366" y="1007039"/>
                  <a:pt x="6970873" y="1003281"/>
                </a:cubicBezTo>
                <a:cubicBezTo>
                  <a:pt x="6982135" y="999524"/>
                  <a:pt x="6993396" y="992008"/>
                  <a:pt x="7004658" y="992008"/>
                </a:cubicBezTo>
                <a:cubicBezTo>
                  <a:pt x="6997150" y="999524"/>
                  <a:pt x="6989642" y="1010797"/>
                  <a:pt x="6978381" y="1022069"/>
                </a:cubicBezTo>
                <a:cubicBezTo>
                  <a:pt x="6997150" y="1014554"/>
                  <a:pt x="7019673" y="1022069"/>
                  <a:pt x="7038442" y="1003281"/>
                </a:cubicBezTo>
                <a:cubicBezTo>
                  <a:pt x="7049704" y="995766"/>
                  <a:pt x="7064719" y="984493"/>
                  <a:pt x="7083488" y="999524"/>
                </a:cubicBezTo>
                <a:cubicBezTo>
                  <a:pt x="7090996" y="1003281"/>
                  <a:pt x="7102258" y="999524"/>
                  <a:pt x="7109765" y="995766"/>
                </a:cubicBezTo>
                <a:cubicBezTo>
                  <a:pt x="7117272" y="995766"/>
                  <a:pt x="7124780" y="995766"/>
                  <a:pt x="7136042" y="992008"/>
                </a:cubicBezTo>
                <a:cubicBezTo>
                  <a:pt x="7154811" y="988251"/>
                  <a:pt x="7173580" y="980736"/>
                  <a:pt x="7188596" y="976978"/>
                </a:cubicBezTo>
                <a:cubicBezTo>
                  <a:pt x="7196103" y="988251"/>
                  <a:pt x="7207364" y="995766"/>
                  <a:pt x="7214872" y="1007039"/>
                </a:cubicBezTo>
                <a:cubicBezTo>
                  <a:pt x="7199857" y="1007039"/>
                  <a:pt x="7184842" y="1007039"/>
                  <a:pt x="7169826" y="1003281"/>
                </a:cubicBezTo>
                <a:cubicBezTo>
                  <a:pt x="7158565" y="1003281"/>
                  <a:pt x="7147304" y="999524"/>
                  <a:pt x="7151057" y="1022069"/>
                </a:cubicBezTo>
                <a:cubicBezTo>
                  <a:pt x="7124780" y="1014554"/>
                  <a:pt x="7102258" y="1018312"/>
                  <a:pt x="7083488" y="1037100"/>
                </a:cubicBezTo>
                <a:cubicBezTo>
                  <a:pt x="7072227" y="1025827"/>
                  <a:pt x="7068473" y="1025827"/>
                  <a:pt x="7064719" y="1044615"/>
                </a:cubicBezTo>
                <a:cubicBezTo>
                  <a:pt x="7042196" y="1037100"/>
                  <a:pt x="7015919" y="1048373"/>
                  <a:pt x="7012165" y="1067161"/>
                </a:cubicBezTo>
                <a:cubicBezTo>
                  <a:pt x="7004658" y="1059645"/>
                  <a:pt x="6997150" y="1048373"/>
                  <a:pt x="6989642" y="1052130"/>
                </a:cubicBezTo>
                <a:cubicBezTo>
                  <a:pt x="6978381" y="1052130"/>
                  <a:pt x="6970873" y="1059645"/>
                  <a:pt x="6959612" y="1067161"/>
                </a:cubicBezTo>
                <a:cubicBezTo>
                  <a:pt x="6955858" y="1063403"/>
                  <a:pt x="6952104" y="1059645"/>
                  <a:pt x="6948350" y="1059645"/>
                </a:cubicBezTo>
                <a:cubicBezTo>
                  <a:pt x="6948350" y="1055888"/>
                  <a:pt x="6952104" y="1052130"/>
                  <a:pt x="6952104" y="1048373"/>
                </a:cubicBezTo>
                <a:cubicBezTo>
                  <a:pt x="6948350" y="1048373"/>
                  <a:pt x="6940843" y="1048373"/>
                  <a:pt x="6933335" y="1048373"/>
                </a:cubicBezTo>
                <a:cubicBezTo>
                  <a:pt x="6933335" y="1055888"/>
                  <a:pt x="6937089" y="1059645"/>
                  <a:pt x="6940843" y="1070918"/>
                </a:cubicBezTo>
                <a:cubicBezTo>
                  <a:pt x="6925827" y="1070918"/>
                  <a:pt x="6918320" y="1074676"/>
                  <a:pt x="6907058" y="1074676"/>
                </a:cubicBezTo>
                <a:cubicBezTo>
                  <a:pt x="6895797" y="1074676"/>
                  <a:pt x="6888289" y="1070918"/>
                  <a:pt x="6880781" y="1082191"/>
                </a:cubicBezTo>
                <a:cubicBezTo>
                  <a:pt x="6880781" y="1089706"/>
                  <a:pt x="6869520" y="1089706"/>
                  <a:pt x="6862012" y="1093464"/>
                </a:cubicBezTo>
                <a:cubicBezTo>
                  <a:pt x="6846997" y="1097222"/>
                  <a:pt x="6835735" y="1097222"/>
                  <a:pt x="6820720" y="1100979"/>
                </a:cubicBezTo>
                <a:cubicBezTo>
                  <a:pt x="6813212" y="1100979"/>
                  <a:pt x="6809458" y="1108494"/>
                  <a:pt x="6801951" y="1112252"/>
                </a:cubicBezTo>
                <a:cubicBezTo>
                  <a:pt x="6794443" y="1123525"/>
                  <a:pt x="6786935" y="1134798"/>
                  <a:pt x="6775674" y="1146070"/>
                </a:cubicBezTo>
                <a:cubicBezTo>
                  <a:pt x="6775674" y="1146070"/>
                  <a:pt x="6779428" y="1149828"/>
                  <a:pt x="6783181" y="1153586"/>
                </a:cubicBezTo>
                <a:cubicBezTo>
                  <a:pt x="6764412" y="1164858"/>
                  <a:pt x="6745643" y="1179889"/>
                  <a:pt x="6726874" y="1194919"/>
                </a:cubicBezTo>
                <a:cubicBezTo>
                  <a:pt x="6719366" y="1198677"/>
                  <a:pt x="6711859" y="1206192"/>
                  <a:pt x="6704351" y="1213707"/>
                </a:cubicBezTo>
                <a:cubicBezTo>
                  <a:pt x="6704351" y="1217465"/>
                  <a:pt x="6704351" y="1224980"/>
                  <a:pt x="6700597" y="1228738"/>
                </a:cubicBezTo>
                <a:cubicBezTo>
                  <a:pt x="6708105" y="1228738"/>
                  <a:pt x="6711859" y="1228738"/>
                  <a:pt x="6723120" y="1228738"/>
                </a:cubicBezTo>
                <a:cubicBezTo>
                  <a:pt x="6730628" y="1232495"/>
                  <a:pt x="6734382" y="1258799"/>
                  <a:pt x="6760658" y="1247526"/>
                </a:cubicBezTo>
                <a:cubicBezTo>
                  <a:pt x="6756905" y="1243768"/>
                  <a:pt x="6753151" y="1240011"/>
                  <a:pt x="6749397" y="1236253"/>
                </a:cubicBezTo>
                <a:cubicBezTo>
                  <a:pt x="6760658" y="1232495"/>
                  <a:pt x="6768166" y="1224980"/>
                  <a:pt x="6779428" y="1228738"/>
                </a:cubicBezTo>
                <a:cubicBezTo>
                  <a:pt x="6794443" y="1228738"/>
                  <a:pt x="6798197" y="1224980"/>
                  <a:pt x="6794443" y="1206192"/>
                </a:cubicBezTo>
                <a:cubicBezTo>
                  <a:pt x="6828227" y="1236253"/>
                  <a:pt x="6854504" y="1209950"/>
                  <a:pt x="6880781" y="1202435"/>
                </a:cubicBezTo>
                <a:cubicBezTo>
                  <a:pt x="6880781" y="1228738"/>
                  <a:pt x="6895797" y="1224980"/>
                  <a:pt x="6910812" y="1221223"/>
                </a:cubicBezTo>
                <a:cubicBezTo>
                  <a:pt x="6967119" y="1209950"/>
                  <a:pt x="7019673" y="1198677"/>
                  <a:pt x="7075981" y="1187404"/>
                </a:cubicBezTo>
                <a:cubicBezTo>
                  <a:pt x="7087242" y="1183646"/>
                  <a:pt x="7098504" y="1179889"/>
                  <a:pt x="7109765" y="1179889"/>
                </a:cubicBezTo>
                <a:cubicBezTo>
                  <a:pt x="7109765" y="1176131"/>
                  <a:pt x="7109765" y="1176131"/>
                  <a:pt x="7109765" y="1172374"/>
                </a:cubicBezTo>
                <a:cubicBezTo>
                  <a:pt x="7106011" y="1172374"/>
                  <a:pt x="7098504" y="1168616"/>
                  <a:pt x="7087242" y="1164858"/>
                </a:cubicBezTo>
                <a:cubicBezTo>
                  <a:pt x="7113519" y="1157343"/>
                  <a:pt x="7139796" y="1138555"/>
                  <a:pt x="7162318" y="1138555"/>
                </a:cubicBezTo>
                <a:cubicBezTo>
                  <a:pt x="7192350" y="1142313"/>
                  <a:pt x="7211118" y="1123525"/>
                  <a:pt x="7237396" y="1123525"/>
                </a:cubicBezTo>
                <a:cubicBezTo>
                  <a:pt x="7237396" y="1119767"/>
                  <a:pt x="7241149" y="1116010"/>
                  <a:pt x="7241149" y="1108494"/>
                </a:cubicBezTo>
                <a:cubicBezTo>
                  <a:pt x="7259918" y="1131040"/>
                  <a:pt x="7278688" y="1116010"/>
                  <a:pt x="7297456" y="1112252"/>
                </a:cubicBezTo>
                <a:cubicBezTo>
                  <a:pt x="7297456" y="1112252"/>
                  <a:pt x="7301210" y="1108494"/>
                  <a:pt x="7304964" y="1108494"/>
                </a:cubicBezTo>
                <a:cubicBezTo>
                  <a:pt x="7327488" y="1123525"/>
                  <a:pt x="7342503" y="1104737"/>
                  <a:pt x="7361272" y="1100979"/>
                </a:cubicBezTo>
                <a:cubicBezTo>
                  <a:pt x="7368780" y="1097222"/>
                  <a:pt x="7376288" y="1097222"/>
                  <a:pt x="7383795" y="1097222"/>
                </a:cubicBezTo>
                <a:cubicBezTo>
                  <a:pt x="7395056" y="1097222"/>
                  <a:pt x="7406318" y="1097222"/>
                  <a:pt x="7413826" y="1089706"/>
                </a:cubicBezTo>
                <a:cubicBezTo>
                  <a:pt x="7432595" y="1078433"/>
                  <a:pt x="7451364" y="1067161"/>
                  <a:pt x="7473887" y="1070918"/>
                </a:cubicBezTo>
                <a:cubicBezTo>
                  <a:pt x="7473887" y="1074676"/>
                  <a:pt x="7473887" y="1074676"/>
                  <a:pt x="7473887" y="1078433"/>
                </a:cubicBezTo>
                <a:cubicBezTo>
                  <a:pt x="7462626" y="1078433"/>
                  <a:pt x="7451364" y="1082191"/>
                  <a:pt x="7436348" y="1082191"/>
                </a:cubicBezTo>
                <a:cubicBezTo>
                  <a:pt x="7432595" y="1085949"/>
                  <a:pt x="7428841" y="1085949"/>
                  <a:pt x="7425087" y="1089706"/>
                </a:cubicBezTo>
                <a:cubicBezTo>
                  <a:pt x="7421334" y="1097222"/>
                  <a:pt x="7417580" y="1104737"/>
                  <a:pt x="7410072" y="1112252"/>
                </a:cubicBezTo>
                <a:cubicBezTo>
                  <a:pt x="7432595" y="1123525"/>
                  <a:pt x="7451364" y="1108494"/>
                  <a:pt x="7470133" y="1108494"/>
                </a:cubicBezTo>
                <a:cubicBezTo>
                  <a:pt x="7470133" y="1108494"/>
                  <a:pt x="7470133" y="1112252"/>
                  <a:pt x="7470133" y="1112252"/>
                </a:cubicBezTo>
                <a:cubicBezTo>
                  <a:pt x="7470133" y="1116010"/>
                  <a:pt x="7466380" y="1112252"/>
                  <a:pt x="7466380" y="1112252"/>
                </a:cubicBezTo>
                <a:cubicBezTo>
                  <a:pt x="7462626" y="1116010"/>
                  <a:pt x="7458872" y="1112252"/>
                  <a:pt x="7458872" y="1112252"/>
                </a:cubicBezTo>
                <a:cubicBezTo>
                  <a:pt x="7447610" y="1138555"/>
                  <a:pt x="7425087" y="1123525"/>
                  <a:pt x="7406318" y="1123525"/>
                </a:cubicBezTo>
                <a:cubicBezTo>
                  <a:pt x="7365026" y="1127282"/>
                  <a:pt x="7327488" y="1131040"/>
                  <a:pt x="7289949" y="1149828"/>
                </a:cubicBezTo>
                <a:cubicBezTo>
                  <a:pt x="7286195" y="1153586"/>
                  <a:pt x="7278688" y="1153586"/>
                  <a:pt x="7271180" y="1153586"/>
                </a:cubicBezTo>
                <a:cubicBezTo>
                  <a:pt x="7263672" y="1157343"/>
                  <a:pt x="7256164" y="1157343"/>
                  <a:pt x="7248657" y="1157343"/>
                </a:cubicBezTo>
                <a:cubicBezTo>
                  <a:pt x="7222380" y="1164858"/>
                  <a:pt x="7196103" y="1172374"/>
                  <a:pt x="7169826" y="1176131"/>
                </a:cubicBezTo>
                <a:cubicBezTo>
                  <a:pt x="7166072" y="1179889"/>
                  <a:pt x="7158565" y="1179889"/>
                  <a:pt x="7154811" y="1183646"/>
                </a:cubicBezTo>
                <a:cubicBezTo>
                  <a:pt x="7147304" y="1202435"/>
                  <a:pt x="7124780" y="1194919"/>
                  <a:pt x="7109765" y="1202435"/>
                </a:cubicBezTo>
                <a:cubicBezTo>
                  <a:pt x="7090996" y="1206192"/>
                  <a:pt x="7075981" y="1209950"/>
                  <a:pt x="7057211" y="1213707"/>
                </a:cubicBezTo>
                <a:cubicBezTo>
                  <a:pt x="7045950" y="1217465"/>
                  <a:pt x="7038442" y="1221223"/>
                  <a:pt x="7027181" y="1221223"/>
                </a:cubicBezTo>
                <a:cubicBezTo>
                  <a:pt x="6963366" y="1221223"/>
                  <a:pt x="6899550" y="1232495"/>
                  <a:pt x="6835735" y="1255041"/>
                </a:cubicBezTo>
                <a:cubicBezTo>
                  <a:pt x="6831981" y="1251283"/>
                  <a:pt x="6831981" y="1247526"/>
                  <a:pt x="6828227" y="1243768"/>
                </a:cubicBezTo>
                <a:cubicBezTo>
                  <a:pt x="6831981" y="1240011"/>
                  <a:pt x="6839489" y="1236253"/>
                  <a:pt x="6843243" y="1236253"/>
                </a:cubicBezTo>
                <a:cubicBezTo>
                  <a:pt x="6843243" y="1232495"/>
                  <a:pt x="6843243" y="1232495"/>
                  <a:pt x="6843243" y="1228738"/>
                </a:cubicBezTo>
                <a:cubicBezTo>
                  <a:pt x="6835735" y="1232495"/>
                  <a:pt x="6824474" y="1232495"/>
                  <a:pt x="6816966" y="1232495"/>
                </a:cubicBezTo>
                <a:cubicBezTo>
                  <a:pt x="6820720" y="1251283"/>
                  <a:pt x="6813212" y="1266314"/>
                  <a:pt x="6790689" y="1262556"/>
                </a:cubicBezTo>
                <a:cubicBezTo>
                  <a:pt x="6760658" y="1262556"/>
                  <a:pt x="6745643" y="1277587"/>
                  <a:pt x="6726874" y="1296375"/>
                </a:cubicBezTo>
                <a:cubicBezTo>
                  <a:pt x="6723120" y="1277587"/>
                  <a:pt x="6711859" y="1277587"/>
                  <a:pt x="6700597" y="1281344"/>
                </a:cubicBezTo>
                <a:cubicBezTo>
                  <a:pt x="6681828" y="1285102"/>
                  <a:pt x="6666813" y="1296375"/>
                  <a:pt x="6648043" y="1300132"/>
                </a:cubicBezTo>
                <a:cubicBezTo>
                  <a:pt x="6644290" y="1303890"/>
                  <a:pt x="6633028" y="1303890"/>
                  <a:pt x="6625520" y="1303890"/>
                </a:cubicBezTo>
                <a:cubicBezTo>
                  <a:pt x="6610505" y="1303890"/>
                  <a:pt x="6602997" y="1315163"/>
                  <a:pt x="6595490" y="1330193"/>
                </a:cubicBezTo>
                <a:cubicBezTo>
                  <a:pt x="6602997" y="1330193"/>
                  <a:pt x="6610505" y="1330193"/>
                  <a:pt x="6618013" y="1333951"/>
                </a:cubicBezTo>
                <a:cubicBezTo>
                  <a:pt x="6602997" y="1337708"/>
                  <a:pt x="6587982" y="1345224"/>
                  <a:pt x="6576720" y="1352739"/>
                </a:cubicBezTo>
                <a:cubicBezTo>
                  <a:pt x="6565459" y="1356496"/>
                  <a:pt x="6561705" y="1364012"/>
                  <a:pt x="6576720" y="1371527"/>
                </a:cubicBezTo>
                <a:cubicBezTo>
                  <a:pt x="6584228" y="1379042"/>
                  <a:pt x="6591736" y="1382800"/>
                  <a:pt x="6599244" y="1386557"/>
                </a:cubicBezTo>
                <a:cubicBezTo>
                  <a:pt x="6606751" y="1386557"/>
                  <a:pt x="6614259" y="1382800"/>
                  <a:pt x="6618013" y="1379042"/>
                </a:cubicBezTo>
                <a:cubicBezTo>
                  <a:pt x="6633028" y="1356496"/>
                  <a:pt x="6651797" y="1352739"/>
                  <a:pt x="6674320" y="1379042"/>
                </a:cubicBezTo>
                <a:cubicBezTo>
                  <a:pt x="6685582" y="1371527"/>
                  <a:pt x="6696843" y="1364012"/>
                  <a:pt x="6711859" y="1352739"/>
                </a:cubicBezTo>
                <a:cubicBezTo>
                  <a:pt x="6700597" y="1341466"/>
                  <a:pt x="6693089" y="1333951"/>
                  <a:pt x="6681828" y="1330193"/>
                </a:cubicBezTo>
                <a:cubicBezTo>
                  <a:pt x="6681828" y="1326436"/>
                  <a:pt x="6685582" y="1322678"/>
                  <a:pt x="6685582" y="1322678"/>
                </a:cubicBezTo>
                <a:cubicBezTo>
                  <a:pt x="6723120" y="1345224"/>
                  <a:pt x="6756905" y="1345224"/>
                  <a:pt x="6786935" y="1307648"/>
                </a:cubicBezTo>
                <a:cubicBezTo>
                  <a:pt x="6794443" y="1311405"/>
                  <a:pt x="6801951" y="1311405"/>
                  <a:pt x="6813212" y="1315163"/>
                </a:cubicBezTo>
                <a:cubicBezTo>
                  <a:pt x="6786935" y="1326436"/>
                  <a:pt x="6764412" y="1337708"/>
                  <a:pt x="6741889" y="1352739"/>
                </a:cubicBezTo>
                <a:cubicBezTo>
                  <a:pt x="6741889" y="1352739"/>
                  <a:pt x="6741889" y="1352739"/>
                  <a:pt x="6741889" y="1356496"/>
                </a:cubicBezTo>
                <a:cubicBezTo>
                  <a:pt x="6749397" y="1356496"/>
                  <a:pt x="6760658" y="1360254"/>
                  <a:pt x="6768166" y="1356496"/>
                </a:cubicBezTo>
                <a:cubicBezTo>
                  <a:pt x="6824474" y="1345224"/>
                  <a:pt x="6880781" y="1330193"/>
                  <a:pt x="6937089" y="1315163"/>
                </a:cubicBezTo>
                <a:cubicBezTo>
                  <a:pt x="6948350" y="1311405"/>
                  <a:pt x="6963366" y="1303890"/>
                  <a:pt x="6974627" y="1318920"/>
                </a:cubicBezTo>
                <a:cubicBezTo>
                  <a:pt x="6982135" y="1330193"/>
                  <a:pt x="6985889" y="1318920"/>
                  <a:pt x="6989642" y="1307648"/>
                </a:cubicBezTo>
                <a:cubicBezTo>
                  <a:pt x="7008412" y="1322678"/>
                  <a:pt x="7027181" y="1300132"/>
                  <a:pt x="7045950" y="1300132"/>
                </a:cubicBezTo>
                <a:cubicBezTo>
                  <a:pt x="7106011" y="1292617"/>
                  <a:pt x="7162318" y="1285102"/>
                  <a:pt x="7222380" y="1266314"/>
                </a:cubicBezTo>
                <a:cubicBezTo>
                  <a:pt x="7244903" y="1258799"/>
                  <a:pt x="7271180" y="1255041"/>
                  <a:pt x="7297456" y="1243768"/>
                </a:cubicBezTo>
                <a:cubicBezTo>
                  <a:pt x="7304964" y="1243768"/>
                  <a:pt x="7308718" y="1228738"/>
                  <a:pt x="7316226" y="1221223"/>
                </a:cubicBezTo>
                <a:cubicBezTo>
                  <a:pt x="7327488" y="1240011"/>
                  <a:pt x="7319980" y="1243768"/>
                  <a:pt x="7308718" y="1247526"/>
                </a:cubicBezTo>
                <a:cubicBezTo>
                  <a:pt x="7301210" y="1251283"/>
                  <a:pt x="7293703" y="1251283"/>
                  <a:pt x="7286195" y="1255041"/>
                </a:cubicBezTo>
                <a:cubicBezTo>
                  <a:pt x="7308718" y="1277587"/>
                  <a:pt x="7323734" y="1258799"/>
                  <a:pt x="7338749" y="1247526"/>
                </a:cubicBezTo>
                <a:cubicBezTo>
                  <a:pt x="7350010" y="1251283"/>
                  <a:pt x="7361272" y="1258799"/>
                  <a:pt x="7376288" y="1262556"/>
                </a:cubicBezTo>
                <a:cubicBezTo>
                  <a:pt x="7376288" y="1262556"/>
                  <a:pt x="7376288" y="1270071"/>
                  <a:pt x="7376288" y="1273829"/>
                </a:cubicBezTo>
                <a:cubicBezTo>
                  <a:pt x="7417580" y="1273829"/>
                  <a:pt x="7455118" y="1277587"/>
                  <a:pt x="7492656" y="1258799"/>
                </a:cubicBezTo>
                <a:cubicBezTo>
                  <a:pt x="7492656" y="1255041"/>
                  <a:pt x="7500164" y="1255041"/>
                  <a:pt x="7503918" y="1255041"/>
                </a:cubicBezTo>
                <a:cubicBezTo>
                  <a:pt x="7511426" y="1273829"/>
                  <a:pt x="7522687" y="1266314"/>
                  <a:pt x="7533948" y="1266314"/>
                </a:cubicBezTo>
                <a:cubicBezTo>
                  <a:pt x="7567733" y="1266314"/>
                  <a:pt x="7601518" y="1262556"/>
                  <a:pt x="7635302" y="1258799"/>
                </a:cubicBezTo>
                <a:cubicBezTo>
                  <a:pt x="7706625" y="1251283"/>
                  <a:pt x="7774194" y="1266314"/>
                  <a:pt x="7841763" y="1273829"/>
                </a:cubicBezTo>
                <a:cubicBezTo>
                  <a:pt x="7841763" y="1281344"/>
                  <a:pt x="7838009" y="1288859"/>
                  <a:pt x="7841763" y="1288859"/>
                </a:cubicBezTo>
                <a:cubicBezTo>
                  <a:pt x="7849270" y="1296375"/>
                  <a:pt x="7853024" y="1296375"/>
                  <a:pt x="7860532" y="1285102"/>
                </a:cubicBezTo>
                <a:cubicBezTo>
                  <a:pt x="7860532" y="1281344"/>
                  <a:pt x="7871794" y="1285102"/>
                  <a:pt x="7879302" y="1281344"/>
                </a:cubicBezTo>
                <a:cubicBezTo>
                  <a:pt x="7879302" y="1300132"/>
                  <a:pt x="7879302" y="1311405"/>
                  <a:pt x="7860532" y="1315163"/>
                </a:cubicBezTo>
                <a:cubicBezTo>
                  <a:pt x="7860532" y="1315163"/>
                  <a:pt x="7856778" y="1315163"/>
                  <a:pt x="7853024" y="1318920"/>
                </a:cubicBezTo>
                <a:cubicBezTo>
                  <a:pt x="7834256" y="1352739"/>
                  <a:pt x="7792963" y="1367769"/>
                  <a:pt x="7762932" y="1386557"/>
                </a:cubicBezTo>
                <a:cubicBezTo>
                  <a:pt x="7747917" y="1394073"/>
                  <a:pt x="7732902" y="1405345"/>
                  <a:pt x="7721640" y="1412861"/>
                </a:cubicBezTo>
                <a:cubicBezTo>
                  <a:pt x="7717886" y="1416618"/>
                  <a:pt x="7714132" y="1420376"/>
                  <a:pt x="7710378" y="1420376"/>
                </a:cubicBezTo>
                <a:cubicBezTo>
                  <a:pt x="7691610" y="1412861"/>
                  <a:pt x="7684102" y="1424133"/>
                  <a:pt x="7669086" y="1431649"/>
                </a:cubicBezTo>
                <a:cubicBezTo>
                  <a:pt x="7665332" y="1431649"/>
                  <a:pt x="7661579" y="1427891"/>
                  <a:pt x="7657825" y="1427891"/>
                </a:cubicBezTo>
                <a:cubicBezTo>
                  <a:pt x="7654071" y="1431649"/>
                  <a:pt x="7646564" y="1431649"/>
                  <a:pt x="7642810" y="1431649"/>
                </a:cubicBezTo>
                <a:cubicBezTo>
                  <a:pt x="7646564" y="1439164"/>
                  <a:pt x="7646564" y="1446679"/>
                  <a:pt x="7650318" y="1446679"/>
                </a:cubicBezTo>
                <a:cubicBezTo>
                  <a:pt x="7657825" y="1450437"/>
                  <a:pt x="7669086" y="1450437"/>
                  <a:pt x="7676594" y="1446679"/>
                </a:cubicBezTo>
                <a:cubicBezTo>
                  <a:pt x="7687856" y="1446679"/>
                  <a:pt x="7695364" y="1442921"/>
                  <a:pt x="7702871" y="1439164"/>
                </a:cubicBezTo>
                <a:cubicBezTo>
                  <a:pt x="7721640" y="1431649"/>
                  <a:pt x="7729148" y="1439164"/>
                  <a:pt x="7729148" y="1457952"/>
                </a:cubicBezTo>
                <a:cubicBezTo>
                  <a:pt x="7729148" y="1461710"/>
                  <a:pt x="7732902" y="1461710"/>
                  <a:pt x="7732902" y="1465467"/>
                </a:cubicBezTo>
                <a:cubicBezTo>
                  <a:pt x="7747917" y="1454194"/>
                  <a:pt x="7759178" y="1446679"/>
                  <a:pt x="7766686" y="1439164"/>
                </a:cubicBezTo>
                <a:cubicBezTo>
                  <a:pt x="7777948" y="1439164"/>
                  <a:pt x="7785456" y="1439164"/>
                  <a:pt x="7792963" y="1439164"/>
                </a:cubicBezTo>
                <a:cubicBezTo>
                  <a:pt x="7800471" y="1439164"/>
                  <a:pt x="7807978" y="1435406"/>
                  <a:pt x="7807978" y="1446679"/>
                </a:cubicBezTo>
                <a:cubicBezTo>
                  <a:pt x="7807978" y="1450437"/>
                  <a:pt x="7815486" y="1454194"/>
                  <a:pt x="7819240" y="1461710"/>
                </a:cubicBezTo>
                <a:cubicBezTo>
                  <a:pt x="7819240" y="1457952"/>
                  <a:pt x="7822994" y="1457952"/>
                  <a:pt x="7822994" y="1457952"/>
                </a:cubicBezTo>
                <a:cubicBezTo>
                  <a:pt x="7822994" y="1450437"/>
                  <a:pt x="7822994" y="1442921"/>
                  <a:pt x="7822994" y="1435406"/>
                </a:cubicBezTo>
                <a:cubicBezTo>
                  <a:pt x="7838009" y="1446679"/>
                  <a:pt x="7849270" y="1457952"/>
                  <a:pt x="7864286" y="1442921"/>
                </a:cubicBezTo>
                <a:cubicBezTo>
                  <a:pt x="7868040" y="1442921"/>
                  <a:pt x="7864286" y="1431649"/>
                  <a:pt x="7868040" y="1427891"/>
                </a:cubicBezTo>
                <a:cubicBezTo>
                  <a:pt x="7864286" y="1424133"/>
                  <a:pt x="7864286" y="1424133"/>
                  <a:pt x="7864286" y="1424133"/>
                </a:cubicBezTo>
                <a:cubicBezTo>
                  <a:pt x="7890563" y="1420376"/>
                  <a:pt x="7916840" y="1416618"/>
                  <a:pt x="7946870" y="1412861"/>
                </a:cubicBezTo>
                <a:cubicBezTo>
                  <a:pt x="7946870" y="1416618"/>
                  <a:pt x="7946870" y="1416618"/>
                  <a:pt x="7946870" y="1420376"/>
                </a:cubicBezTo>
                <a:cubicBezTo>
                  <a:pt x="7943116" y="1420376"/>
                  <a:pt x="7935609" y="1424133"/>
                  <a:pt x="7931855" y="1427891"/>
                </a:cubicBezTo>
                <a:cubicBezTo>
                  <a:pt x="7928101" y="1435406"/>
                  <a:pt x="7928101" y="1442921"/>
                  <a:pt x="7928101" y="1454194"/>
                </a:cubicBezTo>
                <a:cubicBezTo>
                  <a:pt x="7969394" y="1469225"/>
                  <a:pt x="8021947" y="1454194"/>
                  <a:pt x="8033208" y="1424133"/>
                </a:cubicBezTo>
                <a:cubicBezTo>
                  <a:pt x="8044470" y="1424133"/>
                  <a:pt x="8051978" y="1424133"/>
                  <a:pt x="8063240" y="1424133"/>
                </a:cubicBezTo>
                <a:cubicBezTo>
                  <a:pt x="8066993" y="1442921"/>
                  <a:pt x="8082008" y="1442921"/>
                  <a:pt x="8100778" y="1435406"/>
                </a:cubicBezTo>
                <a:cubicBezTo>
                  <a:pt x="8123300" y="1427891"/>
                  <a:pt x="8149578" y="1424133"/>
                  <a:pt x="8164593" y="1397830"/>
                </a:cubicBezTo>
                <a:cubicBezTo>
                  <a:pt x="8168346" y="1390315"/>
                  <a:pt x="8187116" y="1390315"/>
                  <a:pt x="8198378" y="1382800"/>
                </a:cubicBezTo>
                <a:cubicBezTo>
                  <a:pt x="8198378" y="1405345"/>
                  <a:pt x="8183362" y="1424133"/>
                  <a:pt x="8160839" y="1427891"/>
                </a:cubicBezTo>
                <a:cubicBezTo>
                  <a:pt x="8160839" y="1431649"/>
                  <a:pt x="8164593" y="1435406"/>
                  <a:pt x="8164593" y="1442921"/>
                </a:cubicBezTo>
                <a:cubicBezTo>
                  <a:pt x="8164593" y="1439164"/>
                  <a:pt x="8168346" y="1439164"/>
                  <a:pt x="8168346" y="1439164"/>
                </a:cubicBezTo>
                <a:cubicBezTo>
                  <a:pt x="8187116" y="1446679"/>
                  <a:pt x="8205885" y="1450437"/>
                  <a:pt x="8228408" y="1457952"/>
                </a:cubicBezTo>
                <a:cubicBezTo>
                  <a:pt x="8224654" y="1461710"/>
                  <a:pt x="8224654" y="1461710"/>
                  <a:pt x="8224654" y="1465467"/>
                </a:cubicBezTo>
                <a:cubicBezTo>
                  <a:pt x="8232162" y="1461710"/>
                  <a:pt x="8235916" y="1457952"/>
                  <a:pt x="8239670" y="1454194"/>
                </a:cubicBezTo>
                <a:cubicBezTo>
                  <a:pt x="8247177" y="1465467"/>
                  <a:pt x="8254685" y="1469225"/>
                  <a:pt x="8262192" y="1476740"/>
                </a:cubicBezTo>
                <a:cubicBezTo>
                  <a:pt x="8258438" y="1476740"/>
                  <a:pt x="8254685" y="1476740"/>
                  <a:pt x="8254685" y="1476740"/>
                </a:cubicBezTo>
                <a:cubicBezTo>
                  <a:pt x="8247177" y="1480497"/>
                  <a:pt x="8239670" y="1480497"/>
                  <a:pt x="8235916" y="1484255"/>
                </a:cubicBezTo>
                <a:cubicBezTo>
                  <a:pt x="8239670" y="1488013"/>
                  <a:pt x="8243424" y="1495528"/>
                  <a:pt x="8250931" y="1495528"/>
                </a:cubicBezTo>
                <a:cubicBezTo>
                  <a:pt x="8258438" y="1499285"/>
                  <a:pt x="8269700" y="1499285"/>
                  <a:pt x="8280962" y="1506801"/>
                </a:cubicBezTo>
                <a:cubicBezTo>
                  <a:pt x="8269700" y="1518074"/>
                  <a:pt x="8258438" y="1529346"/>
                  <a:pt x="8247177" y="1540619"/>
                </a:cubicBezTo>
                <a:cubicBezTo>
                  <a:pt x="8262192" y="1544377"/>
                  <a:pt x="8273454" y="1544377"/>
                  <a:pt x="8280962" y="1529346"/>
                </a:cubicBezTo>
                <a:cubicBezTo>
                  <a:pt x="8292224" y="1533104"/>
                  <a:pt x="8299731" y="1536862"/>
                  <a:pt x="8307238" y="1536862"/>
                </a:cubicBezTo>
                <a:cubicBezTo>
                  <a:pt x="8314746" y="1559407"/>
                  <a:pt x="8314746" y="1559407"/>
                  <a:pt x="8333516" y="1563165"/>
                </a:cubicBezTo>
                <a:cubicBezTo>
                  <a:pt x="8318500" y="1574438"/>
                  <a:pt x="8318500" y="1578195"/>
                  <a:pt x="8341023" y="1589468"/>
                </a:cubicBezTo>
                <a:cubicBezTo>
                  <a:pt x="8337270" y="1593226"/>
                  <a:pt x="8337270" y="1600741"/>
                  <a:pt x="8337270" y="1608256"/>
                </a:cubicBezTo>
                <a:cubicBezTo>
                  <a:pt x="8352284" y="1604498"/>
                  <a:pt x="8367300" y="1604498"/>
                  <a:pt x="8382315" y="1600741"/>
                </a:cubicBezTo>
                <a:cubicBezTo>
                  <a:pt x="8382315" y="1600741"/>
                  <a:pt x="8382315" y="1604498"/>
                  <a:pt x="8382315" y="1604498"/>
                </a:cubicBezTo>
                <a:cubicBezTo>
                  <a:pt x="8359792" y="1619529"/>
                  <a:pt x="8337270" y="1634559"/>
                  <a:pt x="8314746" y="1645832"/>
                </a:cubicBezTo>
                <a:cubicBezTo>
                  <a:pt x="8314746" y="1649590"/>
                  <a:pt x="8314746" y="1649590"/>
                  <a:pt x="8314746" y="1653348"/>
                </a:cubicBezTo>
                <a:cubicBezTo>
                  <a:pt x="8337270" y="1653348"/>
                  <a:pt x="8356038" y="1653348"/>
                  <a:pt x="8374808" y="1653348"/>
                </a:cubicBezTo>
                <a:cubicBezTo>
                  <a:pt x="8378562" y="1653348"/>
                  <a:pt x="8378562" y="1657105"/>
                  <a:pt x="8378562" y="1657105"/>
                </a:cubicBezTo>
                <a:cubicBezTo>
                  <a:pt x="8367300" y="1660863"/>
                  <a:pt x="8359792" y="1664620"/>
                  <a:pt x="8348531" y="1668378"/>
                </a:cubicBezTo>
                <a:cubicBezTo>
                  <a:pt x="8348531" y="1672135"/>
                  <a:pt x="8348531" y="1679651"/>
                  <a:pt x="8352284" y="1683408"/>
                </a:cubicBezTo>
                <a:cubicBezTo>
                  <a:pt x="8378562" y="1690923"/>
                  <a:pt x="8408592" y="1694681"/>
                  <a:pt x="8438623" y="1702196"/>
                </a:cubicBezTo>
                <a:cubicBezTo>
                  <a:pt x="8431115" y="1702196"/>
                  <a:pt x="8427361" y="1705954"/>
                  <a:pt x="8423608" y="1709712"/>
                </a:cubicBezTo>
                <a:cubicBezTo>
                  <a:pt x="8423608" y="1709712"/>
                  <a:pt x="8423608" y="1713469"/>
                  <a:pt x="8423608" y="1713469"/>
                </a:cubicBezTo>
                <a:cubicBezTo>
                  <a:pt x="8434869" y="1724742"/>
                  <a:pt x="8442377" y="1732257"/>
                  <a:pt x="8449884" y="1743530"/>
                </a:cubicBezTo>
                <a:cubicBezTo>
                  <a:pt x="8457392" y="1754803"/>
                  <a:pt x="8468654" y="1758560"/>
                  <a:pt x="8479915" y="1747288"/>
                </a:cubicBezTo>
                <a:cubicBezTo>
                  <a:pt x="8472407" y="1736015"/>
                  <a:pt x="8464900" y="1724742"/>
                  <a:pt x="8453638" y="1713469"/>
                </a:cubicBezTo>
                <a:cubicBezTo>
                  <a:pt x="8457392" y="1709712"/>
                  <a:pt x="8464900" y="1705954"/>
                  <a:pt x="8468654" y="1705954"/>
                </a:cubicBezTo>
                <a:cubicBezTo>
                  <a:pt x="8472407" y="1717227"/>
                  <a:pt x="8476161" y="1724742"/>
                  <a:pt x="8479915" y="1732257"/>
                </a:cubicBezTo>
                <a:cubicBezTo>
                  <a:pt x="8483669" y="1743530"/>
                  <a:pt x="8483669" y="1754803"/>
                  <a:pt x="8491177" y="1762318"/>
                </a:cubicBezTo>
                <a:cubicBezTo>
                  <a:pt x="8498684" y="1773591"/>
                  <a:pt x="8513700" y="1781106"/>
                  <a:pt x="8524961" y="1792379"/>
                </a:cubicBezTo>
                <a:cubicBezTo>
                  <a:pt x="8524961" y="1792379"/>
                  <a:pt x="8524961" y="1799894"/>
                  <a:pt x="8521207" y="1803652"/>
                </a:cubicBezTo>
                <a:cubicBezTo>
                  <a:pt x="8509946" y="1803652"/>
                  <a:pt x="8498684" y="1799894"/>
                  <a:pt x="8494930" y="1803652"/>
                </a:cubicBezTo>
                <a:cubicBezTo>
                  <a:pt x="8487423" y="1803652"/>
                  <a:pt x="8487423" y="1818682"/>
                  <a:pt x="8487423" y="1829955"/>
                </a:cubicBezTo>
                <a:cubicBezTo>
                  <a:pt x="8509946" y="1822440"/>
                  <a:pt x="8528715" y="1818682"/>
                  <a:pt x="8551238" y="1814924"/>
                </a:cubicBezTo>
                <a:cubicBezTo>
                  <a:pt x="8570007" y="1822440"/>
                  <a:pt x="8558746" y="1841228"/>
                  <a:pt x="8562499" y="1852501"/>
                </a:cubicBezTo>
                <a:cubicBezTo>
                  <a:pt x="8562499" y="1856258"/>
                  <a:pt x="8551238" y="1860016"/>
                  <a:pt x="8547484" y="1860016"/>
                </a:cubicBezTo>
                <a:cubicBezTo>
                  <a:pt x="8532469" y="1863773"/>
                  <a:pt x="8517453" y="1863773"/>
                  <a:pt x="8502438" y="1863773"/>
                </a:cubicBezTo>
                <a:cubicBezTo>
                  <a:pt x="8502438" y="1860016"/>
                  <a:pt x="8506192" y="1860016"/>
                  <a:pt x="8506192" y="1856258"/>
                </a:cubicBezTo>
                <a:cubicBezTo>
                  <a:pt x="8509946" y="1852501"/>
                  <a:pt x="8513700" y="1844985"/>
                  <a:pt x="8513700" y="1844985"/>
                </a:cubicBezTo>
                <a:cubicBezTo>
                  <a:pt x="8513700" y="1841228"/>
                  <a:pt x="8506192" y="1837470"/>
                  <a:pt x="8502438" y="1837470"/>
                </a:cubicBezTo>
                <a:cubicBezTo>
                  <a:pt x="8483669" y="1829955"/>
                  <a:pt x="8461146" y="1833713"/>
                  <a:pt x="8438623" y="1837470"/>
                </a:cubicBezTo>
                <a:cubicBezTo>
                  <a:pt x="8423608" y="1841228"/>
                  <a:pt x="8408592" y="1844985"/>
                  <a:pt x="8393577" y="1848743"/>
                </a:cubicBezTo>
                <a:cubicBezTo>
                  <a:pt x="8393577" y="1852501"/>
                  <a:pt x="8389823" y="1856258"/>
                  <a:pt x="8389823" y="1860016"/>
                </a:cubicBezTo>
                <a:cubicBezTo>
                  <a:pt x="8386069" y="1860016"/>
                  <a:pt x="8393577" y="1863773"/>
                  <a:pt x="8393577" y="1863773"/>
                </a:cubicBezTo>
                <a:cubicBezTo>
                  <a:pt x="8404838" y="1863773"/>
                  <a:pt x="8416100" y="1875046"/>
                  <a:pt x="8427361" y="1863773"/>
                </a:cubicBezTo>
                <a:cubicBezTo>
                  <a:pt x="8427361" y="1863773"/>
                  <a:pt x="8442377" y="1871289"/>
                  <a:pt x="8449884" y="1871289"/>
                </a:cubicBezTo>
                <a:cubicBezTo>
                  <a:pt x="8461146" y="1875046"/>
                  <a:pt x="8472407" y="1875046"/>
                  <a:pt x="8483669" y="1875046"/>
                </a:cubicBezTo>
                <a:cubicBezTo>
                  <a:pt x="8491177" y="1886319"/>
                  <a:pt x="8502438" y="1901350"/>
                  <a:pt x="8513700" y="1916380"/>
                </a:cubicBezTo>
                <a:cubicBezTo>
                  <a:pt x="8521207" y="1912622"/>
                  <a:pt x="8524961" y="1905107"/>
                  <a:pt x="8528715" y="1901350"/>
                </a:cubicBezTo>
                <a:cubicBezTo>
                  <a:pt x="8532469" y="1908865"/>
                  <a:pt x="8536223" y="1916380"/>
                  <a:pt x="8539976" y="1923895"/>
                </a:cubicBezTo>
                <a:cubicBezTo>
                  <a:pt x="8524961" y="1927653"/>
                  <a:pt x="8509946" y="1927653"/>
                  <a:pt x="8517453" y="1946441"/>
                </a:cubicBezTo>
                <a:cubicBezTo>
                  <a:pt x="8536223" y="1938926"/>
                  <a:pt x="8543730" y="1953956"/>
                  <a:pt x="8554992" y="1965229"/>
                </a:cubicBezTo>
                <a:cubicBezTo>
                  <a:pt x="8570007" y="1976502"/>
                  <a:pt x="8585022" y="1972744"/>
                  <a:pt x="8592530" y="1961471"/>
                </a:cubicBezTo>
                <a:cubicBezTo>
                  <a:pt x="8600038" y="1950198"/>
                  <a:pt x="8611299" y="1957714"/>
                  <a:pt x="8622561" y="1950198"/>
                </a:cubicBezTo>
                <a:cubicBezTo>
                  <a:pt x="8615053" y="1972744"/>
                  <a:pt x="8600038" y="1980259"/>
                  <a:pt x="8581269" y="1980259"/>
                </a:cubicBezTo>
                <a:cubicBezTo>
                  <a:pt x="8588776" y="1987774"/>
                  <a:pt x="8592530" y="1991532"/>
                  <a:pt x="8596284" y="1991532"/>
                </a:cubicBezTo>
                <a:cubicBezTo>
                  <a:pt x="8577515" y="2017835"/>
                  <a:pt x="8562499" y="2044139"/>
                  <a:pt x="8543730" y="2070442"/>
                </a:cubicBezTo>
                <a:cubicBezTo>
                  <a:pt x="8543730" y="2074199"/>
                  <a:pt x="8539976" y="2074199"/>
                  <a:pt x="8539976" y="2077957"/>
                </a:cubicBezTo>
                <a:cubicBezTo>
                  <a:pt x="8524961" y="2085472"/>
                  <a:pt x="8513700" y="2089230"/>
                  <a:pt x="8498684" y="2096745"/>
                </a:cubicBezTo>
                <a:cubicBezTo>
                  <a:pt x="8491177" y="2100503"/>
                  <a:pt x="8487423" y="2104260"/>
                  <a:pt x="8476161" y="2108018"/>
                </a:cubicBezTo>
                <a:cubicBezTo>
                  <a:pt x="8476161" y="2111775"/>
                  <a:pt x="8472407" y="2123048"/>
                  <a:pt x="8472407" y="2130563"/>
                </a:cubicBezTo>
                <a:cubicBezTo>
                  <a:pt x="8464900" y="2130563"/>
                  <a:pt x="8457392" y="2134321"/>
                  <a:pt x="8446131" y="2134321"/>
                </a:cubicBezTo>
                <a:cubicBezTo>
                  <a:pt x="8449884" y="2141836"/>
                  <a:pt x="8449884" y="2145594"/>
                  <a:pt x="8453638" y="2149351"/>
                </a:cubicBezTo>
                <a:cubicBezTo>
                  <a:pt x="8442377" y="2156867"/>
                  <a:pt x="8434869" y="2164382"/>
                  <a:pt x="8423608" y="2171897"/>
                </a:cubicBezTo>
                <a:cubicBezTo>
                  <a:pt x="8423608" y="2175655"/>
                  <a:pt x="8423608" y="2175655"/>
                  <a:pt x="8423608" y="2179412"/>
                </a:cubicBezTo>
                <a:cubicBezTo>
                  <a:pt x="8434869" y="2179412"/>
                  <a:pt x="8446131" y="2179412"/>
                  <a:pt x="8453638" y="2179412"/>
                </a:cubicBezTo>
                <a:cubicBezTo>
                  <a:pt x="8468654" y="2175655"/>
                  <a:pt x="8483669" y="2164382"/>
                  <a:pt x="8498684" y="2183170"/>
                </a:cubicBezTo>
                <a:cubicBezTo>
                  <a:pt x="8502438" y="2186928"/>
                  <a:pt x="8521207" y="2179412"/>
                  <a:pt x="8532469" y="2175655"/>
                </a:cubicBezTo>
                <a:cubicBezTo>
                  <a:pt x="8528715" y="2171897"/>
                  <a:pt x="8528715" y="2168140"/>
                  <a:pt x="8524961" y="2164382"/>
                </a:cubicBezTo>
                <a:cubicBezTo>
                  <a:pt x="8539976" y="2164382"/>
                  <a:pt x="8554992" y="2164382"/>
                  <a:pt x="8573761" y="2164382"/>
                </a:cubicBezTo>
                <a:cubicBezTo>
                  <a:pt x="8573761" y="2168140"/>
                  <a:pt x="8577515" y="2171897"/>
                  <a:pt x="8581269" y="2183170"/>
                </a:cubicBezTo>
                <a:cubicBezTo>
                  <a:pt x="8588776" y="2175655"/>
                  <a:pt x="8596284" y="2164382"/>
                  <a:pt x="8603792" y="2160625"/>
                </a:cubicBezTo>
                <a:cubicBezTo>
                  <a:pt x="8618807" y="2160625"/>
                  <a:pt x="8633822" y="2164382"/>
                  <a:pt x="8652592" y="2168140"/>
                </a:cubicBezTo>
                <a:cubicBezTo>
                  <a:pt x="8652592" y="2160625"/>
                  <a:pt x="8652592" y="2156867"/>
                  <a:pt x="8652592" y="2145594"/>
                </a:cubicBezTo>
                <a:cubicBezTo>
                  <a:pt x="8667607" y="2153109"/>
                  <a:pt x="8682622" y="2156867"/>
                  <a:pt x="8697638" y="2164382"/>
                </a:cubicBezTo>
                <a:cubicBezTo>
                  <a:pt x="8693884" y="2179412"/>
                  <a:pt x="8675115" y="2201958"/>
                  <a:pt x="8712653" y="2205716"/>
                </a:cubicBezTo>
                <a:cubicBezTo>
                  <a:pt x="8708899" y="2209473"/>
                  <a:pt x="8705145" y="2209473"/>
                  <a:pt x="8705145" y="2209473"/>
                </a:cubicBezTo>
                <a:cubicBezTo>
                  <a:pt x="8697638" y="2213231"/>
                  <a:pt x="8693884" y="2209473"/>
                  <a:pt x="8686376" y="2209473"/>
                </a:cubicBezTo>
                <a:cubicBezTo>
                  <a:pt x="8693884" y="2216989"/>
                  <a:pt x="8697638" y="2224504"/>
                  <a:pt x="8701391" y="2232019"/>
                </a:cubicBezTo>
                <a:cubicBezTo>
                  <a:pt x="8705145" y="2235776"/>
                  <a:pt x="8712653" y="2232019"/>
                  <a:pt x="8716407" y="2235776"/>
                </a:cubicBezTo>
                <a:cubicBezTo>
                  <a:pt x="8723914" y="2247049"/>
                  <a:pt x="8731422" y="2254564"/>
                  <a:pt x="8735176" y="2262080"/>
                </a:cubicBezTo>
                <a:cubicBezTo>
                  <a:pt x="8720161" y="2262080"/>
                  <a:pt x="8708899" y="2292141"/>
                  <a:pt x="8690130" y="2277110"/>
                </a:cubicBezTo>
                <a:cubicBezTo>
                  <a:pt x="8686376" y="2288383"/>
                  <a:pt x="8682622" y="2292141"/>
                  <a:pt x="8678868" y="2299656"/>
                </a:cubicBezTo>
                <a:cubicBezTo>
                  <a:pt x="8675115" y="2295898"/>
                  <a:pt x="8671361" y="2295898"/>
                  <a:pt x="8667607" y="2292141"/>
                </a:cubicBezTo>
                <a:cubicBezTo>
                  <a:pt x="8667607" y="2292141"/>
                  <a:pt x="8667607" y="2288383"/>
                  <a:pt x="8667607" y="2284626"/>
                </a:cubicBezTo>
                <a:cubicBezTo>
                  <a:pt x="8652592" y="2295898"/>
                  <a:pt x="8641330" y="2303413"/>
                  <a:pt x="8626315" y="2314686"/>
                </a:cubicBezTo>
                <a:cubicBezTo>
                  <a:pt x="8633822" y="2314686"/>
                  <a:pt x="8637576" y="2318444"/>
                  <a:pt x="8648838" y="2318444"/>
                </a:cubicBezTo>
                <a:cubicBezTo>
                  <a:pt x="8637576" y="2325959"/>
                  <a:pt x="8630068" y="2333474"/>
                  <a:pt x="8618807" y="2340989"/>
                </a:cubicBezTo>
                <a:cubicBezTo>
                  <a:pt x="8611299" y="2348505"/>
                  <a:pt x="8600038" y="2352263"/>
                  <a:pt x="8592530" y="2359778"/>
                </a:cubicBezTo>
                <a:cubicBezTo>
                  <a:pt x="8585022" y="2371050"/>
                  <a:pt x="8573761" y="2374808"/>
                  <a:pt x="8566253" y="2359778"/>
                </a:cubicBezTo>
                <a:cubicBezTo>
                  <a:pt x="8566253" y="2356020"/>
                  <a:pt x="8562499" y="2356020"/>
                  <a:pt x="8558746" y="2348505"/>
                </a:cubicBezTo>
                <a:cubicBezTo>
                  <a:pt x="8551238" y="2356020"/>
                  <a:pt x="8547484" y="2363535"/>
                  <a:pt x="8539976" y="2367293"/>
                </a:cubicBezTo>
                <a:cubicBezTo>
                  <a:pt x="8554992" y="2374808"/>
                  <a:pt x="8577515" y="2367293"/>
                  <a:pt x="8577515" y="2389838"/>
                </a:cubicBezTo>
                <a:cubicBezTo>
                  <a:pt x="8581269" y="2397354"/>
                  <a:pt x="8570007" y="2404869"/>
                  <a:pt x="8566253" y="2416142"/>
                </a:cubicBezTo>
                <a:cubicBezTo>
                  <a:pt x="8566253" y="2412384"/>
                  <a:pt x="8566253" y="2408627"/>
                  <a:pt x="8562499" y="2408627"/>
                </a:cubicBezTo>
                <a:cubicBezTo>
                  <a:pt x="8554992" y="2408627"/>
                  <a:pt x="8543730" y="2408627"/>
                  <a:pt x="8536223" y="2412384"/>
                </a:cubicBezTo>
                <a:cubicBezTo>
                  <a:pt x="8521207" y="2416142"/>
                  <a:pt x="8513700" y="2431172"/>
                  <a:pt x="8532469" y="2446202"/>
                </a:cubicBezTo>
                <a:cubicBezTo>
                  <a:pt x="8509946" y="2446202"/>
                  <a:pt x="8491177" y="2446202"/>
                  <a:pt x="8472407" y="2446202"/>
                </a:cubicBezTo>
                <a:cubicBezTo>
                  <a:pt x="8483669" y="2438687"/>
                  <a:pt x="8491177" y="2434930"/>
                  <a:pt x="8502438" y="2431172"/>
                </a:cubicBezTo>
                <a:cubicBezTo>
                  <a:pt x="8453638" y="2419899"/>
                  <a:pt x="8423608" y="2431172"/>
                  <a:pt x="8397331" y="2468748"/>
                </a:cubicBezTo>
                <a:cubicBezTo>
                  <a:pt x="8397331" y="2468748"/>
                  <a:pt x="8393577" y="2472506"/>
                  <a:pt x="8393577" y="2472506"/>
                </a:cubicBezTo>
                <a:cubicBezTo>
                  <a:pt x="8359792" y="2476264"/>
                  <a:pt x="8337270" y="2502567"/>
                  <a:pt x="8310992" y="2517597"/>
                </a:cubicBezTo>
                <a:cubicBezTo>
                  <a:pt x="8288470" y="2532627"/>
                  <a:pt x="8265946" y="2547658"/>
                  <a:pt x="8239670" y="2562688"/>
                </a:cubicBezTo>
                <a:cubicBezTo>
                  <a:pt x="8247177" y="2562688"/>
                  <a:pt x="8254685" y="2566446"/>
                  <a:pt x="8262192" y="2570203"/>
                </a:cubicBezTo>
                <a:cubicBezTo>
                  <a:pt x="8265946" y="2570203"/>
                  <a:pt x="8269700" y="2570203"/>
                  <a:pt x="8273454" y="2566446"/>
                </a:cubicBezTo>
                <a:cubicBezTo>
                  <a:pt x="8277208" y="2543900"/>
                  <a:pt x="8299731" y="2551416"/>
                  <a:pt x="8314746" y="2551416"/>
                </a:cubicBezTo>
                <a:cubicBezTo>
                  <a:pt x="8333516" y="2547658"/>
                  <a:pt x="8333516" y="2551416"/>
                  <a:pt x="8344777" y="2540143"/>
                </a:cubicBezTo>
                <a:cubicBezTo>
                  <a:pt x="8341023" y="2536385"/>
                  <a:pt x="8333516" y="2536385"/>
                  <a:pt x="8307238" y="2543900"/>
                </a:cubicBezTo>
                <a:cubicBezTo>
                  <a:pt x="8314746" y="2536385"/>
                  <a:pt x="8318500" y="2528870"/>
                  <a:pt x="8322254" y="2521355"/>
                </a:cubicBezTo>
                <a:cubicBezTo>
                  <a:pt x="8329762" y="2525112"/>
                  <a:pt x="8333516" y="2528870"/>
                  <a:pt x="8341023" y="2528870"/>
                </a:cubicBezTo>
                <a:cubicBezTo>
                  <a:pt x="8344777" y="2525112"/>
                  <a:pt x="8352284" y="2521355"/>
                  <a:pt x="8356038" y="2517597"/>
                </a:cubicBezTo>
                <a:cubicBezTo>
                  <a:pt x="8356038" y="2517597"/>
                  <a:pt x="8359792" y="2517597"/>
                  <a:pt x="8359792" y="2521355"/>
                </a:cubicBezTo>
                <a:cubicBezTo>
                  <a:pt x="8356038" y="2525112"/>
                  <a:pt x="8356038" y="2528870"/>
                  <a:pt x="8352284" y="2532627"/>
                </a:cubicBezTo>
                <a:cubicBezTo>
                  <a:pt x="8356038" y="2532627"/>
                  <a:pt x="8363546" y="2532627"/>
                  <a:pt x="8367300" y="2532627"/>
                </a:cubicBezTo>
                <a:cubicBezTo>
                  <a:pt x="8378562" y="2525112"/>
                  <a:pt x="8401085" y="2536385"/>
                  <a:pt x="8401085" y="2517597"/>
                </a:cubicBezTo>
                <a:cubicBezTo>
                  <a:pt x="8412346" y="2510082"/>
                  <a:pt x="8419854" y="2506324"/>
                  <a:pt x="8427361" y="2498809"/>
                </a:cubicBezTo>
                <a:cubicBezTo>
                  <a:pt x="8438623" y="2495051"/>
                  <a:pt x="8468654" y="2495051"/>
                  <a:pt x="8479915" y="2498809"/>
                </a:cubicBezTo>
                <a:cubicBezTo>
                  <a:pt x="8483669" y="2502567"/>
                  <a:pt x="8491177" y="2506324"/>
                  <a:pt x="8494930" y="2502567"/>
                </a:cubicBezTo>
                <a:cubicBezTo>
                  <a:pt x="8543730" y="2487536"/>
                  <a:pt x="8592530" y="2468748"/>
                  <a:pt x="8645084" y="2464990"/>
                </a:cubicBezTo>
                <a:cubicBezTo>
                  <a:pt x="8652592" y="2464990"/>
                  <a:pt x="8656345" y="2464990"/>
                  <a:pt x="8660099" y="2461233"/>
                </a:cubicBezTo>
                <a:cubicBezTo>
                  <a:pt x="8697638" y="2438687"/>
                  <a:pt x="8742684" y="2438687"/>
                  <a:pt x="8783976" y="2427414"/>
                </a:cubicBezTo>
                <a:cubicBezTo>
                  <a:pt x="8795237" y="2423657"/>
                  <a:pt x="8806499" y="2427414"/>
                  <a:pt x="8817760" y="2431172"/>
                </a:cubicBezTo>
                <a:cubicBezTo>
                  <a:pt x="8836529" y="2434930"/>
                  <a:pt x="8851545" y="2442445"/>
                  <a:pt x="8874068" y="2449960"/>
                </a:cubicBezTo>
                <a:cubicBezTo>
                  <a:pt x="8817760" y="2483779"/>
                  <a:pt x="8765207" y="2510082"/>
                  <a:pt x="8716407" y="2540143"/>
                </a:cubicBezTo>
                <a:cubicBezTo>
                  <a:pt x="8712653" y="2543900"/>
                  <a:pt x="8705145" y="2543900"/>
                  <a:pt x="8701391" y="2547658"/>
                </a:cubicBezTo>
                <a:cubicBezTo>
                  <a:pt x="8697638" y="2540143"/>
                  <a:pt x="8693884" y="2536385"/>
                  <a:pt x="8690130" y="2528870"/>
                </a:cubicBezTo>
                <a:cubicBezTo>
                  <a:pt x="8705145" y="2528870"/>
                  <a:pt x="8716407" y="2525112"/>
                  <a:pt x="8727668" y="2521355"/>
                </a:cubicBezTo>
                <a:cubicBezTo>
                  <a:pt x="8727668" y="2521355"/>
                  <a:pt x="8727668" y="2517597"/>
                  <a:pt x="8727668" y="2517597"/>
                </a:cubicBezTo>
                <a:cubicBezTo>
                  <a:pt x="8705145" y="2513839"/>
                  <a:pt x="8686376" y="2510082"/>
                  <a:pt x="8663853" y="2506324"/>
                </a:cubicBezTo>
                <a:cubicBezTo>
                  <a:pt x="8667607" y="2506324"/>
                  <a:pt x="8671361" y="2498809"/>
                  <a:pt x="8675115" y="2502567"/>
                </a:cubicBezTo>
                <a:cubicBezTo>
                  <a:pt x="8686376" y="2506324"/>
                  <a:pt x="8697638" y="2498809"/>
                  <a:pt x="8712653" y="2498809"/>
                </a:cubicBezTo>
                <a:cubicBezTo>
                  <a:pt x="8731422" y="2498809"/>
                  <a:pt x="8742684" y="2491294"/>
                  <a:pt x="8753945" y="2476264"/>
                </a:cubicBezTo>
                <a:cubicBezTo>
                  <a:pt x="8757699" y="2472506"/>
                  <a:pt x="8768960" y="2472506"/>
                  <a:pt x="8772714" y="2472506"/>
                </a:cubicBezTo>
                <a:cubicBezTo>
                  <a:pt x="8795237" y="2472506"/>
                  <a:pt x="8814006" y="2472506"/>
                  <a:pt x="8832776" y="2461233"/>
                </a:cubicBezTo>
                <a:cubicBezTo>
                  <a:pt x="8814006" y="2453718"/>
                  <a:pt x="8795237" y="2446202"/>
                  <a:pt x="8776468" y="2449960"/>
                </a:cubicBezTo>
                <a:cubicBezTo>
                  <a:pt x="8735176" y="2461233"/>
                  <a:pt x="8693884" y="2468748"/>
                  <a:pt x="8656345" y="2491294"/>
                </a:cubicBezTo>
                <a:cubicBezTo>
                  <a:pt x="8633822" y="2502567"/>
                  <a:pt x="8603792" y="2506324"/>
                  <a:pt x="8581269" y="2517597"/>
                </a:cubicBezTo>
                <a:cubicBezTo>
                  <a:pt x="8570007" y="2521355"/>
                  <a:pt x="8562499" y="2528870"/>
                  <a:pt x="8554992" y="2532627"/>
                </a:cubicBezTo>
                <a:cubicBezTo>
                  <a:pt x="8543730" y="2536385"/>
                  <a:pt x="8528715" y="2540143"/>
                  <a:pt x="8517453" y="2543900"/>
                </a:cubicBezTo>
                <a:cubicBezTo>
                  <a:pt x="8517453" y="2547658"/>
                  <a:pt x="8517453" y="2551416"/>
                  <a:pt x="8521207" y="2551416"/>
                </a:cubicBezTo>
                <a:cubicBezTo>
                  <a:pt x="8532469" y="2551416"/>
                  <a:pt x="8539976" y="2547658"/>
                  <a:pt x="8551238" y="2547658"/>
                </a:cubicBezTo>
                <a:cubicBezTo>
                  <a:pt x="8554992" y="2551416"/>
                  <a:pt x="8554992" y="2551416"/>
                  <a:pt x="8554992" y="2555173"/>
                </a:cubicBezTo>
                <a:cubicBezTo>
                  <a:pt x="8532469" y="2562688"/>
                  <a:pt x="8506192" y="2570203"/>
                  <a:pt x="8483669" y="2577719"/>
                </a:cubicBezTo>
                <a:cubicBezTo>
                  <a:pt x="8476161" y="2581476"/>
                  <a:pt x="8468654" y="2585234"/>
                  <a:pt x="8457392" y="2588992"/>
                </a:cubicBezTo>
                <a:cubicBezTo>
                  <a:pt x="8449884" y="2592749"/>
                  <a:pt x="8438623" y="2596507"/>
                  <a:pt x="8427361" y="2600265"/>
                </a:cubicBezTo>
                <a:cubicBezTo>
                  <a:pt x="8431115" y="2592749"/>
                  <a:pt x="8431115" y="2585234"/>
                  <a:pt x="8434869" y="2585234"/>
                </a:cubicBezTo>
                <a:cubicBezTo>
                  <a:pt x="8446131" y="2585234"/>
                  <a:pt x="8457392" y="2581476"/>
                  <a:pt x="8468654" y="2573961"/>
                </a:cubicBezTo>
                <a:cubicBezTo>
                  <a:pt x="8479915" y="2570203"/>
                  <a:pt x="8494930" y="2566446"/>
                  <a:pt x="8513700" y="2558931"/>
                </a:cubicBezTo>
                <a:cubicBezTo>
                  <a:pt x="8498684" y="2543900"/>
                  <a:pt x="8483669" y="2540143"/>
                  <a:pt x="8468654" y="2547658"/>
                </a:cubicBezTo>
                <a:cubicBezTo>
                  <a:pt x="8453638" y="2558931"/>
                  <a:pt x="8438623" y="2570203"/>
                  <a:pt x="8419854" y="2577719"/>
                </a:cubicBezTo>
                <a:cubicBezTo>
                  <a:pt x="8419854" y="2581476"/>
                  <a:pt x="8416100" y="2581476"/>
                  <a:pt x="8416100" y="2581476"/>
                </a:cubicBezTo>
                <a:cubicBezTo>
                  <a:pt x="8393577" y="2577719"/>
                  <a:pt x="8374808" y="2588992"/>
                  <a:pt x="8356038" y="2596507"/>
                </a:cubicBezTo>
                <a:cubicBezTo>
                  <a:pt x="8314746" y="2611537"/>
                  <a:pt x="8269700" y="2626568"/>
                  <a:pt x="8228408" y="2645356"/>
                </a:cubicBezTo>
                <a:cubicBezTo>
                  <a:pt x="8194624" y="2656628"/>
                  <a:pt x="8160839" y="2667902"/>
                  <a:pt x="8127054" y="2682932"/>
                </a:cubicBezTo>
                <a:cubicBezTo>
                  <a:pt x="8123300" y="2682932"/>
                  <a:pt x="8119547" y="2686689"/>
                  <a:pt x="8115793" y="2690447"/>
                </a:cubicBezTo>
                <a:cubicBezTo>
                  <a:pt x="8104532" y="2705477"/>
                  <a:pt x="8093270" y="2712993"/>
                  <a:pt x="8070747" y="2705477"/>
                </a:cubicBezTo>
                <a:cubicBezTo>
                  <a:pt x="8070747" y="2705477"/>
                  <a:pt x="8066993" y="2709235"/>
                  <a:pt x="8063240" y="2709235"/>
                </a:cubicBezTo>
                <a:cubicBezTo>
                  <a:pt x="8048224" y="2716750"/>
                  <a:pt x="8033208" y="2724265"/>
                  <a:pt x="8018193" y="2731781"/>
                </a:cubicBezTo>
                <a:cubicBezTo>
                  <a:pt x="8014440" y="2731781"/>
                  <a:pt x="8010686" y="2731781"/>
                  <a:pt x="8006932" y="2731781"/>
                </a:cubicBezTo>
                <a:cubicBezTo>
                  <a:pt x="7991916" y="2720508"/>
                  <a:pt x="7976901" y="2728023"/>
                  <a:pt x="7961886" y="2735538"/>
                </a:cubicBezTo>
                <a:cubicBezTo>
                  <a:pt x="7946870" y="2746811"/>
                  <a:pt x="7928101" y="2754326"/>
                  <a:pt x="7913086" y="2761841"/>
                </a:cubicBezTo>
                <a:cubicBezTo>
                  <a:pt x="7909332" y="2765599"/>
                  <a:pt x="7905578" y="2765599"/>
                  <a:pt x="7901824" y="2765599"/>
                </a:cubicBezTo>
                <a:cubicBezTo>
                  <a:pt x="7894316" y="2769357"/>
                  <a:pt x="7883055" y="2769357"/>
                  <a:pt x="7879302" y="2776872"/>
                </a:cubicBezTo>
                <a:cubicBezTo>
                  <a:pt x="7875548" y="2780629"/>
                  <a:pt x="7879302" y="2791902"/>
                  <a:pt x="7883055" y="2799418"/>
                </a:cubicBezTo>
                <a:cubicBezTo>
                  <a:pt x="7826748" y="2829478"/>
                  <a:pt x="7770440" y="2855782"/>
                  <a:pt x="7717886" y="2882085"/>
                </a:cubicBezTo>
                <a:cubicBezTo>
                  <a:pt x="7699117" y="2893358"/>
                  <a:pt x="7695364" y="2915903"/>
                  <a:pt x="7714132" y="2930934"/>
                </a:cubicBezTo>
                <a:cubicBezTo>
                  <a:pt x="7710378" y="2930934"/>
                  <a:pt x="7706625" y="2934691"/>
                  <a:pt x="7702871" y="2930934"/>
                </a:cubicBezTo>
                <a:cubicBezTo>
                  <a:pt x="7684102" y="2915903"/>
                  <a:pt x="7665332" y="2919661"/>
                  <a:pt x="7642810" y="2923419"/>
                </a:cubicBezTo>
                <a:cubicBezTo>
                  <a:pt x="7624040" y="2930934"/>
                  <a:pt x="7616533" y="2934691"/>
                  <a:pt x="7624040" y="2953479"/>
                </a:cubicBezTo>
                <a:cubicBezTo>
                  <a:pt x="7609025" y="2960995"/>
                  <a:pt x="7594010" y="2968510"/>
                  <a:pt x="7578994" y="2976025"/>
                </a:cubicBezTo>
                <a:cubicBezTo>
                  <a:pt x="7575240" y="2976025"/>
                  <a:pt x="7567733" y="2968510"/>
                  <a:pt x="7560226" y="2964752"/>
                </a:cubicBezTo>
                <a:cubicBezTo>
                  <a:pt x="7548964" y="2972267"/>
                  <a:pt x="7548964" y="2998571"/>
                  <a:pt x="7526440" y="2983540"/>
                </a:cubicBezTo>
                <a:cubicBezTo>
                  <a:pt x="7526440" y="2983540"/>
                  <a:pt x="7526440" y="2987298"/>
                  <a:pt x="7526440" y="2987298"/>
                </a:cubicBezTo>
                <a:cubicBezTo>
                  <a:pt x="7518933" y="2991056"/>
                  <a:pt x="7507672" y="2991056"/>
                  <a:pt x="7500164" y="2994813"/>
                </a:cubicBezTo>
                <a:cubicBezTo>
                  <a:pt x="7496410" y="2994813"/>
                  <a:pt x="7488902" y="2994813"/>
                  <a:pt x="7485148" y="2998571"/>
                </a:cubicBezTo>
                <a:cubicBezTo>
                  <a:pt x="7447610" y="3017359"/>
                  <a:pt x="7406318" y="3036147"/>
                  <a:pt x="7365026" y="3054935"/>
                </a:cubicBezTo>
                <a:cubicBezTo>
                  <a:pt x="7353764" y="3062450"/>
                  <a:pt x="7342503" y="3069965"/>
                  <a:pt x="7331242" y="3077480"/>
                </a:cubicBezTo>
                <a:cubicBezTo>
                  <a:pt x="7327488" y="3077480"/>
                  <a:pt x="7323734" y="3084996"/>
                  <a:pt x="7319980" y="3088753"/>
                </a:cubicBezTo>
                <a:cubicBezTo>
                  <a:pt x="7331242" y="3100026"/>
                  <a:pt x="7331242" y="3100026"/>
                  <a:pt x="7376288" y="3088753"/>
                </a:cubicBezTo>
                <a:cubicBezTo>
                  <a:pt x="7376288" y="3081238"/>
                  <a:pt x="7376288" y="3073723"/>
                  <a:pt x="7376288" y="3066208"/>
                </a:cubicBezTo>
                <a:cubicBezTo>
                  <a:pt x="7387549" y="3073723"/>
                  <a:pt x="7391302" y="3039904"/>
                  <a:pt x="7417580" y="3058692"/>
                </a:cubicBezTo>
                <a:cubicBezTo>
                  <a:pt x="7406318" y="3058692"/>
                  <a:pt x="7402564" y="3058692"/>
                  <a:pt x="7395056" y="3062450"/>
                </a:cubicBezTo>
                <a:cubicBezTo>
                  <a:pt x="7398810" y="3077480"/>
                  <a:pt x="7402564" y="3084996"/>
                  <a:pt x="7421334" y="3077480"/>
                </a:cubicBezTo>
                <a:cubicBezTo>
                  <a:pt x="7436348" y="3073723"/>
                  <a:pt x="7451364" y="3073723"/>
                  <a:pt x="7466380" y="3069965"/>
                </a:cubicBezTo>
                <a:cubicBezTo>
                  <a:pt x="7458872" y="3054935"/>
                  <a:pt x="7455118" y="3043662"/>
                  <a:pt x="7451364" y="3028632"/>
                </a:cubicBezTo>
                <a:cubicBezTo>
                  <a:pt x="7455118" y="3024874"/>
                  <a:pt x="7462626" y="3021116"/>
                  <a:pt x="7466380" y="3017359"/>
                </a:cubicBezTo>
                <a:cubicBezTo>
                  <a:pt x="7470133" y="3032389"/>
                  <a:pt x="7470133" y="3043662"/>
                  <a:pt x="7473887" y="3058692"/>
                </a:cubicBezTo>
                <a:cubicBezTo>
                  <a:pt x="7485148" y="3058692"/>
                  <a:pt x="7503918" y="3058692"/>
                  <a:pt x="7515179" y="3051177"/>
                </a:cubicBezTo>
                <a:cubicBezTo>
                  <a:pt x="7530194" y="3043662"/>
                  <a:pt x="7552718" y="3039904"/>
                  <a:pt x="7563979" y="3013601"/>
                </a:cubicBezTo>
                <a:cubicBezTo>
                  <a:pt x="7563979" y="3009844"/>
                  <a:pt x="7578994" y="3013601"/>
                  <a:pt x="7586502" y="3009844"/>
                </a:cubicBezTo>
                <a:cubicBezTo>
                  <a:pt x="7586502" y="3013601"/>
                  <a:pt x="7586502" y="3013601"/>
                  <a:pt x="7586502" y="3013601"/>
                </a:cubicBezTo>
                <a:cubicBezTo>
                  <a:pt x="7601518" y="3009844"/>
                  <a:pt x="7612779" y="3002328"/>
                  <a:pt x="7631548" y="2994813"/>
                </a:cubicBezTo>
                <a:cubicBezTo>
                  <a:pt x="7627794" y="3006086"/>
                  <a:pt x="7624040" y="3013601"/>
                  <a:pt x="7620286" y="3024874"/>
                </a:cubicBezTo>
                <a:cubicBezTo>
                  <a:pt x="7631548" y="3017359"/>
                  <a:pt x="7639056" y="3013601"/>
                  <a:pt x="7646564" y="3009844"/>
                </a:cubicBezTo>
                <a:cubicBezTo>
                  <a:pt x="7639056" y="2998571"/>
                  <a:pt x="7635302" y="2991056"/>
                  <a:pt x="7627794" y="2983540"/>
                </a:cubicBezTo>
                <a:cubicBezTo>
                  <a:pt x="7635302" y="2983540"/>
                  <a:pt x="7639056" y="2979783"/>
                  <a:pt x="7642810" y="2979783"/>
                </a:cubicBezTo>
                <a:cubicBezTo>
                  <a:pt x="7646564" y="2991056"/>
                  <a:pt x="7650318" y="3002328"/>
                  <a:pt x="7654071" y="3013601"/>
                </a:cubicBezTo>
                <a:cubicBezTo>
                  <a:pt x="7661579" y="3009844"/>
                  <a:pt x="7669086" y="3006086"/>
                  <a:pt x="7672840" y="3006086"/>
                </a:cubicBezTo>
                <a:cubicBezTo>
                  <a:pt x="7687856" y="3006086"/>
                  <a:pt x="7699117" y="3002328"/>
                  <a:pt x="7699117" y="2987298"/>
                </a:cubicBezTo>
                <a:cubicBezTo>
                  <a:pt x="7699117" y="2983540"/>
                  <a:pt x="7702871" y="2976025"/>
                  <a:pt x="7702871" y="2976025"/>
                </a:cubicBezTo>
                <a:cubicBezTo>
                  <a:pt x="7725394" y="2987298"/>
                  <a:pt x="7736656" y="2953479"/>
                  <a:pt x="7759178" y="2964752"/>
                </a:cubicBezTo>
                <a:cubicBezTo>
                  <a:pt x="7770440" y="2976025"/>
                  <a:pt x="7804224" y="2976025"/>
                  <a:pt x="7815486" y="2960995"/>
                </a:cubicBezTo>
                <a:cubicBezTo>
                  <a:pt x="7826748" y="2953479"/>
                  <a:pt x="7834256" y="2942207"/>
                  <a:pt x="7849270" y="2949722"/>
                </a:cubicBezTo>
                <a:cubicBezTo>
                  <a:pt x="7849270" y="2949722"/>
                  <a:pt x="7853024" y="2945964"/>
                  <a:pt x="7856778" y="2942207"/>
                </a:cubicBezTo>
                <a:cubicBezTo>
                  <a:pt x="7864286" y="2942207"/>
                  <a:pt x="7868040" y="2938449"/>
                  <a:pt x="7875548" y="2938449"/>
                </a:cubicBezTo>
                <a:cubicBezTo>
                  <a:pt x="7871794" y="2938449"/>
                  <a:pt x="7868040" y="2942207"/>
                  <a:pt x="7864286" y="2945964"/>
                </a:cubicBezTo>
                <a:cubicBezTo>
                  <a:pt x="7875548" y="2949722"/>
                  <a:pt x="7886809" y="2953479"/>
                  <a:pt x="7901824" y="2957237"/>
                </a:cubicBezTo>
                <a:cubicBezTo>
                  <a:pt x="7901824" y="2945964"/>
                  <a:pt x="7901824" y="2938449"/>
                  <a:pt x="7901824" y="2930934"/>
                </a:cubicBezTo>
                <a:cubicBezTo>
                  <a:pt x="7924348" y="2927176"/>
                  <a:pt x="7943116" y="2923419"/>
                  <a:pt x="7961886" y="2923419"/>
                </a:cubicBezTo>
                <a:cubicBezTo>
                  <a:pt x="7976901" y="2919661"/>
                  <a:pt x="7980655" y="2912146"/>
                  <a:pt x="7973147" y="2904631"/>
                </a:cubicBezTo>
                <a:cubicBezTo>
                  <a:pt x="7980655" y="2904631"/>
                  <a:pt x="7988162" y="2904631"/>
                  <a:pt x="7995670" y="2908388"/>
                </a:cubicBezTo>
                <a:cubicBezTo>
                  <a:pt x="7999424" y="2900873"/>
                  <a:pt x="8006932" y="2897115"/>
                  <a:pt x="8010686" y="2889600"/>
                </a:cubicBezTo>
                <a:cubicBezTo>
                  <a:pt x="8018193" y="2885843"/>
                  <a:pt x="8025701" y="2885843"/>
                  <a:pt x="8029454" y="2882085"/>
                </a:cubicBezTo>
                <a:cubicBezTo>
                  <a:pt x="8029454" y="2882085"/>
                  <a:pt x="8036962" y="2885843"/>
                  <a:pt x="8040716" y="2885843"/>
                </a:cubicBezTo>
                <a:cubicBezTo>
                  <a:pt x="8059486" y="2874570"/>
                  <a:pt x="8078254" y="2863297"/>
                  <a:pt x="8093270" y="2852024"/>
                </a:cubicBezTo>
                <a:cubicBezTo>
                  <a:pt x="8119547" y="2870812"/>
                  <a:pt x="8123300" y="2867054"/>
                  <a:pt x="8149578" y="2852024"/>
                </a:cubicBezTo>
                <a:cubicBezTo>
                  <a:pt x="8172100" y="2836994"/>
                  <a:pt x="8198378" y="2836994"/>
                  <a:pt x="8220900" y="2829478"/>
                </a:cubicBezTo>
                <a:cubicBezTo>
                  <a:pt x="8224654" y="2829478"/>
                  <a:pt x="8224654" y="2833236"/>
                  <a:pt x="8235916" y="2836994"/>
                </a:cubicBezTo>
                <a:cubicBezTo>
                  <a:pt x="8205885" y="2833236"/>
                  <a:pt x="8198378" y="2859539"/>
                  <a:pt x="8183362" y="2870812"/>
                </a:cubicBezTo>
                <a:cubicBezTo>
                  <a:pt x="8179608" y="2874570"/>
                  <a:pt x="8168346" y="2874570"/>
                  <a:pt x="8160839" y="2878327"/>
                </a:cubicBezTo>
                <a:cubicBezTo>
                  <a:pt x="8145824" y="2885843"/>
                  <a:pt x="8127054" y="2885843"/>
                  <a:pt x="8115793" y="2908388"/>
                </a:cubicBezTo>
                <a:cubicBezTo>
                  <a:pt x="8149578" y="2897115"/>
                  <a:pt x="8179608" y="2889600"/>
                  <a:pt x="8205885" y="2878327"/>
                </a:cubicBezTo>
                <a:cubicBezTo>
                  <a:pt x="8209639" y="2882085"/>
                  <a:pt x="8209639" y="2885843"/>
                  <a:pt x="8209639" y="2889600"/>
                </a:cubicBezTo>
                <a:cubicBezTo>
                  <a:pt x="8213392" y="2889600"/>
                  <a:pt x="8220900" y="2885843"/>
                  <a:pt x="8220900" y="2885843"/>
                </a:cubicBezTo>
                <a:cubicBezTo>
                  <a:pt x="8235916" y="2867054"/>
                  <a:pt x="8235916" y="2867054"/>
                  <a:pt x="8254685" y="2863297"/>
                </a:cubicBezTo>
                <a:cubicBezTo>
                  <a:pt x="8262192" y="2870812"/>
                  <a:pt x="8265946" y="2874570"/>
                  <a:pt x="8269700" y="2874570"/>
                </a:cubicBezTo>
                <a:cubicBezTo>
                  <a:pt x="8284716" y="2878327"/>
                  <a:pt x="8295977" y="2882085"/>
                  <a:pt x="8314746" y="2889600"/>
                </a:cubicBezTo>
                <a:cubicBezTo>
                  <a:pt x="8318500" y="2882085"/>
                  <a:pt x="8322254" y="2874570"/>
                  <a:pt x="8329762" y="2867054"/>
                </a:cubicBezTo>
                <a:cubicBezTo>
                  <a:pt x="8348531" y="2900873"/>
                  <a:pt x="8359792" y="2867054"/>
                  <a:pt x="8374808" y="2867054"/>
                </a:cubicBezTo>
                <a:cubicBezTo>
                  <a:pt x="8363546" y="2855782"/>
                  <a:pt x="8344777" y="2852024"/>
                  <a:pt x="8352284" y="2829478"/>
                </a:cubicBezTo>
                <a:cubicBezTo>
                  <a:pt x="8359792" y="2836994"/>
                  <a:pt x="8363546" y="2840751"/>
                  <a:pt x="8374808" y="2848266"/>
                </a:cubicBezTo>
                <a:cubicBezTo>
                  <a:pt x="8374808" y="2844509"/>
                  <a:pt x="8386069" y="2840751"/>
                  <a:pt x="8386069" y="2833236"/>
                </a:cubicBezTo>
                <a:cubicBezTo>
                  <a:pt x="8389823" y="2814448"/>
                  <a:pt x="8401085" y="2818206"/>
                  <a:pt x="8412346" y="2818206"/>
                </a:cubicBezTo>
                <a:cubicBezTo>
                  <a:pt x="8423608" y="2818206"/>
                  <a:pt x="8431115" y="2818206"/>
                  <a:pt x="8442377" y="2818206"/>
                </a:cubicBezTo>
                <a:cubicBezTo>
                  <a:pt x="8438623" y="2821963"/>
                  <a:pt x="8438623" y="2829478"/>
                  <a:pt x="8434869" y="2840751"/>
                </a:cubicBezTo>
                <a:cubicBezTo>
                  <a:pt x="8442377" y="2840751"/>
                  <a:pt x="8449884" y="2840751"/>
                  <a:pt x="8457392" y="2836994"/>
                </a:cubicBezTo>
                <a:cubicBezTo>
                  <a:pt x="8491177" y="2810690"/>
                  <a:pt x="8539976" y="2806933"/>
                  <a:pt x="8577515" y="2784387"/>
                </a:cubicBezTo>
                <a:cubicBezTo>
                  <a:pt x="8581269" y="2780629"/>
                  <a:pt x="8588776" y="2784387"/>
                  <a:pt x="8592530" y="2780629"/>
                </a:cubicBezTo>
                <a:cubicBezTo>
                  <a:pt x="8600038" y="2780629"/>
                  <a:pt x="8603792" y="2776872"/>
                  <a:pt x="8607545" y="2773114"/>
                </a:cubicBezTo>
                <a:cubicBezTo>
                  <a:pt x="8615053" y="2769357"/>
                  <a:pt x="8622561" y="2761841"/>
                  <a:pt x="8630068" y="2758084"/>
                </a:cubicBezTo>
                <a:cubicBezTo>
                  <a:pt x="8630068" y="2761841"/>
                  <a:pt x="8633822" y="2761841"/>
                  <a:pt x="8633822" y="2765599"/>
                </a:cubicBezTo>
                <a:cubicBezTo>
                  <a:pt x="8615053" y="2776872"/>
                  <a:pt x="8596284" y="2784387"/>
                  <a:pt x="8577515" y="2799418"/>
                </a:cubicBezTo>
                <a:cubicBezTo>
                  <a:pt x="8592530" y="2810690"/>
                  <a:pt x="8607545" y="2806933"/>
                  <a:pt x="8622561" y="2799418"/>
                </a:cubicBezTo>
                <a:cubicBezTo>
                  <a:pt x="8630068" y="2795660"/>
                  <a:pt x="8641330" y="2788145"/>
                  <a:pt x="8648838" y="2784387"/>
                </a:cubicBezTo>
                <a:cubicBezTo>
                  <a:pt x="8652592" y="2784387"/>
                  <a:pt x="8652592" y="2784387"/>
                  <a:pt x="8652592" y="2788145"/>
                </a:cubicBezTo>
                <a:cubicBezTo>
                  <a:pt x="8648838" y="2791902"/>
                  <a:pt x="8645084" y="2795660"/>
                  <a:pt x="8641330" y="2799418"/>
                </a:cubicBezTo>
                <a:cubicBezTo>
                  <a:pt x="8641330" y="2803175"/>
                  <a:pt x="8641330" y="2803175"/>
                  <a:pt x="8641330" y="2806933"/>
                </a:cubicBezTo>
                <a:cubicBezTo>
                  <a:pt x="8678868" y="2784387"/>
                  <a:pt x="8716407" y="2765599"/>
                  <a:pt x="8753945" y="2743053"/>
                </a:cubicBezTo>
                <a:cubicBezTo>
                  <a:pt x="8742684" y="2735538"/>
                  <a:pt x="8731422" y="2720508"/>
                  <a:pt x="8720161" y="2739296"/>
                </a:cubicBezTo>
                <a:cubicBezTo>
                  <a:pt x="8712653" y="2735538"/>
                  <a:pt x="8705145" y="2731781"/>
                  <a:pt x="8697638" y="2731781"/>
                </a:cubicBezTo>
                <a:cubicBezTo>
                  <a:pt x="8705145" y="2720508"/>
                  <a:pt x="8708899" y="2712993"/>
                  <a:pt x="8712653" y="2701720"/>
                </a:cubicBezTo>
                <a:cubicBezTo>
                  <a:pt x="8727668" y="2716750"/>
                  <a:pt x="8742684" y="2724265"/>
                  <a:pt x="8761453" y="2720508"/>
                </a:cubicBezTo>
                <a:cubicBezTo>
                  <a:pt x="8765207" y="2720508"/>
                  <a:pt x="8772714" y="2724265"/>
                  <a:pt x="8780222" y="2724265"/>
                </a:cubicBezTo>
                <a:cubicBezTo>
                  <a:pt x="8787730" y="2720508"/>
                  <a:pt x="8806499" y="2716750"/>
                  <a:pt x="8798991" y="2694205"/>
                </a:cubicBezTo>
                <a:cubicBezTo>
                  <a:pt x="8798991" y="2694205"/>
                  <a:pt x="8806499" y="2686689"/>
                  <a:pt x="8810253" y="2690447"/>
                </a:cubicBezTo>
                <a:cubicBezTo>
                  <a:pt x="8821514" y="2697962"/>
                  <a:pt x="8829022" y="2686689"/>
                  <a:pt x="8836529" y="2679174"/>
                </a:cubicBezTo>
                <a:cubicBezTo>
                  <a:pt x="8836529" y="2679174"/>
                  <a:pt x="8840283" y="2679174"/>
                  <a:pt x="8847791" y="2679174"/>
                </a:cubicBezTo>
                <a:cubicBezTo>
                  <a:pt x="8840283" y="2697962"/>
                  <a:pt x="8829022" y="2716750"/>
                  <a:pt x="8821514" y="2739296"/>
                </a:cubicBezTo>
                <a:cubicBezTo>
                  <a:pt x="8817760" y="2739296"/>
                  <a:pt x="8802745" y="2731781"/>
                  <a:pt x="8798991" y="2746811"/>
                </a:cubicBezTo>
                <a:cubicBezTo>
                  <a:pt x="8798991" y="2746811"/>
                  <a:pt x="8787730" y="2746811"/>
                  <a:pt x="8783976" y="2746811"/>
                </a:cubicBezTo>
                <a:cubicBezTo>
                  <a:pt x="8783976" y="2746811"/>
                  <a:pt x="8787730" y="2750569"/>
                  <a:pt x="8787730" y="2750569"/>
                </a:cubicBezTo>
                <a:cubicBezTo>
                  <a:pt x="8783976" y="2754326"/>
                  <a:pt x="8780222" y="2761841"/>
                  <a:pt x="8772714" y="2765599"/>
                </a:cubicBezTo>
                <a:cubicBezTo>
                  <a:pt x="8765207" y="2758084"/>
                  <a:pt x="8765207" y="2754326"/>
                  <a:pt x="8761453" y="2750569"/>
                </a:cubicBezTo>
                <a:cubicBezTo>
                  <a:pt x="8746437" y="2761841"/>
                  <a:pt x="8735176" y="2773114"/>
                  <a:pt x="8720161" y="2788145"/>
                </a:cubicBezTo>
                <a:cubicBezTo>
                  <a:pt x="8720161" y="2788145"/>
                  <a:pt x="8720161" y="2788145"/>
                  <a:pt x="8723914" y="2791902"/>
                </a:cubicBezTo>
                <a:cubicBezTo>
                  <a:pt x="8832776" y="2784387"/>
                  <a:pt x="8945391" y="2776872"/>
                  <a:pt x="9054252" y="2773114"/>
                </a:cubicBezTo>
                <a:cubicBezTo>
                  <a:pt x="9054252" y="2773114"/>
                  <a:pt x="9054252" y="2773114"/>
                  <a:pt x="9058006" y="2776872"/>
                </a:cubicBezTo>
                <a:cubicBezTo>
                  <a:pt x="9046744" y="2780629"/>
                  <a:pt x="9039237" y="2780629"/>
                  <a:pt x="9027975" y="2784387"/>
                </a:cubicBezTo>
                <a:cubicBezTo>
                  <a:pt x="9027975" y="2788145"/>
                  <a:pt x="9027975" y="2788145"/>
                  <a:pt x="9027975" y="2788145"/>
                </a:cubicBezTo>
                <a:cubicBezTo>
                  <a:pt x="9054252" y="2791902"/>
                  <a:pt x="9080529" y="2791902"/>
                  <a:pt x="9106806" y="2791902"/>
                </a:cubicBezTo>
                <a:cubicBezTo>
                  <a:pt x="9170621" y="2795660"/>
                  <a:pt x="9234436" y="2799418"/>
                  <a:pt x="9298251" y="2788145"/>
                </a:cubicBezTo>
                <a:cubicBezTo>
                  <a:pt x="9313267" y="2788145"/>
                  <a:pt x="9313267" y="2788145"/>
                  <a:pt x="9317020" y="2803175"/>
                </a:cubicBezTo>
                <a:cubicBezTo>
                  <a:pt x="9290744" y="2803175"/>
                  <a:pt x="9268221" y="2806933"/>
                  <a:pt x="9241944" y="2806933"/>
                </a:cubicBezTo>
                <a:cubicBezTo>
                  <a:pt x="9241944" y="2825721"/>
                  <a:pt x="9241944" y="2840751"/>
                  <a:pt x="9241944" y="2855782"/>
                </a:cubicBezTo>
                <a:cubicBezTo>
                  <a:pt x="9219421" y="2855782"/>
                  <a:pt x="9196898" y="2855782"/>
                  <a:pt x="9178129" y="2859539"/>
                </a:cubicBezTo>
                <a:cubicBezTo>
                  <a:pt x="9155606" y="2867054"/>
                  <a:pt x="9133083" y="2874570"/>
                  <a:pt x="9106806" y="2882085"/>
                </a:cubicBezTo>
                <a:cubicBezTo>
                  <a:pt x="9103052" y="2885843"/>
                  <a:pt x="9099298" y="2885843"/>
                  <a:pt x="9099298" y="2885843"/>
                </a:cubicBezTo>
                <a:cubicBezTo>
                  <a:pt x="9088036" y="2889600"/>
                  <a:pt x="9073021" y="2885843"/>
                  <a:pt x="9065513" y="2897115"/>
                </a:cubicBezTo>
                <a:cubicBezTo>
                  <a:pt x="9061760" y="2904631"/>
                  <a:pt x="9042990" y="2904631"/>
                  <a:pt x="9031729" y="2908388"/>
                </a:cubicBezTo>
                <a:cubicBezTo>
                  <a:pt x="9016714" y="2912146"/>
                  <a:pt x="8997944" y="2915903"/>
                  <a:pt x="8982929" y="2919661"/>
                </a:cubicBezTo>
                <a:cubicBezTo>
                  <a:pt x="8967914" y="2919661"/>
                  <a:pt x="8949145" y="2919661"/>
                  <a:pt x="8930375" y="2919661"/>
                </a:cubicBezTo>
                <a:cubicBezTo>
                  <a:pt x="8919114" y="2945964"/>
                  <a:pt x="8885329" y="2945964"/>
                  <a:pt x="8859052" y="2960995"/>
                </a:cubicBezTo>
                <a:cubicBezTo>
                  <a:pt x="8859052" y="2960995"/>
                  <a:pt x="8859052" y="2964752"/>
                  <a:pt x="8859052" y="2964752"/>
                </a:cubicBezTo>
                <a:cubicBezTo>
                  <a:pt x="8866560" y="2964752"/>
                  <a:pt x="8877822" y="2968510"/>
                  <a:pt x="8881576" y="2968510"/>
                </a:cubicBezTo>
                <a:cubicBezTo>
                  <a:pt x="8915360" y="2960995"/>
                  <a:pt x="8949145" y="2957237"/>
                  <a:pt x="8982929" y="2945964"/>
                </a:cubicBezTo>
                <a:cubicBezTo>
                  <a:pt x="9027975" y="2930934"/>
                  <a:pt x="9073021" y="2938449"/>
                  <a:pt x="9118067" y="2938449"/>
                </a:cubicBezTo>
                <a:cubicBezTo>
                  <a:pt x="9121821" y="2938449"/>
                  <a:pt x="9125575" y="2938449"/>
                  <a:pt x="9129329" y="2942207"/>
                </a:cubicBezTo>
                <a:cubicBezTo>
                  <a:pt x="9133083" y="2942207"/>
                  <a:pt x="9136836" y="2945964"/>
                  <a:pt x="9136836" y="2949722"/>
                </a:cubicBezTo>
                <a:cubicBezTo>
                  <a:pt x="9136836" y="2953479"/>
                  <a:pt x="9133083" y="2957237"/>
                  <a:pt x="9129329" y="2957237"/>
                </a:cubicBezTo>
                <a:cubicBezTo>
                  <a:pt x="9121821" y="2960995"/>
                  <a:pt x="9110559" y="2964752"/>
                  <a:pt x="9099298" y="2964752"/>
                </a:cubicBezTo>
                <a:cubicBezTo>
                  <a:pt x="9073021" y="2960995"/>
                  <a:pt x="9050498" y="2968510"/>
                  <a:pt x="9027975" y="2976025"/>
                </a:cubicBezTo>
                <a:cubicBezTo>
                  <a:pt x="9020467" y="2976025"/>
                  <a:pt x="9012960" y="2976025"/>
                  <a:pt x="9005452" y="2976025"/>
                </a:cubicBezTo>
                <a:cubicBezTo>
                  <a:pt x="8982929" y="2972267"/>
                  <a:pt x="8956652" y="2964752"/>
                  <a:pt x="8941637" y="2987298"/>
                </a:cubicBezTo>
                <a:cubicBezTo>
                  <a:pt x="8937883" y="2991056"/>
                  <a:pt x="8934129" y="2991056"/>
                  <a:pt x="8930375" y="2991056"/>
                </a:cubicBezTo>
                <a:cubicBezTo>
                  <a:pt x="8922868" y="2991056"/>
                  <a:pt x="8915360" y="2994813"/>
                  <a:pt x="8907852" y="2994813"/>
                </a:cubicBezTo>
                <a:cubicBezTo>
                  <a:pt x="8911606" y="2998571"/>
                  <a:pt x="8911606" y="3002328"/>
                  <a:pt x="8911606" y="3002328"/>
                </a:cubicBezTo>
                <a:cubicBezTo>
                  <a:pt x="8937883" y="2998571"/>
                  <a:pt x="8960406" y="2998571"/>
                  <a:pt x="8986683" y="2994813"/>
                </a:cubicBezTo>
                <a:cubicBezTo>
                  <a:pt x="8979175" y="3002328"/>
                  <a:pt x="8967914" y="3006086"/>
                  <a:pt x="8967914" y="3013601"/>
                </a:cubicBezTo>
                <a:cubicBezTo>
                  <a:pt x="8964160" y="3021116"/>
                  <a:pt x="8975421" y="3032389"/>
                  <a:pt x="8979175" y="3036147"/>
                </a:cubicBezTo>
                <a:cubicBezTo>
                  <a:pt x="8990437" y="3036147"/>
                  <a:pt x="9005452" y="3039904"/>
                  <a:pt x="9012960" y="3032389"/>
                </a:cubicBezTo>
                <a:cubicBezTo>
                  <a:pt x="9031729" y="3017359"/>
                  <a:pt x="9050498" y="3024874"/>
                  <a:pt x="9069267" y="3036147"/>
                </a:cubicBezTo>
                <a:cubicBezTo>
                  <a:pt x="9061760" y="3036147"/>
                  <a:pt x="9054252" y="3039904"/>
                  <a:pt x="9046744" y="3039904"/>
                </a:cubicBezTo>
                <a:cubicBezTo>
                  <a:pt x="9027975" y="3047420"/>
                  <a:pt x="9009206" y="3051177"/>
                  <a:pt x="8994191" y="3058692"/>
                </a:cubicBezTo>
                <a:cubicBezTo>
                  <a:pt x="8975421" y="3066208"/>
                  <a:pt x="8960406" y="3062450"/>
                  <a:pt x="8949145" y="3047420"/>
                </a:cubicBezTo>
                <a:cubicBezTo>
                  <a:pt x="8915360" y="3058692"/>
                  <a:pt x="8877822" y="3069965"/>
                  <a:pt x="8840283" y="3081238"/>
                </a:cubicBezTo>
                <a:cubicBezTo>
                  <a:pt x="8836529" y="3073723"/>
                  <a:pt x="8832776" y="3066208"/>
                  <a:pt x="8825268" y="3058692"/>
                </a:cubicBezTo>
                <a:cubicBezTo>
                  <a:pt x="8832776" y="3054935"/>
                  <a:pt x="8836529" y="3054935"/>
                  <a:pt x="8844037" y="3054935"/>
                </a:cubicBezTo>
                <a:cubicBezTo>
                  <a:pt x="8844037" y="3051177"/>
                  <a:pt x="8840283" y="3051177"/>
                  <a:pt x="8840283" y="3051177"/>
                </a:cubicBezTo>
                <a:cubicBezTo>
                  <a:pt x="8832776" y="3047420"/>
                  <a:pt x="8829022" y="3043662"/>
                  <a:pt x="8821514" y="3047420"/>
                </a:cubicBezTo>
                <a:cubicBezTo>
                  <a:pt x="8806499" y="3047420"/>
                  <a:pt x="8795237" y="3047420"/>
                  <a:pt x="8783976" y="3032389"/>
                </a:cubicBezTo>
                <a:cubicBezTo>
                  <a:pt x="8768960" y="3066208"/>
                  <a:pt x="8738930" y="3062450"/>
                  <a:pt x="8708899" y="3066208"/>
                </a:cubicBezTo>
                <a:cubicBezTo>
                  <a:pt x="8701391" y="3069965"/>
                  <a:pt x="8690130" y="3073723"/>
                  <a:pt x="8682622" y="3073723"/>
                </a:cubicBezTo>
                <a:cubicBezTo>
                  <a:pt x="8663853" y="3073723"/>
                  <a:pt x="8648838" y="3073723"/>
                  <a:pt x="8630068" y="3073723"/>
                </a:cubicBezTo>
                <a:cubicBezTo>
                  <a:pt x="8622561" y="3073723"/>
                  <a:pt x="8618807" y="3077480"/>
                  <a:pt x="8611299" y="3081238"/>
                </a:cubicBezTo>
                <a:cubicBezTo>
                  <a:pt x="8603792" y="3081238"/>
                  <a:pt x="8592530" y="3084996"/>
                  <a:pt x="8577515" y="3088753"/>
                </a:cubicBezTo>
                <a:cubicBezTo>
                  <a:pt x="8573761" y="3107541"/>
                  <a:pt x="8551238" y="3092511"/>
                  <a:pt x="8532469" y="3092511"/>
                </a:cubicBezTo>
                <a:cubicBezTo>
                  <a:pt x="8543730" y="3107541"/>
                  <a:pt x="8570007" y="3100026"/>
                  <a:pt x="8554992" y="3126329"/>
                </a:cubicBezTo>
                <a:cubicBezTo>
                  <a:pt x="8577515" y="3133845"/>
                  <a:pt x="8596284" y="3133845"/>
                  <a:pt x="8618807" y="3118814"/>
                </a:cubicBezTo>
                <a:cubicBezTo>
                  <a:pt x="8633822" y="3107541"/>
                  <a:pt x="8660099" y="3107541"/>
                  <a:pt x="8678868" y="3103784"/>
                </a:cubicBezTo>
                <a:cubicBezTo>
                  <a:pt x="8663853" y="3118814"/>
                  <a:pt x="8630068" y="3111299"/>
                  <a:pt x="8637576" y="3148875"/>
                </a:cubicBezTo>
                <a:cubicBezTo>
                  <a:pt x="8678868" y="3152633"/>
                  <a:pt x="8720161" y="3156390"/>
                  <a:pt x="8761453" y="3156390"/>
                </a:cubicBezTo>
                <a:cubicBezTo>
                  <a:pt x="8753945" y="3163905"/>
                  <a:pt x="8746437" y="3167663"/>
                  <a:pt x="8738930" y="3171421"/>
                </a:cubicBezTo>
                <a:cubicBezTo>
                  <a:pt x="8738930" y="3171421"/>
                  <a:pt x="8735176" y="3175178"/>
                  <a:pt x="8735176" y="3175178"/>
                </a:cubicBezTo>
                <a:cubicBezTo>
                  <a:pt x="8742684" y="3175178"/>
                  <a:pt x="8750191" y="3178936"/>
                  <a:pt x="8753945" y="3178936"/>
                </a:cubicBezTo>
                <a:cubicBezTo>
                  <a:pt x="8776468" y="3167663"/>
                  <a:pt x="8802745" y="3163905"/>
                  <a:pt x="8829022" y="3160148"/>
                </a:cubicBezTo>
                <a:cubicBezTo>
                  <a:pt x="8907852" y="3148875"/>
                  <a:pt x="8982929" y="3130087"/>
                  <a:pt x="9061760" y="3118814"/>
                </a:cubicBezTo>
                <a:cubicBezTo>
                  <a:pt x="9080529" y="3115057"/>
                  <a:pt x="9103052" y="3126329"/>
                  <a:pt x="9125575" y="3133845"/>
                </a:cubicBezTo>
                <a:cubicBezTo>
                  <a:pt x="9136836" y="3137602"/>
                  <a:pt x="9151852" y="3141360"/>
                  <a:pt x="9163113" y="3148875"/>
                </a:cubicBezTo>
                <a:cubicBezTo>
                  <a:pt x="9170621" y="3126329"/>
                  <a:pt x="9185636" y="3122572"/>
                  <a:pt x="9200652" y="3126329"/>
                </a:cubicBezTo>
                <a:cubicBezTo>
                  <a:pt x="9204405" y="3130087"/>
                  <a:pt x="9208159" y="3130087"/>
                  <a:pt x="9211913" y="3130087"/>
                </a:cubicBezTo>
                <a:cubicBezTo>
                  <a:pt x="9241944" y="3122572"/>
                  <a:pt x="9275728" y="3118814"/>
                  <a:pt x="9309513" y="3111299"/>
                </a:cubicBezTo>
                <a:cubicBezTo>
                  <a:pt x="9317020" y="3111299"/>
                  <a:pt x="9328282" y="3111299"/>
                  <a:pt x="9339543" y="3107541"/>
                </a:cubicBezTo>
                <a:cubicBezTo>
                  <a:pt x="9335790" y="3115057"/>
                  <a:pt x="9335790" y="3118814"/>
                  <a:pt x="9332036" y="3126329"/>
                </a:cubicBezTo>
                <a:cubicBezTo>
                  <a:pt x="9339543" y="3126329"/>
                  <a:pt x="9347051" y="3130087"/>
                  <a:pt x="9350805" y="3133845"/>
                </a:cubicBezTo>
                <a:cubicBezTo>
                  <a:pt x="9350805" y="3133845"/>
                  <a:pt x="9350805" y="3133845"/>
                  <a:pt x="9350805" y="3137602"/>
                </a:cubicBezTo>
                <a:cubicBezTo>
                  <a:pt x="9343297" y="3141360"/>
                  <a:pt x="9335790" y="3145117"/>
                  <a:pt x="9328282" y="3145117"/>
                </a:cubicBezTo>
                <a:cubicBezTo>
                  <a:pt x="9313267" y="3145117"/>
                  <a:pt x="9294497" y="3148875"/>
                  <a:pt x="9279482" y="3148875"/>
                </a:cubicBezTo>
                <a:cubicBezTo>
                  <a:pt x="9279482" y="3148875"/>
                  <a:pt x="9275728" y="3148875"/>
                  <a:pt x="9275728" y="3148875"/>
                </a:cubicBezTo>
                <a:cubicBezTo>
                  <a:pt x="9260713" y="3171421"/>
                  <a:pt x="9234436" y="3160148"/>
                  <a:pt x="9215667" y="3171421"/>
                </a:cubicBezTo>
                <a:cubicBezTo>
                  <a:pt x="9196898" y="3186451"/>
                  <a:pt x="9174375" y="3190209"/>
                  <a:pt x="9155606" y="3197724"/>
                </a:cubicBezTo>
                <a:cubicBezTo>
                  <a:pt x="9144344" y="3201482"/>
                  <a:pt x="9133083" y="3201482"/>
                  <a:pt x="9121821" y="3201482"/>
                </a:cubicBezTo>
                <a:cubicBezTo>
                  <a:pt x="9118067" y="3205239"/>
                  <a:pt x="9114313" y="3208997"/>
                  <a:pt x="9114313" y="3212754"/>
                </a:cubicBezTo>
                <a:cubicBezTo>
                  <a:pt x="9103052" y="3212754"/>
                  <a:pt x="9091790" y="3197724"/>
                  <a:pt x="9091790" y="3220270"/>
                </a:cubicBezTo>
                <a:cubicBezTo>
                  <a:pt x="9065513" y="3224027"/>
                  <a:pt x="9042990" y="3231542"/>
                  <a:pt x="9024221" y="3246573"/>
                </a:cubicBezTo>
                <a:cubicBezTo>
                  <a:pt x="9005452" y="3261603"/>
                  <a:pt x="8982929" y="3265361"/>
                  <a:pt x="8960406" y="3272876"/>
                </a:cubicBezTo>
                <a:cubicBezTo>
                  <a:pt x="8952898" y="3272876"/>
                  <a:pt x="8945391" y="3269118"/>
                  <a:pt x="8937883" y="3265361"/>
                </a:cubicBezTo>
                <a:cubicBezTo>
                  <a:pt x="8930375" y="3269118"/>
                  <a:pt x="8919114" y="3272876"/>
                  <a:pt x="8911606" y="3276634"/>
                </a:cubicBezTo>
                <a:cubicBezTo>
                  <a:pt x="8907852" y="3280391"/>
                  <a:pt x="8904099" y="3287906"/>
                  <a:pt x="8907852" y="3287906"/>
                </a:cubicBezTo>
                <a:cubicBezTo>
                  <a:pt x="8911606" y="3306695"/>
                  <a:pt x="8907852" y="3314210"/>
                  <a:pt x="8885329" y="3310452"/>
                </a:cubicBezTo>
                <a:cubicBezTo>
                  <a:pt x="8900345" y="3332998"/>
                  <a:pt x="8922868" y="3325483"/>
                  <a:pt x="8941637" y="3306695"/>
                </a:cubicBezTo>
                <a:cubicBezTo>
                  <a:pt x="8952898" y="3299179"/>
                  <a:pt x="8960406" y="3299179"/>
                  <a:pt x="8971668" y="3299179"/>
                </a:cubicBezTo>
                <a:cubicBezTo>
                  <a:pt x="8990437" y="3299179"/>
                  <a:pt x="9009206" y="3291664"/>
                  <a:pt x="9024221" y="3291664"/>
                </a:cubicBezTo>
                <a:cubicBezTo>
                  <a:pt x="9031729" y="3291664"/>
                  <a:pt x="9039237" y="3291664"/>
                  <a:pt x="9042990" y="3291664"/>
                </a:cubicBezTo>
                <a:cubicBezTo>
                  <a:pt x="9046744" y="3310452"/>
                  <a:pt x="9039237" y="3317967"/>
                  <a:pt x="9024221" y="3317967"/>
                </a:cubicBezTo>
                <a:cubicBezTo>
                  <a:pt x="9001698" y="3314210"/>
                  <a:pt x="8982929" y="3325483"/>
                  <a:pt x="8964160" y="3336755"/>
                </a:cubicBezTo>
                <a:cubicBezTo>
                  <a:pt x="8960406" y="3340513"/>
                  <a:pt x="8949145" y="3340513"/>
                  <a:pt x="8945391" y="3340513"/>
                </a:cubicBezTo>
                <a:cubicBezTo>
                  <a:pt x="8930375" y="3336755"/>
                  <a:pt x="8919114" y="3329240"/>
                  <a:pt x="8904099" y="3340513"/>
                </a:cubicBezTo>
                <a:cubicBezTo>
                  <a:pt x="8911606" y="3344271"/>
                  <a:pt x="8915360" y="3351786"/>
                  <a:pt x="8919114" y="3359301"/>
                </a:cubicBezTo>
                <a:cubicBezTo>
                  <a:pt x="8915360" y="3363059"/>
                  <a:pt x="8911606" y="3366816"/>
                  <a:pt x="8907852" y="3366816"/>
                </a:cubicBezTo>
                <a:cubicBezTo>
                  <a:pt x="8889083" y="3370574"/>
                  <a:pt x="8870314" y="3370574"/>
                  <a:pt x="8851545" y="3374331"/>
                </a:cubicBezTo>
                <a:cubicBezTo>
                  <a:pt x="8844037" y="3378089"/>
                  <a:pt x="8836529" y="3381847"/>
                  <a:pt x="8832776" y="3389362"/>
                </a:cubicBezTo>
                <a:cubicBezTo>
                  <a:pt x="8840283" y="3389362"/>
                  <a:pt x="8847791" y="3389362"/>
                  <a:pt x="8859052" y="3389362"/>
                </a:cubicBezTo>
                <a:cubicBezTo>
                  <a:pt x="8847791" y="3396877"/>
                  <a:pt x="8844037" y="3400635"/>
                  <a:pt x="8836529" y="3408150"/>
                </a:cubicBezTo>
                <a:cubicBezTo>
                  <a:pt x="8847791" y="3411908"/>
                  <a:pt x="8859052" y="3411908"/>
                  <a:pt x="8866560" y="3415665"/>
                </a:cubicBezTo>
                <a:cubicBezTo>
                  <a:pt x="8844037" y="3445726"/>
                  <a:pt x="8832776" y="3408150"/>
                  <a:pt x="8814006" y="3404392"/>
                </a:cubicBezTo>
                <a:cubicBezTo>
                  <a:pt x="8817760" y="3400635"/>
                  <a:pt x="8821514" y="3396877"/>
                  <a:pt x="8825268" y="3389362"/>
                </a:cubicBezTo>
                <a:cubicBezTo>
                  <a:pt x="8780222" y="3381847"/>
                  <a:pt x="8708899" y="3408150"/>
                  <a:pt x="8693884" y="3441968"/>
                </a:cubicBezTo>
                <a:cubicBezTo>
                  <a:pt x="8701391" y="3441968"/>
                  <a:pt x="8708899" y="3441968"/>
                  <a:pt x="8716407" y="3441968"/>
                </a:cubicBezTo>
                <a:cubicBezTo>
                  <a:pt x="8716407" y="3456999"/>
                  <a:pt x="8738930" y="3475787"/>
                  <a:pt x="8761453" y="3472029"/>
                </a:cubicBezTo>
                <a:cubicBezTo>
                  <a:pt x="8768960" y="3468272"/>
                  <a:pt x="8780222" y="3472029"/>
                  <a:pt x="8791483" y="3472029"/>
                </a:cubicBezTo>
                <a:cubicBezTo>
                  <a:pt x="8798991" y="3472029"/>
                  <a:pt x="8802745" y="3472029"/>
                  <a:pt x="8806499" y="3472029"/>
                </a:cubicBezTo>
                <a:cubicBezTo>
                  <a:pt x="8821514" y="3464514"/>
                  <a:pt x="8836529" y="3460756"/>
                  <a:pt x="8851545" y="3475787"/>
                </a:cubicBezTo>
                <a:cubicBezTo>
                  <a:pt x="8862806" y="3483302"/>
                  <a:pt x="8885329" y="3468272"/>
                  <a:pt x="8889083" y="3453241"/>
                </a:cubicBezTo>
                <a:cubicBezTo>
                  <a:pt x="8911606" y="3453241"/>
                  <a:pt x="8930375" y="3449484"/>
                  <a:pt x="8949145" y="3445726"/>
                </a:cubicBezTo>
                <a:cubicBezTo>
                  <a:pt x="8997944" y="3438211"/>
                  <a:pt x="9050498" y="3430696"/>
                  <a:pt x="9099298" y="3419423"/>
                </a:cubicBezTo>
                <a:cubicBezTo>
                  <a:pt x="9163113" y="3400635"/>
                  <a:pt x="9226928" y="3400635"/>
                  <a:pt x="9290744" y="3400635"/>
                </a:cubicBezTo>
                <a:cubicBezTo>
                  <a:pt x="9294497" y="3396877"/>
                  <a:pt x="9298251" y="3400635"/>
                  <a:pt x="9302005" y="3400635"/>
                </a:cubicBezTo>
                <a:cubicBezTo>
                  <a:pt x="9302005" y="3400635"/>
                  <a:pt x="9302005" y="3404392"/>
                  <a:pt x="9302005" y="3404392"/>
                </a:cubicBezTo>
                <a:cubicBezTo>
                  <a:pt x="9283236" y="3411908"/>
                  <a:pt x="9260713" y="3415665"/>
                  <a:pt x="9241944" y="3423180"/>
                </a:cubicBezTo>
                <a:cubicBezTo>
                  <a:pt x="9211913" y="3434453"/>
                  <a:pt x="9178129" y="3441968"/>
                  <a:pt x="9148098" y="3456999"/>
                </a:cubicBezTo>
                <a:cubicBezTo>
                  <a:pt x="9140590" y="3460756"/>
                  <a:pt x="9136836" y="3475787"/>
                  <a:pt x="9133083" y="3483302"/>
                </a:cubicBezTo>
                <a:cubicBezTo>
                  <a:pt x="9136836" y="3487060"/>
                  <a:pt x="9136836" y="3487060"/>
                  <a:pt x="9136836" y="3487060"/>
                </a:cubicBezTo>
                <a:cubicBezTo>
                  <a:pt x="9148098" y="3483302"/>
                  <a:pt x="9159359" y="3479544"/>
                  <a:pt x="9166867" y="3479544"/>
                </a:cubicBezTo>
                <a:cubicBezTo>
                  <a:pt x="9170621" y="3479544"/>
                  <a:pt x="9170621" y="3483302"/>
                  <a:pt x="9170621" y="3483302"/>
                </a:cubicBezTo>
                <a:cubicBezTo>
                  <a:pt x="9148098" y="3490817"/>
                  <a:pt x="9125575" y="3502090"/>
                  <a:pt x="9103052" y="3509605"/>
                </a:cubicBezTo>
                <a:cubicBezTo>
                  <a:pt x="9076775" y="3517121"/>
                  <a:pt x="9050498" y="3520878"/>
                  <a:pt x="9024221" y="3528393"/>
                </a:cubicBezTo>
                <a:cubicBezTo>
                  <a:pt x="9016714" y="3532151"/>
                  <a:pt x="9012960" y="3535909"/>
                  <a:pt x="9005452" y="3543424"/>
                </a:cubicBezTo>
                <a:cubicBezTo>
                  <a:pt x="8994191" y="3543424"/>
                  <a:pt x="8986683" y="3520878"/>
                  <a:pt x="8967914" y="3535909"/>
                </a:cubicBezTo>
                <a:cubicBezTo>
                  <a:pt x="8971668" y="3539666"/>
                  <a:pt x="8975421" y="3547181"/>
                  <a:pt x="8975421" y="3550939"/>
                </a:cubicBezTo>
                <a:cubicBezTo>
                  <a:pt x="8967914" y="3558454"/>
                  <a:pt x="8960406" y="3565969"/>
                  <a:pt x="8952898" y="3569727"/>
                </a:cubicBezTo>
                <a:cubicBezTo>
                  <a:pt x="8941637" y="3577242"/>
                  <a:pt x="8934129" y="3581000"/>
                  <a:pt x="8922868" y="3584757"/>
                </a:cubicBezTo>
                <a:cubicBezTo>
                  <a:pt x="8915360" y="3588515"/>
                  <a:pt x="8907852" y="3596030"/>
                  <a:pt x="8896591" y="3596030"/>
                </a:cubicBezTo>
                <a:cubicBezTo>
                  <a:pt x="8881576" y="3599788"/>
                  <a:pt x="8874068" y="3607303"/>
                  <a:pt x="8877822" y="3622334"/>
                </a:cubicBezTo>
                <a:cubicBezTo>
                  <a:pt x="8840283" y="3626091"/>
                  <a:pt x="8802745" y="3599788"/>
                  <a:pt x="8761453" y="3614818"/>
                </a:cubicBezTo>
                <a:cubicBezTo>
                  <a:pt x="8776468" y="3626091"/>
                  <a:pt x="8791483" y="3637364"/>
                  <a:pt x="8802745" y="3648637"/>
                </a:cubicBezTo>
                <a:cubicBezTo>
                  <a:pt x="8802745" y="3648637"/>
                  <a:pt x="8802745" y="3652394"/>
                  <a:pt x="8798991" y="3656152"/>
                </a:cubicBezTo>
                <a:cubicBezTo>
                  <a:pt x="8776468" y="3648637"/>
                  <a:pt x="8757699" y="3644879"/>
                  <a:pt x="8731422" y="3637364"/>
                </a:cubicBezTo>
                <a:cubicBezTo>
                  <a:pt x="8735176" y="3637364"/>
                  <a:pt x="8735176" y="3633606"/>
                  <a:pt x="8735176" y="3629849"/>
                </a:cubicBezTo>
                <a:cubicBezTo>
                  <a:pt x="8720161" y="3629849"/>
                  <a:pt x="8701391" y="3626091"/>
                  <a:pt x="8686376" y="3637364"/>
                </a:cubicBezTo>
                <a:cubicBezTo>
                  <a:pt x="8675115" y="3644879"/>
                  <a:pt x="8660099" y="3641122"/>
                  <a:pt x="8648838" y="3641122"/>
                </a:cubicBezTo>
                <a:cubicBezTo>
                  <a:pt x="8630068" y="3641122"/>
                  <a:pt x="8618807" y="3641122"/>
                  <a:pt x="8618807" y="3663667"/>
                </a:cubicBezTo>
                <a:cubicBezTo>
                  <a:pt x="8618807" y="3667425"/>
                  <a:pt x="8615053" y="3671182"/>
                  <a:pt x="8615053" y="3671182"/>
                </a:cubicBezTo>
                <a:cubicBezTo>
                  <a:pt x="8577515" y="3656152"/>
                  <a:pt x="8539976" y="3667425"/>
                  <a:pt x="8506192" y="3678698"/>
                </a:cubicBezTo>
                <a:cubicBezTo>
                  <a:pt x="8479915" y="3686213"/>
                  <a:pt x="8453638" y="3693728"/>
                  <a:pt x="8423608" y="3701243"/>
                </a:cubicBezTo>
                <a:cubicBezTo>
                  <a:pt x="8412346" y="3701243"/>
                  <a:pt x="8401085" y="3705001"/>
                  <a:pt x="8389823" y="3705001"/>
                </a:cubicBezTo>
                <a:cubicBezTo>
                  <a:pt x="8386069" y="3705001"/>
                  <a:pt x="8386069" y="3701243"/>
                  <a:pt x="8386069" y="3701243"/>
                </a:cubicBezTo>
                <a:cubicBezTo>
                  <a:pt x="8393577" y="3701243"/>
                  <a:pt x="8397331" y="3697486"/>
                  <a:pt x="8401085" y="3697486"/>
                </a:cubicBezTo>
                <a:cubicBezTo>
                  <a:pt x="8393577" y="3689970"/>
                  <a:pt x="8389823" y="3682455"/>
                  <a:pt x="8378562" y="3693728"/>
                </a:cubicBezTo>
                <a:cubicBezTo>
                  <a:pt x="8374808" y="3697486"/>
                  <a:pt x="8371054" y="3697486"/>
                  <a:pt x="8367300" y="3701243"/>
                </a:cubicBezTo>
                <a:cubicBezTo>
                  <a:pt x="8356038" y="3705001"/>
                  <a:pt x="8344777" y="3705001"/>
                  <a:pt x="8329762" y="3708758"/>
                </a:cubicBezTo>
                <a:cubicBezTo>
                  <a:pt x="8314746" y="3712516"/>
                  <a:pt x="8299731" y="3716274"/>
                  <a:pt x="8284716" y="3720031"/>
                </a:cubicBezTo>
                <a:cubicBezTo>
                  <a:pt x="8269700" y="3720031"/>
                  <a:pt x="8258438" y="3727547"/>
                  <a:pt x="8247177" y="3731304"/>
                </a:cubicBezTo>
                <a:cubicBezTo>
                  <a:pt x="8224654" y="3735062"/>
                  <a:pt x="8202131" y="3738819"/>
                  <a:pt x="8175854" y="3750092"/>
                </a:cubicBezTo>
                <a:cubicBezTo>
                  <a:pt x="8183362" y="3753850"/>
                  <a:pt x="8190870" y="3757607"/>
                  <a:pt x="8205885" y="3765123"/>
                </a:cubicBezTo>
                <a:cubicBezTo>
                  <a:pt x="8179608" y="3772638"/>
                  <a:pt x="8160839" y="3780153"/>
                  <a:pt x="8138316" y="3791426"/>
                </a:cubicBezTo>
                <a:cubicBezTo>
                  <a:pt x="8134562" y="3791426"/>
                  <a:pt x="8130808" y="3791426"/>
                  <a:pt x="8127054" y="3795183"/>
                </a:cubicBezTo>
                <a:cubicBezTo>
                  <a:pt x="8112039" y="3817729"/>
                  <a:pt x="8093270" y="3836517"/>
                  <a:pt x="8078254" y="3859063"/>
                </a:cubicBezTo>
                <a:cubicBezTo>
                  <a:pt x="8074501" y="3862820"/>
                  <a:pt x="8074501" y="3866578"/>
                  <a:pt x="8074501" y="3870336"/>
                </a:cubicBezTo>
                <a:cubicBezTo>
                  <a:pt x="8078254" y="3874093"/>
                  <a:pt x="8085762" y="3874093"/>
                  <a:pt x="8089516" y="3874093"/>
                </a:cubicBezTo>
                <a:cubicBezTo>
                  <a:pt x="8104532" y="3870336"/>
                  <a:pt x="8119547" y="3866578"/>
                  <a:pt x="8134562" y="3866578"/>
                </a:cubicBezTo>
                <a:cubicBezTo>
                  <a:pt x="8130808" y="3862820"/>
                  <a:pt x="8127054" y="3859063"/>
                  <a:pt x="8127054" y="3855305"/>
                </a:cubicBezTo>
                <a:cubicBezTo>
                  <a:pt x="8153332" y="3870336"/>
                  <a:pt x="8175854" y="3847790"/>
                  <a:pt x="8198378" y="3844032"/>
                </a:cubicBezTo>
                <a:cubicBezTo>
                  <a:pt x="8209639" y="3862820"/>
                  <a:pt x="8224654" y="3847790"/>
                  <a:pt x="8235916" y="3851548"/>
                </a:cubicBezTo>
                <a:cubicBezTo>
                  <a:pt x="8239670" y="3840275"/>
                  <a:pt x="8243424" y="3832760"/>
                  <a:pt x="8247177" y="3821487"/>
                </a:cubicBezTo>
                <a:cubicBezTo>
                  <a:pt x="8265946" y="3836517"/>
                  <a:pt x="8329762" y="3832760"/>
                  <a:pt x="8337270" y="3821487"/>
                </a:cubicBezTo>
                <a:cubicBezTo>
                  <a:pt x="8348531" y="3817729"/>
                  <a:pt x="8363546" y="3821487"/>
                  <a:pt x="8367300" y="3817729"/>
                </a:cubicBezTo>
                <a:cubicBezTo>
                  <a:pt x="8378562" y="3798941"/>
                  <a:pt x="8397331" y="3810214"/>
                  <a:pt x="8408592" y="3806456"/>
                </a:cubicBezTo>
                <a:cubicBezTo>
                  <a:pt x="8416100" y="3798941"/>
                  <a:pt x="8427361" y="3787668"/>
                  <a:pt x="8434869" y="3776395"/>
                </a:cubicBezTo>
                <a:cubicBezTo>
                  <a:pt x="8438623" y="3776395"/>
                  <a:pt x="8449884" y="3780153"/>
                  <a:pt x="8457392" y="3780153"/>
                </a:cubicBezTo>
                <a:cubicBezTo>
                  <a:pt x="8468654" y="3780153"/>
                  <a:pt x="8476161" y="3776395"/>
                  <a:pt x="8487423" y="3776395"/>
                </a:cubicBezTo>
                <a:cubicBezTo>
                  <a:pt x="8483669" y="3780153"/>
                  <a:pt x="8479915" y="3780153"/>
                  <a:pt x="8472407" y="3780153"/>
                </a:cubicBezTo>
                <a:cubicBezTo>
                  <a:pt x="8472407" y="3783911"/>
                  <a:pt x="8472407" y="3783911"/>
                  <a:pt x="8472407" y="3787668"/>
                </a:cubicBezTo>
                <a:cubicBezTo>
                  <a:pt x="8479915" y="3787668"/>
                  <a:pt x="8487423" y="3787668"/>
                  <a:pt x="8491177" y="3787668"/>
                </a:cubicBezTo>
                <a:cubicBezTo>
                  <a:pt x="8494930" y="3783911"/>
                  <a:pt x="8498684" y="3776395"/>
                  <a:pt x="8498684" y="3772638"/>
                </a:cubicBezTo>
                <a:cubicBezTo>
                  <a:pt x="8506192" y="3772638"/>
                  <a:pt x="8517453" y="3768880"/>
                  <a:pt x="8524961" y="3765123"/>
                </a:cubicBezTo>
                <a:cubicBezTo>
                  <a:pt x="8532469" y="3765123"/>
                  <a:pt x="8539976" y="3765123"/>
                  <a:pt x="8547484" y="3765123"/>
                </a:cubicBezTo>
                <a:cubicBezTo>
                  <a:pt x="8566253" y="3746335"/>
                  <a:pt x="8596284" y="3750092"/>
                  <a:pt x="8618807" y="3738819"/>
                </a:cubicBezTo>
                <a:cubicBezTo>
                  <a:pt x="8626315" y="3735062"/>
                  <a:pt x="8630068" y="3731304"/>
                  <a:pt x="8641330" y="3723789"/>
                </a:cubicBezTo>
                <a:cubicBezTo>
                  <a:pt x="8607545" y="3708758"/>
                  <a:pt x="8573761" y="3708758"/>
                  <a:pt x="8539976" y="3705001"/>
                </a:cubicBezTo>
                <a:cubicBezTo>
                  <a:pt x="8539976" y="3705001"/>
                  <a:pt x="8539976" y="3705001"/>
                  <a:pt x="8539976" y="3701243"/>
                </a:cubicBezTo>
                <a:cubicBezTo>
                  <a:pt x="8539976" y="3705001"/>
                  <a:pt x="8536223" y="3712516"/>
                  <a:pt x="8532469" y="3720031"/>
                </a:cubicBezTo>
                <a:cubicBezTo>
                  <a:pt x="8524961" y="3712516"/>
                  <a:pt x="8517453" y="3708758"/>
                  <a:pt x="8506192" y="3697486"/>
                </a:cubicBezTo>
                <a:cubicBezTo>
                  <a:pt x="8521207" y="3693728"/>
                  <a:pt x="8532469" y="3689970"/>
                  <a:pt x="8547484" y="3686213"/>
                </a:cubicBezTo>
                <a:cubicBezTo>
                  <a:pt x="8551238" y="3686213"/>
                  <a:pt x="8554992" y="3689970"/>
                  <a:pt x="8558746" y="3693728"/>
                </a:cubicBezTo>
                <a:cubicBezTo>
                  <a:pt x="8566253" y="3697486"/>
                  <a:pt x="8577515" y="3701243"/>
                  <a:pt x="8585022" y="3705001"/>
                </a:cubicBezTo>
                <a:cubicBezTo>
                  <a:pt x="8585022" y="3701243"/>
                  <a:pt x="8585022" y="3701243"/>
                  <a:pt x="8588776" y="3697486"/>
                </a:cubicBezTo>
                <a:cubicBezTo>
                  <a:pt x="8581269" y="3693728"/>
                  <a:pt x="8573761" y="3689970"/>
                  <a:pt x="8566253" y="3686213"/>
                </a:cubicBezTo>
                <a:cubicBezTo>
                  <a:pt x="8570007" y="3682455"/>
                  <a:pt x="8570007" y="3682455"/>
                  <a:pt x="8570007" y="3682455"/>
                </a:cubicBezTo>
                <a:cubicBezTo>
                  <a:pt x="8573761" y="3682455"/>
                  <a:pt x="8577515" y="3682455"/>
                  <a:pt x="8581269" y="3682455"/>
                </a:cubicBezTo>
                <a:cubicBezTo>
                  <a:pt x="8600038" y="3701243"/>
                  <a:pt x="8622561" y="3712516"/>
                  <a:pt x="8648838" y="3712516"/>
                </a:cubicBezTo>
                <a:cubicBezTo>
                  <a:pt x="8660099" y="3712516"/>
                  <a:pt x="8671361" y="3720031"/>
                  <a:pt x="8682622" y="3727547"/>
                </a:cubicBezTo>
                <a:cubicBezTo>
                  <a:pt x="8671361" y="3753850"/>
                  <a:pt x="8701391" y="3746335"/>
                  <a:pt x="8708899" y="3753850"/>
                </a:cubicBezTo>
                <a:cubicBezTo>
                  <a:pt x="8720161" y="3750092"/>
                  <a:pt x="8727668" y="3746335"/>
                  <a:pt x="8735176" y="3746335"/>
                </a:cubicBezTo>
                <a:cubicBezTo>
                  <a:pt x="8753945" y="3750092"/>
                  <a:pt x="8765207" y="3746335"/>
                  <a:pt x="8780222" y="3738819"/>
                </a:cubicBezTo>
                <a:cubicBezTo>
                  <a:pt x="8791483" y="3731304"/>
                  <a:pt x="8802745" y="3727547"/>
                  <a:pt x="8814006" y="3723789"/>
                </a:cubicBezTo>
                <a:cubicBezTo>
                  <a:pt x="8825268" y="3720031"/>
                  <a:pt x="8832776" y="3716274"/>
                  <a:pt x="8844037" y="3712516"/>
                </a:cubicBezTo>
                <a:cubicBezTo>
                  <a:pt x="8847791" y="3708758"/>
                  <a:pt x="8847791" y="3708758"/>
                  <a:pt x="8851545" y="3708758"/>
                </a:cubicBezTo>
                <a:cubicBezTo>
                  <a:pt x="8877822" y="3705001"/>
                  <a:pt x="8900345" y="3705001"/>
                  <a:pt x="8926622" y="3701243"/>
                </a:cubicBezTo>
                <a:cubicBezTo>
                  <a:pt x="8949145" y="3697486"/>
                  <a:pt x="8971668" y="3693728"/>
                  <a:pt x="8997944" y="3693728"/>
                </a:cubicBezTo>
                <a:cubicBezTo>
                  <a:pt x="9009206" y="3689970"/>
                  <a:pt x="9020467" y="3697486"/>
                  <a:pt x="9031729" y="3697486"/>
                </a:cubicBezTo>
                <a:cubicBezTo>
                  <a:pt x="9039237" y="3697486"/>
                  <a:pt x="9050498" y="3693728"/>
                  <a:pt x="9039237" y="3682455"/>
                </a:cubicBezTo>
                <a:cubicBezTo>
                  <a:pt x="9069267" y="3671182"/>
                  <a:pt x="9103052" y="3656152"/>
                  <a:pt x="9133083" y="3644879"/>
                </a:cubicBezTo>
                <a:cubicBezTo>
                  <a:pt x="9136836" y="3641122"/>
                  <a:pt x="9148098" y="3648637"/>
                  <a:pt x="9151852" y="3656152"/>
                </a:cubicBezTo>
                <a:cubicBezTo>
                  <a:pt x="9170621" y="3648637"/>
                  <a:pt x="9185636" y="3641122"/>
                  <a:pt x="9204405" y="3637364"/>
                </a:cubicBezTo>
                <a:cubicBezTo>
                  <a:pt x="9241944" y="3622334"/>
                  <a:pt x="9256959" y="3626091"/>
                  <a:pt x="9283236" y="3656152"/>
                </a:cubicBezTo>
                <a:cubicBezTo>
                  <a:pt x="9275728" y="3667425"/>
                  <a:pt x="9268221" y="3674940"/>
                  <a:pt x="9253205" y="3671182"/>
                </a:cubicBezTo>
                <a:cubicBezTo>
                  <a:pt x="9249451" y="3671182"/>
                  <a:pt x="9241944" y="3674940"/>
                  <a:pt x="9234436" y="3678698"/>
                </a:cubicBezTo>
                <a:cubicBezTo>
                  <a:pt x="9219421" y="3686213"/>
                  <a:pt x="9204405" y="3689970"/>
                  <a:pt x="9189390" y="3697486"/>
                </a:cubicBezTo>
                <a:cubicBezTo>
                  <a:pt x="9181882" y="3701243"/>
                  <a:pt x="9174375" y="3705001"/>
                  <a:pt x="9166867" y="3712516"/>
                </a:cubicBezTo>
                <a:cubicBezTo>
                  <a:pt x="9163113" y="3712516"/>
                  <a:pt x="9159359" y="3716274"/>
                  <a:pt x="9151852" y="3716274"/>
                </a:cubicBezTo>
                <a:cubicBezTo>
                  <a:pt x="9140590" y="3720031"/>
                  <a:pt x="9129329" y="3720031"/>
                  <a:pt x="9121821" y="3720031"/>
                </a:cubicBezTo>
                <a:cubicBezTo>
                  <a:pt x="9106806" y="3720031"/>
                  <a:pt x="9091790" y="3720031"/>
                  <a:pt x="9084283" y="3735062"/>
                </a:cubicBezTo>
                <a:cubicBezTo>
                  <a:pt x="9084283" y="3735062"/>
                  <a:pt x="9080529" y="3735062"/>
                  <a:pt x="9080529" y="3738819"/>
                </a:cubicBezTo>
                <a:cubicBezTo>
                  <a:pt x="9054252" y="3746335"/>
                  <a:pt x="9027975" y="3757607"/>
                  <a:pt x="9005452" y="3768880"/>
                </a:cubicBezTo>
                <a:cubicBezTo>
                  <a:pt x="8994191" y="3772638"/>
                  <a:pt x="8990437" y="3780153"/>
                  <a:pt x="8982929" y="3783911"/>
                </a:cubicBezTo>
                <a:cubicBezTo>
                  <a:pt x="8971668" y="3787668"/>
                  <a:pt x="8964160" y="3787668"/>
                  <a:pt x="8956652" y="3787668"/>
                </a:cubicBezTo>
                <a:cubicBezTo>
                  <a:pt x="8949145" y="3787668"/>
                  <a:pt x="8945391" y="3787668"/>
                  <a:pt x="8941637" y="3791426"/>
                </a:cubicBezTo>
                <a:cubicBezTo>
                  <a:pt x="8926622" y="3798941"/>
                  <a:pt x="8915360" y="3813971"/>
                  <a:pt x="8896591" y="3810214"/>
                </a:cubicBezTo>
                <a:cubicBezTo>
                  <a:pt x="8892837" y="3810214"/>
                  <a:pt x="8885329" y="3817729"/>
                  <a:pt x="8881576" y="3821487"/>
                </a:cubicBezTo>
                <a:cubicBezTo>
                  <a:pt x="8881576" y="3817729"/>
                  <a:pt x="8881576" y="3817729"/>
                  <a:pt x="8881576" y="3813971"/>
                </a:cubicBezTo>
                <a:cubicBezTo>
                  <a:pt x="8870314" y="3817729"/>
                  <a:pt x="8859052" y="3817729"/>
                  <a:pt x="8844037" y="3821487"/>
                </a:cubicBezTo>
                <a:cubicBezTo>
                  <a:pt x="8847791" y="3825244"/>
                  <a:pt x="8847791" y="3829002"/>
                  <a:pt x="8851545" y="3832760"/>
                </a:cubicBezTo>
                <a:cubicBezTo>
                  <a:pt x="8840283" y="3840275"/>
                  <a:pt x="8825268" y="3844032"/>
                  <a:pt x="8814006" y="3851548"/>
                </a:cubicBezTo>
                <a:cubicBezTo>
                  <a:pt x="8806499" y="3862820"/>
                  <a:pt x="8795237" y="3859063"/>
                  <a:pt x="8783976" y="3859063"/>
                </a:cubicBezTo>
                <a:cubicBezTo>
                  <a:pt x="8776468" y="3855305"/>
                  <a:pt x="8765207" y="3855305"/>
                  <a:pt x="8753945" y="3855305"/>
                </a:cubicBezTo>
                <a:cubicBezTo>
                  <a:pt x="8750191" y="3859063"/>
                  <a:pt x="8746437" y="3862820"/>
                  <a:pt x="8746437" y="3862820"/>
                </a:cubicBezTo>
                <a:cubicBezTo>
                  <a:pt x="8746437" y="3866578"/>
                  <a:pt x="8750191" y="3870336"/>
                  <a:pt x="8750191" y="3874093"/>
                </a:cubicBezTo>
                <a:cubicBezTo>
                  <a:pt x="8765207" y="3885366"/>
                  <a:pt x="8776468" y="3892881"/>
                  <a:pt x="8791483" y="3900396"/>
                </a:cubicBezTo>
                <a:cubicBezTo>
                  <a:pt x="8783976" y="3915427"/>
                  <a:pt x="8776468" y="3915427"/>
                  <a:pt x="8768960" y="3907912"/>
                </a:cubicBezTo>
                <a:cubicBezTo>
                  <a:pt x="8757699" y="3896639"/>
                  <a:pt x="8750191" y="3896639"/>
                  <a:pt x="8738930" y="3900396"/>
                </a:cubicBezTo>
                <a:cubicBezTo>
                  <a:pt x="8712653" y="3904154"/>
                  <a:pt x="8690130" y="3911669"/>
                  <a:pt x="8667607" y="3907912"/>
                </a:cubicBezTo>
                <a:cubicBezTo>
                  <a:pt x="8622561" y="3904154"/>
                  <a:pt x="8581269" y="3930457"/>
                  <a:pt x="8536223" y="3922942"/>
                </a:cubicBezTo>
                <a:cubicBezTo>
                  <a:pt x="8536223" y="3922942"/>
                  <a:pt x="8536223" y="3922942"/>
                  <a:pt x="8536223" y="3926700"/>
                </a:cubicBezTo>
                <a:cubicBezTo>
                  <a:pt x="8498684" y="3945488"/>
                  <a:pt x="8453638" y="3937973"/>
                  <a:pt x="8416100" y="3953003"/>
                </a:cubicBezTo>
                <a:cubicBezTo>
                  <a:pt x="8374808" y="3968033"/>
                  <a:pt x="8333516" y="3979306"/>
                  <a:pt x="8292224" y="3994337"/>
                </a:cubicBezTo>
                <a:cubicBezTo>
                  <a:pt x="8284716" y="3994337"/>
                  <a:pt x="8277208" y="3998094"/>
                  <a:pt x="8269700" y="4001852"/>
                </a:cubicBezTo>
                <a:cubicBezTo>
                  <a:pt x="8262192" y="4005609"/>
                  <a:pt x="8250931" y="4005609"/>
                  <a:pt x="8243424" y="4005609"/>
                </a:cubicBezTo>
                <a:cubicBezTo>
                  <a:pt x="8228408" y="4005609"/>
                  <a:pt x="8224654" y="4009367"/>
                  <a:pt x="8228408" y="4024398"/>
                </a:cubicBezTo>
                <a:cubicBezTo>
                  <a:pt x="8209639" y="4031913"/>
                  <a:pt x="8190870" y="4039428"/>
                  <a:pt x="8172100" y="4046943"/>
                </a:cubicBezTo>
                <a:cubicBezTo>
                  <a:pt x="8123300" y="4061974"/>
                  <a:pt x="8078254" y="4080762"/>
                  <a:pt x="8033208" y="4095792"/>
                </a:cubicBezTo>
                <a:cubicBezTo>
                  <a:pt x="8003178" y="4107065"/>
                  <a:pt x="7965640" y="4110822"/>
                  <a:pt x="7935609" y="4118338"/>
                </a:cubicBezTo>
                <a:cubicBezTo>
                  <a:pt x="7898070" y="4129611"/>
                  <a:pt x="7860532" y="4140883"/>
                  <a:pt x="7826748" y="4148399"/>
                </a:cubicBezTo>
                <a:cubicBezTo>
                  <a:pt x="7792963" y="4159671"/>
                  <a:pt x="7766686" y="4182217"/>
                  <a:pt x="7744163" y="4204763"/>
                </a:cubicBezTo>
                <a:cubicBezTo>
                  <a:pt x="7717886" y="4234824"/>
                  <a:pt x="7695364" y="4268642"/>
                  <a:pt x="7665332" y="4298703"/>
                </a:cubicBezTo>
                <a:cubicBezTo>
                  <a:pt x="7642810" y="4321249"/>
                  <a:pt x="7612779" y="4340037"/>
                  <a:pt x="7586502" y="4362582"/>
                </a:cubicBezTo>
                <a:cubicBezTo>
                  <a:pt x="7578994" y="4366340"/>
                  <a:pt x="7567733" y="4370097"/>
                  <a:pt x="7575240" y="4381370"/>
                </a:cubicBezTo>
                <a:cubicBezTo>
                  <a:pt x="7575240" y="4381370"/>
                  <a:pt x="7567733" y="4385128"/>
                  <a:pt x="7567733" y="4388886"/>
                </a:cubicBezTo>
                <a:cubicBezTo>
                  <a:pt x="7556472" y="4396401"/>
                  <a:pt x="7545210" y="4403916"/>
                  <a:pt x="7537702" y="4415189"/>
                </a:cubicBezTo>
                <a:cubicBezTo>
                  <a:pt x="7530194" y="4422704"/>
                  <a:pt x="7522687" y="4433977"/>
                  <a:pt x="7515179" y="4441492"/>
                </a:cubicBezTo>
                <a:cubicBezTo>
                  <a:pt x="7500164" y="4452765"/>
                  <a:pt x="7481394" y="4464038"/>
                  <a:pt x="7466380" y="4479068"/>
                </a:cubicBezTo>
                <a:cubicBezTo>
                  <a:pt x="7458872" y="4486583"/>
                  <a:pt x="7455118" y="4497856"/>
                  <a:pt x="7447610" y="4501614"/>
                </a:cubicBezTo>
                <a:cubicBezTo>
                  <a:pt x="7432595" y="4512887"/>
                  <a:pt x="7417580" y="4520402"/>
                  <a:pt x="7398810" y="4535432"/>
                </a:cubicBezTo>
                <a:cubicBezTo>
                  <a:pt x="7398810" y="4550463"/>
                  <a:pt x="7383795" y="4565493"/>
                  <a:pt x="7365026" y="4576766"/>
                </a:cubicBezTo>
                <a:cubicBezTo>
                  <a:pt x="7346256" y="4591796"/>
                  <a:pt x="7334995" y="4610584"/>
                  <a:pt x="7319980" y="4621857"/>
                </a:cubicBezTo>
                <a:cubicBezTo>
                  <a:pt x="7312472" y="4629372"/>
                  <a:pt x="7301210" y="4633130"/>
                  <a:pt x="7293703" y="4640645"/>
                </a:cubicBezTo>
                <a:cubicBezTo>
                  <a:pt x="7289949" y="4644403"/>
                  <a:pt x="7282442" y="4648160"/>
                  <a:pt x="7282442" y="4651918"/>
                </a:cubicBezTo>
                <a:cubicBezTo>
                  <a:pt x="7286195" y="4670706"/>
                  <a:pt x="7271180" y="4670706"/>
                  <a:pt x="7263672" y="4670706"/>
                </a:cubicBezTo>
                <a:cubicBezTo>
                  <a:pt x="7244903" y="4674464"/>
                  <a:pt x="7233642" y="4678221"/>
                  <a:pt x="7237396" y="4697009"/>
                </a:cubicBezTo>
                <a:cubicBezTo>
                  <a:pt x="7237396" y="4700767"/>
                  <a:pt x="7233642" y="4704525"/>
                  <a:pt x="7229888" y="4708282"/>
                </a:cubicBezTo>
                <a:cubicBezTo>
                  <a:pt x="7214872" y="4719555"/>
                  <a:pt x="7196103" y="4734585"/>
                  <a:pt x="7181088" y="4745858"/>
                </a:cubicBezTo>
                <a:cubicBezTo>
                  <a:pt x="7166072" y="4760889"/>
                  <a:pt x="7151057" y="4772161"/>
                  <a:pt x="7136042" y="4783434"/>
                </a:cubicBezTo>
                <a:cubicBezTo>
                  <a:pt x="7132288" y="4787192"/>
                  <a:pt x="7128534" y="4787192"/>
                  <a:pt x="7128534" y="4790950"/>
                </a:cubicBezTo>
                <a:cubicBezTo>
                  <a:pt x="7128534" y="4809738"/>
                  <a:pt x="7109765" y="4817253"/>
                  <a:pt x="7102258" y="4824768"/>
                </a:cubicBezTo>
                <a:cubicBezTo>
                  <a:pt x="7083488" y="4832283"/>
                  <a:pt x="7072227" y="4847314"/>
                  <a:pt x="7060965" y="4862344"/>
                </a:cubicBezTo>
                <a:cubicBezTo>
                  <a:pt x="7053458" y="4866102"/>
                  <a:pt x="7045950" y="4866102"/>
                  <a:pt x="7038442" y="4869859"/>
                </a:cubicBezTo>
                <a:cubicBezTo>
                  <a:pt x="7042196" y="4884890"/>
                  <a:pt x="7027181" y="4892405"/>
                  <a:pt x="7015919" y="4903678"/>
                </a:cubicBezTo>
                <a:cubicBezTo>
                  <a:pt x="6993396" y="4918708"/>
                  <a:pt x="6967119" y="4933739"/>
                  <a:pt x="6948350" y="4952527"/>
                </a:cubicBezTo>
                <a:cubicBezTo>
                  <a:pt x="6933335" y="4963799"/>
                  <a:pt x="6922073" y="4982587"/>
                  <a:pt x="6907058" y="4993860"/>
                </a:cubicBezTo>
                <a:cubicBezTo>
                  <a:pt x="6903304" y="4997618"/>
                  <a:pt x="6895797" y="5001376"/>
                  <a:pt x="6892043" y="5008891"/>
                </a:cubicBezTo>
                <a:cubicBezTo>
                  <a:pt x="6884535" y="5012648"/>
                  <a:pt x="6880781" y="5020164"/>
                  <a:pt x="6873274" y="5027679"/>
                </a:cubicBezTo>
                <a:cubicBezTo>
                  <a:pt x="6865766" y="5035194"/>
                  <a:pt x="6858258" y="5042709"/>
                  <a:pt x="6850751" y="5046467"/>
                </a:cubicBezTo>
                <a:cubicBezTo>
                  <a:pt x="6850751" y="5050224"/>
                  <a:pt x="6850751" y="5050224"/>
                  <a:pt x="6846997" y="5050224"/>
                </a:cubicBezTo>
                <a:cubicBezTo>
                  <a:pt x="6813212" y="5069012"/>
                  <a:pt x="6794443" y="5106589"/>
                  <a:pt x="6764412" y="5129134"/>
                </a:cubicBezTo>
                <a:cubicBezTo>
                  <a:pt x="6734382" y="5155437"/>
                  <a:pt x="6704351" y="5185498"/>
                  <a:pt x="6678074" y="5211802"/>
                </a:cubicBezTo>
                <a:cubicBezTo>
                  <a:pt x="6648043" y="5238105"/>
                  <a:pt x="6618013" y="5264408"/>
                  <a:pt x="6591736" y="5290711"/>
                </a:cubicBezTo>
                <a:cubicBezTo>
                  <a:pt x="6561705" y="5317015"/>
                  <a:pt x="6531674" y="5343318"/>
                  <a:pt x="6505398" y="5373379"/>
                </a:cubicBezTo>
                <a:cubicBezTo>
                  <a:pt x="6482875" y="5392167"/>
                  <a:pt x="6464105" y="5410955"/>
                  <a:pt x="6445336" y="5429743"/>
                </a:cubicBezTo>
                <a:cubicBezTo>
                  <a:pt x="6434075" y="5441016"/>
                  <a:pt x="6419059" y="5448531"/>
                  <a:pt x="6407798" y="5456046"/>
                </a:cubicBezTo>
                <a:cubicBezTo>
                  <a:pt x="6400290" y="5463561"/>
                  <a:pt x="6396536" y="5471076"/>
                  <a:pt x="6389029" y="5478592"/>
                </a:cubicBezTo>
                <a:cubicBezTo>
                  <a:pt x="6370260" y="5497380"/>
                  <a:pt x="6347736" y="5519925"/>
                  <a:pt x="6328967" y="5542471"/>
                </a:cubicBezTo>
                <a:cubicBezTo>
                  <a:pt x="6321460" y="5553744"/>
                  <a:pt x="6310198" y="5565017"/>
                  <a:pt x="6302690" y="5576289"/>
                </a:cubicBezTo>
                <a:cubicBezTo>
                  <a:pt x="6302690" y="5583805"/>
                  <a:pt x="6302690" y="5591320"/>
                  <a:pt x="6302690" y="5602593"/>
                </a:cubicBezTo>
                <a:cubicBezTo>
                  <a:pt x="6287675" y="5591320"/>
                  <a:pt x="6280167" y="5595077"/>
                  <a:pt x="6268906" y="5602593"/>
                </a:cubicBezTo>
                <a:cubicBezTo>
                  <a:pt x="6238875" y="5621381"/>
                  <a:pt x="6212598" y="5643926"/>
                  <a:pt x="6193829" y="5673987"/>
                </a:cubicBezTo>
                <a:cubicBezTo>
                  <a:pt x="6186322" y="5681502"/>
                  <a:pt x="6171306" y="5685260"/>
                  <a:pt x="6160045" y="5689018"/>
                </a:cubicBezTo>
                <a:cubicBezTo>
                  <a:pt x="6137522" y="5689018"/>
                  <a:pt x="6114999" y="5689018"/>
                  <a:pt x="6096229" y="5689018"/>
                </a:cubicBezTo>
                <a:cubicBezTo>
                  <a:pt x="6088722" y="5689018"/>
                  <a:pt x="6077460" y="5681502"/>
                  <a:pt x="6069953" y="5681502"/>
                </a:cubicBezTo>
                <a:cubicBezTo>
                  <a:pt x="6088722" y="5655199"/>
                  <a:pt x="6099983" y="5632654"/>
                  <a:pt x="6114999" y="5610108"/>
                </a:cubicBezTo>
                <a:cubicBezTo>
                  <a:pt x="6111245" y="5610108"/>
                  <a:pt x="6111245" y="5606350"/>
                  <a:pt x="6107491" y="5606350"/>
                </a:cubicBezTo>
                <a:cubicBezTo>
                  <a:pt x="6088722" y="5613865"/>
                  <a:pt x="6062445" y="5617623"/>
                  <a:pt x="6054937" y="5647684"/>
                </a:cubicBezTo>
                <a:cubicBezTo>
                  <a:pt x="6051183" y="5651442"/>
                  <a:pt x="6043676" y="5658957"/>
                  <a:pt x="6039922" y="5662714"/>
                </a:cubicBezTo>
                <a:cubicBezTo>
                  <a:pt x="6036168" y="5666472"/>
                  <a:pt x="6032414" y="5670230"/>
                  <a:pt x="6028660" y="5677745"/>
                </a:cubicBezTo>
                <a:cubicBezTo>
                  <a:pt x="6024907" y="5681502"/>
                  <a:pt x="6021153" y="5689018"/>
                  <a:pt x="6017399" y="5689018"/>
                </a:cubicBezTo>
                <a:cubicBezTo>
                  <a:pt x="5987368" y="5689018"/>
                  <a:pt x="5957338" y="5689018"/>
                  <a:pt x="5927307" y="5689018"/>
                </a:cubicBezTo>
                <a:cubicBezTo>
                  <a:pt x="5927307" y="5685260"/>
                  <a:pt x="5927307" y="5685260"/>
                  <a:pt x="5927307" y="5685260"/>
                </a:cubicBezTo>
                <a:cubicBezTo>
                  <a:pt x="5931061" y="5681502"/>
                  <a:pt x="5934815" y="5677745"/>
                  <a:pt x="5942322" y="5673987"/>
                </a:cubicBezTo>
                <a:cubicBezTo>
                  <a:pt x="5953584" y="5670230"/>
                  <a:pt x="5968599" y="5662714"/>
                  <a:pt x="5968599" y="5643926"/>
                </a:cubicBezTo>
                <a:cubicBezTo>
                  <a:pt x="5972353" y="5640169"/>
                  <a:pt x="5976107" y="5636411"/>
                  <a:pt x="5983614" y="5632654"/>
                </a:cubicBezTo>
                <a:cubicBezTo>
                  <a:pt x="5987368" y="5628896"/>
                  <a:pt x="5991122" y="5625138"/>
                  <a:pt x="5998630" y="5617623"/>
                </a:cubicBezTo>
                <a:cubicBezTo>
                  <a:pt x="6006137" y="5625138"/>
                  <a:pt x="6013645" y="5628896"/>
                  <a:pt x="6024907" y="5632654"/>
                </a:cubicBezTo>
                <a:cubicBezTo>
                  <a:pt x="6024907" y="5632654"/>
                  <a:pt x="6028660" y="5628896"/>
                  <a:pt x="6028660" y="5628896"/>
                </a:cubicBezTo>
                <a:cubicBezTo>
                  <a:pt x="6024907" y="5625138"/>
                  <a:pt x="6017399" y="5617623"/>
                  <a:pt x="6013645" y="5613865"/>
                </a:cubicBezTo>
                <a:cubicBezTo>
                  <a:pt x="6013645" y="5610108"/>
                  <a:pt x="6013645" y="5610108"/>
                  <a:pt x="6017399" y="5602593"/>
                </a:cubicBezTo>
                <a:cubicBezTo>
                  <a:pt x="6013645" y="5602593"/>
                  <a:pt x="6013645" y="5602593"/>
                  <a:pt x="6009891" y="5602593"/>
                </a:cubicBezTo>
                <a:cubicBezTo>
                  <a:pt x="6002384" y="5606350"/>
                  <a:pt x="5991122" y="5610108"/>
                  <a:pt x="5983614" y="5606350"/>
                </a:cubicBezTo>
                <a:cubicBezTo>
                  <a:pt x="5957338" y="5602593"/>
                  <a:pt x="5934815" y="5613865"/>
                  <a:pt x="5923553" y="5632654"/>
                </a:cubicBezTo>
                <a:cubicBezTo>
                  <a:pt x="5908538" y="5651442"/>
                  <a:pt x="5889769" y="5670230"/>
                  <a:pt x="5874753" y="5685260"/>
                </a:cubicBezTo>
                <a:cubicBezTo>
                  <a:pt x="5870999" y="5689018"/>
                  <a:pt x="5863492" y="5689018"/>
                  <a:pt x="5859738" y="5689018"/>
                </a:cubicBezTo>
                <a:cubicBezTo>
                  <a:pt x="5840969" y="5689018"/>
                  <a:pt x="5818446" y="5689018"/>
                  <a:pt x="5799676" y="5689018"/>
                </a:cubicBezTo>
                <a:cubicBezTo>
                  <a:pt x="5792169" y="5689018"/>
                  <a:pt x="5784661" y="5681502"/>
                  <a:pt x="5777153" y="5681502"/>
                </a:cubicBezTo>
                <a:cubicBezTo>
                  <a:pt x="5773400" y="5681502"/>
                  <a:pt x="5769646" y="5681502"/>
                  <a:pt x="5762138" y="5681502"/>
                </a:cubicBezTo>
                <a:cubicBezTo>
                  <a:pt x="5754630" y="5685260"/>
                  <a:pt x="5747123" y="5689018"/>
                  <a:pt x="5735861" y="5692775"/>
                </a:cubicBezTo>
                <a:cubicBezTo>
                  <a:pt x="5739615" y="5673987"/>
                  <a:pt x="5739615" y="5673987"/>
                  <a:pt x="5773400" y="5673987"/>
                </a:cubicBezTo>
                <a:cubicBezTo>
                  <a:pt x="5777153" y="5662714"/>
                  <a:pt x="5784661" y="5655199"/>
                  <a:pt x="5788415" y="5640169"/>
                </a:cubicBezTo>
                <a:cubicBezTo>
                  <a:pt x="5777153" y="5643926"/>
                  <a:pt x="5769646" y="5643926"/>
                  <a:pt x="5762138" y="5643926"/>
                </a:cubicBezTo>
                <a:cubicBezTo>
                  <a:pt x="5762138" y="5643926"/>
                  <a:pt x="5762138" y="5640169"/>
                  <a:pt x="5758384" y="5640169"/>
                </a:cubicBezTo>
                <a:cubicBezTo>
                  <a:pt x="5788415" y="5617623"/>
                  <a:pt x="5814692" y="5598835"/>
                  <a:pt x="5840969" y="5576289"/>
                </a:cubicBezTo>
                <a:cubicBezTo>
                  <a:pt x="5859738" y="5561259"/>
                  <a:pt x="5874753" y="5546229"/>
                  <a:pt x="5889769" y="5531198"/>
                </a:cubicBezTo>
                <a:cubicBezTo>
                  <a:pt x="5893522" y="5527441"/>
                  <a:pt x="5893522" y="5519925"/>
                  <a:pt x="5897276" y="5512410"/>
                </a:cubicBezTo>
                <a:cubicBezTo>
                  <a:pt x="5893522" y="5512410"/>
                  <a:pt x="5893522" y="5508652"/>
                  <a:pt x="5889769" y="5508652"/>
                </a:cubicBezTo>
                <a:cubicBezTo>
                  <a:pt x="5855984" y="5538713"/>
                  <a:pt x="5818446" y="5568774"/>
                  <a:pt x="5780907" y="5598835"/>
                </a:cubicBezTo>
                <a:cubicBezTo>
                  <a:pt x="5762138" y="5613865"/>
                  <a:pt x="5743369" y="5632654"/>
                  <a:pt x="5724600" y="5647684"/>
                </a:cubicBezTo>
                <a:cubicBezTo>
                  <a:pt x="5720846" y="5651442"/>
                  <a:pt x="5717092" y="5658957"/>
                  <a:pt x="5717092" y="5662714"/>
                </a:cubicBezTo>
                <a:cubicBezTo>
                  <a:pt x="5713338" y="5677745"/>
                  <a:pt x="5698323" y="5689018"/>
                  <a:pt x="5683308" y="5689018"/>
                </a:cubicBezTo>
                <a:cubicBezTo>
                  <a:pt x="5664538" y="5689018"/>
                  <a:pt x="5645769" y="5689018"/>
                  <a:pt x="5627000" y="5689018"/>
                </a:cubicBezTo>
                <a:cubicBezTo>
                  <a:pt x="5645769" y="5662714"/>
                  <a:pt x="5664538" y="5640169"/>
                  <a:pt x="5683308" y="5613865"/>
                </a:cubicBezTo>
                <a:cubicBezTo>
                  <a:pt x="5687061" y="5610108"/>
                  <a:pt x="5694569" y="5602593"/>
                  <a:pt x="5702077" y="5598835"/>
                </a:cubicBezTo>
                <a:cubicBezTo>
                  <a:pt x="5720846" y="5587562"/>
                  <a:pt x="5709584" y="5568774"/>
                  <a:pt x="5713338" y="5553744"/>
                </a:cubicBezTo>
                <a:cubicBezTo>
                  <a:pt x="5713338" y="5553744"/>
                  <a:pt x="5709584" y="5549986"/>
                  <a:pt x="5709584" y="5549986"/>
                </a:cubicBezTo>
                <a:cubicBezTo>
                  <a:pt x="5694569" y="5557501"/>
                  <a:pt x="5675800" y="5568774"/>
                  <a:pt x="5660785" y="5580047"/>
                </a:cubicBezTo>
                <a:cubicBezTo>
                  <a:pt x="5672046" y="5557501"/>
                  <a:pt x="5687061" y="5538713"/>
                  <a:pt x="5698323" y="5519925"/>
                </a:cubicBezTo>
                <a:cubicBezTo>
                  <a:pt x="5698323" y="5516168"/>
                  <a:pt x="5698323" y="5516168"/>
                  <a:pt x="5694569" y="5516168"/>
                </a:cubicBezTo>
                <a:cubicBezTo>
                  <a:pt x="5687061" y="5516168"/>
                  <a:pt x="5679554" y="5516168"/>
                  <a:pt x="5675800" y="5516168"/>
                </a:cubicBezTo>
                <a:cubicBezTo>
                  <a:pt x="5672046" y="5527441"/>
                  <a:pt x="5672046" y="5534956"/>
                  <a:pt x="5672046" y="5542471"/>
                </a:cubicBezTo>
                <a:cubicBezTo>
                  <a:pt x="5668292" y="5542471"/>
                  <a:pt x="5668292" y="5538713"/>
                  <a:pt x="5668292" y="5538713"/>
                </a:cubicBezTo>
                <a:cubicBezTo>
                  <a:pt x="5660785" y="5538713"/>
                  <a:pt x="5653277" y="5542471"/>
                  <a:pt x="5645769" y="5546229"/>
                </a:cubicBezTo>
                <a:cubicBezTo>
                  <a:pt x="5634508" y="5553744"/>
                  <a:pt x="5627000" y="5565017"/>
                  <a:pt x="5615738" y="5572532"/>
                </a:cubicBezTo>
                <a:cubicBezTo>
                  <a:pt x="5611985" y="5576289"/>
                  <a:pt x="5604477" y="5576289"/>
                  <a:pt x="5596969" y="5572532"/>
                </a:cubicBezTo>
                <a:cubicBezTo>
                  <a:pt x="5600723" y="5572532"/>
                  <a:pt x="5604477" y="5568774"/>
                  <a:pt x="5604477" y="5565017"/>
                </a:cubicBezTo>
                <a:cubicBezTo>
                  <a:pt x="5596969" y="5549986"/>
                  <a:pt x="5604477" y="5546229"/>
                  <a:pt x="5619492" y="5549986"/>
                </a:cubicBezTo>
                <a:cubicBezTo>
                  <a:pt x="5623246" y="5549986"/>
                  <a:pt x="5627000" y="5538713"/>
                  <a:pt x="5627000" y="5534956"/>
                </a:cubicBezTo>
                <a:cubicBezTo>
                  <a:pt x="5623246" y="5531198"/>
                  <a:pt x="5615738" y="5523683"/>
                  <a:pt x="5611985" y="5527441"/>
                </a:cubicBezTo>
                <a:cubicBezTo>
                  <a:pt x="5600723" y="5534956"/>
                  <a:pt x="5589462" y="5542471"/>
                  <a:pt x="5578200" y="5553744"/>
                </a:cubicBezTo>
                <a:cubicBezTo>
                  <a:pt x="5570692" y="5557501"/>
                  <a:pt x="5570692" y="5568774"/>
                  <a:pt x="5559431" y="5561259"/>
                </a:cubicBezTo>
                <a:cubicBezTo>
                  <a:pt x="5555677" y="5557501"/>
                  <a:pt x="5540662" y="5572532"/>
                  <a:pt x="5533154" y="5576289"/>
                </a:cubicBezTo>
                <a:cubicBezTo>
                  <a:pt x="5529400" y="5580047"/>
                  <a:pt x="5525646" y="5587562"/>
                  <a:pt x="5521893" y="5591320"/>
                </a:cubicBezTo>
                <a:cubicBezTo>
                  <a:pt x="5506877" y="5598835"/>
                  <a:pt x="5491862" y="5606350"/>
                  <a:pt x="5488108" y="5625138"/>
                </a:cubicBezTo>
                <a:cubicBezTo>
                  <a:pt x="5488108" y="5628896"/>
                  <a:pt x="5476847" y="5632654"/>
                  <a:pt x="5476847" y="5628896"/>
                </a:cubicBezTo>
                <a:cubicBezTo>
                  <a:pt x="5465585" y="5613865"/>
                  <a:pt x="5450570" y="5621381"/>
                  <a:pt x="5435554" y="5628896"/>
                </a:cubicBezTo>
                <a:cubicBezTo>
                  <a:pt x="5431801" y="5617623"/>
                  <a:pt x="5431801" y="5610108"/>
                  <a:pt x="5428047" y="5602593"/>
                </a:cubicBezTo>
                <a:cubicBezTo>
                  <a:pt x="5439308" y="5595077"/>
                  <a:pt x="5454324" y="5587562"/>
                  <a:pt x="5465585" y="5580047"/>
                </a:cubicBezTo>
                <a:cubicBezTo>
                  <a:pt x="5469339" y="5572532"/>
                  <a:pt x="5469339" y="5565017"/>
                  <a:pt x="5473093" y="5557501"/>
                </a:cubicBezTo>
                <a:cubicBezTo>
                  <a:pt x="5465585" y="5557501"/>
                  <a:pt x="5450570" y="5546229"/>
                  <a:pt x="5446816" y="5549986"/>
                </a:cubicBezTo>
                <a:cubicBezTo>
                  <a:pt x="5428047" y="5565017"/>
                  <a:pt x="5409278" y="5568774"/>
                  <a:pt x="5390508" y="5568774"/>
                </a:cubicBezTo>
                <a:cubicBezTo>
                  <a:pt x="5386754" y="5568774"/>
                  <a:pt x="5386754" y="5572532"/>
                  <a:pt x="5386754" y="5572532"/>
                </a:cubicBezTo>
                <a:cubicBezTo>
                  <a:pt x="5383001" y="5572532"/>
                  <a:pt x="5383001" y="5572532"/>
                  <a:pt x="5379247" y="5572532"/>
                </a:cubicBezTo>
                <a:cubicBezTo>
                  <a:pt x="5394262" y="5538713"/>
                  <a:pt x="5435554" y="5523683"/>
                  <a:pt x="5443062" y="5482349"/>
                </a:cubicBezTo>
                <a:cubicBezTo>
                  <a:pt x="5420539" y="5493622"/>
                  <a:pt x="5398016" y="5504895"/>
                  <a:pt x="5375493" y="5519925"/>
                </a:cubicBezTo>
                <a:cubicBezTo>
                  <a:pt x="5379247" y="5508652"/>
                  <a:pt x="5383001" y="5501137"/>
                  <a:pt x="5386754" y="5493622"/>
                </a:cubicBezTo>
                <a:cubicBezTo>
                  <a:pt x="5383001" y="5489864"/>
                  <a:pt x="5379247" y="5489864"/>
                  <a:pt x="5379247" y="5489864"/>
                </a:cubicBezTo>
                <a:cubicBezTo>
                  <a:pt x="5364231" y="5501137"/>
                  <a:pt x="5349216" y="5516168"/>
                  <a:pt x="5334201" y="5527441"/>
                </a:cubicBezTo>
                <a:cubicBezTo>
                  <a:pt x="5322939" y="5534956"/>
                  <a:pt x="5311678" y="5538713"/>
                  <a:pt x="5300416" y="5546229"/>
                </a:cubicBezTo>
                <a:cubicBezTo>
                  <a:pt x="5296662" y="5519925"/>
                  <a:pt x="5311678" y="5512410"/>
                  <a:pt x="5326693" y="5504895"/>
                </a:cubicBezTo>
                <a:cubicBezTo>
                  <a:pt x="5337955" y="5497380"/>
                  <a:pt x="5345462" y="5489864"/>
                  <a:pt x="5337955" y="5471076"/>
                </a:cubicBezTo>
                <a:cubicBezTo>
                  <a:pt x="5334201" y="5467319"/>
                  <a:pt x="5337955" y="5459804"/>
                  <a:pt x="5337955" y="5456046"/>
                </a:cubicBezTo>
                <a:cubicBezTo>
                  <a:pt x="5311678" y="5444773"/>
                  <a:pt x="5300416" y="5478592"/>
                  <a:pt x="5277893" y="5471076"/>
                </a:cubicBezTo>
                <a:cubicBezTo>
                  <a:pt x="5277893" y="5456046"/>
                  <a:pt x="5277893" y="5441016"/>
                  <a:pt x="5281647" y="5425985"/>
                </a:cubicBezTo>
                <a:cubicBezTo>
                  <a:pt x="5281647" y="5418470"/>
                  <a:pt x="5292909" y="5410955"/>
                  <a:pt x="5300416" y="5407197"/>
                </a:cubicBezTo>
                <a:cubicBezTo>
                  <a:pt x="5311678" y="5399682"/>
                  <a:pt x="5322939" y="5395924"/>
                  <a:pt x="5326693" y="5380894"/>
                </a:cubicBezTo>
                <a:cubicBezTo>
                  <a:pt x="5334201" y="5373379"/>
                  <a:pt x="5341708" y="5369621"/>
                  <a:pt x="5349216" y="5362106"/>
                </a:cubicBezTo>
                <a:cubicBezTo>
                  <a:pt x="5337955" y="5358348"/>
                  <a:pt x="5337955" y="5358348"/>
                  <a:pt x="5322939" y="5377136"/>
                </a:cubicBezTo>
                <a:cubicBezTo>
                  <a:pt x="5307924" y="5369621"/>
                  <a:pt x="5311678" y="5358348"/>
                  <a:pt x="5315432" y="5350833"/>
                </a:cubicBezTo>
                <a:cubicBezTo>
                  <a:pt x="5319185" y="5339560"/>
                  <a:pt x="5322939" y="5332045"/>
                  <a:pt x="5326693" y="5320772"/>
                </a:cubicBezTo>
                <a:cubicBezTo>
                  <a:pt x="5304170" y="5332045"/>
                  <a:pt x="5285401" y="5339560"/>
                  <a:pt x="5270386" y="5362106"/>
                </a:cubicBezTo>
                <a:cubicBezTo>
                  <a:pt x="5266632" y="5365863"/>
                  <a:pt x="5262878" y="5369621"/>
                  <a:pt x="5255370" y="5373379"/>
                </a:cubicBezTo>
                <a:cubicBezTo>
                  <a:pt x="5251616" y="5377136"/>
                  <a:pt x="5244109" y="5377136"/>
                  <a:pt x="5236601" y="5384651"/>
                </a:cubicBezTo>
                <a:cubicBezTo>
                  <a:pt x="5225340" y="5395924"/>
                  <a:pt x="5210324" y="5407197"/>
                  <a:pt x="5195309" y="5418470"/>
                </a:cubicBezTo>
                <a:cubicBezTo>
                  <a:pt x="5191555" y="5422228"/>
                  <a:pt x="5184047" y="5422228"/>
                  <a:pt x="5180294" y="5422228"/>
                </a:cubicBezTo>
                <a:cubicBezTo>
                  <a:pt x="5172786" y="5441016"/>
                  <a:pt x="5165278" y="5456046"/>
                  <a:pt x="5157771" y="5471076"/>
                </a:cubicBezTo>
                <a:cubicBezTo>
                  <a:pt x="5150263" y="5471076"/>
                  <a:pt x="5146509" y="5471076"/>
                  <a:pt x="5139001" y="5471076"/>
                </a:cubicBezTo>
                <a:cubicBezTo>
                  <a:pt x="5139001" y="5467319"/>
                  <a:pt x="5139001" y="5463561"/>
                  <a:pt x="5139001" y="5459804"/>
                </a:cubicBezTo>
                <a:cubicBezTo>
                  <a:pt x="5131494" y="5463561"/>
                  <a:pt x="5127740" y="5467319"/>
                  <a:pt x="5123986" y="5471076"/>
                </a:cubicBezTo>
                <a:cubicBezTo>
                  <a:pt x="5097709" y="5459804"/>
                  <a:pt x="5097709" y="5459804"/>
                  <a:pt x="5090201" y="5478592"/>
                </a:cubicBezTo>
                <a:cubicBezTo>
                  <a:pt x="5060171" y="5478592"/>
                  <a:pt x="5048909" y="5504895"/>
                  <a:pt x="5033894" y="5519925"/>
                </a:cubicBezTo>
                <a:cubicBezTo>
                  <a:pt x="5030140" y="5516168"/>
                  <a:pt x="5026386" y="5508652"/>
                  <a:pt x="5022632" y="5501137"/>
                </a:cubicBezTo>
                <a:cubicBezTo>
                  <a:pt x="5030140" y="5493622"/>
                  <a:pt x="5037648" y="5482349"/>
                  <a:pt x="5045155" y="5467319"/>
                </a:cubicBezTo>
                <a:cubicBezTo>
                  <a:pt x="5063925" y="5467319"/>
                  <a:pt x="5082694" y="5456046"/>
                  <a:pt x="5090201" y="5437258"/>
                </a:cubicBezTo>
                <a:cubicBezTo>
                  <a:pt x="5082694" y="5437258"/>
                  <a:pt x="5078940" y="5437258"/>
                  <a:pt x="5075186" y="5441016"/>
                </a:cubicBezTo>
                <a:cubicBezTo>
                  <a:pt x="5071432" y="5441016"/>
                  <a:pt x="5067678" y="5444773"/>
                  <a:pt x="5060171" y="5441016"/>
                </a:cubicBezTo>
                <a:cubicBezTo>
                  <a:pt x="5063925" y="5437258"/>
                  <a:pt x="5067678" y="5433500"/>
                  <a:pt x="5071432" y="5429743"/>
                </a:cubicBezTo>
                <a:cubicBezTo>
                  <a:pt x="5067678" y="5425985"/>
                  <a:pt x="5060171" y="5425985"/>
                  <a:pt x="5056417" y="5425985"/>
                </a:cubicBezTo>
                <a:cubicBezTo>
                  <a:pt x="5060171" y="5418470"/>
                  <a:pt x="5063925" y="5410955"/>
                  <a:pt x="5067678" y="5399682"/>
                </a:cubicBezTo>
                <a:cubicBezTo>
                  <a:pt x="5048909" y="5407197"/>
                  <a:pt x="5015125" y="5414712"/>
                  <a:pt x="5003863" y="5410955"/>
                </a:cubicBezTo>
                <a:cubicBezTo>
                  <a:pt x="5018879" y="5403439"/>
                  <a:pt x="5033894" y="5395924"/>
                  <a:pt x="5052663" y="5388409"/>
                </a:cubicBezTo>
                <a:cubicBezTo>
                  <a:pt x="5041402" y="5384651"/>
                  <a:pt x="5037648" y="5384651"/>
                  <a:pt x="5033894" y="5380894"/>
                </a:cubicBezTo>
                <a:cubicBezTo>
                  <a:pt x="5033894" y="5369621"/>
                  <a:pt x="5033894" y="5358348"/>
                  <a:pt x="5033894" y="5347075"/>
                </a:cubicBezTo>
                <a:cubicBezTo>
                  <a:pt x="5030140" y="5332045"/>
                  <a:pt x="5030140" y="5320772"/>
                  <a:pt x="5030140" y="5305742"/>
                </a:cubicBezTo>
                <a:cubicBezTo>
                  <a:pt x="5030140" y="5301984"/>
                  <a:pt x="5041402" y="5294469"/>
                  <a:pt x="5048909" y="5294469"/>
                </a:cubicBezTo>
                <a:cubicBezTo>
                  <a:pt x="5052663" y="5290711"/>
                  <a:pt x="5060171" y="5290711"/>
                  <a:pt x="5063925" y="5290711"/>
                </a:cubicBezTo>
                <a:cubicBezTo>
                  <a:pt x="5067678" y="5275681"/>
                  <a:pt x="5067678" y="5260650"/>
                  <a:pt x="5067678" y="5245620"/>
                </a:cubicBezTo>
                <a:cubicBezTo>
                  <a:pt x="5067678" y="5241862"/>
                  <a:pt x="5071432" y="5241862"/>
                  <a:pt x="5071432" y="5241862"/>
                </a:cubicBezTo>
                <a:cubicBezTo>
                  <a:pt x="5105217" y="5234347"/>
                  <a:pt x="5112724" y="5208044"/>
                  <a:pt x="5123986" y="5185498"/>
                </a:cubicBezTo>
                <a:cubicBezTo>
                  <a:pt x="5127740" y="5189256"/>
                  <a:pt x="5131494" y="5196771"/>
                  <a:pt x="5135247" y="5193013"/>
                </a:cubicBezTo>
                <a:cubicBezTo>
                  <a:pt x="5142755" y="5193013"/>
                  <a:pt x="5146509" y="5185498"/>
                  <a:pt x="5150263" y="5185498"/>
                </a:cubicBezTo>
                <a:cubicBezTo>
                  <a:pt x="5172786" y="5174225"/>
                  <a:pt x="5176540" y="5144165"/>
                  <a:pt x="5202817" y="5140407"/>
                </a:cubicBezTo>
                <a:cubicBezTo>
                  <a:pt x="5206570" y="5140407"/>
                  <a:pt x="5206570" y="5136649"/>
                  <a:pt x="5210324" y="5136649"/>
                </a:cubicBezTo>
                <a:cubicBezTo>
                  <a:pt x="5236601" y="5095316"/>
                  <a:pt x="5277893" y="5069012"/>
                  <a:pt x="5315432" y="5038952"/>
                </a:cubicBezTo>
                <a:cubicBezTo>
                  <a:pt x="5319185" y="5035194"/>
                  <a:pt x="5322939" y="5031436"/>
                  <a:pt x="5326693" y="5027679"/>
                </a:cubicBezTo>
                <a:cubicBezTo>
                  <a:pt x="5330447" y="5023921"/>
                  <a:pt x="5334201" y="5020164"/>
                  <a:pt x="5337955" y="5016406"/>
                </a:cubicBezTo>
                <a:cubicBezTo>
                  <a:pt x="5337955" y="5016406"/>
                  <a:pt x="5341708" y="5016406"/>
                  <a:pt x="5341708" y="5016406"/>
                </a:cubicBezTo>
                <a:cubicBezTo>
                  <a:pt x="5356724" y="5001376"/>
                  <a:pt x="5371739" y="4986345"/>
                  <a:pt x="5386754" y="4971315"/>
                </a:cubicBezTo>
                <a:cubicBezTo>
                  <a:pt x="5379247" y="4967557"/>
                  <a:pt x="5375493" y="4963799"/>
                  <a:pt x="5367985" y="4960042"/>
                </a:cubicBezTo>
                <a:cubicBezTo>
                  <a:pt x="5371739" y="4952527"/>
                  <a:pt x="5379247" y="4948769"/>
                  <a:pt x="5383001" y="4945011"/>
                </a:cubicBezTo>
                <a:cubicBezTo>
                  <a:pt x="5386754" y="4933739"/>
                  <a:pt x="5394262" y="4929981"/>
                  <a:pt x="5409278" y="4926223"/>
                </a:cubicBezTo>
                <a:cubicBezTo>
                  <a:pt x="5420539" y="4922466"/>
                  <a:pt x="5431801" y="4911193"/>
                  <a:pt x="5435554" y="4899920"/>
                </a:cubicBezTo>
                <a:cubicBezTo>
                  <a:pt x="5446816" y="4881132"/>
                  <a:pt x="5461831" y="4877374"/>
                  <a:pt x="5480600" y="4877374"/>
                </a:cubicBezTo>
                <a:cubicBezTo>
                  <a:pt x="5480600" y="4877374"/>
                  <a:pt x="5480600" y="4877374"/>
                  <a:pt x="5484354" y="4877374"/>
                </a:cubicBezTo>
                <a:cubicBezTo>
                  <a:pt x="5476847" y="4873617"/>
                  <a:pt x="5473093" y="4869859"/>
                  <a:pt x="5469339" y="4869859"/>
                </a:cubicBezTo>
                <a:cubicBezTo>
                  <a:pt x="5469339" y="4866102"/>
                  <a:pt x="5469339" y="4866102"/>
                  <a:pt x="5469339" y="4866102"/>
                </a:cubicBezTo>
                <a:cubicBezTo>
                  <a:pt x="5480600" y="4866102"/>
                  <a:pt x="5488108" y="4866102"/>
                  <a:pt x="5503123" y="4866102"/>
                </a:cubicBezTo>
                <a:cubicBezTo>
                  <a:pt x="5480600" y="4836041"/>
                  <a:pt x="5506877" y="4821010"/>
                  <a:pt x="5514385" y="4805980"/>
                </a:cubicBezTo>
                <a:cubicBezTo>
                  <a:pt x="5529400" y="4802222"/>
                  <a:pt x="5536908" y="4798465"/>
                  <a:pt x="5544416" y="4798465"/>
                </a:cubicBezTo>
                <a:cubicBezTo>
                  <a:pt x="5551923" y="4798465"/>
                  <a:pt x="5563185" y="4802222"/>
                  <a:pt x="5563185" y="4798465"/>
                </a:cubicBezTo>
                <a:cubicBezTo>
                  <a:pt x="5566939" y="4790950"/>
                  <a:pt x="5566939" y="4783434"/>
                  <a:pt x="5563185" y="4775919"/>
                </a:cubicBezTo>
                <a:cubicBezTo>
                  <a:pt x="5563185" y="4772161"/>
                  <a:pt x="5548169" y="4772161"/>
                  <a:pt x="5548169" y="4775919"/>
                </a:cubicBezTo>
                <a:cubicBezTo>
                  <a:pt x="5536908" y="4790950"/>
                  <a:pt x="5521893" y="4787192"/>
                  <a:pt x="5503123" y="4783434"/>
                </a:cubicBezTo>
                <a:cubicBezTo>
                  <a:pt x="5499370" y="4783434"/>
                  <a:pt x="5495616" y="4779677"/>
                  <a:pt x="5488108" y="4772161"/>
                </a:cubicBezTo>
                <a:cubicBezTo>
                  <a:pt x="5533154" y="4753373"/>
                  <a:pt x="5544416" y="4749616"/>
                  <a:pt x="5563185" y="4749616"/>
                </a:cubicBezTo>
                <a:cubicBezTo>
                  <a:pt x="5574446" y="4727070"/>
                  <a:pt x="5585708" y="4719555"/>
                  <a:pt x="5604477" y="4730828"/>
                </a:cubicBezTo>
                <a:cubicBezTo>
                  <a:pt x="5615738" y="4723313"/>
                  <a:pt x="5623246" y="4712040"/>
                  <a:pt x="5634508" y="4704525"/>
                </a:cubicBezTo>
                <a:cubicBezTo>
                  <a:pt x="5634508" y="4700767"/>
                  <a:pt x="5634508" y="4700767"/>
                  <a:pt x="5634508" y="4700767"/>
                </a:cubicBezTo>
                <a:cubicBezTo>
                  <a:pt x="5627000" y="4700767"/>
                  <a:pt x="5623246" y="4700767"/>
                  <a:pt x="5615738" y="4704525"/>
                </a:cubicBezTo>
                <a:cubicBezTo>
                  <a:pt x="5615738" y="4697009"/>
                  <a:pt x="5619492" y="4693252"/>
                  <a:pt x="5623246" y="4689494"/>
                </a:cubicBezTo>
                <a:cubicBezTo>
                  <a:pt x="5611985" y="4689494"/>
                  <a:pt x="5604477" y="4689494"/>
                  <a:pt x="5596969" y="4693252"/>
                </a:cubicBezTo>
                <a:cubicBezTo>
                  <a:pt x="5593215" y="4697009"/>
                  <a:pt x="5593215" y="4704525"/>
                  <a:pt x="5593215" y="4708282"/>
                </a:cubicBezTo>
                <a:cubicBezTo>
                  <a:pt x="5593215" y="4708282"/>
                  <a:pt x="5585708" y="4712040"/>
                  <a:pt x="5581954" y="4708282"/>
                </a:cubicBezTo>
                <a:cubicBezTo>
                  <a:pt x="5578200" y="4708282"/>
                  <a:pt x="5578200" y="4700767"/>
                  <a:pt x="5578200" y="4697009"/>
                </a:cubicBezTo>
                <a:cubicBezTo>
                  <a:pt x="5570692" y="4697009"/>
                  <a:pt x="5566939" y="4697009"/>
                  <a:pt x="5559431" y="4697009"/>
                </a:cubicBezTo>
                <a:cubicBezTo>
                  <a:pt x="5559431" y="4719555"/>
                  <a:pt x="5548169" y="4727070"/>
                  <a:pt x="5525646" y="4730828"/>
                </a:cubicBezTo>
                <a:cubicBezTo>
                  <a:pt x="5503123" y="4734585"/>
                  <a:pt x="5476847" y="4742101"/>
                  <a:pt x="5454324" y="4745858"/>
                </a:cubicBezTo>
                <a:cubicBezTo>
                  <a:pt x="5446816" y="4745858"/>
                  <a:pt x="5439308" y="4745858"/>
                  <a:pt x="5428047" y="4745858"/>
                </a:cubicBezTo>
                <a:cubicBezTo>
                  <a:pt x="5439308" y="4738343"/>
                  <a:pt x="5450570" y="4730828"/>
                  <a:pt x="5461831" y="4723313"/>
                </a:cubicBezTo>
                <a:cubicBezTo>
                  <a:pt x="5461831" y="4723313"/>
                  <a:pt x="5461831" y="4719555"/>
                  <a:pt x="5461831" y="4719555"/>
                </a:cubicBezTo>
                <a:cubicBezTo>
                  <a:pt x="5450570" y="4719555"/>
                  <a:pt x="5443062" y="4727070"/>
                  <a:pt x="5435554" y="4723313"/>
                </a:cubicBezTo>
                <a:cubicBezTo>
                  <a:pt x="5428047" y="4723313"/>
                  <a:pt x="5424293" y="4712040"/>
                  <a:pt x="5416785" y="4704525"/>
                </a:cubicBezTo>
                <a:cubicBezTo>
                  <a:pt x="5431801" y="4700767"/>
                  <a:pt x="5439308" y="4697009"/>
                  <a:pt x="5450570" y="4697009"/>
                </a:cubicBezTo>
                <a:cubicBezTo>
                  <a:pt x="5454324" y="4693252"/>
                  <a:pt x="5458077" y="4700767"/>
                  <a:pt x="5465585" y="4708282"/>
                </a:cubicBezTo>
                <a:cubicBezTo>
                  <a:pt x="5488108" y="4704525"/>
                  <a:pt x="5488108" y="4704525"/>
                  <a:pt x="5476847" y="4670706"/>
                </a:cubicBezTo>
                <a:cubicBezTo>
                  <a:pt x="5469339" y="4670706"/>
                  <a:pt x="5461831" y="4670706"/>
                  <a:pt x="5450570" y="4670706"/>
                </a:cubicBezTo>
                <a:cubicBezTo>
                  <a:pt x="5458077" y="4663191"/>
                  <a:pt x="5465585" y="4655676"/>
                  <a:pt x="5469339" y="4648160"/>
                </a:cubicBezTo>
                <a:cubicBezTo>
                  <a:pt x="5469339" y="4644403"/>
                  <a:pt x="5465585" y="4640645"/>
                  <a:pt x="5461831" y="4636888"/>
                </a:cubicBezTo>
                <a:cubicBezTo>
                  <a:pt x="5465585" y="4636888"/>
                  <a:pt x="5473093" y="4633130"/>
                  <a:pt x="5476847" y="4633130"/>
                </a:cubicBezTo>
                <a:cubicBezTo>
                  <a:pt x="5476847" y="4640645"/>
                  <a:pt x="5476847" y="4644403"/>
                  <a:pt x="5476847" y="4651918"/>
                </a:cubicBezTo>
                <a:cubicBezTo>
                  <a:pt x="5480600" y="4655676"/>
                  <a:pt x="5488108" y="4659433"/>
                  <a:pt x="5488108" y="4663191"/>
                </a:cubicBezTo>
                <a:cubicBezTo>
                  <a:pt x="5499370" y="4674464"/>
                  <a:pt x="5518139" y="4674464"/>
                  <a:pt x="5521893" y="4659433"/>
                </a:cubicBezTo>
                <a:cubicBezTo>
                  <a:pt x="5525646" y="4648160"/>
                  <a:pt x="5529400" y="4648160"/>
                  <a:pt x="5536908" y="4644403"/>
                </a:cubicBezTo>
                <a:cubicBezTo>
                  <a:pt x="5540662" y="4644403"/>
                  <a:pt x="5548169" y="4636888"/>
                  <a:pt x="5551923" y="4633130"/>
                </a:cubicBezTo>
                <a:cubicBezTo>
                  <a:pt x="5559431" y="4636888"/>
                  <a:pt x="5566939" y="4636888"/>
                  <a:pt x="5574446" y="4640645"/>
                </a:cubicBezTo>
                <a:cubicBezTo>
                  <a:pt x="5574446" y="4644403"/>
                  <a:pt x="5574446" y="4644403"/>
                  <a:pt x="5570692" y="4648160"/>
                </a:cubicBezTo>
                <a:cubicBezTo>
                  <a:pt x="5563185" y="4644403"/>
                  <a:pt x="5559431" y="4644403"/>
                  <a:pt x="5551923" y="4640645"/>
                </a:cubicBezTo>
                <a:cubicBezTo>
                  <a:pt x="5551923" y="4648160"/>
                  <a:pt x="5551923" y="4655676"/>
                  <a:pt x="5555677" y="4663191"/>
                </a:cubicBezTo>
                <a:cubicBezTo>
                  <a:pt x="5551923" y="4663191"/>
                  <a:pt x="5548169" y="4666948"/>
                  <a:pt x="5544416" y="4674464"/>
                </a:cubicBezTo>
                <a:cubicBezTo>
                  <a:pt x="5548169" y="4674464"/>
                  <a:pt x="5548169" y="4674464"/>
                  <a:pt x="5551923" y="4678221"/>
                </a:cubicBezTo>
                <a:cubicBezTo>
                  <a:pt x="5563185" y="4663191"/>
                  <a:pt x="5585708" y="4659433"/>
                  <a:pt x="5589462" y="4640645"/>
                </a:cubicBezTo>
                <a:cubicBezTo>
                  <a:pt x="5604477" y="4633130"/>
                  <a:pt x="5619492" y="4621857"/>
                  <a:pt x="5630754" y="4614342"/>
                </a:cubicBezTo>
                <a:cubicBezTo>
                  <a:pt x="5642015" y="4606827"/>
                  <a:pt x="5649523" y="4603069"/>
                  <a:pt x="5660785" y="4610584"/>
                </a:cubicBezTo>
                <a:cubicBezTo>
                  <a:pt x="5675800" y="4621857"/>
                  <a:pt x="5698323" y="4618100"/>
                  <a:pt x="5713338" y="4603069"/>
                </a:cubicBezTo>
                <a:cubicBezTo>
                  <a:pt x="5717092" y="4599312"/>
                  <a:pt x="5724600" y="4599312"/>
                  <a:pt x="5728354" y="4599312"/>
                </a:cubicBezTo>
                <a:cubicBezTo>
                  <a:pt x="5747123" y="4595554"/>
                  <a:pt x="5762138" y="4588039"/>
                  <a:pt x="5769646" y="4569251"/>
                </a:cubicBezTo>
                <a:cubicBezTo>
                  <a:pt x="5773400" y="4561735"/>
                  <a:pt x="5780907" y="4554220"/>
                  <a:pt x="5784661" y="4550463"/>
                </a:cubicBezTo>
                <a:cubicBezTo>
                  <a:pt x="5792169" y="4542947"/>
                  <a:pt x="5799676" y="4539190"/>
                  <a:pt x="5803430" y="4531675"/>
                </a:cubicBezTo>
                <a:cubicBezTo>
                  <a:pt x="5807184" y="4531675"/>
                  <a:pt x="5810938" y="4535432"/>
                  <a:pt x="5814692" y="4539190"/>
                </a:cubicBezTo>
                <a:cubicBezTo>
                  <a:pt x="5814692" y="4535432"/>
                  <a:pt x="5814692" y="4535432"/>
                  <a:pt x="5814692" y="4531675"/>
                </a:cubicBezTo>
                <a:cubicBezTo>
                  <a:pt x="5825953" y="4531675"/>
                  <a:pt x="5833461" y="4527917"/>
                  <a:pt x="5840969" y="4527917"/>
                </a:cubicBezTo>
                <a:cubicBezTo>
                  <a:pt x="5852230" y="4531675"/>
                  <a:pt x="5859738" y="4535432"/>
                  <a:pt x="5859738" y="4524159"/>
                </a:cubicBezTo>
                <a:cubicBezTo>
                  <a:pt x="5863492" y="4516644"/>
                  <a:pt x="5855984" y="4509129"/>
                  <a:pt x="5852230" y="4501614"/>
                </a:cubicBezTo>
                <a:cubicBezTo>
                  <a:pt x="5863492" y="4497856"/>
                  <a:pt x="5867245" y="4475310"/>
                  <a:pt x="5893522" y="4486583"/>
                </a:cubicBezTo>
                <a:cubicBezTo>
                  <a:pt x="5893522" y="4486583"/>
                  <a:pt x="5901030" y="4479068"/>
                  <a:pt x="5904784" y="4475310"/>
                </a:cubicBezTo>
                <a:cubicBezTo>
                  <a:pt x="5897276" y="4471553"/>
                  <a:pt x="5893522" y="4467795"/>
                  <a:pt x="5886015" y="4464038"/>
                </a:cubicBezTo>
                <a:cubicBezTo>
                  <a:pt x="5897276" y="4460280"/>
                  <a:pt x="5904784" y="4449007"/>
                  <a:pt x="5912292" y="4449007"/>
                </a:cubicBezTo>
                <a:cubicBezTo>
                  <a:pt x="5931061" y="4449007"/>
                  <a:pt x="5938568" y="4441492"/>
                  <a:pt x="5946076" y="4426462"/>
                </a:cubicBezTo>
                <a:cubicBezTo>
                  <a:pt x="5953584" y="4415189"/>
                  <a:pt x="5964845" y="4407674"/>
                  <a:pt x="5976107" y="4400158"/>
                </a:cubicBezTo>
                <a:cubicBezTo>
                  <a:pt x="5979861" y="4396401"/>
                  <a:pt x="5987368" y="4392643"/>
                  <a:pt x="5991122" y="4388886"/>
                </a:cubicBezTo>
                <a:cubicBezTo>
                  <a:pt x="5991122" y="4388886"/>
                  <a:pt x="5987368" y="4385128"/>
                  <a:pt x="5987368" y="4381370"/>
                </a:cubicBezTo>
                <a:cubicBezTo>
                  <a:pt x="5983614" y="4381370"/>
                  <a:pt x="5976107" y="4381370"/>
                  <a:pt x="5976107" y="4385128"/>
                </a:cubicBezTo>
                <a:cubicBezTo>
                  <a:pt x="5968599" y="4392643"/>
                  <a:pt x="5957338" y="4392643"/>
                  <a:pt x="5949830" y="4388886"/>
                </a:cubicBezTo>
                <a:cubicBezTo>
                  <a:pt x="5946076" y="4385128"/>
                  <a:pt x="5938568" y="4388886"/>
                  <a:pt x="5931061" y="4388886"/>
                </a:cubicBezTo>
                <a:cubicBezTo>
                  <a:pt x="5923553" y="4396401"/>
                  <a:pt x="5912292" y="4400158"/>
                  <a:pt x="5901030" y="4403916"/>
                </a:cubicBezTo>
                <a:cubicBezTo>
                  <a:pt x="5882261" y="4411431"/>
                  <a:pt x="5863492" y="4418946"/>
                  <a:pt x="5844722" y="4422704"/>
                </a:cubicBezTo>
                <a:cubicBezTo>
                  <a:pt x="5833461" y="4426462"/>
                  <a:pt x="5822199" y="4422704"/>
                  <a:pt x="5814692" y="4418946"/>
                </a:cubicBezTo>
                <a:cubicBezTo>
                  <a:pt x="5799676" y="4411431"/>
                  <a:pt x="5788415" y="4411431"/>
                  <a:pt x="5777153" y="4418946"/>
                </a:cubicBezTo>
                <a:cubicBezTo>
                  <a:pt x="5773400" y="4422704"/>
                  <a:pt x="5773400" y="4430219"/>
                  <a:pt x="5769646" y="4437734"/>
                </a:cubicBezTo>
                <a:cubicBezTo>
                  <a:pt x="5758384" y="4433977"/>
                  <a:pt x="5739615" y="4460280"/>
                  <a:pt x="5720846" y="4437734"/>
                </a:cubicBezTo>
                <a:cubicBezTo>
                  <a:pt x="5717092" y="4437734"/>
                  <a:pt x="5709584" y="4437734"/>
                  <a:pt x="5705831" y="4437734"/>
                </a:cubicBezTo>
                <a:cubicBezTo>
                  <a:pt x="5675800" y="4445250"/>
                  <a:pt x="5642015" y="4452765"/>
                  <a:pt x="5608231" y="4460280"/>
                </a:cubicBezTo>
                <a:cubicBezTo>
                  <a:pt x="5604477" y="4460280"/>
                  <a:pt x="5600723" y="4464038"/>
                  <a:pt x="5596969" y="4467795"/>
                </a:cubicBezTo>
                <a:cubicBezTo>
                  <a:pt x="5596969" y="4471553"/>
                  <a:pt x="5596969" y="4471553"/>
                  <a:pt x="5596969" y="4475310"/>
                </a:cubicBezTo>
                <a:cubicBezTo>
                  <a:pt x="5615738" y="4471553"/>
                  <a:pt x="5630754" y="4471553"/>
                  <a:pt x="5645769" y="4471553"/>
                </a:cubicBezTo>
                <a:cubicBezTo>
                  <a:pt x="5645769" y="4471553"/>
                  <a:pt x="5645769" y="4471553"/>
                  <a:pt x="5645769" y="4475310"/>
                </a:cubicBezTo>
                <a:cubicBezTo>
                  <a:pt x="5611985" y="4482826"/>
                  <a:pt x="5578200" y="4490341"/>
                  <a:pt x="5544416" y="4497856"/>
                </a:cubicBezTo>
                <a:cubicBezTo>
                  <a:pt x="5544416" y="4497856"/>
                  <a:pt x="5544416" y="4494099"/>
                  <a:pt x="5544416" y="4494099"/>
                </a:cubicBezTo>
                <a:cubicBezTo>
                  <a:pt x="5555677" y="4486583"/>
                  <a:pt x="5566939" y="4482826"/>
                  <a:pt x="5578200" y="4475310"/>
                </a:cubicBezTo>
                <a:cubicBezTo>
                  <a:pt x="5578200" y="4475310"/>
                  <a:pt x="5578200" y="4475310"/>
                  <a:pt x="5578200" y="4471553"/>
                </a:cubicBezTo>
                <a:cubicBezTo>
                  <a:pt x="5570692" y="4471553"/>
                  <a:pt x="5563185" y="4467795"/>
                  <a:pt x="5555677" y="4471553"/>
                </a:cubicBezTo>
                <a:cubicBezTo>
                  <a:pt x="5540662" y="4475310"/>
                  <a:pt x="5525646" y="4479068"/>
                  <a:pt x="5514385" y="4486583"/>
                </a:cubicBezTo>
                <a:cubicBezTo>
                  <a:pt x="5499370" y="4490341"/>
                  <a:pt x="5499370" y="4497856"/>
                  <a:pt x="5514385" y="4505371"/>
                </a:cubicBezTo>
                <a:cubicBezTo>
                  <a:pt x="5503123" y="4505371"/>
                  <a:pt x="5499370" y="4509129"/>
                  <a:pt x="5491862" y="4509129"/>
                </a:cubicBezTo>
                <a:cubicBezTo>
                  <a:pt x="5488108" y="4486583"/>
                  <a:pt x="5488108" y="4486583"/>
                  <a:pt x="5465585" y="4494099"/>
                </a:cubicBezTo>
                <a:cubicBezTo>
                  <a:pt x="5435554" y="4501614"/>
                  <a:pt x="5405524" y="4505371"/>
                  <a:pt x="5375493" y="4512887"/>
                </a:cubicBezTo>
                <a:cubicBezTo>
                  <a:pt x="5352970" y="4516644"/>
                  <a:pt x="5326693" y="4524159"/>
                  <a:pt x="5304170" y="4527917"/>
                </a:cubicBezTo>
                <a:cubicBezTo>
                  <a:pt x="5277893" y="4531675"/>
                  <a:pt x="5251616" y="4535432"/>
                  <a:pt x="5225340" y="4542947"/>
                </a:cubicBezTo>
                <a:cubicBezTo>
                  <a:pt x="5217832" y="4542947"/>
                  <a:pt x="5214078" y="4550463"/>
                  <a:pt x="5206570" y="4550463"/>
                </a:cubicBezTo>
                <a:cubicBezTo>
                  <a:pt x="5127740" y="4565493"/>
                  <a:pt x="5048909" y="4580524"/>
                  <a:pt x="4970079" y="4591796"/>
                </a:cubicBezTo>
                <a:cubicBezTo>
                  <a:pt x="4962571" y="4591796"/>
                  <a:pt x="4951310" y="4584281"/>
                  <a:pt x="4943802" y="4584281"/>
                </a:cubicBezTo>
                <a:cubicBezTo>
                  <a:pt x="4936294" y="4603069"/>
                  <a:pt x="4917525" y="4606827"/>
                  <a:pt x="4898756" y="4606827"/>
                </a:cubicBezTo>
                <a:cubicBezTo>
                  <a:pt x="4876233" y="4610584"/>
                  <a:pt x="4853710" y="4610584"/>
                  <a:pt x="4831187" y="4614342"/>
                </a:cubicBezTo>
                <a:cubicBezTo>
                  <a:pt x="4827433" y="4614342"/>
                  <a:pt x="4823679" y="4610584"/>
                  <a:pt x="4819925" y="4610584"/>
                </a:cubicBezTo>
                <a:cubicBezTo>
                  <a:pt x="4812418" y="4606827"/>
                  <a:pt x="4804910" y="4606827"/>
                  <a:pt x="4801156" y="4610584"/>
                </a:cubicBezTo>
                <a:cubicBezTo>
                  <a:pt x="4774879" y="4625615"/>
                  <a:pt x="4748602" y="4629372"/>
                  <a:pt x="4718572" y="4614342"/>
                </a:cubicBezTo>
                <a:cubicBezTo>
                  <a:pt x="4699803" y="4606827"/>
                  <a:pt x="4703556" y="4625615"/>
                  <a:pt x="4703556" y="4633130"/>
                </a:cubicBezTo>
                <a:cubicBezTo>
                  <a:pt x="4699803" y="4633130"/>
                  <a:pt x="4699803" y="4633130"/>
                  <a:pt x="4699803" y="4633130"/>
                </a:cubicBezTo>
                <a:cubicBezTo>
                  <a:pt x="4677280" y="4618100"/>
                  <a:pt x="4677280" y="4621857"/>
                  <a:pt x="4651003" y="4636888"/>
                </a:cubicBezTo>
                <a:cubicBezTo>
                  <a:pt x="4643495" y="4644403"/>
                  <a:pt x="4632233" y="4648160"/>
                  <a:pt x="4624726" y="4648160"/>
                </a:cubicBezTo>
                <a:cubicBezTo>
                  <a:pt x="4590941" y="4651918"/>
                  <a:pt x="4557157" y="4655676"/>
                  <a:pt x="4523372" y="4659433"/>
                </a:cubicBezTo>
                <a:cubicBezTo>
                  <a:pt x="4478326" y="4666948"/>
                  <a:pt x="4437035" y="4666948"/>
                  <a:pt x="4391988" y="4674464"/>
                </a:cubicBezTo>
                <a:cubicBezTo>
                  <a:pt x="4358203" y="4678221"/>
                  <a:pt x="4324419" y="4689494"/>
                  <a:pt x="4290635" y="4693252"/>
                </a:cubicBezTo>
                <a:cubicBezTo>
                  <a:pt x="4271865" y="4697009"/>
                  <a:pt x="4253096" y="4693252"/>
                  <a:pt x="4230573" y="4693252"/>
                </a:cubicBezTo>
                <a:cubicBezTo>
                  <a:pt x="4226819" y="4693252"/>
                  <a:pt x="4223065" y="4693252"/>
                  <a:pt x="4219312" y="4697009"/>
                </a:cubicBezTo>
                <a:cubicBezTo>
                  <a:pt x="4170512" y="4715797"/>
                  <a:pt x="4117958" y="4712040"/>
                  <a:pt x="4069158" y="4719555"/>
                </a:cubicBezTo>
                <a:cubicBezTo>
                  <a:pt x="4050389" y="4723313"/>
                  <a:pt x="4031620" y="4727070"/>
                  <a:pt x="4016604" y="4730828"/>
                </a:cubicBezTo>
                <a:cubicBezTo>
                  <a:pt x="4009097" y="4730828"/>
                  <a:pt x="4005343" y="4730828"/>
                  <a:pt x="3997835" y="4734585"/>
                </a:cubicBezTo>
                <a:cubicBezTo>
                  <a:pt x="3949035" y="4738343"/>
                  <a:pt x="3896482" y="4738343"/>
                  <a:pt x="3847682" y="4749616"/>
                </a:cubicBezTo>
                <a:cubicBezTo>
                  <a:pt x="3780113" y="4764646"/>
                  <a:pt x="3712544" y="4764646"/>
                  <a:pt x="3644975" y="4779677"/>
                </a:cubicBezTo>
                <a:cubicBezTo>
                  <a:pt x="3637467" y="4779677"/>
                  <a:pt x="3626205" y="4779677"/>
                  <a:pt x="3622452" y="4794707"/>
                </a:cubicBezTo>
                <a:cubicBezTo>
                  <a:pt x="3622452" y="4798465"/>
                  <a:pt x="3614944" y="4798465"/>
                  <a:pt x="3614944" y="4802222"/>
                </a:cubicBezTo>
                <a:cubicBezTo>
                  <a:pt x="3611190" y="4798465"/>
                  <a:pt x="3611190" y="4798465"/>
                  <a:pt x="3611190" y="4798465"/>
                </a:cubicBezTo>
                <a:cubicBezTo>
                  <a:pt x="3614944" y="4794707"/>
                  <a:pt x="3614944" y="4790950"/>
                  <a:pt x="3618698" y="4787192"/>
                </a:cubicBezTo>
                <a:cubicBezTo>
                  <a:pt x="3618698" y="4787192"/>
                  <a:pt x="3614944" y="4783434"/>
                  <a:pt x="3614944" y="4783434"/>
                </a:cubicBezTo>
                <a:cubicBezTo>
                  <a:pt x="3588667" y="4787192"/>
                  <a:pt x="3566144" y="4790950"/>
                  <a:pt x="3539867" y="4790950"/>
                </a:cubicBezTo>
                <a:cubicBezTo>
                  <a:pt x="3513590" y="4794707"/>
                  <a:pt x="3487313" y="4794707"/>
                  <a:pt x="3461037" y="4798465"/>
                </a:cubicBezTo>
                <a:cubicBezTo>
                  <a:pt x="3438514" y="4802222"/>
                  <a:pt x="3419744" y="4805980"/>
                  <a:pt x="3397221" y="4809738"/>
                </a:cubicBezTo>
                <a:cubicBezTo>
                  <a:pt x="3367191" y="4813495"/>
                  <a:pt x="3337160" y="4813495"/>
                  <a:pt x="3310883" y="4821010"/>
                </a:cubicBezTo>
                <a:cubicBezTo>
                  <a:pt x="3284606" y="4824768"/>
                  <a:pt x="3258329" y="4832283"/>
                  <a:pt x="3232053" y="4836041"/>
                </a:cubicBezTo>
                <a:cubicBezTo>
                  <a:pt x="3209530" y="4839798"/>
                  <a:pt x="3187007" y="4839798"/>
                  <a:pt x="3164483" y="4843556"/>
                </a:cubicBezTo>
                <a:cubicBezTo>
                  <a:pt x="3141960" y="4847314"/>
                  <a:pt x="3123192" y="4847314"/>
                  <a:pt x="3100669" y="4847314"/>
                </a:cubicBezTo>
                <a:cubicBezTo>
                  <a:pt x="3085653" y="4851071"/>
                  <a:pt x="3066884" y="4854829"/>
                  <a:pt x="3051869" y="4858586"/>
                </a:cubicBezTo>
                <a:cubicBezTo>
                  <a:pt x="3040607" y="4866102"/>
                  <a:pt x="3029345" y="4866102"/>
                  <a:pt x="3018084" y="4862344"/>
                </a:cubicBezTo>
                <a:cubicBezTo>
                  <a:pt x="2984299" y="4862344"/>
                  <a:pt x="2950515" y="4866102"/>
                  <a:pt x="2920484" y="4884890"/>
                </a:cubicBezTo>
                <a:cubicBezTo>
                  <a:pt x="2927992" y="4884890"/>
                  <a:pt x="2935500" y="4884890"/>
                  <a:pt x="2939253" y="4881132"/>
                </a:cubicBezTo>
                <a:cubicBezTo>
                  <a:pt x="2954269" y="4873617"/>
                  <a:pt x="2969284" y="4869859"/>
                  <a:pt x="2980546" y="4884890"/>
                </a:cubicBezTo>
                <a:cubicBezTo>
                  <a:pt x="2965530" y="4899920"/>
                  <a:pt x="2946761" y="4899920"/>
                  <a:pt x="2924238" y="4896163"/>
                </a:cubicBezTo>
                <a:cubicBezTo>
                  <a:pt x="2912976" y="4896163"/>
                  <a:pt x="2905469" y="4899920"/>
                  <a:pt x="2897961" y="4911193"/>
                </a:cubicBezTo>
                <a:cubicBezTo>
                  <a:pt x="2882946" y="4929981"/>
                  <a:pt x="2871684" y="4929981"/>
                  <a:pt x="2856669" y="4911193"/>
                </a:cubicBezTo>
                <a:cubicBezTo>
                  <a:pt x="2852915" y="4907435"/>
                  <a:pt x="2849161" y="4903678"/>
                  <a:pt x="2845407" y="4903678"/>
                </a:cubicBezTo>
                <a:cubicBezTo>
                  <a:pt x="2830392" y="4914951"/>
                  <a:pt x="2819131" y="4929981"/>
                  <a:pt x="2807869" y="4941254"/>
                </a:cubicBezTo>
                <a:cubicBezTo>
                  <a:pt x="2800361" y="4933739"/>
                  <a:pt x="2774085" y="4922466"/>
                  <a:pt x="2762823" y="4929981"/>
                </a:cubicBezTo>
                <a:cubicBezTo>
                  <a:pt x="2744054" y="4941254"/>
                  <a:pt x="2729039" y="4922466"/>
                  <a:pt x="2710270" y="4922466"/>
                </a:cubicBezTo>
                <a:cubicBezTo>
                  <a:pt x="2710270" y="4922466"/>
                  <a:pt x="2710270" y="4922466"/>
                  <a:pt x="2710270" y="4918708"/>
                </a:cubicBezTo>
                <a:cubicBezTo>
                  <a:pt x="2725285" y="4914951"/>
                  <a:pt x="2736546" y="4911193"/>
                  <a:pt x="2755316" y="4907435"/>
                </a:cubicBezTo>
                <a:cubicBezTo>
                  <a:pt x="2744054" y="4896163"/>
                  <a:pt x="2736546" y="4892405"/>
                  <a:pt x="2729039" y="4888647"/>
                </a:cubicBezTo>
                <a:cubicBezTo>
                  <a:pt x="2736546" y="4888647"/>
                  <a:pt x="2751562" y="4888647"/>
                  <a:pt x="2751562" y="4884890"/>
                </a:cubicBezTo>
                <a:cubicBezTo>
                  <a:pt x="2759069" y="4866102"/>
                  <a:pt x="2770331" y="4869859"/>
                  <a:pt x="2781592" y="4869859"/>
                </a:cubicBezTo>
                <a:cubicBezTo>
                  <a:pt x="2781592" y="4866102"/>
                  <a:pt x="2781592" y="4862344"/>
                  <a:pt x="2781592" y="4851071"/>
                </a:cubicBezTo>
                <a:cubicBezTo>
                  <a:pt x="2789100" y="4858586"/>
                  <a:pt x="2796608" y="4862344"/>
                  <a:pt x="2800361" y="4866102"/>
                </a:cubicBezTo>
                <a:cubicBezTo>
                  <a:pt x="2804115" y="4866102"/>
                  <a:pt x="2811623" y="4866102"/>
                  <a:pt x="2819131" y="4866102"/>
                </a:cubicBezTo>
                <a:cubicBezTo>
                  <a:pt x="2826638" y="4862344"/>
                  <a:pt x="2830392" y="4854829"/>
                  <a:pt x="2837900" y="4854829"/>
                </a:cubicBezTo>
                <a:cubicBezTo>
                  <a:pt x="2852915" y="4851071"/>
                  <a:pt x="2871684" y="4847314"/>
                  <a:pt x="2890454" y="4843556"/>
                </a:cubicBezTo>
                <a:cubicBezTo>
                  <a:pt x="2890454" y="4843556"/>
                  <a:pt x="2890454" y="4839798"/>
                  <a:pt x="2890454" y="4839798"/>
                </a:cubicBezTo>
                <a:cubicBezTo>
                  <a:pt x="2886700" y="4836041"/>
                  <a:pt x="2882946" y="4836041"/>
                  <a:pt x="2879192" y="4836041"/>
                </a:cubicBezTo>
                <a:cubicBezTo>
                  <a:pt x="2864177" y="4836041"/>
                  <a:pt x="2849161" y="4836041"/>
                  <a:pt x="2841654" y="4824768"/>
                </a:cubicBezTo>
                <a:cubicBezTo>
                  <a:pt x="2837900" y="4824768"/>
                  <a:pt x="2834146" y="4824768"/>
                  <a:pt x="2830392" y="4824768"/>
                </a:cubicBezTo>
                <a:cubicBezTo>
                  <a:pt x="2811623" y="4828526"/>
                  <a:pt x="2792854" y="4832283"/>
                  <a:pt x="2777838" y="4836041"/>
                </a:cubicBezTo>
                <a:cubicBezTo>
                  <a:pt x="2774085" y="4832283"/>
                  <a:pt x="2770331" y="4828526"/>
                  <a:pt x="2766577" y="4821010"/>
                </a:cubicBezTo>
                <a:cubicBezTo>
                  <a:pt x="2774085" y="4821010"/>
                  <a:pt x="2777838" y="4817253"/>
                  <a:pt x="2785346" y="4817253"/>
                </a:cubicBezTo>
                <a:cubicBezTo>
                  <a:pt x="2792854" y="4817253"/>
                  <a:pt x="2804115" y="4817253"/>
                  <a:pt x="2811623" y="4809738"/>
                </a:cubicBezTo>
                <a:cubicBezTo>
                  <a:pt x="2815377" y="4805980"/>
                  <a:pt x="2822884" y="4805980"/>
                  <a:pt x="2830392" y="4809738"/>
                </a:cubicBezTo>
                <a:cubicBezTo>
                  <a:pt x="2841654" y="4817253"/>
                  <a:pt x="2849161" y="4817253"/>
                  <a:pt x="2860423" y="4809738"/>
                </a:cubicBezTo>
                <a:cubicBezTo>
                  <a:pt x="2867931" y="4805980"/>
                  <a:pt x="2875438" y="4805980"/>
                  <a:pt x="2886700" y="4805980"/>
                </a:cubicBezTo>
                <a:cubicBezTo>
                  <a:pt x="2897961" y="4802222"/>
                  <a:pt x="2909223" y="4802222"/>
                  <a:pt x="2924238" y="4798465"/>
                </a:cubicBezTo>
                <a:cubicBezTo>
                  <a:pt x="2943007" y="4790950"/>
                  <a:pt x="2965530" y="4783434"/>
                  <a:pt x="2984299" y="4779677"/>
                </a:cubicBezTo>
                <a:cubicBezTo>
                  <a:pt x="2980546" y="4772161"/>
                  <a:pt x="2976792" y="4764646"/>
                  <a:pt x="2976792" y="4760889"/>
                </a:cubicBezTo>
                <a:cubicBezTo>
                  <a:pt x="2976792" y="4757131"/>
                  <a:pt x="2980546" y="4753373"/>
                  <a:pt x="2984299" y="4753373"/>
                </a:cubicBezTo>
                <a:cubicBezTo>
                  <a:pt x="2988053" y="4749616"/>
                  <a:pt x="2991807" y="4753373"/>
                  <a:pt x="2995561" y="4757131"/>
                </a:cubicBezTo>
                <a:cubicBezTo>
                  <a:pt x="2995561" y="4760889"/>
                  <a:pt x="2995561" y="4772161"/>
                  <a:pt x="2995561" y="4772161"/>
                </a:cubicBezTo>
                <a:cubicBezTo>
                  <a:pt x="2988053" y="4779677"/>
                  <a:pt x="2988053" y="4779677"/>
                  <a:pt x="2995561" y="4783434"/>
                </a:cubicBezTo>
                <a:cubicBezTo>
                  <a:pt x="2995561" y="4783434"/>
                  <a:pt x="2999315" y="4787192"/>
                  <a:pt x="2999315" y="4787192"/>
                </a:cubicBezTo>
                <a:cubicBezTo>
                  <a:pt x="3021838" y="4783434"/>
                  <a:pt x="3048115" y="4787192"/>
                  <a:pt x="3063130" y="4779677"/>
                </a:cubicBezTo>
                <a:cubicBezTo>
                  <a:pt x="3093161" y="4760889"/>
                  <a:pt x="3130699" y="4760889"/>
                  <a:pt x="3160730" y="4745858"/>
                </a:cubicBezTo>
                <a:cubicBezTo>
                  <a:pt x="3179499" y="4734585"/>
                  <a:pt x="3198269" y="4730828"/>
                  <a:pt x="3217037" y="4723313"/>
                </a:cubicBezTo>
                <a:cubicBezTo>
                  <a:pt x="3220792" y="4723313"/>
                  <a:pt x="3224546" y="4727070"/>
                  <a:pt x="3228299" y="4730828"/>
                </a:cubicBezTo>
                <a:cubicBezTo>
                  <a:pt x="3239560" y="4708282"/>
                  <a:pt x="3254576" y="4700767"/>
                  <a:pt x="3277099" y="4697009"/>
                </a:cubicBezTo>
                <a:cubicBezTo>
                  <a:pt x="3299622" y="4693252"/>
                  <a:pt x="3322145" y="4685737"/>
                  <a:pt x="3344668" y="4681979"/>
                </a:cubicBezTo>
                <a:cubicBezTo>
                  <a:pt x="3344668" y="4678221"/>
                  <a:pt x="3344668" y="4678221"/>
                  <a:pt x="3344668" y="4674464"/>
                </a:cubicBezTo>
                <a:cubicBezTo>
                  <a:pt x="3333406" y="4674464"/>
                  <a:pt x="3318391" y="4670706"/>
                  <a:pt x="3303375" y="4670706"/>
                </a:cubicBezTo>
                <a:cubicBezTo>
                  <a:pt x="3307129" y="4666948"/>
                  <a:pt x="3307129" y="4663191"/>
                  <a:pt x="3310883" y="4659433"/>
                </a:cubicBezTo>
                <a:cubicBezTo>
                  <a:pt x="3292114" y="4644403"/>
                  <a:pt x="3288360" y="4644403"/>
                  <a:pt x="3269591" y="4666948"/>
                </a:cubicBezTo>
                <a:cubicBezTo>
                  <a:pt x="3273345" y="4666948"/>
                  <a:pt x="3277099" y="4666948"/>
                  <a:pt x="3284606" y="4670706"/>
                </a:cubicBezTo>
                <a:cubicBezTo>
                  <a:pt x="3280852" y="4674464"/>
                  <a:pt x="3277099" y="4681979"/>
                  <a:pt x="3273345" y="4685737"/>
                </a:cubicBezTo>
                <a:cubicBezTo>
                  <a:pt x="3269591" y="4681979"/>
                  <a:pt x="3265837" y="4678221"/>
                  <a:pt x="3262083" y="4674464"/>
                </a:cubicBezTo>
                <a:cubicBezTo>
                  <a:pt x="3258329" y="4666948"/>
                  <a:pt x="3250822" y="4659433"/>
                  <a:pt x="3239560" y="4663191"/>
                </a:cubicBezTo>
                <a:cubicBezTo>
                  <a:pt x="3235806" y="4666948"/>
                  <a:pt x="3232053" y="4663191"/>
                  <a:pt x="3224546" y="4659433"/>
                </a:cubicBezTo>
                <a:cubicBezTo>
                  <a:pt x="3262083" y="4636888"/>
                  <a:pt x="3299622" y="4636888"/>
                  <a:pt x="3337160" y="4644403"/>
                </a:cubicBezTo>
                <a:cubicBezTo>
                  <a:pt x="3340914" y="4636888"/>
                  <a:pt x="3348421" y="4633130"/>
                  <a:pt x="3348421" y="4629372"/>
                </a:cubicBezTo>
                <a:cubicBezTo>
                  <a:pt x="3359683" y="4629372"/>
                  <a:pt x="3370944" y="4629372"/>
                  <a:pt x="3378452" y="4633130"/>
                </a:cubicBezTo>
                <a:cubicBezTo>
                  <a:pt x="3385960" y="4633130"/>
                  <a:pt x="3389714" y="4640645"/>
                  <a:pt x="3397221" y="4640645"/>
                </a:cubicBezTo>
                <a:cubicBezTo>
                  <a:pt x="3400975" y="4640645"/>
                  <a:pt x="3404729" y="4640645"/>
                  <a:pt x="3408483" y="4640645"/>
                </a:cubicBezTo>
                <a:cubicBezTo>
                  <a:pt x="3404729" y="4621857"/>
                  <a:pt x="3423498" y="4621857"/>
                  <a:pt x="3434760" y="4606827"/>
                </a:cubicBezTo>
                <a:cubicBezTo>
                  <a:pt x="3412237" y="4610584"/>
                  <a:pt x="3393467" y="4610584"/>
                  <a:pt x="3374698" y="4614342"/>
                </a:cubicBezTo>
                <a:cubicBezTo>
                  <a:pt x="3367191" y="4614342"/>
                  <a:pt x="3355929" y="4621857"/>
                  <a:pt x="3352175" y="4606827"/>
                </a:cubicBezTo>
                <a:cubicBezTo>
                  <a:pt x="3348421" y="4603069"/>
                  <a:pt x="3337160" y="4599312"/>
                  <a:pt x="3333406" y="4599312"/>
                </a:cubicBezTo>
                <a:cubicBezTo>
                  <a:pt x="3310883" y="4595554"/>
                  <a:pt x="3288360" y="4603069"/>
                  <a:pt x="3265837" y="4614342"/>
                </a:cubicBezTo>
                <a:cubicBezTo>
                  <a:pt x="3273345" y="4618100"/>
                  <a:pt x="3277099" y="4618100"/>
                  <a:pt x="3280852" y="4621857"/>
                </a:cubicBezTo>
                <a:cubicBezTo>
                  <a:pt x="3179499" y="4636888"/>
                  <a:pt x="3078145" y="4651918"/>
                  <a:pt x="2976792" y="4666948"/>
                </a:cubicBezTo>
                <a:cubicBezTo>
                  <a:pt x="2980546" y="4674464"/>
                  <a:pt x="2976792" y="4681979"/>
                  <a:pt x="2988053" y="4678221"/>
                </a:cubicBezTo>
                <a:cubicBezTo>
                  <a:pt x="3006822" y="4674464"/>
                  <a:pt x="3029345" y="4663191"/>
                  <a:pt x="3048115" y="4678221"/>
                </a:cubicBezTo>
                <a:cubicBezTo>
                  <a:pt x="3051869" y="4678221"/>
                  <a:pt x="3051869" y="4681979"/>
                  <a:pt x="3055622" y="4685737"/>
                </a:cubicBezTo>
                <a:cubicBezTo>
                  <a:pt x="3044361" y="4685737"/>
                  <a:pt x="3036853" y="4681979"/>
                  <a:pt x="3029345" y="4681979"/>
                </a:cubicBezTo>
                <a:cubicBezTo>
                  <a:pt x="3025592" y="4689494"/>
                  <a:pt x="3021838" y="4697009"/>
                  <a:pt x="3018084" y="4708282"/>
                </a:cubicBezTo>
                <a:cubicBezTo>
                  <a:pt x="3006822" y="4704525"/>
                  <a:pt x="2995561" y="4704525"/>
                  <a:pt x="2988053" y="4704525"/>
                </a:cubicBezTo>
                <a:cubicBezTo>
                  <a:pt x="2984299" y="4700767"/>
                  <a:pt x="2980546" y="4697009"/>
                  <a:pt x="2976792" y="4693252"/>
                </a:cubicBezTo>
                <a:cubicBezTo>
                  <a:pt x="2973038" y="4689494"/>
                  <a:pt x="2973038" y="4681979"/>
                  <a:pt x="2969284" y="4678221"/>
                </a:cubicBezTo>
                <a:cubicBezTo>
                  <a:pt x="2965530" y="4678221"/>
                  <a:pt x="2954269" y="4674464"/>
                  <a:pt x="2954269" y="4678221"/>
                </a:cubicBezTo>
                <a:cubicBezTo>
                  <a:pt x="2950515" y="4681979"/>
                  <a:pt x="2950515" y="4689494"/>
                  <a:pt x="2950515" y="4700767"/>
                </a:cubicBezTo>
                <a:cubicBezTo>
                  <a:pt x="2939253" y="4700767"/>
                  <a:pt x="2924238" y="4704525"/>
                  <a:pt x="2916730" y="4723313"/>
                </a:cubicBezTo>
                <a:cubicBezTo>
                  <a:pt x="2912976" y="4727070"/>
                  <a:pt x="2901715" y="4723313"/>
                  <a:pt x="2890454" y="4727070"/>
                </a:cubicBezTo>
                <a:cubicBezTo>
                  <a:pt x="2886700" y="4708282"/>
                  <a:pt x="2871684" y="4712040"/>
                  <a:pt x="2860423" y="4715797"/>
                </a:cubicBezTo>
                <a:cubicBezTo>
                  <a:pt x="2849161" y="4715797"/>
                  <a:pt x="2837900" y="4723313"/>
                  <a:pt x="2830392" y="4734585"/>
                </a:cubicBezTo>
                <a:cubicBezTo>
                  <a:pt x="2822884" y="4738343"/>
                  <a:pt x="2815377" y="4715797"/>
                  <a:pt x="2807869" y="4738343"/>
                </a:cubicBezTo>
                <a:cubicBezTo>
                  <a:pt x="2807869" y="4738343"/>
                  <a:pt x="2804115" y="4738343"/>
                  <a:pt x="2804115" y="4738343"/>
                </a:cubicBezTo>
                <a:cubicBezTo>
                  <a:pt x="2800361" y="4738343"/>
                  <a:pt x="2796608" y="4734585"/>
                  <a:pt x="2796608" y="4734585"/>
                </a:cubicBezTo>
                <a:cubicBezTo>
                  <a:pt x="2800361" y="4730828"/>
                  <a:pt x="2800361" y="4727070"/>
                  <a:pt x="2804115" y="4727070"/>
                </a:cubicBezTo>
                <a:cubicBezTo>
                  <a:pt x="2815377" y="4723313"/>
                  <a:pt x="2826638" y="4719555"/>
                  <a:pt x="2841654" y="4712040"/>
                </a:cubicBezTo>
                <a:cubicBezTo>
                  <a:pt x="2837900" y="4708282"/>
                  <a:pt x="2837900" y="4700767"/>
                  <a:pt x="2834146" y="4693252"/>
                </a:cubicBezTo>
                <a:cubicBezTo>
                  <a:pt x="2804115" y="4723313"/>
                  <a:pt x="2762823" y="4708282"/>
                  <a:pt x="2732793" y="4734585"/>
                </a:cubicBezTo>
                <a:cubicBezTo>
                  <a:pt x="2747808" y="4760889"/>
                  <a:pt x="2766577" y="4734585"/>
                  <a:pt x="2781592" y="4742101"/>
                </a:cubicBezTo>
                <a:cubicBezTo>
                  <a:pt x="2762823" y="4764646"/>
                  <a:pt x="2740300" y="4764646"/>
                  <a:pt x="2717777" y="4760889"/>
                </a:cubicBezTo>
                <a:cubicBezTo>
                  <a:pt x="2702762" y="4760889"/>
                  <a:pt x="2687747" y="4764646"/>
                  <a:pt x="2676485" y="4764646"/>
                </a:cubicBezTo>
                <a:cubicBezTo>
                  <a:pt x="2657716" y="4764646"/>
                  <a:pt x="2642701" y="4760889"/>
                  <a:pt x="2623931" y="4764646"/>
                </a:cubicBezTo>
                <a:cubicBezTo>
                  <a:pt x="2582639" y="4772161"/>
                  <a:pt x="2537593" y="4779677"/>
                  <a:pt x="2492547" y="4790950"/>
                </a:cubicBezTo>
                <a:cubicBezTo>
                  <a:pt x="2485039" y="4790950"/>
                  <a:pt x="2477532" y="4794707"/>
                  <a:pt x="2470024" y="4798465"/>
                </a:cubicBezTo>
                <a:cubicBezTo>
                  <a:pt x="2470024" y="4802222"/>
                  <a:pt x="2470024" y="4805980"/>
                  <a:pt x="2470024" y="4809738"/>
                </a:cubicBezTo>
                <a:cubicBezTo>
                  <a:pt x="2492547" y="4805980"/>
                  <a:pt x="2511316" y="4802222"/>
                  <a:pt x="2530085" y="4798465"/>
                </a:cubicBezTo>
                <a:cubicBezTo>
                  <a:pt x="2530085" y="4798465"/>
                  <a:pt x="2530085" y="4802222"/>
                  <a:pt x="2533839" y="4802222"/>
                </a:cubicBezTo>
                <a:cubicBezTo>
                  <a:pt x="2530085" y="4805980"/>
                  <a:pt x="2522578" y="4809738"/>
                  <a:pt x="2518824" y="4809738"/>
                </a:cubicBezTo>
                <a:cubicBezTo>
                  <a:pt x="2488793" y="4809738"/>
                  <a:pt x="2458763" y="4809738"/>
                  <a:pt x="2424978" y="4813495"/>
                </a:cubicBezTo>
                <a:cubicBezTo>
                  <a:pt x="2413717" y="4813495"/>
                  <a:pt x="2406209" y="4817253"/>
                  <a:pt x="2394947" y="4821010"/>
                </a:cubicBezTo>
                <a:cubicBezTo>
                  <a:pt x="2383686" y="4821010"/>
                  <a:pt x="2372424" y="4824768"/>
                  <a:pt x="2364917" y="4824768"/>
                </a:cubicBezTo>
                <a:cubicBezTo>
                  <a:pt x="2342394" y="4828526"/>
                  <a:pt x="2319871" y="4832283"/>
                  <a:pt x="2304855" y="4851071"/>
                </a:cubicBezTo>
                <a:cubicBezTo>
                  <a:pt x="2338640" y="4854829"/>
                  <a:pt x="2372424" y="4862344"/>
                  <a:pt x="2406209" y="4862344"/>
                </a:cubicBezTo>
                <a:cubicBezTo>
                  <a:pt x="2439993" y="4862344"/>
                  <a:pt x="2473778" y="4858586"/>
                  <a:pt x="2507562" y="4854829"/>
                </a:cubicBezTo>
                <a:cubicBezTo>
                  <a:pt x="2522578" y="4877374"/>
                  <a:pt x="2545101" y="4858586"/>
                  <a:pt x="2563870" y="4866102"/>
                </a:cubicBezTo>
                <a:cubicBezTo>
                  <a:pt x="2560116" y="4877374"/>
                  <a:pt x="2575132" y="4881132"/>
                  <a:pt x="2578885" y="4877374"/>
                </a:cubicBezTo>
                <a:cubicBezTo>
                  <a:pt x="2590147" y="4862344"/>
                  <a:pt x="2605162" y="4866102"/>
                  <a:pt x="2616424" y="4862344"/>
                </a:cubicBezTo>
                <a:cubicBezTo>
                  <a:pt x="2627685" y="4862344"/>
                  <a:pt x="2638947" y="4858586"/>
                  <a:pt x="2653962" y="4858586"/>
                </a:cubicBezTo>
                <a:cubicBezTo>
                  <a:pt x="2653962" y="4858586"/>
                  <a:pt x="2657716" y="4858586"/>
                  <a:pt x="2657716" y="4862344"/>
                </a:cubicBezTo>
                <a:cubicBezTo>
                  <a:pt x="2638947" y="4888647"/>
                  <a:pt x="2593901" y="4899920"/>
                  <a:pt x="2560116" y="4888647"/>
                </a:cubicBezTo>
                <a:cubicBezTo>
                  <a:pt x="2552608" y="4884890"/>
                  <a:pt x="2537593" y="4877374"/>
                  <a:pt x="2537593" y="4896163"/>
                </a:cubicBezTo>
                <a:cubicBezTo>
                  <a:pt x="2526332" y="4884890"/>
                  <a:pt x="2485039" y="4892405"/>
                  <a:pt x="2470024" y="4907435"/>
                </a:cubicBezTo>
                <a:cubicBezTo>
                  <a:pt x="2455009" y="4896163"/>
                  <a:pt x="2439993" y="4884890"/>
                  <a:pt x="2424978" y="4873617"/>
                </a:cubicBezTo>
                <a:cubicBezTo>
                  <a:pt x="2417470" y="4884890"/>
                  <a:pt x="2413717" y="4903678"/>
                  <a:pt x="2394947" y="4892405"/>
                </a:cubicBezTo>
                <a:cubicBezTo>
                  <a:pt x="2391194" y="4892405"/>
                  <a:pt x="2387440" y="4896163"/>
                  <a:pt x="2383686" y="4896163"/>
                </a:cubicBezTo>
                <a:cubicBezTo>
                  <a:pt x="2372424" y="4903678"/>
                  <a:pt x="2364917" y="4914951"/>
                  <a:pt x="2349901" y="4903678"/>
                </a:cubicBezTo>
                <a:cubicBezTo>
                  <a:pt x="2346148" y="4903678"/>
                  <a:pt x="2346148" y="4903678"/>
                  <a:pt x="2342394" y="4907435"/>
                </a:cubicBezTo>
                <a:cubicBezTo>
                  <a:pt x="2323624" y="4918708"/>
                  <a:pt x="2301101" y="4914951"/>
                  <a:pt x="2278578" y="4911193"/>
                </a:cubicBezTo>
                <a:cubicBezTo>
                  <a:pt x="2271071" y="4911193"/>
                  <a:pt x="2267317" y="4914951"/>
                  <a:pt x="2259809" y="4918708"/>
                </a:cubicBezTo>
                <a:cubicBezTo>
                  <a:pt x="2244794" y="4918708"/>
                  <a:pt x="2226025" y="4922466"/>
                  <a:pt x="2211009" y="4918708"/>
                </a:cubicBezTo>
                <a:cubicBezTo>
                  <a:pt x="2199748" y="4918708"/>
                  <a:pt x="2192240" y="4918708"/>
                  <a:pt x="2180978" y="4922466"/>
                </a:cubicBezTo>
                <a:cubicBezTo>
                  <a:pt x="2169717" y="4926223"/>
                  <a:pt x="2150948" y="4922466"/>
                  <a:pt x="2139687" y="4918708"/>
                </a:cubicBezTo>
                <a:cubicBezTo>
                  <a:pt x="2128425" y="4918708"/>
                  <a:pt x="2120917" y="4911193"/>
                  <a:pt x="2109656" y="4907435"/>
                </a:cubicBezTo>
                <a:cubicBezTo>
                  <a:pt x="2098394" y="4903678"/>
                  <a:pt x="2087133" y="4911193"/>
                  <a:pt x="2090887" y="4929981"/>
                </a:cubicBezTo>
                <a:cubicBezTo>
                  <a:pt x="2075871" y="4929981"/>
                  <a:pt x="2057102" y="4926223"/>
                  <a:pt x="2038333" y="4926223"/>
                </a:cubicBezTo>
                <a:cubicBezTo>
                  <a:pt x="2045841" y="4922466"/>
                  <a:pt x="2049594" y="4918708"/>
                  <a:pt x="2053348" y="4918708"/>
                </a:cubicBezTo>
                <a:cubicBezTo>
                  <a:pt x="2053348" y="4914951"/>
                  <a:pt x="2053348" y="4914951"/>
                  <a:pt x="2053348" y="4911193"/>
                </a:cubicBezTo>
                <a:cubicBezTo>
                  <a:pt x="2042087" y="4911193"/>
                  <a:pt x="2027071" y="4914951"/>
                  <a:pt x="2015810" y="4914951"/>
                </a:cubicBezTo>
                <a:cubicBezTo>
                  <a:pt x="2012056" y="4914951"/>
                  <a:pt x="2008302" y="4922466"/>
                  <a:pt x="2008302" y="4922466"/>
                </a:cubicBezTo>
                <a:cubicBezTo>
                  <a:pt x="2012056" y="4926223"/>
                  <a:pt x="2015810" y="4929981"/>
                  <a:pt x="2019564" y="4933739"/>
                </a:cubicBezTo>
                <a:cubicBezTo>
                  <a:pt x="2012056" y="4929981"/>
                  <a:pt x="2000795" y="4922466"/>
                  <a:pt x="1993287" y="4918708"/>
                </a:cubicBezTo>
                <a:cubicBezTo>
                  <a:pt x="1982025" y="4918708"/>
                  <a:pt x="1970764" y="4918708"/>
                  <a:pt x="1963256" y="4922466"/>
                </a:cubicBezTo>
                <a:cubicBezTo>
                  <a:pt x="1951995" y="4929981"/>
                  <a:pt x="1944487" y="4937496"/>
                  <a:pt x="1929472" y="4933739"/>
                </a:cubicBezTo>
                <a:cubicBezTo>
                  <a:pt x="1918210" y="4929981"/>
                  <a:pt x="1906949" y="4937496"/>
                  <a:pt x="1891933" y="4941254"/>
                </a:cubicBezTo>
                <a:cubicBezTo>
                  <a:pt x="1888179" y="4918708"/>
                  <a:pt x="1876918" y="4926223"/>
                  <a:pt x="1861903" y="4929981"/>
                </a:cubicBezTo>
                <a:cubicBezTo>
                  <a:pt x="1865656" y="4933739"/>
                  <a:pt x="1869410" y="4933739"/>
                  <a:pt x="1869410" y="4937496"/>
                </a:cubicBezTo>
                <a:cubicBezTo>
                  <a:pt x="1861903" y="4937496"/>
                  <a:pt x="1846887" y="4960042"/>
                  <a:pt x="1850641" y="4929981"/>
                </a:cubicBezTo>
                <a:cubicBezTo>
                  <a:pt x="1835626" y="4933739"/>
                  <a:pt x="1824364" y="4937496"/>
                  <a:pt x="1813103" y="4937496"/>
                </a:cubicBezTo>
                <a:cubicBezTo>
                  <a:pt x="1809349" y="4941254"/>
                  <a:pt x="1809349" y="4948769"/>
                  <a:pt x="1805595" y="4952527"/>
                </a:cubicBezTo>
                <a:cubicBezTo>
                  <a:pt x="1794334" y="4948769"/>
                  <a:pt x="1786826" y="4933739"/>
                  <a:pt x="1775564" y="4952527"/>
                </a:cubicBezTo>
                <a:cubicBezTo>
                  <a:pt x="1786826" y="4960042"/>
                  <a:pt x="1798087" y="4963799"/>
                  <a:pt x="1809349" y="4956284"/>
                </a:cubicBezTo>
                <a:cubicBezTo>
                  <a:pt x="1813103" y="4956284"/>
                  <a:pt x="1816857" y="4956284"/>
                  <a:pt x="1820610" y="4960042"/>
                </a:cubicBezTo>
                <a:cubicBezTo>
                  <a:pt x="1790580" y="4971315"/>
                  <a:pt x="1768057" y="4982587"/>
                  <a:pt x="1738026" y="4982587"/>
                </a:cubicBezTo>
                <a:cubicBezTo>
                  <a:pt x="1730518" y="4982587"/>
                  <a:pt x="1726765" y="4975072"/>
                  <a:pt x="1719257" y="4971315"/>
                </a:cubicBezTo>
                <a:cubicBezTo>
                  <a:pt x="1726765" y="4963799"/>
                  <a:pt x="1726765" y="4937496"/>
                  <a:pt x="1745534" y="4971315"/>
                </a:cubicBezTo>
                <a:cubicBezTo>
                  <a:pt x="1753041" y="4963799"/>
                  <a:pt x="1760549" y="4956284"/>
                  <a:pt x="1771811" y="4948769"/>
                </a:cubicBezTo>
                <a:cubicBezTo>
                  <a:pt x="1764303" y="4945011"/>
                  <a:pt x="1756795" y="4941254"/>
                  <a:pt x="1749288" y="4937496"/>
                </a:cubicBezTo>
                <a:cubicBezTo>
                  <a:pt x="1764303" y="4937496"/>
                  <a:pt x="1775564" y="4933739"/>
                  <a:pt x="1764303" y="4914951"/>
                </a:cubicBezTo>
                <a:cubicBezTo>
                  <a:pt x="1749288" y="4933739"/>
                  <a:pt x="1726765" y="4926223"/>
                  <a:pt x="1707995" y="4926223"/>
                </a:cubicBezTo>
                <a:cubicBezTo>
                  <a:pt x="1700488" y="4926223"/>
                  <a:pt x="1696734" y="4929981"/>
                  <a:pt x="1689226" y="4933739"/>
                </a:cubicBezTo>
                <a:cubicBezTo>
                  <a:pt x="1689226" y="4933739"/>
                  <a:pt x="1692980" y="4937496"/>
                  <a:pt x="1692980" y="4937496"/>
                </a:cubicBezTo>
                <a:cubicBezTo>
                  <a:pt x="1700488" y="4937496"/>
                  <a:pt x="1707995" y="4937496"/>
                  <a:pt x="1715503" y="4937496"/>
                </a:cubicBezTo>
                <a:cubicBezTo>
                  <a:pt x="1726765" y="4956284"/>
                  <a:pt x="1681718" y="4945011"/>
                  <a:pt x="1704241" y="4963799"/>
                </a:cubicBezTo>
                <a:cubicBezTo>
                  <a:pt x="1692980" y="4971315"/>
                  <a:pt x="1681718" y="4975072"/>
                  <a:pt x="1674211" y="4978830"/>
                </a:cubicBezTo>
                <a:cubicBezTo>
                  <a:pt x="1662949" y="4978830"/>
                  <a:pt x="1651688" y="4990103"/>
                  <a:pt x="1647934" y="4967557"/>
                </a:cubicBezTo>
                <a:cubicBezTo>
                  <a:pt x="1647934" y="4960042"/>
                  <a:pt x="1617903" y="4963799"/>
                  <a:pt x="1610395" y="4975072"/>
                </a:cubicBezTo>
                <a:cubicBezTo>
                  <a:pt x="1606642" y="4982587"/>
                  <a:pt x="1602888" y="4986345"/>
                  <a:pt x="1599134" y="4993860"/>
                </a:cubicBezTo>
                <a:cubicBezTo>
                  <a:pt x="1595380" y="4997618"/>
                  <a:pt x="1595380" y="5005133"/>
                  <a:pt x="1595380" y="5016406"/>
                </a:cubicBezTo>
                <a:cubicBezTo>
                  <a:pt x="1610395" y="5008891"/>
                  <a:pt x="1617903" y="5005133"/>
                  <a:pt x="1629165" y="5001376"/>
                </a:cubicBezTo>
                <a:cubicBezTo>
                  <a:pt x="1629165" y="5012648"/>
                  <a:pt x="1629165" y="5020164"/>
                  <a:pt x="1629165" y="5031436"/>
                </a:cubicBezTo>
                <a:cubicBezTo>
                  <a:pt x="1632918" y="5031436"/>
                  <a:pt x="1640426" y="5038952"/>
                  <a:pt x="1647934" y="5046467"/>
                </a:cubicBezTo>
                <a:cubicBezTo>
                  <a:pt x="1659195" y="5031436"/>
                  <a:pt x="1666703" y="5008891"/>
                  <a:pt x="1689226" y="5016406"/>
                </a:cubicBezTo>
                <a:cubicBezTo>
                  <a:pt x="1692980" y="5016406"/>
                  <a:pt x="1696734" y="5008891"/>
                  <a:pt x="1700488" y="5008891"/>
                </a:cubicBezTo>
                <a:cubicBezTo>
                  <a:pt x="1715503" y="5008891"/>
                  <a:pt x="1734272" y="5005133"/>
                  <a:pt x="1749288" y="5005133"/>
                </a:cubicBezTo>
                <a:cubicBezTo>
                  <a:pt x="1749288" y="5023921"/>
                  <a:pt x="1753041" y="5031436"/>
                  <a:pt x="1779318" y="5027679"/>
                </a:cubicBezTo>
                <a:cubicBezTo>
                  <a:pt x="1790580" y="5023921"/>
                  <a:pt x="1801841" y="5027679"/>
                  <a:pt x="1820610" y="5027679"/>
                </a:cubicBezTo>
                <a:cubicBezTo>
                  <a:pt x="1813103" y="5031436"/>
                  <a:pt x="1813103" y="5035194"/>
                  <a:pt x="1809349" y="5035194"/>
                </a:cubicBezTo>
                <a:cubicBezTo>
                  <a:pt x="1790580" y="5038952"/>
                  <a:pt x="1779318" y="5050224"/>
                  <a:pt x="1771811" y="5069012"/>
                </a:cubicBezTo>
                <a:cubicBezTo>
                  <a:pt x="1771811" y="5072770"/>
                  <a:pt x="1764303" y="5076528"/>
                  <a:pt x="1756795" y="5076528"/>
                </a:cubicBezTo>
                <a:cubicBezTo>
                  <a:pt x="1745534" y="5080285"/>
                  <a:pt x="1734272" y="5076528"/>
                  <a:pt x="1715503" y="5076528"/>
                </a:cubicBezTo>
                <a:cubicBezTo>
                  <a:pt x="1723011" y="5072770"/>
                  <a:pt x="1723011" y="5072770"/>
                  <a:pt x="1726765" y="5072770"/>
                </a:cubicBezTo>
                <a:cubicBezTo>
                  <a:pt x="1723011" y="5065255"/>
                  <a:pt x="1674211" y="5057740"/>
                  <a:pt x="1662949" y="5061497"/>
                </a:cubicBezTo>
                <a:cubicBezTo>
                  <a:pt x="1666703" y="5080285"/>
                  <a:pt x="1666703" y="5095316"/>
                  <a:pt x="1655442" y="5099073"/>
                </a:cubicBezTo>
                <a:cubicBezTo>
                  <a:pt x="1651688" y="5080285"/>
                  <a:pt x="1644180" y="5061497"/>
                  <a:pt x="1636672" y="5038952"/>
                </a:cubicBezTo>
                <a:cubicBezTo>
                  <a:pt x="1621657" y="5046467"/>
                  <a:pt x="1610395" y="5050224"/>
                  <a:pt x="1595380" y="5038952"/>
                </a:cubicBezTo>
                <a:cubicBezTo>
                  <a:pt x="1587872" y="5031436"/>
                  <a:pt x="1565350" y="5050224"/>
                  <a:pt x="1565350" y="5061497"/>
                </a:cubicBezTo>
                <a:cubicBezTo>
                  <a:pt x="1565350" y="5069012"/>
                  <a:pt x="1565350" y="5072770"/>
                  <a:pt x="1565350" y="5080285"/>
                </a:cubicBezTo>
                <a:cubicBezTo>
                  <a:pt x="1565350" y="5084043"/>
                  <a:pt x="1561596" y="5087800"/>
                  <a:pt x="1557842" y="5087800"/>
                </a:cubicBezTo>
                <a:cubicBezTo>
                  <a:pt x="1554088" y="5087800"/>
                  <a:pt x="1550334" y="5084043"/>
                  <a:pt x="1546580" y="5084043"/>
                </a:cubicBezTo>
                <a:cubicBezTo>
                  <a:pt x="1546580" y="5080285"/>
                  <a:pt x="1542827" y="5072770"/>
                  <a:pt x="1546580" y="5069012"/>
                </a:cubicBezTo>
                <a:cubicBezTo>
                  <a:pt x="1546580" y="5042709"/>
                  <a:pt x="1539073" y="5031436"/>
                  <a:pt x="1512796" y="5035194"/>
                </a:cubicBezTo>
                <a:cubicBezTo>
                  <a:pt x="1509042" y="5035194"/>
                  <a:pt x="1509042" y="5035194"/>
                  <a:pt x="1501534" y="5035194"/>
                </a:cubicBezTo>
                <a:cubicBezTo>
                  <a:pt x="1520304" y="5027679"/>
                  <a:pt x="1535319" y="5023921"/>
                  <a:pt x="1546580" y="5016406"/>
                </a:cubicBezTo>
                <a:cubicBezTo>
                  <a:pt x="1550334" y="5016406"/>
                  <a:pt x="1554088" y="5016406"/>
                  <a:pt x="1554088" y="5012648"/>
                </a:cubicBezTo>
                <a:cubicBezTo>
                  <a:pt x="1557842" y="4997618"/>
                  <a:pt x="1572857" y="4990103"/>
                  <a:pt x="1587872" y="4986345"/>
                </a:cubicBezTo>
                <a:cubicBezTo>
                  <a:pt x="1584119" y="4986345"/>
                  <a:pt x="1580365" y="4982587"/>
                  <a:pt x="1572857" y="4978830"/>
                </a:cubicBezTo>
                <a:cubicBezTo>
                  <a:pt x="1595380" y="4971315"/>
                  <a:pt x="1614149" y="4960042"/>
                  <a:pt x="1636672" y="4952527"/>
                </a:cubicBezTo>
                <a:cubicBezTo>
                  <a:pt x="1629165" y="4948769"/>
                  <a:pt x="1621657" y="4948769"/>
                  <a:pt x="1617903" y="4945011"/>
                </a:cubicBezTo>
                <a:cubicBezTo>
                  <a:pt x="1614149" y="4933739"/>
                  <a:pt x="1621657" y="4929981"/>
                  <a:pt x="1632918" y="4926223"/>
                </a:cubicBezTo>
                <a:cubicBezTo>
                  <a:pt x="1647934" y="4922466"/>
                  <a:pt x="1662949" y="4922466"/>
                  <a:pt x="1659195" y="4896163"/>
                </a:cubicBezTo>
                <a:cubicBezTo>
                  <a:pt x="1659195" y="4896163"/>
                  <a:pt x="1670457" y="4892405"/>
                  <a:pt x="1677965" y="4892405"/>
                </a:cubicBezTo>
                <a:cubicBezTo>
                  <a:pt x="1700488" y="4892405"/>
                  <a:pt x="1726765" y="4892405"/>
                  <a:pt x="1749288" y="4888647"/>
                </a:cubicBezTo>
                <a:cubicBezTo>
                  <a:pt x="1753041" y="4888647"/>
                  <a:pt x="1753041" y="4881132"/>
                  <a:pt x="1756795" y="4877374"/>
                </a:cubicBezTo>
                <a:cubicBezTo>
                  <a:pt x="1749288" y="4869859"/>
                  <a:pt x="1730518" y="4884890"/>
                  <a:pt x="1730518" y="4866102"/>
                </a:cubicBezTo>
                <a:cubicBezTo>
                  <a:pt x="1749288" y="4866102"/>
                  <a:pt x="1749288" y="4854829"/>
                  <a:pt x="1749288" y="4843556"/>
                </a:cubicBezTo>
                <a:cubicBezTo>
                  <a:pt x="1749288" y="4839798"/>
                  <a:pt x="1738026" y="4836041"/>
                  <a:pt x="1730518" y="4828526"/>
                </a:cubicBezTo>
                <a:cubicBezTo>
                  <a:pt x="1726765" y="4802222"/>
                  <a:pt x="1674211" y="4775919"/>
                  <a:pt x="1647934" y="4790950"/>
                </a:cubicBezTo>
                <a:cubicBezTo>
                  <a:pt x="1640426" y="4779677"/>
                  <a:pt x="1629165" y="4779677"/>
                  <a:pt x="1621657" y="4790950"/>
                </a:cubicBezTo>
                <a:cubicBezTo>
                  <a:pt x="1610395" y="4787192"/>
                  <a:pt x="1599134" y="4779677"/>
                  <a:pt x="1591626" y="4779677"/>
                </a:cubicBezTo>
                <a:cubicBezTo>
                  <a:pt x="1576611" y="4783434"/>
                  <a:pt x="1561596" y="4783434"/>
                  <a:pt x="1546580" y="4790950"/>
                </a:cubicBezTo>
                <a:cubicBezTo>
                  <a:pt x="1527811" y="4798465"/>
                  <a:pt x="1509042" y="4828526"/>
                  <a:pt x="1479011" y="4805980"/>
                </a:cubicBezTo>
                <a:cubicBezTo>
                  <a:pt x="1494027" y="4802222"/>
                  <a:pt x="1505288" y="4798465"/>
                  <a:pt x="1524057" y="4794707"/>
                </a:cubicBezTo>
                <a:cubicBezTo>
                  <a:pt x="1520304" y="4787192"/>
                  <a:pt x="1516550" y="4783434"/>
                  <a:pt x="1516550" y="4779677"/>
                </a:cubicBezTo>
                <a:cubicBezTo>
                  <a:pt x="1520304" y="4775919"/>
                  <a:pt x="1527811" y="4772161"/>
                  <a:pt x="1531565" y="4768404"/>
                </a:cubicBezTo>
                <a:cubicBezTo>
                  <a:pt x="1527811" y="4760889"/>
                  <a:pt x="1524057" y="4753373"/>
                  <a:pt x="1520304" y="4749616"/>
                </a:cubicBezTo>
                <a:cubicBezTo>
                  <a:pt x="1557842" y="4742101"/>
                  <a:pt x="1591626" y="4742101"/>
                  <a:pt x="1621657" y="4719555"/>
                </a:cubicBezTo>
                <a:cubicBezTo>
                  <a:pt x="1610395" y="4712040"/>
                  <a:pt x="1595380" y="4704525"/>
                  <a:pt x="1584119" y="4697009"/>
                </a:cubicBezTo>
                <a:cubicBezTo>
                  <a:pt x="1580365" y="4697009"/>
                  <a:pt x="1580365" y="4693252"/>
                  <a:pt x="1576611" y="4689494"/>
                </a:cubicBezTo>
                <a:cubicBezTo>
                  <a:pt x="1569103" y="4678221"/>
                  <a:pt x="1565350" y="4670706"/>
                  <a:pt x="1557842" y="4663191"/>
                </a:cubicBezTo>
                <a:cubicBezTo>
                  <a:pt x="1554088" y="4670706"/>
                  <a:pt x="1546580" y="4674464"/>
                  <a:pt x="1542827" y="4678221"/>
                </a:cubicBezTo>
                <a:cubicBezTo>
                  <a:pt x="1542827" y="4678221"/>
                  <a:pt x="1546580" y="4678221"/>
                  <a:pt x="1550334" y="4681979"/>
                </a:cubicBezTo>
                <a:cubicBezTo>
                  <a:pt x="1539073" y="4697009"/>
                  <a:pt x="1527811" y="4712040"/>
                  <a:pt x="1509042" y="4719555"/>
                </a:cubicBezTo>
                <a:cubicBezTo>
                  <a:pt x="1509042" y="4715797"/>
                  <a:pt x="1505288" y="4715797"/>
                  <a:pt x="1505288" y="4712040"/>
                </a:cubicBezTo>
                <a:cubicBezTo>
                  <a:pt x="1512796" y="4700767"/>
                  <a:pt x="1520304" y="4689494"/>
                  <a:pt x="1531565" y="4678221"/>
                </a:cubicBezTo>
                <a:cubicBezTo>
                  <a:pt x="1520304" y="4678221"/>
                  <a:pt x="1509042" y="4678221"/>
                  <a:pt x="1501534" y="4678221"/>
                </a:cubicBezTo>
                <a:cubicBezTo>
                  <a:pt x="1501534" y="4678221"/>
                  <a:pt x="1501534" y="4674464"/>
                  <a:pt x="1497781" y="4674464"/>
                </a:cubicBezTo>
                <a:cubicBezTo>
                  <a:pt x="1490273" y="4685737"/>
                  <a:pt x="1479011" y="4700767"/>
                  <a:pt x="1467750" y="4712040"/>
                </a:cubicBezTo>
                <a:cubicBezTo>
                  <a:pt x="1467750" y="4704525"/>
                  <a:pt x="1467750" y="4693252"/>
                  <a:pt x="1471504" y="4689494"/>
                </a:cubicBezTo>
                <a:cubicBezTo>
                  <a:pt x="1475258" y="4678221"/>
                  <a:pt x="1479011" y="4666948"/>
                  <a:pt x="1490273" y="4663191"/>
                </a:cubicBezTo>
                <a:cubicBezTo>
                  <a:pt x="1509042" y="4651918"/>
                  <a:pt x="1531565" y="4640645"/>
                  <a:pt x="1554088" y="4629372"/>
                </a:cubicBezTo>
                <a:cubicBezTo>
                  <a:pt x="1554088" y="4629372"/>
                  <a:pt x="1554088" y="4625615"/>
                  <a:pt x="1554088" y="4621857"/>
                </a:cubicBezTo>
                <a:cubicBezTo>
                  <a:pt x="1542827" y="4621857"/>
                  <a:pt x="1535319" y="4618100"/>
                  <a:pt x="1524057" y="4614342"/>
                </a:cubicBezTo>
                <a:cubicBezTo>
                  <a:pt x="1531565" y="4610584"/>
                  <a:pt x="1542827" y="4606827"/>
                  <a:pt x="1546580" y="4599312"/>
                </a:cubicBezTo>
                <a:cubicBezTo>
                  <a:pt x="1554088" y="4599312"/>
                  <a:pt x="1554088" y="4591796"/>
                  <a:pt x="1557842" y="4588039"/>
                </a:cubicBezTo>
                <a:cubicBezTo>
                  <a:pt x="1554088" y="4588039"/>
                  <a:pt x="1550334" y="4588039"/>
                  <a:pt x="1546580" y="4584281"/>
                </a:cubicBezTo>
                <a:cubicBezTo>
                  <a:pt x="1542827" y="4584281"/>
                  <a:pt x="1542827" y="4584281"/>
                  <a:pt x="1539073" y="4584281"/>
                </a:cubicBezTo>
                <a:cubicBezTo>
                  <a:pt x="1550334" y="4573008"/>
                  <a:pt x="1550334" y="4573008"/>
                  <a:pt x="1561596" y="4584281"/>
                </a:cubicBezTo>
                <a:cubicBezTo>
                  <a:pt x="1572857" y="4591796"/>
                  <a:pt x="1580365" y="4591796"/>
                  <a:pt x="1587872" y="4580524"/>
                </a:cubicBezTo>
                <a:cubicBezTo>
                  <a:pt x="1595380" y="4573008"/>
                  <a:pt x="1606642" y="4569251"/>
                  <a:pt x="1614149" y="4561735"/>
                </a:cubicBezTo>
                <a:cubicBezTo>
                  <a:pt x="1599134" y="4550463"/>
                  <a:pt x="1606642" y="4546705"/>
                  <a:pt x="1621657" y="4539190"/>
                </a:cubicBezTo>
                <a:cubicBezTo>
                  <a:pt x="1632918" y="4535432"/>
                  <a:pt x="1640426" y="4527917"/>
                  <a:pt x="1647934" y="4520402"/>
                </a:cubicBezTo>
                <a:cubicBezTo>
                  <a:pt x="1666703" y="4509129"/>
                  <a:pt x="1689226" y="4501614"/>
                  <a:pt x="1711749" y="4501614"/>
                </a:cubicBezTo>
                <a:cubicBezTo>
                  <a:pt x="1715503" y="4501614"/>
                  <a:pt x="1723011" y="4497856"/>
                  <a:pt x="1726765" y="4494099"/>
                </a:cubicBezTo>
                <a:cubicBezTo>
                  <a:pt x="1704241" y="4486583"/>
                  <a:pt x="1681718" y="4475310"/>
                  <a:pt x="1659195" y="4471553"/>
                </a:cubicBezTo>
                <a:cubicBezTo>
                  <a:pt x="1644180" y="4467795"/>
                  <a:pt x="1625411" y="4471553"/>
                  <a:pt x="1610395" y="4490341"/>
                </a:cubicBezTo>
                <a:cubicBezTo>
                  <a:pt x="1614149" y="4482826"/>
                  <a:pt x="1614149" y="4479068"/>
                  <a:pt x="1614149" y="4471553"/>
                </a:cubicBezTo>
                <a:cubicBezTo>
                  <a:pt x="1602888" y="4479068"/>
                  <a:pt x="1591626" y="4482826"/>
                  <a:pt x="1580365" y="4486583"/>
                </a:cubicBezTo>
                <a:cubicBezTo>
                  <a:pt x="1584119" y="4494099"/>
                  <a:pt x="1584119" y="4501614"/>
                  <a:pt x="1587872" y="4509129"/>
                </a:cubicBezTo>
                <a:cubicBezTo>
                  <a:pt x="1584119" y="4509129"/>
                  <a:pt x="1584119" y="4509129"/>
                  <a:pt x="1580365" y="4509129"/>
                </a:cubicBezTo>
                <a:cubicBezTo>
                  <a:pt x="1576611" y="4505371"/>
                  <a:pt x="1576611" y="4501614"/>
                  <a:pt x="1572857" y="4494099"/>
                </a:cubicBezTo>
                <a:cubicBezTo>
                  <a:pt x="1565350" y="4497856"/>
                  <a:pt x="1554088" y="4501614"/>
                  <a:pt x="1546580" y="4501614"/>
                </a:cubicBezTo>
                <a:cubicBezTo>
                  <a:pt x="1546580" y="4505371"/>
                  <a:pt x="1546580" y="4505371"/>
                  <a:pt x="1550334" y="4509129"/>
                </a:cubicBezTo>
                <a:cubicBezTo>
                  <a:pt x="1542827" y="4516644"/>
                  <a:pt x="1535319" y="4524159"/>
                  <a:pt x="1527811" y="4535432"/>
                </a:cubicBezTo>
                <a:cubicBezTo>
                  <a:pt x="1520304" y="4531675"/>
                  <a:pt x="1520304" y="4527917"/>
                  <a:pt x="1512796" y="4524159"/>
                </a:cubicBezTo>
                <a:cubicBezTo>
                  <a:pt x="1509042" y="4527917"/>
                  <a:pt x="1501534" y="4531675"/>
                  <a:pt x="1497781" y="4535432"/>
                </a:cubicBezTo>
                <a:cubicBezTo>
                  <a:pt x="1501534" y="4539190"/>
                  <a:pt x="1509042" y="4546705"/>
                  <a:pt x="1516550" y="4550463"/>
                </a:cubicBezTo>
                <a:cubicBezTo>
                  <a:pt x="1501534" y="4554220"/>
                  <a:pt x="1494027" y="4557978"/>
                  <a:pt x="1482765" y="4561735"/>
                </a:cubicBezTo>
                <a:cubicBezTo>
                  <a:pt x="1486519" y="4565493"/>
                  <a:pt x="1490273" y="4569251"/>
                  <a:pt x="1497781" y="4573008"/>
                </a:cubicBezTo>
                <a:cubicBezTo>
                  <a:pt x="1494027" y="4576766"/>
                  <a:pt x="1490273" y="4576766"/>
                  <a:pt x="1486519" y="4576766"/>
                </a:cubicBezTo>
                <a:cubicBezTo>
                  <a:pt x="1475258" y="4573008"/>
                  <a:pt x="1463996" y="4573008"/>
                  <a:pt x="1460242" y="4591796"/>
                </a:cubicBezTo>
                <a:cubicBezTo>
                  <a:pt x="1452734" y="4603069"/>
                  <a:pt x="1437719" y="4606827"/>
                  <a:pt x="1422704" y="4599312"/>
                </a:cubicBezTo>
                <a:cubicBezTo>
                  <a:pt x="1426458" y="4591796"/>
                  <a:pt x="1430211" y="4584281"/>
                  <a:pt x="1433965" y="4576766"/>
                </a:cubicBezTo>
                <a:cubicBezTo>
                  <a:pt x="1426458" y="4580524"/>
                  <a:pt x="1418950" y="4580524"/>
                  <a:pt x="1407688" y="4580524"/>
                </a:cubicBezTo>
                <a:cubicBezTo>
                  <a:pt x="1426458" y="4569251"/>
                  <a:pt x="1448981" y="4561735"/>
                  <a:pt x="1433965" y="4535432"/>
                </a:cubicBezTo>
                <a:cubicBezTo>
                  <a:pt x="1460242" y="4512887"/>
                  <a:pt x="1490273" y="4501614"/>
                  <a:pt x="1531565" y="4509129"/>
                </a:cubicBezTo>
                <a:cubicBezTo>
                  <a:pt x="1520304" y="4494099"/>
                  <a:pt x="1554088" y="4479068"/>
                  <a:pt x="1524057" y="4467795"/>
                </a:cubicBezTo>
                <a:cubicBezTo>
                  <a:pt x="1546580" y="4460280"/>
                  <a:pt x="1550334" y="4456522"/>
                  <a:pt x="1550334" y="4422704"/>
                </a:cubicBezTo>
                <a:cubicBezTo>
                  <a:pt x="1561596" y="4430219"/>
                  <a:pt x="1576611" y="4433977"/>
                  <a:pt x="1587872" y="4422704"/>
                </a:cubicBezTo>
                <a:cubicBezTo>
                  <a:pt x="1595380" y="4415189"/>
                  <a:pt x="1606642" y="4411431"/>
                  <a:pt x="1617903" y="4403916"/>
                </a:cubicBezTo>
                <a:cubicBezTo>
                  <a:pt x="1614149" y="4403916"/>
                  <a:pt x="1614149" y="4400158"/>
                  <a:pt x="1610395" y="4396401"/>
                </a:cubicBezTo>
                <a:cubicBezTo>
                  <a:pt x="1614149" y="4388886"/>
                  <a:pt x="1621657" y="4381370"/>
                  <a:pt x="1629165" y="4377613"/>
                </a:cubicBezTo>
                <a:cubicBezTo>
                  <a:pt x="1629165" y="4377613"/>
                  <a:pt x="1629165" y="4377613"/>
                  <a:pt x="1629165" y="4381370"/>
                </a:cubicBezTo>
                <a:cubicBezTo>
                  <a:pt x="1640426" y="4377613"/>
                  <a:pt x="1647934" y="4373855"/>
                  <a:pt x="1659195" y="4370097"/>
                </a:cubicBezTo>
                <a:cubicBezTo>
                  <a:pt x="1674211" y="4366340"/>
                  <a:pt x="1685472" y="4358825"/>
                  <a:pt x="1692980" y="4381370"/>
                </a:cubicBezTo>
                <a:cubicBezTo>
                  <a:pt x="1692980" y="4388886"/>
                  <a:pt x="1711749" y="4392643"/>
                  <a:pt x="1719257" y="4400158"/>
                </a:cubicBezTo>
                <a:cubicBezTo>
                  <a:pt x="1723011" y="4381370"/>
                  <a:pt x="1741780" y="4381370"/>
                  <a:pt x="1764303" y="4381370"/>
                </a:cubicBezTo>
                <a:cubicBezTo>
                  <a:pt x="1768057" y="4377613"/>
                  <a:pt x="1771811" y="4373855"/>
                  <a:pt x="1775564" y="4370097"/>
                </a:cubicBezTo>
                <a:cubicBezTo>
                  <a:pt x="1771811" y="4370097"/>
                  <a:pt x="1768057" y="4366340"/>
                  <a:pt x="1764303" y="4366340"/>
                </a:cubicBezTo>
                <a:cubicBezTo>
                  <a:pt x="1749288" y="4362582"/>
                  <a:pt x="1734272" y="4358825"/>
                  <a:pt x="1715503" y="4355067"/>
                </a:cubicBezTo>
                <a:cubicBezTo>
                  <a:pt x="1711749" y="4328764"/>
                  <a:pt x="1692980" y="4347552"/>
                  <a:pt x="1677965" y="4347552"/>
                </a:cubicBezTo>
                <a:cubicBezTo>
                  <a:pt x="1674211" y="4347552"/>
                  <a:pt x="1674211" y="4343794"/>
                  <a:pt x="1670457" y="4340037"/>
                </a:cubicBezTo>
                <a:cubicBezTo>
                  <a:pt x="1677965" y="4336279"/>
                  <a:pt x="1689226" y="4336279"/>
                  <a:pt x="1704241" y="4332521"/>
                </a:cubicBezTo>
                <a:cubicBezTo>
                  <a:pt x="1700488" y="4328764"/>
                  <a:pt x="1696734" y="4325006"/>
                  <a:pt x="1692980" y="4321249"/>
                </a:cubicBezTo>
                <a:cubicBezTo>
                  <a:pt x="1677965" y="4317491"/>
                  <a:pt x="1662949" y="4313733"/>
                  <a:pt x="1647934" y="4309976"/>
                </a:cubicBezTo>
                <a:cubicBezTo>
                  <a:pt x="1636672" y="4306218"/>
                  <a:pt x="1625411" y="4306218"/>
                  <a:pt x="1621657" y="4321249"/>
                </a:cubicBezTo>
                <a:cubicBezTo>
                  <a:pt x="1617903" y="4332521"/>
                  <a:pt x="1606642" y="4328764"/>
                  <a:pt x="1595380" y="4325006"/>
                </a:cubicBezTo>
                <a:cubicBezTo>
                  <a:pt x="1602888" y="4317491"/>
                  <a:pt x="1606642" y="4313733"/>
                  <a:pt x="1614149" y="4309976"/>
                </a:cubicBezTo>
                <a:cubicBezTo>
                  <a:pt x="1610395" y="4309976"/>
                  <a:pt x="1610395" y="4309976"/>
                  <a:pt x="1610395" y="4306218"/>
                </a:cubicBezTo>
                <a:cubicBezTo>
                  <a:pt x="1602888" y="4306218"/>
                  <a:pt x="1595380" y="4309976"/>
                  <a:pt x="1584119" y="4309976"/>
                </a:cubicBezTo>
                <a:cubicBezTo>
                  <a:pt x="1587872" y="4313733"/>
                  <a:pt x="1587872" y="4317491"/>
                  <a:pt x="1591626" y="4325006"/>
                </a:cubicBezTo>
                <a:cubicBezTo>
                  <a:pt x="1561596" y="4302461"/>
                  <a:pt x="1542827" y="4309976"/>
                  <a:pt x="1524057" y="4343794"/>
                </a:cubicBezTo>
                <a:cubicBezTo>
                  <a:pt x="1520304" y="4332521"/>
                  <a:pt x="1520304" y="4328764"/>
                  <a:pt x="1516550" y="4321249"/>
                </a:cubicBezTo>
                <a:cubicBezTo>
                  <a:pt x="1512796" y="4321249"/>
                  <a:pt x="1505288" y="4317491"/>
                  <a:pt x="1497781" y="4317491"/>
                </a:cubicBezTo>
                <a:cubicBezTo>
                  <a:pt x="1505288" y="4313733"/>
                  <a:pt x="1509042" y="4309976"/>
                  <a:pt x="1512796" y="4306218"/>
                </a:cubicBezTo>
                <a:cubicBezTo>
                  <a:pt x="1520304" y="4309976"/>
                  <a:pt x="1524057" y="4313733"/>
                  <a:pt x="1531565" y="4317491"/>
                </a:cubicBezTo>
                <a:cubicBezTo>
                  <a:pt x="1531565" y="4317491"/>
                  <a:pt x="1531565" y="4317491"/>
                  <a:pt x="1531565" y="4313733"/>
                </a:cubicBezTo>
                <a:cubicBezTo>
                  <a:pt x="1527811" y="4309976"/>
                  <a:pt x="1527811" y="4306218"/>
                  <a:pt x="1524057" y="4302461"/>
                </a:cubicBezTo>
                <a:cubicBezTo>
                  <a:pt x="1531565" y="4294945"/>
                  <a:pt x="1546580" y="4294945"/>
                  <a:pt x="1539073" y="4276157"/>
                </a:cubicBezTo>
                <a:cubicBezTo>
                  <a:pt x="1531565" y="4279915"/>
                  <a:pt x="1524057" y="4279915"/>
                  <a:pt x="1524057" y="4283673"/>
                </a:cubicBezTo>
                <a:cubicBezTo>
                  <a:pt x="1512796" y="4276157"/>
                  <a:pt x="1509042" y="4268642"/>
                  <a:pt x="1501534" y="4268642"/>
                </a:cubicBezTo>
                <a:cubicBezTo>
                  <a:pt x="1497781" y="4264884"/>
                  <a:pt x="1490273" y="4268642"/>
                  <a:pt x="1482765" y="4268642"/>
                </a:cubicBezTo>
                <a:cubicBezTo>
                  <a:pt x="1482765" y="4264884"/>
                  <a:pt x="1482765" y="4261127"/>
                  <a:pt x="1482765" y="4261127"/>
                </a:cubicBezTo>
                <a:cubicBezTo>
                  <a:pt x="1490273" y="4257369"/>
                  <a:pt x="1494027" y="4257369"/>
                  <a:pt x="1501534" y="4253612"/>
                </a:cubicBezTo>
                <a:cubicBezTo>
                  <a:pt x="1497781" y="4246096"/>
                  <a:pt x="1494027" y="4242339"/>
                  <a:pt x="1490273" y="4234824"/>
                </a:cubicBezTo>
                <a:cubicBezTo>
                  <a:pt x="1512796" y="4227308"/>
                  <a:pt x="1531565" y="4219793"/>
                  <a:pt x="1550334" y="4212278"/>
                </a:cubicBezTo>
                <a:cubicBezTo>
                  <a:pt x="1527811" y="4201005"/>
                  <a:pt x="1501534" y="4185975"/>
                  <a:pt x="1475258" y="4174702"/>
                </a:cubicBezTo>
                <a:cubicBezTo>
                  <a:pt x="1482765" y="4159671"/>
                  <a:pt x="1490273" y="4155914"/>
                  <a:pt x="1505288" y="4155914"/>
                </a:cubicBezTo>
                <a:cubicBezTo>
                  <a:pt x="1509042" y="4155914"/>
                  <a:pt x="1512796" y="4152156"/>
                  <a:pt x="1516550" y="4148399"/>
                </a:cubicBezTo>
                <a:cubicBezTo>
                  <a:pt x="1520304" y="4144641"/>
                  <a:pt x="1524057" y="4140883"/>
                  <a:pt x="1531565" y="4140883"/>
                </a:cubicBezTo>
                <a:cubicBezTo>
                  <a:pt x="1520304" y="4125853"/>
                  <a:pt x="1542827" y="4099550"/>
                  <a:pt x="1509042" y="4099550"/>
                </a:cubicBezTo>
                <a:cubicBezTo>
                  <a:pt x="1512796" y="4092034"/>
                  <a:pt x="1512796" y="4088277"/>
                  <a:pt x="1516550" y="4084519"/>
                </a:cubicBezTo>
                <a:cubicBezTo>
                  <a:pt x="1509042" y="4080762"/>
                  <a:pt x="1501534" y="4073246"/>
                  <a:pt x="1497781" y="4069489"/>
                </a:cubicBezTo>
                <a:cubicBezTo>
                  <a:pt x="1486519" y="4065731"/>
                  <a:pt x="1486519" y="4043186"/>
                  <a:pt x="1494027" y="4035670"/>
                </a:cubicBezTo>
                <a:cubicBezTo>
                  <a:pt x="1509042" y="4020640"/>
                  <a:pt x="1509042" y="4013125"/>
                  <a:pt x="1494027" y="3994337"/>
                </a:cubicBezTo>
                <a:cubicBezTo>
                  <a:pt x="1509042" y="3994337"/>
                  <a:pt x="1524057" y="3998094"/>
                  <a:pt x="1539073" y="3998094"/>
                </a:cubicBezTo>
                <a:cubicBezTo>
                  <a:pt x="1554088" y="3979306"/>
                  <a:pt x="1535319" y="3979306"/>
                  <a:pt x="1527811" y="3968033"/>
                </a:cubicBezTo>
                <a:cubicBezTo>
                  <a:pt x="1539073" y="3964276"/>
                  <a:pt x="1546580" y="3956761"/>
                  <a:pt x="1557842" y="3968033"/>
                </a:cubicBezTo>
                <a:cubicBezTo>
                  <a:pt x="1572857" y="3979306"/>
                  <a:pt x="1584119" y="3968033"/>
                  <a:pt x="1591626" y="3945488"/>
                </a:cubicBezTo>
                <a:cubicBezTo>
                  <a:pt x="1610395" y="3941730"/>
                  <a:pt x="1632918" y="3937973"/>
                  <a:pt x="1651688" y="3930457"/>
                </a:cubicBezTo>
                <a:cubicBezTo>
                  <a:pt x="1666703" y="3930457"/>
                  <a:pt x="1670457" y="3911669"/>
                  <a:pt x="1662949" y="3900396"/>
                </a:cubicBezTo>
                <a:cubicBezTo>
                  <a:pt x="1651688" y="3900396"/>
                  <a:pt x="1640426" y="3900396"/>
                  <a:pt x="1636672" y="3900396"/>
                </a:cubicBezTo>
                <a:cubicBezTo>
                  <a:pt x="1629165" y="3892881"/>
                  <a:pt x="1621657" y="3885366"/>
                  <a:pt x="1617903" y="3885366"/>
                </a:cubicBezTo>
                <a:cubicBezTo>
                  <a:pt x="1610395" y="3885366"/>
                  <a:pt x="1599134" y="3885366"/>
                  <a:pt x="1602888" y="3900396"/>
                </a:cubicBezTo>
                <a:cubicBezTo>
                  <a:pt x="1602888" y="3904154"/>
                  <a:pt x="1584119" y="3911669"/>
                  <a:pt x="1576611" y="3915427"/>
                </a:cubicBezTo>
                <a:cubicBezTo>
                  <a:pt x="1572857" y="3915427"/>
                  <a:pt x="1565350" y="3915427"/>
                  <a:pt x="1561596" y="3911669"/>
                </a:cubicBezTo>
                <a:cubicBezTo>
                  <a:pt x="1557842" y="3904154"/>
                  <a:pt x="1554088" y="3896639"/>
                  <a:pt x="1550334" y="3889124"/>
                </a:cubicBezTo>
                <a:cubicBezTo>
                  <a:pt x="1557842" y="3877851"/>
                  <a:pt x="1569103" y="3892881"/>
                  <a:pt x="1584119" y="3900396"/>
                </a:cubicBezTo>
                <a:cubicBezTo>
                  <a:pt x="1584119" y="3892881"/>
                  <a:pt x="1587872" y="3889124"/>
                  <a:pt x="1591626" y="3885366"/>
                </a:cubicBezTo>
                <a:cubicBezTo>
                  <a:pt x="1584119" y="3885366"/>
                  <a:pt x="1580365" y="3885366"/>
                  <a:pt x="1572857" y="3885366"/>
                </a:cubicBezTo>
                <a:cubicBezTo>
                  <a:pt x="1565350" y="3866578"/>
                  <a:pt x="1565350" y="3866578"/>
                  <a:pt x="1584119" y="3862820"/>
                </a:cubicBezTo>
                <a:cubicBezTo>
                  <a:pt x="1587872" y="3862820"/>
                  <a:pt x="1591626" y="3859063"/>
                  <a:pt x="1591626" y="3855305"/>
                </a:cubicBezTo>
                <a:cubicBezTo>
                  <a:pt x="1591626" y="3851548"/>
                  <a:pt x="1591626" y="3847790"/>
                  <a:pt x="1591626" y="3836517"/>
                </a:cubicBezTo>
                <a:cubicBezTo>
                  <a:pt x="1561596" y="3851548"/>
                  <a:pt x="1535319" y="3866578"/>
                  <a:pt x="1505288" y="3881608"/>
                </a:cubicBezTo>
                <a:cubicBezTo>
                  <a:pt x="1509042" y="3885366"/>
                  <a:pt x="1509042" y="3889124"/>
                  <a:pt x="1516550" y="3900396"/>
                </a:cubicBezTo>
                <a:cubicBezTo>
                  <a:pt x="1505288" y="3896639"/>
                  <a:pt x="1497781" y="3892881"/>
                  <a:pt x="1494027" y="3892881"/>
                </a:cubicBezTo>
                <a:cubicBezTo>
                  <a:pt x="1479011" y="3904154"/>
                  <a:pt x="1463996" y="3915427"/>
                  <a:pt x="1448981" y="3922942"/>
                </a:cubicBezTo>
                <a:cubicBezTo>
                  <a:pt x="1426458" y="3911669"/>
                  <a:pt x="1407688" y="3900396"/>
                  <a:pt x="1388919" y="3889124"/>
                </a:cubicBezTo>
                <a:cubicBezTo>
                  <a:pt x="1388919" y="3889124"/>
                  <a:pt x="1392673" y="3881608"/>
                  <a:pt x="1396427" y="3870336"/>
                </a:cubicBezTo>
                <a:cubicBezTo>
                  <a:pt x="1381412" y="3870336"/>
                  <a:pt x="1362642" y="3870336"/>
                  <a:pt x="1355135" y="3877851"/>
                </a:cubicBezTo>
                <a:cubicBezTo>
                  <a:pt x="1336366" y="3896639"/>
                  <a:pt x="1355135" y="3907912"/>
                  <a:pt x="1370150" y="3919184"/>
                </a:cubicBezTo>
                <a:cubicBezTo>
                  <a:pt x="1355135" y="3919184"/>
                  <a:pt x="1343873" y="3926700"/>
                  <a:pt x="1340119" y="3907912"/>
                </a:cubicBezTo>
                <a:cubicBezTo>
                  <a:pt x="1336366" y="3896639"/>
                  <a:pt x="1321350" y="3896639"/>
                  <a:pt x="1310089" y="3907912"/>
                </a:cubicBezTo>
                <a:cubicBezTo>
                  <a:pt x="1298827" y="3915427"/>
                  <a:pt x="1287566" y="3926700"/>
                  <a:pt x="1272550" y="3930457"/>
                </a:cubicBezTo>
                <a:cubicBezTo>
                  <a:pt x="1265043" y="3934215"/>
                  <a:pt x="1253781" y="3926700"/>
                  <a:pt x="1242520" y="3919184"/>
                </a:cubicBezTo>
                <a:cubicBezTo>
                  <a:pt x="1238766" y="3926700"/>
                  <a:pt x="1231258" y="3930457"/>
                  <a:pt x="1227504" y="3937973"/>
                </a:cubicBezTo>
                <a:cubicBezTo>
                  <a:pt x="1227504" y="3937973"/>
                  <a:pt x="1231258" y="3937973"/>
                  <a:pt x="1231258" y="3937973"/>
                </a:cubicBezTo>
                <a:cubicBezTo>
                  <a:pt x="1231258" y="3945488"/>
                  <a:pt x="1231258" y="3956761"/>
                  <a:pt x="1231258" y="3971791"/>
                </a:cubicBezTo>
                <a:cubicBezTo>
                  <a:pt x="1216243" y="3960518"/>
                  <a:pt x="1208735" y="3956761"/>
                  <a:pt x="1197474" y="3949245"/>
                </a:cubicBezTo>
                <a:cubicBezTo>
                  <a:pt x="1219997" y="3930457"/>
                  <a:pt x="1242520" y="3915427"/>
                  <a:pt x="1268797" y="3896639"/>
                </a:cubicBezTo>
                <a:cubicBezTo>
                  <a:pt x="1265043" y="3904154"/>
                  <a:pt x="1265043" y="3907912"/>
                  <a:pt x="1265043" y="3907912"/>
                </a:cubicBezTo>
                <a:cubicBezTo>
                  <a:pt x="1287566" y="3922942"/>
                  <a:pt x="1336366" y="3892881"/>
                  <a:pt x="1340119" y="3859063"/>
                </a:cubicBezTo>
                <a:cubicBezTo>
                  <a:pt x="1347627" y="3859063"/>
                  <a:pt x="1355135" y="3859063"/>
                  <a:pt x="1362642" y="3859063"/>
                </a:cubicBezTo>
                <a:cubicBezTo>
                  <a:pt x="1347627" y="3847790"/>
                  <a:pt x="1336366" y="3847790"/>
                  <a:pt x="1321350" y="3851548"/>
                </a:cubicBezTo>
                <a:cubicBezTo>
                  <a:pt x="1265043" y="3874093"/>
                  <a:pt x="1216243" y="3915427"/>
                  <a:pt x="1163689" y="3949245"/>
                </a:cubicBezTo>
                <a:cubicBezTo>
                  <a:pt x="1159935" y="3949245"/>
                  <a:pt x="1159935" y="3953003"/>
                  <a:pt x="1156181" y="3953003"/>
                </a:cubicBezTo>
                <a:cubicBezTo>
                  <a:pt x="1171197" y="3956761"/>
                  <a:pt x="1186212" y="3960518"/>
                  <a:pt x="1201227" y="3964276"/>
                </a:cubicBezTo>
                <a:cubicBezTo>
                  <a:pt x="1201227" y="3968033"/>
                  <a:pt x="1201227" y="3971791"/>
                  <a:pt x="1201227" y="3971791"/>
                </a:cubicBezTo>
                <a:cubicBezTo>
                  <a:pt x="1174951" y="3986821"/>
                  <a:pt x="1148674" y="4001852"/>
                  <a:pt x="1122397" y="4013125"/>
                </a:cubicBezTo>
                <a:cubicBezTo>
                  <a:pt x="1114889" y="4016882"/>
                  <a:pt x="1107381" y="4024398"/>
                  <a:pt x="1099874" y="4028155"/>
                </a:cubicBezTo>
                <a:cubicBezTo>
                  <a:pt x="1092366" y="4035670"/>
                  <a:pt x="1088612" y="4043186"/>
                  <a:pt x="1073597" y="4035670"/>
                </a:cubicBezTo>
                <a:cubicBezTo>
                  <a:pt x="1073597" y="4035670"/>
                  <a:pt x="1066089" y="4035670"/>
                  <a:pt x="1062335" y="4039428"/>
                </a:cubicBezTo>
                <a:cubicBezTo>
                  <a:pt x="1036059" y="4061974"/>
                  <a:pt x="1006028" y="4084519"/>
                  <a:pt x="979751" y="4103307"/>
                </a:cubicBezTo>
                <a:cubicBezTo>
                  <a:pt x="960982" y="4114580"/>
                  <a:pt x="938459" y="4125853"/>
                  <a:pt x="919690" y="4137126"/>
                </a:cubicBezTo>
                <a:cubicBezTo>
                  <a:pt x="919690" y="4137126"/>
                  <a:pt x="915936" y="4133368"/>
                  <a:pt x="915936" y="4133368"/>
                </a:cubicBezTo>
                <a:cubicBezTo>
                  <a:pt x="927197" y="4122095"/>
                  <a:pt x="938459" y="4114580"/>
                  <a:pt x="949721" y="4103307"/>
                </a:cubicBezTo>
                <a:cubicBezTo>
                  <a:pt x="949721" y="4099550"/>
                  <a:pt x="945967" y="4095792"/>
                  <a:pt x="942213" y="4095792"/>
                </a:cubicBezTo>
                <a:cubicBezTo>
                  <a:pt x="930951" y="4103307"/>
                  <a:pt x="919690" y="4107065"/>
                  <a:pt x="912182" y="4114580"/>
                </a:cubicBezTo>
                <a:cubicBezTo>
                  <a:pt x="908428" y="4099550"/>
                  <a:pt x="908428" y="4088277"/>
                  <a:pt x="904674" y="4088277"/>
                </a:cubicBezTo>
                <a:cubicBezTo>
                  <a:pt x="897167" y="4084519"/>
                  <a:pt x="885905" y="4088277"/>
                  <a:pt x="878398" y="4099550"/>
                </a:cubicBezTo>
                <a:cubicBezTo>
                  <a:pt x="874644" y="4114580"/>
                  <a:pt x="882151" y="4118338"/>
                  <a:pt x="889659" y="4125853"/>
                </a:cubicBezTo>
                <a:cubicBezTo>
                  <a:pt x="859628" y="4140883"/>
                  <a:pt x="859628" y="4140883"/>
                  <a:pt x="825844" y="4095792"/>
                </a:cubicBezTo>
                <a:cubicBezTo>
                  <a:pt x="844613" y="4080762"/>
                  <a:pt x="867136" y="4069489"/>
                  <a:pt x="885905" y="4054458"/>
                </a:cubicBezTo>
                <a:cubicBezTo>
                  <a:pt x="900921" y="4035670"/>
                  <a:pt x="912182" y="4016882"/>
                  <a:pt x="927197" y="3994337"/>
                </a:cubicBezTo>
                <a:cubicBezTo>
                  <a:pt x="904674" y="3986821"/>
                  <a:pt x="885905" y="3979306"/>
                  <a:pt x="867136" y="3975549"/>
                </a:cubicBezTo>
                <a:cubicBezTo>
                  <a:pt x="867136" y="3971791"/>
                  <a:pt x="863382" y="3975549"/>
                  <a:pt x="863382" y="3975549"/>
                </a:cubicBezTo>
                <a:cubicBezTo>
                  <a:pt x="852121" y="3990579"/>
                  <a:pt x="833352" y="3990579"/>
                  <a:pt x="822090" y="3994337"/>
                </a:cubicBezTo>
                <a:cubicBezTo>
                  <a:pt x="814582" y="3998094"/>
                  <a:pt x="810829" y="4001852"/>
                  <a:pt x="803321" y="4005609"/>
                </a:cubicBezTo>
                <a:cubicBezTo>
                  <a:pt x="799567" y="4009367"/>
                  <a:pt x="795813" y="4013125"/>
                  <a:pt x="788306" y="4013125"/>
                </a:cubicBezTo>
                <a:cubicBezTo>
                  <a:pt x="792059" y="4009367"/>
                  <a:pt x="795813" y="4005609"/>
                  <a:pt x="799567" y="4001852"/>
                </a:cubicBezTo>
                <a:cubicBezTo>
                  <a:pt x="784552" y="4005609"/>
                  <a:pt x="769536" y="4013125"/>
                  <a:pt x="758275" y="4016882"/>
                </a:cubicBezTo>
                <a:cubicBezTo>
                  <a:pt x="765783" y="4005609"/>
                  <a:pt x="773290" y="3994337"/>
                  <a:pt x="780798" y="3975549"/>
                </a:cubicBezTo>
                <a:cubicBezTo>
                  <a:pt x="784552" y="3975549"/>
                  <a:pt x="792059" y="3971791"/>
                  <a:pt x="799567" y="3968033"/>
                </a:cubicBezTo>
                <a:cubicBezTo>
                  <a:pt x="799567" y="3968033"/>
                  <a:pt x="799567" y="3964276"/>
                  <a:pt x="799567" y="3960518"/>
                </a:cubicBezTo>
                <a:cubicBezTo>
                  <a:pt x="788306" y="3956761"/>
                  <a:pt x="780798" y="3949245"/>
                  <a:pt x="769536" y="3953003"/>
                </a:cubicBezTo>
                <a:cubicBezTo>
                  <a:pt x="754521" y="3956761"/>
                  <a:pt x="735752" y="3964276"/>
                  <a:pt x="720736" y="3971791"/>
                </a:cubicBezTo>
                <a:cubicBezTo>
                  <a:pt x="713229" y="3975549"/>
                  <a:pt x="709475" y="3975549"/>
                  <a:pt x="701967" y="3979306"/>
                </a:cubicBezTo>
                <a:cubicBezTo>
                  <a:pt x="701967" y="3979306"/>
                  <a:pt x="701967" y="3975549"/>
                  <a:pt x="701967" y="3975549"/>
                </a:cubicBezTo>
                <a:cubicBezTo>
                  <a:pt x="709475" y="3968033"/>
                  <a:pt x="716983" y="3960518"/>
                  <a:pt x="728244" y="3953003"/>
                </a:cubicBezTo>
                <a:cubicBezTo>
                  <a:pt x="705721" y="3945488"/>
                  <a:pt x="698213" y="3956761"/>
                  <a:pt x="668183" y="3990579"/>
                </a:cubicBezTo>
                <a:cubicBezTo>
                  <a:pt x="675690" y="3990579"/>
                  <a:pt x="679444" y="3994337"/>
                  <a:pt x="686952" y="3994337"/>
                </a:cubicBezTo>
                <a:cubicBezTo>
                  <a:pt x="679444" y="3998094"/>
                  <a:pt x="675690" y="4005609"/>
                  <a:pt x="668183" y="4005609"/>
                </a:cubicBezTo>
                <a:cubicBezTo>
                  <a:pt x="660675" y="4009367"/>
                  <a:pt x="649413" y="4009367"/>
                  <a:pt x="641906" y="4009367"/>
                </a:cubicBezTo>
                <a:cubicBezTo>
                  <a:pt x="634398" y="4013125"/>
                  <a:pt x="623137" y="4016882"/>
                  <a:pt x="619383" y="4020640"/>
                </a:cubicBezTo>
                <a:cubicBezTo>
                  <a:pt x="608121" y="4031913"/>
                  <a:pt x="581844" y="4035670"/>
                  <a:pt x="574337" y="4020640"/>
                </a:cubicBezTo>
                <a:cubicBezTo>
                  <a:pt x="566829" y="4013125"/>
                  <a:pt x="566829" y="4001852"/>
                  <a:pt x="566829" y="3998094"/>
                </a:cubicBezTo>
                <a:cubicBezTo>
                  <a:pt x="570583" y="3983064"/>
                  <a:pt x="578091" y="3971791"/>
                  <a:pt x="581844" y="3964276"/>
                </a:cubicBezTo>
                <a:cubicBezTo>
                  <a:pt x="589352" y="3953003"/>
                  <a:pt x="600614" y="3941730"/>
                  <a:pt x="608121" y="3934215"/>
                </a:cubicBezTo>
                <a:cubicBezTo>
                  <a:pt x="600614" y="3930457"/>
                  <a:pt x="596860" y="3922942"/>
                  <a:pt x="589352" y="3919184"/>
                </a:cubicBezTo>
                <a:cubicBezTo>
                  <a:pt x="596860" y="3911669"/>
                  <a:pt x="623137" y="3930457"/>
                  <a:pt x="619383" y="3900396"/>
                </a:cubicBezTo>
                <a:cubicBezTo>
                  <a:pt x="608121" y="3904154"/>
                  <a:pt x="596860" y="3904154"/>
                  <a:pt x="589352" y="3911669"/>
                </a:cubicBezTo>
                <a:cubicBezTo>
                  <a:pt x="559321" y="3934215"/>
                  <a:pt x="533045" y="3956761"/>
                  <a:pt x="503014" y="3979306"/>
                </a:cubicBezTo>
                <a:cubicBezTo>
                  <a:pt x="499260" y="3983064"/>
                  <a:pt x="495506" y="3986821"/>
                  <a:pt x="487999" y="3990579"/>
                </a:cubicBezTo>
                <a:cubicBezTo>
                  <a:pt x="503014" y="3968033"/>
                  <a:pt x="514275" y="3953003"/>
                  <a:pt x="529291" y="3934215"/>
                </a:cubicBezTo>
                <a:cubicBezTo>
                  <a:pt x="506768" y="3926700"/>
                  <a:pt x="503014" y="3941730"/>
                  <a:pt x="503014" y="3956761"/>
                </a:cubicBezTo>
                <a:cubicBezTo>
                  <a:pt x="476737" y="3949245"/>
                  <a:pt x="446706" y="3968033"/>
                  <a:pt x="435445" y="3930457"/>
                </a:cubicBezTo>
                <a:cubicBezTo>
                  <a:pt x="439199" y="3922942"/>
                  <a:pt x="442952" y="3915427"/>
                  <a:pt x="446706" y="3904154"/>
                </a:cubicBezTo>
                <a:cubicBezTo>
                  <a:pt x="442952" y="3900396"/>
                  <a:pt x="439199" y="3896639"/>
                  <a:pt x="431691" y="3892881"/>
                </a:cubicBezTo>
                <a:cubicBezTo>
                  <a:pt x="439199" y="3889124"/>
                  <a:pt x="446706" y="3885366"/>
                  <a:pt x="454214" y="3881608"/>
                </a:cubicBezTo>
                <a:cubicBezTo>
                  <a:pt x="457968" y="3877851"/>
                  <a:pt x="442952" y="3862820"/>
                  <a:pt x="465476" y="3866578"/>
                </a:cubicBezTo>
                <a:cubicBezTo>
                  <a:pt x="461722" y="3862820"/>
                  <a:pt x="461722" y="3855305"/>
                  <a:pt x="457968" y="3847790"/>
                </a:cubicBezTo>
                <a:cubicBezTo>
                  <a:pt x="465476" y="3844032"/>
                  <a:pt x="469229" y="3844032"/>
                  <a:pt x="472983" y="3836517"/>
                </a:cubicBezTo>
                <a:cubicBezTo>
                  <a:pt x="476737" y="3832760"/>
                  <a:pt x="480491" y="3825244"/>
                  <a:pt x="480491" y="3821487"/>
                </a:cubicBezTo>
                <a:cubicBezTo>
                  <a:pt x="476737" y="3821487"/>
                  <a:pt x="469229" y="3817729"/>
                  <a:pt x="465476" y="3821487"/>
                </a:cubicBezTo>
                <a:cubicBezTo>
                  <a:pt x="446706" y="3829002"/>
                  <a:pt x="424183" y="3829002"/>
                  <a:pt x="412922" y="3847790"/>
                </a:cubicBezTo>
                <a:cubicBezTo>
                  <a:pt x="409168" y="3855305"/>
                  <a:pt x="401660" y="3855305"/>
                  <a:pt x="397907" y="3855305"/>
                </a:cubicBezTo>
                <a:cubicBezTo>
                  <a:pt x="401660" y="3847790"/>
                  <a:pt x="401660" y="3840275"/>
                  <a:pt x="405414" y="3832760"/>
                </a:cubicBezTo>
                <a:cubicBezTo>
                  <a:pt x="409168" y="3825244"/>
                  <a:pt x="412922" y="3821487"/>
                  <a:pt x="420429" y="3821487"/>
                </a:cubicBezTo>
                <a:cubicBezTo>
                  <a:pt x="439199" y="3813971"/>
                  <a:pt x="442952" y="3810214"/>
                  <a:pt x="435445" y="3783911"/>
                </a:cubicBezTo>
                <a:cubicBezTo>
                  <a:pt x="416676" y="3795183"/>
                  <a:pt x="401660" y="3806456"/>
                  <a:pt x="386645" y="3821487"/>
                </a:cubicBezTo>
                <a:cubicBezTo>
                  <a:pt x="386645" y="3817729"/>
                  <a:pt x="386645" y="3817729"/>
                  <a:pt x="386645" y="3817729"/>
                </a:cubicBezTo>
                <a:cubicBezTo>
                  <a:pt x="394153" y="3806456"/>
                  <a:pt x="397907" y="3791426"/>
                  <a:pt x="409168" y="3780153"/>
                </a:cubicBezTo>
                <a:cubicBezTo>
                  <a:pt x="420429" y="3772638"/>
                  <a:pt x="420429" y="3768880"/>
                  <a:pt x="416676" y="3757607"/>
                </a:cubicBezTo>
                <a:cubicBezTo>
                  <a:pt x="412922" y="3746335"/>
                  <a:pt x="412922" y="3735062"/>
                  <a:pt x="431691" y="3735062"/>
                </a:cubicBezTo>
                <a:cubicBezTo>
                  <a:pt x="427937" y="3727547"/>
                  <a:pt x="420429" y="3723789"/>
                  <a:pt x="416676" y="3716274"/>
                </a:cubicBezTo>
                <a:cubicBezTo>
                  <a:pt x="401660" y="3727547"/>
                  <a:pt x="382891" y="3738819"/>
                  <a:pt x="371630" y="3750092"/>
                </a:cubicBezTo>
                <a:cubicBezTo>
                  <a:pt x="364122" y="3761365"/>
                  <a:pt x="356614" y="3776395"/>
                  <a:pt x="360368" y="3791426"/>
                </a:cubicBezTo>
                <a:cubicBezTo>
                  <a:pt x="364122" y="3795183"/>
                  <a:pt x="364122" y="3798941"/>
                  <a:pt x="364122" y="3802699"/>
                </a:cubicBezTo>
                <a:cubicBezTo>
                  <a:pt x="364122" y="3806456"/>
                  <a:pt x="367876" y="3813971"/>
                  <a:pt x="367876" y="3821487"/>
                </a:cubicBezTo>
                <a:cubicBezTo>
                  <a:pt x="364122" y="3825244"/>
                  <a:pt x="352861" y="3825244"/>
                  <a:pt x="337845" y="3825244"/>
                </a:cubicBezTo>
                <a:cubicBezTo>
                  <a:pt x="345353" y="3817729"/>
                  <a:pt x="349107" y="3810214"/>
                  <a:pt x="352861" y="3802699"/>
                </a:cubicBezTo>
                <a:cubicBezTo>
                  <a:pt x="345353" y="3802699"/>
                  <a:pt x="341599" y="3806456"/>
                  <a:pt x="330338" y="3810214"/>
                </a:cubicBezTo>
                <a:cubicBezTo>
                  <a:pt x="334091" y="3795183"/>
                  <a:pt x="337845" y="3787668"/>
                  <a:pt x="341599" y="3776395"/>
                </a:cubicBezTo>
                <a:cubicBezTo>
                  <a:pt x="341599" y="3776395"/>
                  <a:pt x="345353" y="3780153"/>
                  <a:pt x="345353" y="3780153"/>
                </a:cubicBezTo>
                <a:cubicBezTo>
                  <a:pt x="345353" y="3768880"/>
                  <a:pt x="341599" y="3761365"/>
                  <a:pt x="337845" y="3746335"/>
                </a:cubicBezTo>
                <a:cubicBezTo>
                  <a:pt x="319076" y="3757607"/>
                  <a:pt x="296553" y="3768880"/>
                  <a:pt x="277784" y="3780153"/>
                </a:cubicBezTo>
                <a:cubicBezTo>
                  <a:pt x="270276" y="3783911"/>
                  <a:pt x="266522" y="3787668"/>
                  <a:pt x="262769" y="3791426"/>
                </a:cubicBezTo>
                <a:cubicBezTo>
                  <a:pt x="259015" y="3795183"/>
                  <a:pt x="259015" y="3798941"/>
                  <a:pt x="255261" y="3802699"/>
                </a:cubicBezTo>
                <a:cubicBezTo>
                  <a:pt x="259015" y="3806456"/>
                  <a:pt x="262769" y="3806456"/>
                  <a:pt x="270276" y="3806456"/>
                </a:cubicBezTo>
                <a:cubicBezTo>
                  <a:pt x="270276" y="3806456"/>
                  <a:pt x="274030" y="3806456"/>
                  <a:pt x="277784" y="3802699"/>
                </a:cubicBezTo>
                <a:cubicBezTo>
                  <a:pt x="277784" y="3806456"/>
                  <a:pt x="277784" y="3806456"/>
                  <a:pt x="277784" y="3810214"/>
                </a:cubicBezTo>
                <a:cubicBezTo>
                  <a:pt x="259015" y="3813971"/>
                  <a:pt x="240245" y="3821487"/>
                  <a:pt x="217722" y="3829002"/>
                </a:cubicBezTo>
                <a:cubicBezTo>
                  <a:pt x="225230" y="3806456"/>
                  <a:pt x="232738" y="3791426"/>
                  <a:pt x="240245" y="3772638"/>
                </a:cubicBezTo>
                <a:cubicBezTo>
                  <a:pt x="232738" y="3761365"/>
                  <a:pt x="225230" y="3750092"/>
                  <a:pt x="236492" y="3735062"/>
                </a:cubicBezTo>
                <a:cubicBezTo>
                  <a:pt x="232738" y="3735062"/>
                  <a:pt x="225230" y="3735062"/>
                  <a:pt x="217722" y="3735062"/>
                </a:cubicBezTo>
                <a:cubicBezTo>
                  <a:pt x="206461" y="3723789"/>
                  <a:pt x="217722" y="3708758"/>
                  <a:pt x="225230" y="3697486"/>
                </a:cubicBezTo>
                <a:cubicBezTo>
                  <a:pt x="228984" y="3682455"/>
                  <a:pt x="240245" y="3671182"/>
                  <a:pt x="228984" y="3656152"/>
                </a:cubicBezTo>
                <a:cubicBezTo>
                  <a:pt x="228984" y="3656152"/>
                  <a:pt x="232738" y="3648637"/>
                  <a:pt x="232738" y="3644879"/>
                </a:cubicBezTo>
                <a:cubicBezTo>
                  <a:pt x="228984" y="3641122"/>
                  <a:pt x="221476" y="3637364"/>
                  <a:pt x="217722" y="3633606"/>
                </a:cubicBezTo>
                <a:cubicBezTo>
                  <a:pt x="228984" y="3633606"/>
                  <a:pt x="236492" y="3633606"/>
                  <a:pt x="247753" y="3629849"/>
                </a:cubicBezTo>
                <a:cubicBezTo>
                  <a:pt x="240245" y="3622334"/>
                  <a:pt x="236492" y="3614818"/>
                  <a:pt x="232738" y="3611061"/>
                </a:cubicBezTo>
                <a:cubicBezTo>
                  <a:pt x="251507" y="3603545"/>
                  <a:pt x="270276" y="3592273"/>
                  <a:pt x="285292" y="3584757"/>
                </a:cubicBezTo>
                <a:cubicBezTo>
                  <a:pt x="285292" y="3581000"/>
                  <a:pt x="285292" y="3577242"/>
                  <a:pt x="285292" y="3577242"/>
                </a:cubicBezTo>
                <a:cubicBezTo>
                  <a:pt x="274030" y="3577242"/>
                  <a:pt x="262769" y="3573485"/>
                  <a:pt x="251507" y="3573485"/>
                </a:cubicBezTo>
                <a:cubicBezTo>
                  <a:pt x="251507" y="3573485"/>
                  <a:pt x="251507" y="3569727"/>
                  <a:pt x="251507" y="3569727"/>
                </a:cubicBezTo>
                <a:cubicBezTo>
                  <a:pt x="255261" y="3569727"/>
                  <a:pt x="262769" y="3569727"/>
                  <a:pt x="270276" y="3565969"/>
                </a:cubicBezTo>
                <a:cubicBezTo>
                  <a:pt x="270276" y="3547181"/>
                  <a:pt x="262769" y="3528393"/>
                  <a:pt x="292799" y="3528393"/>
                </a:cubicBezTo>
                <a:cubicBezTo>
                  <a:pt x="251507" y="3513363"/>
                  <a:pt x="213969" y="3535909"/>
                  <a:pt x="180184" y="3547181"/>
                </a:cubicBezTo>
                <a:cubicBezTo>
                  <a:pt x="142646" y="3558454"/>
                  <a:pt x="112615" y="3592273"/>
                  <a:pt x="78830" y="3614818"/>
                </a:cubicBezTo>
                <a:cubicBezTo>
                  <a:pt x="78830" y="3603545"/>
                  <a:pt x="75077" y="3596030"/>
                  <a:pt x="75077" y="3581000"/>
                </a:cubicBezTo>
                <a:cubicBezTo>
                  <a:pt x="93846" y="3577242"/>
                  <a:pt x="112615" y="3573485"/>
                  <a:pt x="131384" y="3569727"/>
                </a:cubicBezTo>
                <a:cubicBezTo>
                  <a:pt x="127630" y="3554697"/>
                  <a:pt x="120123" y="3539666"/>
                  <a:pt x="116369" y="3524636"/>
                </a:cubicBezTo>
                <a:cubicBezTo>
                  <a:pt x="135138" y="3520878"/>
                  <a:pt x="146400" y="3520878"/>
                  <a:pt x="146400" y="3502090"/>
                </a:cubicBezTo>
                <a:cubicBezTo>
                  <a:pt x="146400" y="3490817"/>
                  <a:pt x="157661" y="3479544"/>
                  <a:pt x="161415" y="3468272"/>
                </a:cubicBezTo>
                <a:cubicBezTo>
                  <a:pt x="165169" y="3464514"/>
                  <a:pt x="176430" y="3456999"/>
                  <a:pt x="176430" y="3453241"/>
                </a:cubicBezTo>
                <a:cubicBezTo>
                  <a:pt x="176430" y="3449484"/>
                  <a:pt x="168923" y="3441968"/>
                  <a:pt x="165169" y="3438211"/>
                </a:cubicBezTo>
                <a:cubicBezTo>
                  <a:pt x="172676" y="3415665"/>
                  <a:pt x="180184" y="3389362"/>
                  <a:pt x="191446" y="3359301"/>
                </a:cubicBezTo>
                <a:cubicBezTo>
                  <a:pt x="176430" y="3359301"/>
                  <a:pt x="168923" y="3359301"/>
                  <a:pt x="157661" y="3359301"/>
                </a:cubicBezTo>
                <a:cubicBezTo>
                  <a:pt x="161415" y="3370574"/>
                  <a:pt x="165169" y="3374331"/>
                  <a:pt x="168923" y="3385604"/>
                </a:cubicBezTo>
                <a:cubicBezTo>
                  <a:pt x="153907" y="3381847"/>
                  <a:pt x="142646" y="3381847"/>
                  <a:pt x="131384" y="3378089"/>
                </a:cubicBezTo>
                <a:cubicBezTo>
                  <a:pt x="138892" y="3359301"/>
                  <a:pt x="135138" y="3355543"/>
                  <a:pt x="112615" y="3355543"/>
                </a:cubicBezTo>
                <a:cubicBezTo>
                  <a:pt x="108861" y="3355543"/>
                  <a:pt x="105107" y="3359301"/>
                  <a:pt x="101353" y="3366816"/>
                </a:cubicBezTo>
                <a:cubicBezTo>
                  <a:pt x="97600" y="3370574"/>
                  <a:pt x="93846" y="3378089"/>
                  <a:pt x="90092" y="3385604"/>
                </a:cubicBezTo>
                <a:cubicBezTo>
                  <a:pt x="101353" y="3396877"/>
                  <a:pt x="90092" y="3411908"/>
                  <a:pt x="86338" y="3423180"/>
                </a:cubicBezTo>
                <a:cubicBezTo>
                  <a:pt x="75077" y="3445726"/>
                  <a:pt x="60061" y="3460756"/>
                  <a:pt x="45046" y="3479544"/>
                </a:cubicBezTo>
                <a:cubicBezTo>
                  <a:pt x="45046" y="3483302"/>
                  <a:pt x="33784" y="3483302"/>
                  <a:pt x="30031" y="3483302"/>
                </a:cubicBezTo>
                <a:cubicBezTo>
                  <a:pt x="26277" y="3483302"/>
                  <a:pt x="26277" y="3472029"/>
                  <a:pt x="22523" y="3464514"/>
                </a:cubicBezTo>
                <a:cubicBezTo>
                  <a:pt x="18769" y="3456999"/>
                  <a:pt x="7508" y="3449484"/>
                  <a:pt x="0" y="3441968"/>
                </a:cubicBezTo>
                <a:cubicBezTo>
                  <a:pt x="7508" y="3434453"/>
                  <a:pt x="11261" y="3430696"/>
                  <a:pt x="15015" y="3430696"/>
                </a:cubicBezTo>
                <a:cubicBezTo>
                  <a:pt x="26277" y="3430696"/>
                  <a:pt x="37538" y="3434453"/>
                  <a:pt x="48800" y="3434453"/>
                </a:cubicBezTo>
                <a:cubicBezTo>
                  <a:pt x="52554" y="3419423"/>
                  <a:pt x="56307" y="3404392"/>
                  <a:pt x="60061" y="3385604"/>
                </a:cubicBezTo>
                <a:cubicBezTo>
                  <a:pt x="56307" y="3381847"/>
                  <a:pt x="48800" y="3374331"/>
                  <a:pt x="41292" y="3366816"/>
                </a:cubicBezTo>
                <a:cubicBezTo>
                  <a:pt x="56307" y="3359301"/>
                  <a:pt x="75077" y="3355543"/>
                  <a:pt x="90092" y="3344271"/>
                </a:cubicBezTo>
                <a:cubicBezTo>
                  <a:pt x="105107" y="3336755"/>
                  <a:pt x="116369" y="3321725"/>
                  <a:pt x="131384" y="3306695"/>
                </a:cubicBezTo>
                <a:cubicBezTo>
                  <a:pt x="101353" y="3306695"/>
                  <a:pt x="78830" y="3310452"/>
                  <a:pt x="63815" y="3336755"/>
                </a:cubicBezTo>
                <a:cubicBezTo>
                  <a:pt x="63815" y="3325483"/>
                  <a:pt x="63815" y="3317967"/>
                  <a:pt x="63815" y="3310452"/>
                </a:cubicBezTo>
                <a:cubicBezTo>
                  <a:pt x="90092" y="3299179"/>
                  <a:pt x="120123" y="3284149"/>
                  <a:pt x="153907" y="3269118"/>
                </a:cubicBezTo>
                <a:cubicBezTo>
                  <a:pt x="142646" y="3261603"/>
                  <a:pt x="135138" y="3257846"/>
                  <a:pt x="127630" y="3254088"/>
                </a:cubicBezTo>
                <a:cubicBezTo>
                  <a:pt x="135138" y="3250330"/>
                  <a:pt x="142646" y="3246573"/>
                  <a:pt x="150153" y="3242815"/>
                </a:cubicBezTo>
                <a:cubicBezTo>
                  <a:pt x="142646" y="3239058"/>
                  <a:pt x="135138" y="3235300"/>
                  <a:pt x="127630" y="3231542"/>
                </a:cubicBezTo>
                <a:cubicBezTo>
                  <a:pt x="146400" y="3216512"/>
                  <a:pt x="165169" y="3208997"/>
                  <a:pt x="187692" y="3216512"/>
                </a:cubicBezTo>
                <a:cubicBezTo>
                  <a:pt x="206461" y="3224027"/>
                  <a:pt x="221476" y="3212754"/>
                  <a:pt x="236492" y="3197724"/>
                </a:cubicBezTo>
                <a:cubicBezTo>
                  <a:pt x="255261" y="3178936"/>
                  <a:pt x="274030" y="3160148"/>
                  <a:pt x="292799" y="3141360"/>
                </a:cubicBezTo>
                <a:cubicBezTo>
                  <a:pt x="300307" y="3133845"/>
                  <a:pt x="315322" y="3133845"/>
                  <a:pt x="322830" y="3126329"/>
                </a:cubicBezTo>
                <a:cubicBezTo>
                  <a:pt x="315322" y="3103784"/>
                  <a:pt x="296553" y="3115057"/>
                  <a:pt x="281538" y="3115057"/>
                </a:cubicBezTo>
                <a:cubicBezTo>
                  <a:pt x="281538" y="3118814"/>
                  <a:pt x="281538" y="3118814"/>
                  <a:pt x="281538" y="3118814"/>
                </a:cubicBezTo>
                <a:cubicBezTo>
                  <a:pt x="285292" y="3103784"/>
                  <a:pt x="281538" y="3096269"/>
                  <a:pt x="266522" y="3096269"/>
                </a:cubicBezTo>
                <a:cubicBezTo>
                  <a:pt x="259015" y="3092511"/>
                  <a:pt x="251507" y="3092511"/>
                  <a:pt x="247753" y="3088753"/>
                </a:cubicBezTo>
                <a:cubicBezTo>
                  <a:pt x="247753" y="3081238"/>
                  <a:pt x="247753" y="3073723"/>
                  <a:pt x="247753" y="3066208"/>
                </a:cubicBezTo>
                <a:cubicBezTo>
                  <a:pt x="240245" y="3062450"/>
                  <a:pt x="232738" y="3062450"/>
                  <a:pt x="225230" y="3062450"/>
                </a:cubicBezTo>
                <a:cubicBezTo>
                  <a:pt x="225230" y="3062450"/>
                  <a:pt x="221476" y="3062450"/>
                  <a:pt x="217722" y="3062450"/>
                </a:cubicBezTo>
                <a:cubicBezTo>
                  <a:pt x="228984" y="3051177"/>
                  <a:pt x="236492" y="3039904"/>
                  <a:pt x="247753" y="3024874"/>
                </a:cubicBezTo>
                <a:cubicBezTo>
                  <a:pt x="221476" y="3017359"/>
                  <a:pt x="198953" y="3006086"/>
                  <a:pt x="172676" y="2998571"/>
                </a:cubicBezTo>
                <a:cubicBezTo>
                  <a:pt x="176430" y="2987298"/>
                  <a:pt x="180184" y="2987298"/>
                  <a:pt x="195199" y="2991056"/>
                </a:cubicBezTo>
                <a:cubicBezTo>
                  <a:pt x="202707" y="2991056"/>
                  <a:pt x="213969" y="2991056"/>
                  <a:pt x="217722" y="2987298"/>
                </a:cubicBezTo>
                <a:cubicBezTo>
                  <a:pt x="232738" y="2957237"/>
                  <a:pt x="262769" y="2942207"/>
                  <a:pt x="289045" y="2919661"/>
                </a:cubicBezTo>
                <a:cubicBezTo>
                  <a:pt x="292799" y="2919661"/>
                  <a:pt x="292799" y="2915903"/>
                  <a:pt x="296553" y="2912146"/>
                </a:cubicBezTo>
                <a:cubicBezTo>
                  <a:pt x="285292" y="2915903"/>
                  <a:pt x="277784" y="2915903"/>
                  <a:pt x="274030" y="2915903"/>
                </a:cubicBezTo>
                <a:cubicBezTo>
                  <a:pt x="270276" y="2900873"/>
                  <a:pt x="266522" y="2889600"/>
                  <a:pt x="262769" y="2878327"/>
                </a:cubicBezTo>
                <a:cubicBezTo>
                  <a:pt x="255261" y="2870812"/>
                  <a:pt x="243999" y="2863297"/>
                  <a:pt x="236492" y="2855782"/>
                </a:cubicBezTo>
                <a:cubicBezTo>
                  <a:pt x="206461" y="2859539"/>
                  <a:pt x="198953" y="2870812"/>
                  <a:pt x="206461" y="2897115"/>
                </a:cubicBezTo>
                <a:cubicBezTo>
                  <a:pt x="210215" y="2900873"/>
                  <a:pt x="206461" y="2908388"/>
                  <a:pt x="202707" y="2908388"/>
                </a:cubicBezTo>
                <a:cubicBezTo>
                  <a:pt x="198953" y="2912146"/>
                  <a:pt x="191446" y="2908388"/>
                  <a:pt x="187692" y="2908388"/>
                </a:cubicBezTo>
                <a:cubicBezTo>
                  <a:pt x="187692" y="2900873"/>
                  <a:pt x="187692" y="2897115"/>
                  <a:pt x="191446" y="2889600"/>
                </a:cubicBezTo>
                <a:cubicBezTo>
                  <a:pt x="191446" y="2889600"/>
                  <a:pt x="195199" y="2889600"/>
                  <a:pt x="195199" y="2889600"/>
                </a:cubicBezTo>
                <a:cubicBezTo>
                  <a:pt x="183938" y="2870812"/>
                  <a:pt x="183938" y="2870812"/>
                  <a:pt x="202707" y="2852024"/>
                </a:cubicBezTo>
                <a:cubicBezTo>
                  <a:pt x="198953" y="2848266"/>
                  <a:pt x="191446" y="2844509"/>
                  <a:pt x="183938" y="2840751"/>
                </a:cubicBezTo>
                <a:cubicBezTo>
                  <a:pt x="191446" y="2836994"/>
                  <a:pt x="198953" y="2833236"/>
                  <a:pt x="202707" y="2833236"/>
                </a:cubicBezTo>
                <a:cubicBezTo>
                  <a:pt x="210215" y="2825721"/>
                  <a:pt x="213969" y="2821963"/>
                  <a:pt x="221476" y="2814448"/>
                </a:cubicBezTo>
                <a:cubicBezTo>
                  <a:pt x="228984" y="2806933"/>
                  <a:pt x="236492" y="2795660"/>
                  <a:pt x="243999" y="2791902"/>
                </a:cubicBezTo>
                <a:cubicBezTo>
                  <a:pt x="266522" y="2780629"/>
                  <a:pt x="289045" y="2776872"/>
                  <a:pt x="307815" y="2765599"/>
                </a:cubicBezTo>
                <a:cubicBezTo>
                  <a:pt x="345353" y="2743053"/>
                  <a:pt x="379137" y="2720508"/>
                  <a:pt x="412922" y="2697962"/>
                </a:cubicBezTo>
                <a:cubicBezTo>
                  <a:pt x="416676" y="2694205"/>
                  <a:pt x="420429" y="2686689"/>
                  <a:pt x="424183" y="2682932"/>
                </a:cubicBezTo>
                <a:cubicBezTo>
                  <a:pt x="431691" y="2682932"/>
                  <a:pt x="439199" y="2686689"/>
                  <a:pt x="442952" y="2686689"/>
                </a:cubicBezTo>
                <a:cubicBezTo>
                  <a:pt x="450460" y="2682932"/>
                  <a:pt x="457968" y="2675417"/>
                  <a:pt x="465476" y="2671659"/>
                </a:cubicBezTo>
                <a:cubicBezTo>
                  <a:pt x="469229" y="2667902"/>
                  <a:pt x="484245" y="2649113"/>
                  <a:pt x="484245" y="2641598"/>
                </a:cubicBezTo>
                <a:cubicBezTo>
                  <a:pt x="487999" y="2637840"/>
                  <a:pt x="495506" y="2630325"/>
                  <a:pt x="499260" y="2634083"/>
                </a:cubicBezTo>
                <a:cubicBezTo>
                  <a:pt x="514275" y="2634083"/>
                  <a:pt x="525537" y="2626568"/>
                  <a:pt x="536798" y="2622810"/>
                </a:cubicBezTo>
                <a:cubicBezTo>
                  <a:pt x="566829" y="2611537"/>
                  <a:pt x="593106" y="2600265"/>
                  <a:pt x="623137" y="2585234"/>
                </a:cubicBezTo>
                <a:cubicBezTo>
                  <a:pt x="634398" y="2577719"/>
                  <a:pt x="641906" y="2566446"/>
                  <a:pt x="660675" y="2573961"/>
                </a:cubicBezTo>
                <a:cubicBezTo>
                  <a:pt x="664429" y="2573961"/>
                  <a:pt x="671936" y="2566446"/>
                  <a:pt x="675690" y="2562688"/>
                </a:cubicBezTo>
                <a:cubicBezTo>
                  <a:pt x="675690" y="2558931"/>
                  <a:pt x="671936" y="2558931"/>
                  <a:pt x="671936" y="2555173"/>
                </a:cubicBezTo>
                <a:cubicBezTo>
                  <a:pt x="660675" y="2555173"/>
                  <a:pt x="649413" y="2555173"/>
                  <a:pt x="634398" y="2555173"/>
                </a:cubicBezTo>
                <a:cubicBezTo>
                  <a:pt x="634398" y="2551416"/>
                  <a:pt x="634398" y="2551416"/>
                  <a:pt x="634398" y="2547658"/>
                </a:cubicBezTo>
                <a:cubicBezTo>
                  <a:pt x="649413" y="2547658"/>
                  <a:pt x="664429" y="2547658"/>
                  <a:pt x="675690" y="2543900"/>
                </a:cubicBezTo>
                <a:cubicBezTo>
                  <a:pt x="709475" y="2532627"/>
                  <a:pt x="747013" y="2521355"/>
                  <a:pt x="780798" y="2510082"/>
                </a:cubicBezTo>
                <a:cubicBezTo>
                  <a:pt x="799567" y="2502567"/>
                  <a:pt x="799567" y="2487536"/>
                  <a:pt x="792059" y="2472506"/>
                </a:cubicBezTo>
                <a:cubicBezTo>
                  <a:pt x="792059" y="2472506"/>
                  <a:pt x="795813" y="2468748"/>
                  <a:pt x="795813" y="2468748"/>
                </a:cubicBezTo>
                <a:cubicBezTo>
                  <a:pt x="799567" y="2472506"/>
                  <a:pt x="803321" y="2476264"/>
                  <a:pt x="803321" y="2480021"/>
                </a:cubicBezTo>
                <a:cubicBezTo>
                  <a:pt x="810829" y="2483779"/>
                  <a:pt x="814582" y="2483779"/>
                  <a:pt x="818336" y="2487536"/>
                </a:cubicBezTo>
                <a:cubicBezTo>
                  <a:pt x="822090" y="2483779"/>
                  <a:pt x="822090" y="2480021"/>
                  <a:pt x="825844" y="2476264"/>
                </a:cubicBezTo>
                <a:cubicBezTo>
                  <a:pt x="829598" y="2468748"/>
                  <a:pt x="833352" y="2464990"/>
                  <a:pt x="840859" y="2457475"/>
                </a:cubicBezTo>
                <a:cubicBezTo>
                  <a:pt x="852121" y="2461233"/>
                  <a:pt x="863382" y="2476264"/>
                  <a:pt x="874644" y="2457475"/>
                </a:cubicBezTo>
                <a:cubicBezTo>
                  <a:pt x="867136" y="2453718"/>
                  <a:pt x="859628" y="2449960"/>
                  <a:pt x="852121" y="2449960"/>
                </a:cubicBezTo>
                <a:cubicBezTo>
                  <a:pt x="840859" y="2446202"/>
                  <a:pt x="825844" y="2449960"/>
                  <a:pt x="818336" y="2446202"/>
                </a:cubicBezTo>
                <a:cubicBezTo>
                  <a:pt x="780798" y="2427414"/>
                  <a:pt x="743259" y="2438687"/>
                  <a:pt x="709475" y="2431172"/>
                </a:cubicBezTo>
                <a:cubicBezTo>
                  <a:pt x="705721" y="2431172"/>
                  <a:pt x="705721" y="2427414"/>
                  <a:pt x="701967" y="2423657"/>
                </a:cubicBezTo>
                <a:cubicBezTo>
                  <a:pt x="701967" y="2423657"/>
                  <a:pt x="701967" y="2419899"/>
                  <a:pt x="698213" y="2419899"/>
                </a:cubicBezTo>
                <a:cubicBezTo>
                  <a:pt x="683198" y="2416142"/>
                  <a:pt x="668183" y="2408627"/>
                  <a:pt x="649413" y="2416142"/>
                </a:cubicBezTo>
                <a:cubicBezTo>
                  <a:pt x="638152" y="2423657"/>
                  <a:pt x="623137" y="2434930"/>
                  <a:pt x="604367" y="2427414"/>
                </a:cubicBezTo>
                <a:cubicBezTo>
                  <a:pt x="604367" y="2423657"/>
                  <a:pt x="600614" y="2431172"/>
                  <a:pt x="596860" y="2431172"/>
                </a:cubicBezTo>
                <a:cubicBezTo>
                  <a:pt x="593106" y="2434930"/>
                  <a:pt x="589352" y="2438687"/>
                  <a:pt x="585598" y="2438687"/>
                </a:cubicBezTo>
                <a:cubicBezTo>
                  <a:pt x="551814" y="2434930"/>
                  <a:pt x="544306" y="2461233"/>
                  <a:pt x="525537" y="2476264"/>
                </a:cubicBezTo>
                <a:cubicBezTo>
                  <a:pt x="525537" y="2476264"/>
                  <a:pt x="529291" y="2480021"/>
                  <a:pt x="529291" y="2480021"/>
                </a:cubicBezTo>
                <a:cubicBezTo>
                  <a:pt x="536798" y="2480021"/>
                  <a:pt x="544306" y="2480021"/>
                  <a:pt x="551814" y="2480021"/>
                </a:cubicBezTo>
                <a:cubicBezTo>
                  <a:pt x="563075" y="2487536"/>
                  <a:pt x="570583" y="2495051"/>
                  <a:pt x="581844" y="2506324"/>
                </a:cubicBezTo>
                <a:cubicBezTo>
                  <a:pt x="536798" y="2476264"/>
                  <a:pt x="487999" y="2483779"/>
                  <a:pt x="442952" y="2502567"/>
                </a:cubicBezTo>
                <a:cubicBezTo>
                  <a:pt x="446706" y="2506324"/>
                  <a:pt x="446706" y="2506324"/>
                  <a:pt x="450460" y="2506324"/>
                </a:cubicBezTo>
                <a:cubicBezTo>
                  <a:pt x="450460" y="2506324"/>
                  <a:pt x="454214" y="2506324"/>
                  <a:pt x="457968" y="2506324"/>
                </a:cubicBezTo>
                <a:cubicBezTo>
                  <a:pt x="450460" y="2525112"/>
                  <a:pt x="439199" y="2517597"/>
                  <a:pt x="427937" y="2513839"/>
                </a:cubicBezTo>
                <a:cubicBezTo>
                  <a:pt x="412922" y="2506324"/>
                  <a:pt x="386645" y="2517597"/>
                  <a:pt x="375384" y="2532627"/>
                </a:cubicBezTo>
                <a:cubicBezTo>
                  <a:pt x="367876" y="2536385"/>
                  <a:pt x="360368" y="2543900"/>
                  <a:pt x="352861" y="2547658"/>
                </a:cubicBezTo>
                <a:cubicBezTo>
                  <a:pt x="330338" y="2555173"/>
                  <a:pt x="326584" y="2573961"/>
                  <a:pt x="315322" y="2592749"/>
                </a:cubicBezTo>
                <a:cubicBezTo>
                  <a:pt x="311568" y="2592749"/>
                  <a:pt x="304061" y="2592749"/>
                  <a:pt x="300307" y="2596507"/>
                </a:cubicBezTo>
                <a:cubicBezTo>
                  <a:pt x="289045" y="2600265"/>
                  <a:pt x="277784" y="2604022"/>
                  <a:pt x="270276" y="2607780"/>
                </a:cubicBezTo>
                <a:cubicBezTo>
                  <a:pt x="240245" y="2619052"/>
                  <a:pt x="240245" y="2619052"/>
                  <a:pt x="225230" y="2596507"/>
                </a:cubicBezTo>
                <a:cubicBezTo>
                  <a:pt x="240245" y="2588992"/>
                  <a:pt x="251507" y="2581476"/>
                  <a:pt x="270276" y="2570203"/>
                </a:cubicBezTo>
                <a:cubicBezTo>
                  <a:pt x="247753" y="2558931"/>
                  <a:pt x="232738" y="2551416"/>
                  <a:pt x="213969" y="2540143"/>
                </a:cubicBezTo>
                <a:cubicBezTo>
                  <a:pt x="225230" y="2543900"/>
                  <a:pt x="228984" y="2543900"/>
                  <a:pt x="240245" y="2547658"/>
                </a:cubicBezTo>
                <a:cubicBezTo>
                  <a:pt x="240245" y="2536385"/>
                  <a:pt x="236492" y="2528870"/>
                  <a:pt x="236492" y="2521355"/>
                </a:cubicBezTo>
                <a:cubicBezTo>
                  <a:pt x="247753" y="2517597"/>
                  <a:pt x="259015" y="2513839"/>
                  <a:pt x="274030" y="2510082"/>
                </a:cubicBezTo>
                <a:cubicBezTo>
                  <a:pt x="274030" y="2513839"/>
                  <a:pt x="277784" y="2521355"/>
                  <a:pt x="277784" y="2525112"/>
                </a:cubicBezTo>
                <a:cubicBezTo>
                  <a:pt x="292799" y="2528870"/>
                  <a:pt x="300307" y="2536385"/>
                  <a:pt x="311568" y="2532627"/>
                </a:cubicBezTo>
                <a:cubicBezTo>
                  <a:pt x="322830" y="2532627"/>
                  <a:pt x="337845" y="2528870"/>
                  <a:pt x="349107" y="2525112"/>
                </a:cubicBezTo>
                <a:cubicBezTo>
                  <a:pt x="345353" y="2513839"/>
                  <a:pt x="345353" y="2510082"/>
                  <a:pt x="341599" y="2502567"/>
                </a:cubicBezTo>
                <a:cubicBezTo>
                  <a:pt x="349107" y="2498809"/>
                  <a:pt x="356614" y="2495051"/>
                  <a:pt x="367876" y="2491294"/>
                </a:cubicBezTo>
                <a:cubicBezTo>
                  <a:pt x="367876" y="2487536"/>
                  <a:pt x="364122" y="2483779"/>
                  <a:pt x="364122" y="2480021"/>
                </a:cubicBezTo>
                <a:cubicBezTo>
                  <a:pt x="367876" y="2480021"/>
                  <a:pt x="371630" y="2476264"/>
                  <a:pt x="379137" y="2476264"/>
                </a:cubicBezTo>
                <a:cubicBezTo>
                  <a:pt x="379137" y="2472506"/>
                  <a:pt x="379137" y="2464990"/>
                  <a:pt x="379137" y="2461233"/>
                </a:cubicBezTo>
                <a:cubicBezTo>
                  <a:pt x="394153" y="2461233"/>
                  <a:pt x="409168" y="2468748"/>
                  <a:pt x="412922" y="2442445"/>
                </a:cubicBezTo>
                <a:cubicBezTo>
                  <a:pt x="412922" y="2434930"/>
                  <a:pt x="435445" y="2431172"/>
                  <a:pt x="446706" y="2427414"/>
                </a:cubicBezTo>
                <a:cubicBezTo>
                  <a:pt x="457968" y="2427414"/>
                  <a:pt x="465476" y="2431172"/>
                  <a:pt x="476737" y="2431172"/>
                </a:cubicBezTo>
                <a:cubicBezTo>
                  <a:pt x="469229" y="2412384"/>
                  <a:pt x="442952" y="2412384"/>
                  <a:pt x="442952" y="2389838"/>
                </a:cubicBezTo>
                <a:cubicBezTo>
                  <a:pt x="446706" y="2386081"/>
                  <a:pt x="450460" y="2386081"/>
                  <a:pt x="454214" y="2382323"/>
                </a:cubicBezTo>
                <a:cubicBezTo>
                  <a:pt x="461722" y="2389838"/>
                  <a:pt x="461722" y="2397354"/>
                  <a:pt x="469229" y="2401111"/>
                </a:cubicBezTo>
                <a:cubicBezTo>
                  <a:pt x="472983" y="2404869"/>
                  <a:pt x="480491" y="2397354"/>
                  <a:pt x="491752" y="2393596"/>
                </a:cubicBezTo>
                <a:cubicBezTo>
                  <a:pt x="484245" y="2389838"/>
                  <a:pt x="476737" y="2386081"/>
                  <a:pt x="472983" y="2378566"/>
                </a:cubicBezTo>
                <a:cubicBezTo>
                  <a:pt x="480491" y="2378566"/>
                  <a:pt x="484245" y="2378566"/>
                  <a:pt x="491752" y="2378566"/>
                </a:cubicBezTo>
                <a:cubicBezTo>
                  <a:pt x="491752" y="2378566"/>
                  <a:pt x="491752" y="2374808"/>
                  <a:pt x="491752" y="2374808"/>
                </a:cubicBezTo>
                <a:cubicBezTo>
                  <a:pt x="484245" y="2371050"/>
                  <a:pt x="476737" y="2363535"/>
                  <a:pt x="469229" y="2359778"/>
                </a:cubicBezTo>
                <a:cubicBezTo>
                  <a:pt x="472983" y="2348505"/>
                  <a:pt x="480491" y="2337232"/>
                  <a:pt x="495506" y="2337232"/>
                </a:cubicBezTo>
                <a:cubicBezTo>
                  <a:pt x="495506" y="2337232"/>
                  <a:pt x="499260" y="2333474"/>
                  <a:pt x="503014" y="2329717"/>
                </a:cubicBezTo>
                <a:cubicBezTo>
                  <a:pt x="506768" y="2325959"/>
                  <a:pt x="510522" y="2322201"/>
                  <a:pt x="518029" y="2314686"/>
                </a:cubicBezTo>
                <a:cubicBezTo>
                  <a:pt x="521783" y="2322201"/>
                  <a:pt x="525537" y="2325959"/>
                  <a:pt x="525537" y="2333474"/>
                </a:cubicBezTo>
                <a:cubicBezTo>
                  <a:pt x="533045" y="2310929"/>
                  <a:pt x="548060" y="2318444"/>
                  <a:pt x="563075" y="2318444"/>
                </a:cubicBezTo>
                <a:cubicBezTo>
                  <a:pt x="570583" y="2314686"/>
                  <a:pt x="581844" y="2314686"/>
                  <a:pt x="589352" y="2310929"/>
                </a:cubicBezTo>
                <a:cubicBezTo>
                  <a:pt x="600614" y="2303413"/>
                  <a:pt x="619383" y="2310929"/>
                  <a:pt x="623137" y="2292141"/>
                </a:cubicBezTo>
                <a:cubicBezTo>
                  <a:pt x="626890" y="2288383"/>
                  <a:pt x="623137" y="2280868"/>
                  <a:pt x="623137" y="2273353"/>
                </a:cubicBezTo>
                <a:cubicBezTo>
                  <a:pt x="623137" y="2273353"/>
                  <a:pt x="623137" y="2273353"/>
                  <a:pt x="619383" y="2273353"/>
                </a:cubicBezTo>
                <a:cubicBezTo>
                  <a:pt x="615629" y="2277110"/>
                  <a:pt x="615629" y="2280868"/>
                  <a:pt x="611875" y="2284626"/>
                </a:cubicBezTo>
                <a:cubicBezTo>
                  <a:pt x="611875" y="2284626"/>
                  <a:pt x="604367" y="2288383"/>
                  <a:pt x="604367" y="2288383"/>
                </a:cubicBezTo>
                <a:cubicBezTo>
                  <a:pt x="600614" y="2284626"/>
                  <a:pt x="596860" y="2280868"/>
                  <a:pt x="596860" y="2280868"/>
                </a:cubicBezTo>
                <a:cubicBezTo>
                  <a:pt x="596860" y="2277110"/>
                  <a:pt x="600614" y="2273353"/>
                  <a:pt x="604367" y="2269595"/>
                </a:cubicBezTo>
                <a:cubicBezTo>
                  <a:pt x="619383" y="2262080"/>
                  <a:pt x="638152" y="2262080"/>
                  <a:pt x="649413" y="2269595"/>
                </a:cubicBezTo>
                <a:cubicBezTo>
                  <a:pt x="660675" y="2262080"/>
                  <a:pt x="664429" y="2258322"/>
                  <a:pt x="671936" y="2254564"/>
                </a:cubicBezTo>
                <a:cubicBezTo>
                  <a:pt x="698213" y="2247049"/>
                  <a:pt x="720736" y="2239534"/>
                  <a:pt x="747013" y="2228261"/>
                </a:cubicBezTo>
                <a:cubicBezTo>
                  <a:pt x="747013" y="2228261"/>
                  <a:pt x="750767" y="2228261"/>
                  <a:pt x="754521" y="2224504"/>
                </a:cubicBezTo>
                <a:cubicBezTo>
                  <a:pt x="735752" y="2220746"/>
                  <a:pt x="720736" y="2220746"/>
                  <a:pt x="705721" y="2216989"/>
                </a:cubicBezTo>
                <a:cubicBezTo>
                  <a:pt x="701967" y="2209473"/>
                  <a:pt x="698213" y="2201958"/>
                  <a:pt x="694459" y="2190685"/>
                </a:cubicBezTo>
                <a:cubicBezTo>
                  <a:pt x="675690" y="2205716"/>
                  <a:pt x="645660" y="2186928"/>
                  <a:pt x="634398" y="2216989"/>
                </a:cubicBezTo>
                <a:cubicBezTo>
                  <a:pt x="645660" y="2224504"/>
                  <a:pt x="653167" y="2224504"/>
                  <a:pt x="668183" y="2232019"/>
                </a:cubicBezTo>
                <a:cubicBezTo>
                  <a:pt x="653167" y="2232019"/>
                  <a:pt x="645660" y="2235776"/>
                  <a:pt x="641906" y="2235776"/>
                </a:cubicBezTo>
                <a:cubicBezTo>
                  <a:pt x="638152" y="2243292"/>
                  <a:pt x="638152" y="2250807"/>
                  <a:pt x="634398" y="2258322"/>
                </a:cubicBezTo>
                <a:cubicBezTo>
                  <a:pt x="634398" y="2258322"/>
                  <a:pt x="630644" y="2258322"/>
                  <a:pt x="630644" y="2258322"/>
                </a:cubicBezTo>
                <a:cubicBezTo>
                  <a:pt x="630644" y="2250807"/>
                  <a:pt x="626890" y="2247049"/>
                  <a:pt x="626890" y="2239534"/>
                </a:cubicBezTo>
                <a:cubicBezTo>
                  <a:pt x="615629" y="2243292"/>
                  <a:pt x="608121" y="2247049"/>
                  <a:pt x="596860" y="2247049"/>
                </a:cubicBezTo>
                <a:cubicBezTo>
                  <a:pt x="593106" y="2250807"/>
                  <a:pt x="585598" y="2250807"/>
                  <a:pt x="581844" y="2250807"/>
                </a:cubicBezTo>
                <a:cubicBezTo>
                  <a:pt x="570583" y="2243292"/>
                  <a:pt x="566829" y="2250807"/>
                  <a:pt x="566829" y="2262080"/>
                </a:cubicBezTo>
                <a:cubicBezTo>
                  <a:pt x="563075" y="2265837"/>
                  <a:pt x="559321" y="2269595"/>
                  <a:pt x="559321" y="2273353"/>
                </a:cubicBezTo>
                <a:cubicBezTo>
                  <a:pt x="518029" y="2277110"/>
                  <a:pt x="484245" y="2299656"/>
                  <a:pt x="446706" y="2314686"/>
                </a:cubicBezTo>
                <a:cubicBezTo>
                  <a:pt x="439199" y="2318444"/>
                  <a:pt x="431691" y="2318444"/>
                  <a:pt x="416676" y="2318444"/>
                </a:cubicBezTo>
                <a:cubicBezTo>
                  <a:pt x="424183" y="2310929"/>
                  <a:pt x="424183" y="2310929"/>
                  <a:pt x="427937" y="2303413"/>
                </a:cubicBezTo>
                <a:cubicBezTo>
                  <a:pt x="416676" y="2307171"/>
                  <a:pt x="405414" y="2307171"/>
                  <a:pt x="394153" y="2307171"/>
                </a:cubicBezTo>
                <a:cubicBezTo>
                  <a:pt x="394153" y="2314686"/>
                  <a:pt x="394153" y="2318444"/>
                  <a:pt x="394153" y="2322201"/>
                </a:cubicBezTo>
                <a:cubicBezTo>
                  <a:pt x="382891" y="2325959"/>
                  <a:pt x="375384" y="2325959"/>
                  <a:pt x="367876" y="2329717"/>
                </a:cubicBezTo>
                <a:cubicBezTo>
                  <a:pt x="360368" y="2333474"/>
                  <a:pt x="360368" y="2340989"/>
                  <a:pt x="352861" y="2348505"/>
                </a:cubicBezTo>
                <a:cubicBezTo>
                  <a:pt x="364122" y="2367293"/>
                  <a:pt x="379137" y="2337232"/>
                  <a:pt x="390399" y="2352263"/>
                </a:cubicBezTo>
                <a:cubicBezTo>
                  <a:pt x="382891" y="2356020"/>
                  <a:pt x="375384" y="2363535"/>
                  <a:pt x="364122" y="2371050"/>
                </a:cubicBezTo>
                <a:cubicBezTo>
                  <a:pt x="382891" y="2382323"/>
                  <a:pt x="382891" y="2382323"/>
                  <a:pt x="416676" y="2374808"/>
                </a:cubicBezTo>
                <a:cubicBezTo>
                  <a:pt x="405414" y="2382323"/>
                  <a:pt x="394153" y="2386081"/>
                  <a:pt x="382891" y="2397354"/>
                </a:cubicBezTo>
                <a:cubicBezTo>
                  <a:pt x="379137" y="2393596"/>
                  <a:pt x="375384" y="2389838"/>
                  <a:pt x="371630" y="2389838"/>
                </a:cubicBezTo>
                <a:cubicBezTo>
                  <a:pt x="352861" y="2374808"/>
                  <a:pt x="345353" y="2374808"/>
                  <a:pt x="326584" y="2386081"/>
                </a:cubicBezTo>
                <a:cubicBezTo>
                  <a:pt x="319076" y="2393596"/>
                  <a:pt x="307815" y="2393596"/>
                  <a:pt x="300307" y="2393596"/>
                </a:cubicBezTo>
                <a:cubicBezTo>
                  <a:pt x="289045" y="2393596"/>
                  <a:pt x="277784" y="2389838"/>
                  <a:pt x="266522" y="2386081"/>
                </a:cubicBezTo>
                <a:cubicBezTo>
                  <a:pt x="255261" y="2386081"/>
                  <a:pt x="251507" y="2386081"/>
                  <a:pt x="247753" y="2397354"/>
                </a:cubicBezTo>
                <a:cubicBezTo>
                  <a:pt x="243999" y="2404869"/>
                  <a:pt x="232738" y="2408627"/>
                  <a:pt x="228984" y="2412384"/>
                </a:cubicBezTo>
                <a:cubicBezTo>
                  <a:pt x="221476" y="2412384"/>
                  <a:pt x="213969" y="2408627"/>
                  <a:pt x="206461" y="2412384"/>
                </a:cubicBezTo>
                <a:cubicBezTo>
                  <a:pt x="198953" y="2408627"/>
                  <a:pt x="191446" y="2404869"/>
                  <a:pt x="183938" y="2397354"/>
                </a:cubicBezTo>
                <a:cubicBezTo>
                  <a:pt x="191446" y="2393596"/>
                  <a:pt x="198953" y="2386081"/>
                  <a:pt x="206461" y="2382323"/>
                </a:cubicBezTo>
                <a:cubicBezTo>
                  <a:pt x="206461" y="2371050"/>
                  <a:pt x="206461" y="2363535"/>
                  <a:pt x="206461" y="2356020"/>
                </a:cubicBezTo>
                <a:cubicBezTo>
                  <a:pt x="202707" y="2352263"/>
                  <a:pt x="198953" y="2348505"/>
                  <a:pt x="195199" y="2344747"/>
                </a:cubicBezTo>
                <a:cubicBezTo>
                  <a:pt x="191446" y="2344747"/>
                  <a:pt x="183938" y="2348505"/>
                  <a:pt x="180184" y="2348505"/>
                </a:cubicBezTo>
                <a:cubicBezTo>
                  <a:pt x="180184" y="2340989"/>
                  <a:pt x="180184" y="2333474"/>
                  <a:pt x="180184" y="2325959"/>
                </a:cubicBezTo>
                <a:cubicBezTo>
                  <a:pt x="172676" y="2314686"/>
                  <a:pt x="153907" y="2325959"/>
                  <a:pt x="150153" y="2307171"/>
                </a:cubicBezTo>
                <a:cubicBezTo>
                  <a:pt x="150153" y="2299656"/>
                  <a:pt x="131384" y="2295898"/>
                  <a:pt x="123876" y="2292141"/>
                </a:cubicBezTo>
                <a:cubicBezTo>
                  <a:pt x="123876" y="2284626"/>
                  <a:pt x="127630" y="2277110"/>
                  <a:pt x="127630" y="2273353"/>
                </a:cubicBezTo>
                <a:cubicBezTo>
                  <a:pt x="120123" y="2273353"/>
                  <a:pt x="112615" y="2273353"/>
                  <a:pt x="101353" y="2273353"/>
                </a:cubicBezTo>
                <a:cubicBezTo>
                  <a:pt x="93846" y="2265837"/>
                  <a:pt x="82584" y="2258322"/>
                  <a:pt x="67569" y="2247049"/>
                </a:cubicBezTo>
                <a:cubicBezTo>
                  <a:pt x="56307" y="2254564"/>
                  <a:pt x="48800" y="2265837"/>
                  <a:pt x="37538" y="2277110"/>
                </a:cubicBezTo>
                <a:cubicBezTo>
                  <a:pt x="41292" y="2269595"/>
                  <a:pt x="41292" y="2262080"/>
                  <a:pt x="45046" y="2254564"/>
                </a:cubicBezTo>
                <a:cubicBezTo>
                  <a:pt x="33784" y="2250807"/>
                  <a:pt x="22523" y="2247049"/>
                  <a:pt x="11261" y="2239534"/>
                </a:cubicBezTo>
                <a:cubicBezTo>
                  <a:pt x="7508" y="2235776"/>
                  <a:pt x="11261" y="2224504"/>
                  <a:pt x="11261" y="2220746"/>
                </a:cubicBezTo>
                <a:cubicBezTo>
                  <a:pt x="22523" y="2220746"/>
                  <a:pt x="30031" y="2224504"/>
                  <a:pt x="37538" y="2224504"/>
                </a:cubicBezTo>
                <a:cubicBezTo>
                  <a:pt x="45046" y="2224504"/>
                  <a:pt x="48800" y="2220746"/>
                  <a:pt x="60061" y="2216989"/>
                </a:cubicBezTo>
                <a:cubicBezTo>
                  <a:pt x="33784" y="2190685"/>
                  <a:pt x="-7508" y="2183170"/>
                  <a:pt x="11261" y="2138079"/>
                </a:cubicBezTo>
                <a:cubicBezTo>
                  <a:pt x="22523" y="2145594"/>
                  <a:pt x="37538" y="2149351"/>
                  <a:pt x="41292" y="2126806"/>
                </a:cubicBezTo>
                <a:cubicBezTo>
                  <a:pt x="45046" y="2138079"/>
                  <a:pt x="48800" y="2153109"/>
                  <a:pt x="52554" y="2168140"/>
                </a:cubicBezTo>
                <a:cubicBezTo>
                  <a:pt x="56307" y="2183170"/>
                  <a:pt x="60061" y="2198200"/>
                  <a:pt x="63815" y="2213231"/>
                </a:cubicBezTo>
                <a:cubicBezTo>
                  <a:pt x="86338" y="2201958"/>
                  <a:pt x="97600" y="2190685"/>
                  <a:pt x="93846" y="2175655"/>
                </a:cubicBezTo>
                <a:cubicBezTo>
                  <a:pt x="105107" y="2171897"/>
                  <a:pt x="112615" y="2168140"/>
                  <a:pt x="123876" y="2164382"/>
                </a:cubicBezTo>
                <a:cubicBezTo>
                  <a:pt x="135138" y="2156867"/>
                  <a:pt x="150153" y="2149351"/>
                  <a:pt x="161415" y="2141836"/>
                </a:cubicBezTo>
                <a:cubicBezTo>
                  <a:pt x="172676" y="2130563"/>
                  <a:pt x="180184" y="2123048"/>
                  <a:pt x="195199" y="2134321"/>
                </a:cubicBezTo>
                <a:cubicBezTo>
                  <a:pt x="202707" y="2130563"/>
                  <a:pt x="206461" y="2123048"/>
                  <a:pt x="213969" y="2119291"/>
                </a:cubicBezTo>
                <a:cubicBezTo>
                  <a:pt x="225230" y="2115533"/>
                  <a:pt x="232738" y="2111775"/>
                  <a:pt x="232738" y="2092988"/>
                </a:cubicBezTo>
                <a:cubicBezTo>
                  <a:pt x="251507" y="2104260"/>
                  <a:pt x="266522" y="2115533"/>
                  <a:pt x="281538" y="2123048"/>
                </a:cubicBezTo>
                <a:cubicBezTo>
                  <a:pt x="289045" y="2126806"/>
                  <a:pt x="292799" y="2126806"/>
                  <a:pt x="300307" y="2126806"/>
                </a:cubicBezTo>
                <a:cubicBezTo>
                  <a:pt x="296553" y="2119291"/>
                  <a:pt x="296553" y="2115533"/>
                  <a:pt x="296553" y="2108018"/>
                </a:cubicBezTo>
                <a:cubicBezTo>
                  <a:pt x="296553" y="2104260"/>
                  <a:pt x="300307" y="2104260"/>
                  <a:pt x="300307" y="2100503"/>
                </a:cubicBezTo>
                <a:cubicBezTo>
                  <a:pt x="311568" y="2108018"/>
                  <a:pt x="322830" y="2111775"/>
                  <a:pt x="330338" y="2115533"/>
                </a:cubicBezTo>
                <a:cubicBezTo>
                  <a:pt x="341599" y="2123048"/>
                  <a:pt x="349107" y="2126806"/>
                  <a:pt x="360368" y="2115533"/>
                </a:cubicBezTo>
                <a:cubicBezTo>
                  <a:pt x="337845" y="2100503"/>
                  <a:pt x="319076" y="2089230"/>
                  <a:pt x="300307" y="2077957"/>
                </a:cubicBezTo>
                <a:cubicBezTo>
                  <a:pt x="300307" y="2077957"/>
                  <a:pt x="300307" y="2074199"/>
                  <a:pt x="300307" y="2074199"/>
                </a:cubicBezTo>
                <a:cubicBezTo>
                  <a:pt x="319076" y="2077957"/>
                  <a:pt x="337845" y="2081715"/>
                  <a:pt x="356614" y="2085472"/>
                </a:cubicBezTo>
                <a:cubicBezTo>
                  <a:pt x="360368" y="2085472"/>
                  <a:pt x="364122" y="2085472"/>
                  <a:pt x="367876" y="2081715"/>
                </a:cubicBezTo>
                <a:cubicBezTo>
                  <a:pt x="379137" y="2074199"/>
                  <a:pt x="397907" y="2077957"/>
                  <a:pt x="390399" y="2055411"/>
                </a:cubicBezTo>
                <a:cubicBezTo>
                  <a:pt x="386645" y="2047896"/>
                  <a:pt x="382891" y="2044139"/>
                  <a:pt x="375384" y="2032866"/>
                </a:cubicBezTo>
                <a:cubicBezTo>
                  <a:pt x="367876" y="2055411"/>
                  <a:pt x="360368" y="2055411"/>
                  <a:pt x="349107" y="2047896"/>
                </a:cubicBezTo>
                <a:cubicBezTo>
                  <a:pt x="345353" y="2036623"/>
                  <a:pt x="349107" y="2029108"/>
                  <a:pt x="360368" y="2029108"/>
                </a:cubicBezTo>
                <a:cubicBezTo>
                  <a:pt x="367876" y="2029108"/>
                  <a:pt x="375384" y="2025351"/>
                  <a:pt x="382891" y="2025351"/>
                </a:cubicBezTo>
                <a:cubicBezTo>
                  <a:pt x="394153" y="2025351"/>
                  <a:pt x="401660" y="2021593"/>
                  <a:pt x="405414" y="2036623"/>
                </a:cubicBezTo>
                <a:cubicBezTo>
                  <a:pt x="405414" y="2047896"/>
                  <a:pt x="420429" y="2051654"/>
                  <a:pt x="427937" y="2040381"/>
                </a:cubicBezTo>
                <a:cubicBezTo>
                  <a:pt x="435445" y="2036623"/>
                  <a:pt x="442952" y="2032866"/>
                  <a:pt x="446706" y="2029108"/>
                </a:cubicBezTo>
                <a:cubicBezTo>
                  <a:pt x="469229" y="2021593"/>
                  <a:pt x="491752" y="2017835"/>
                  <a:pt x="514275" y="2010320"/>
                </a:cubicBezTo>
                <a:cubicBezTo>
                  <a:pt x="536798" y="2006562"/>
                  <a:pt x="555568" y="1999047"/>
                  <a:pt x="574337" y="1995290"/>
                </a:cubicBezTo>
                <a:cubicBezTo>
                  <a:pt x="585598" y="2017835"/>
                  <a:pt x="615629" y="2025351"/>
                  <a:pt x="645660" y="2010320"/>
                </a:cubicBezTo>
                <a:cubicBezTo>
                  <a:pt x="634398" y="1991532"/>
                  <a:pt x="623137" y="1991532"/>
                  <a:pt x="611875" y="2006562"/>
                </a:cubicBezTo>
                <a:cubicBezTo>
                  <a:pt x="611875" y="2002805"/>
                  <a:pt x="608121" y="1999047"/>
                  <a:pt x="608121" y="1999047"/>
                </a:cubicBezTo>
                <a:cubicBezTo>
                  <a:pt x="600614" y="1991532"/>
                  <a:pt x="593106" y="1987774"/>
                  <a:pt x="589352" y="1984017"/>
                </a:cubicBezTo>
                <a:cubicBezTo>
                  <a:pt x="566829" y="1965229"/>
                  <a:pt x="566829" y="1965229"/>
                  <a:pt x="548060" y="1987774"/>
                </a:cubicBezTo>
                <a:cubicBezTo>
                  <a:pt x="533045" y="1976502"/>
                  <a:pt x="518029" y="1976502"/>
                  <a:pt x="503014" y="1987774"/>
                </a:cubicBezTo>
                <a:cubicBezTo>
                  <a:pt x="499260" y="1987774"/>
                  <a:pt x="495506" y="1991532"/>
                  <a:pt x="491752" y="1987774"/>
                </a:cubicBezTo>
                <a:cubicBezTo>
                  <a:pt x="476737" y="1976502"/>
                  <a:pt x="472983" y="1987774"/>
                  <a:pt x="469229" y="2002805"/>
                </a:cubicBezTo>
                <a:cubicBezTo>
                  <a:pt x="446706" y="1984017"/>
                  <a:pt x="450460" y="2021593"/>
                  <a:pt x="435445" y="2021593"/>
                </a:cubicBezTo>
                <a:cubicBezTo>
                  <a:pt x="431691" y="2014078"/>
                  <a:pt x="450460" y="2002805"/>
                  <a:pt x="420429" y="2006562"/>
                </a:cubicBezTo>
                <a:cubicBezTo>
                  <a:pt x="472983" y="1968987"/>
                  <a:pt x="518029" y="1938926"/>
                  <a:pt x="578091" y="1927653"/>
                </a:cubicBezTo>
                <a:cubicBezTo>
                  <a:pt x="578091" y="1920137"/>
                  <a:pt x="581844" y="1912622"/>
                  <a:pt x="585598" y="1905107"/>
                </a:cubicBezTo>
                <a:cubicBezTo>
                  <a:pt x="589352" y="1901350"/>
                  <a:pt x="596860" y="1901350"/>
                  <a:pt x="600614" y="1901350"/>
                </a:cubicBezTo>
                <a:cubicBezTo>
                  <a:pt x="611875" y="1908865"/>
                  <a:pt x="623137" y="1901350"/>
                  <a:pt x="626890" y="1893834"/>
                </a:cubicBezTo>
                <a:cubicBezTo>
                  <a:pt x="634398" y="1886319"/>
                  <a:pt x="638152" y="1878804"/>
                  <a:pt x="653167" y="1878804"/>
                </a:cubicBezTo>
                <a:cubicBezTo>
                  <a:pt x="668183" y="1878804"/>
                  <a:pt x="679444" y="1871289"/>
                  <a:pt x="694459" y="1867531"/>
                </a:cubicBezTo>
                <a:cubicBezTo>
                  <a:pt x="701967" y="1878804"/>
                  <a:pt x="720736" y="1878804"/>
                  <a:pt x="735752" y="1860016"/>
                </a:cubicBezTo>
                <a:cubicBezTo>
                  <a:pt x="724490" y="1863773"/>
                  <a:pt x="709475" y="1863773"/>
                  <a:pt x="698213" y="1863773"/>
                </a:cubicBezTo>
                <a:cubicBezTo>
                  <a:pt x="698213" y="1863773"/>
                  <a:pt x="701967" y="1860016"/>
                  <a:pt x="701967" y="1856258"/>
                </a:cubicBezTo>
                <a:cubicBezTo>
                  <a:pt x="705721" y="1841228"/>
                  <a:pt x="713229" y="1829955"/>
                  <a:pt x="728244" y="1837470"/>
                </a:cubicBezTo>
                <a:cubicBezTo>
                  <a:pt x="735752" y="1837470"/>
                  <a:pt x="743259" y="1837470"/>
                  <a:pt x="750767" y="1837470"/>
                </a:cubicBezTo>
                <a:cubicBezTo>
                  <a:pt x="750767" y="1829955"/>
                  <a:pt x="750767" y="1826197"/>
                  <a:pt x="747013" y="1818682"/>
                </a:cubicBezTo>
                <a:cubicBezTo>
                  <a:pt x="762029" y="1811167"/>
                  <a:pt x="780798" y="1803652"/>
                  <a:pt x="795813" y="1799894"/>
                </a:cubicBezTo>
                <a:cubicBezTo>
                  <a:pt x="814582" y="1796136"/>
                  <a:pt x="822090" y="1781106"/>
                  <a:pt x="833352" y="1766076"/>
                </a:cubicBezTo>
                <a:cubicBezTo>
                  <a:pt x="814582" y="1739772"/>
                  <a:pt x="795813" y="1777349"/>
                  <a:pt x="777044" y="1769833"/>
                </a:cubicBezTo>
                <a:cubicBezTo>
                  <a:pt x="792059" y="1758560"/>
                  <a:pt x="803321" y="1747288"/>
                  <a:pt x="822090" y="1751045"/>
                </a:cubicBezTo>
                <a:cubicBezTo>
                  <a:pt x="829598" y="1751045"/>
                  <a:pt x="837105" y="1747288"/>
                  <a:pt x="840859" y="1743530"/>
                </a:cubicBezTo>
                <a:cubicBezTo>
                  <a:pt x="855875" y="1736015"/>
                  <a:pt x="867136" y="1728500"/>
                  <a:pt x="882151" y="1717227"/>
                </a:cubicBezTo>
                <a:cubicBezTo>
                  <a:pt x="882151" y="1717227"/>
                  <a:pt x="882151" y="1717227"/>
                  <a:pt x="878398" y="1713469"/>
                </a:cubicBezTo>
                <a:cubicBezTo>
                  <a:pt x="889659" y="1702196"/>
                  <a:pt x="900921" y="1694681"/>
                  <a:pt x="912182" y="1683408"/>
                </a:cubicBezTo>
                <a:cubicBezTo>
                  <a:pt x="904674" y="1672135"/>
                  <a:pt x="897167" y="1672135"/>
                  <a:pt x="882151" y="1679651"/>
                </a:cubicBezTo>
                <a:cubicBezTo>
                  <a:pt x="852121" y="1694681"/>
                  <a:pt x="825844" y="1705954"/>
                  <a:pt x="792059" y="1717227"/>
                </a:cubicBezTo>
                <a:cubicBezTo>
                  <a:pt x="788306" y="1709712"/>
                  <a:pt x="784552" y="1698439"/>
                  <a:pt x="773290" y="1690923"/>
                </a:cubicBezTo>
                <a:cubicBezTo>
                  <a:pt x="762029" y="1679651"/>
                  <a:pt x="747013" y="1675893"/>
                  <a:pt x="731998" y="1672135"/>
                </a:cubicBezTo>
                <a:cubicBezTo>
                  <a:pt x="728244" y="1668378"/>
                  <a:pt x="724490" y="1675893"/>
                  <a:pt x="720736" y="1683408"/>
                </a:cubicBezTo>
                <a:cubicBezTo>
                  <a:pt x="716983" y="1679651"/>
                  <a:pt x="713229" y="1679651"/>
                  <a:pt x="705721" y="1679651"/>
                </a:cubicBezTo>
                <a:cubicBezTo>
                  <a:pt x="705721" y="1668378"/>
                  <a:pt x="709475" y="1657105"/>
                  <a:pt x="713229" y="1642075"/>
                </a:cubicBezTo>
                <a:cubicBezTo>
                  <a:pt x="709475" y="1642075"/>
                  <a:pt x="701967" y="1642075"/>
                  <a:pt x="698213" y="1642075"/>
                </a:cubicBezTo>
                <a:cubicBezTo>
                  <a:pt x="698213" y="1679651"/>
                  <a:pt x="690706" y="1690923"/>
                  <a:pt x="653167" y="1675893"/>
                </a:cubicBezTo>
                <a:cubicBezTo>
                  <a:pt x="668183" y="1664620"/>
                  <a:pt x="679444" y="1657105"/>
                  <a:pt x="690706" y="1645832"/>
                </a:cubicBezTo>
                <a:cubicBezTo>
                  <a:pt x="690706" y="1645832"/>
                  <a:pt x="690706" y="1642075"/>
                  <a:pt x="690706" y="1642075"/>
                </a:cubicBezTo>
                <a:cubicBezTo>
                  <a:pt x="683198" y="1642075"/>
                  <a:pt x="671936" y="1645832"/>
                  <a:pt x="660675" y="1645832"/>
                </a:cubicBezTo>
                <a:cubicBezTo>
                  <a:pt x="668183" y="1642075"/>
                  <a:pt x="671936" y="1642075"/>
                  <a:pt x="679444" y="1638317"/>
                </a:cubicBezTo>
                <a:cubicBezTo>
                  <a:pt x="675690" y="1634559"/>
                  <a:pt x="671936" y="1630802"/>
                  <a:pt x="671936" y="1627044"/>
                </a:cubicBezTo>
                <a:cubicBezTo>
                  <a:pt x="679444" y="1623287"/>
                  <a:pt x="686952" y="1619529"/>
                  <a:pt x="701967" y="1612014"/>
                </a:cubicBezTo>
                <a:cubicBezTo>
                  <a:pt x="690706" y="1608256"/>
                  <a:pt x="683198" y="1608256"/>
                  <a:pt x="679444" y="1608256"/>
                </a:cubicBezTo>
                <a:cubicBezTo>
                  <a:pt x="679444" y="1604498"/>
                  <a:pt x="679444" y="1604498"/>
                  <a:pt x="679444" y="1600741"/>
                </a:cubicBezTo>
                <a:cubicBezTo>
                  <a:pt x="698213" y="1593226"/>
                  <a:pt x="716983" y="1585711"/>
                  <a:pt x="735752" y="1578195"/>
                </a:cubicBezTo>
                <a:cubicBezTo>
                  <a:pt x="739506" y="1574438"/>
                  <a:pt x="747013" y="1570680"/>
                  <a:pt x="747013" y="1566922"/>
                </a:cubicBezTo>
                <a:cubicBezTo>
                  <a:pt x="754521" y="1548134"/>
                  <a:pt x="788306" y="1533104"/>
                  <a:pt x="807075" y="1540619"/>
                </a:cubicBezTo>
                <a:cubicBezTo>
                  <a:pt x="822090" y="1548134"/>
                  <a:pt x="840859" y="1559407"/>
                  <a:pt x="855875" y="1536862"/>
                </a:cubicBezTo>
                <a:cubicBezTo>
                  <a:pt x="855875" y="1533104"/>
                  <a:pt x="863382" y="1533104"/>
                  <a:pt x="867136" y="1533104"/>
                </a:cubicBezTo>
                <a:cubicBezTo>
                  <a:pt x="870890" y="1503043"/>
                  <a:pt x="852121" y="1499285"/>
                  <a:pt x="822090" y="1514316"/>
                </a:cubicBezTo>
                <a:cubicBezTo>
                  <a:pt x="810829" y="1521831"/>
                  <a:pt x="799567" y="1525589"/>
                  <a:pt x="784552" y="1529346"/>
                </a:cubicBezTo>
                <a:cubicBezTo>
                  <a:pt x="784552" y="1525589"/>
                  <a:pt x="784552" y="1525589"/>
                  <a:pt x="784552" y="1525589"/>
                </a:cubicBezTo>
                <a:cubicBezTo>
                  <a:pt x="792059" y="1518074"/>
                  <a:pt x="799567" y="1510558"/>
                  <a:pt x="807075" y="1506801"/>
                </a:cubicBezTo>
                <a:cubicBezTo>
                  <a:pt x="807075" y="1503043"/>
                  <a:pt x="807075" y="1503043"/>
                  <a:pt x="807075" y="1499285"/>
                </a:cubicBezTo>
                <a:cubicBezTo>
                  <a:pt x="799567" y="1499285"/>
                  <a:pt x="792059" y="1499285"/>
                  <a:pt x="784552" y="1499285"/>
                </a:cubicBezTo>
                <a:cubicBezTo>
                  <a:pt x="784552" y="1499285"/>
                  <a:pt x="780798" y="1499285"/>
                  <a:pt x="780798" y="1499285"/>
                </a:cubicBezTo>
                <a:cubicBezTo>
                  <a:pt x="765783" y="1488013"/>
                  <a:pt x="750767" y="1499285"/>
                  <a:pt x="739506" y="1506801"/>
                </a:cubicBezTo>
                <a:cubicBezTo>
                  <a:pt x="724490" y="1518074"/>
                  <a:pt x="709475" y="1510558"/>
                  <a:pt x="690706" y="1506801"/>
                </a:cubicBezTo>
                <a:cubicBezTo>
                  <a:pt x="686952" y="1503043"/>
                  <a:pt x="683198" y="1503043"/>
                  <a:pt x="679444" y="1503043"/>
                </a:cubicBezTo>
                <a:cubicBezTo>
                  <a:pt x="679444" y="1499285"/>
                  <a:pt x="679444" y="1499285"/>
                  <a:pt x="679444" y="1491770"/>
                </a:cubicBezTo>
                <a:cubicBezTo>
                  <a:pt x="671936" y="1495528"/>
                  <a:pt x="664429" y="1495528"/>
                  <a:pt x="656921" y="1499285"/>
                </a:cubicBezTo>
                <a:cubicBezTo>
                  <a:pt x="645660" y="1476740"/>
                  <a:pt x="623137" y="1480497"/>
                  <a:pt x="604367" y="1476740"/>
                </a:cubicBezTo>
                <a:cubicBezTo>
                  <a:pt x="596860" y="1476740"/>
                  <a:pt x="589352" y="1472982"/>
                  <a:pt x="581844" y="1469225"/>
                </a:cubicBezTo>
                <a:cubicBezTo>
                  <a:pt x="604367" y="1469225"/>
                  <a:pt x="623137" y="1461710"/>
                  <a:pt x="634398" y="1439164"/>
                </a:cubicBezTo>
                <a:cubicBezTo>
                  <a:pt x="630644" y="1439164"/>
                  <a:pt x="626890" y="1435406"/>
                  <a:pt x="623137" y="1435406"/>
                </a:cubicBezTo>
                <a:cubicBezTo>
                  <a:pt x="623137" y="1431649"/>
                  <a:pt x="623137" y="1431649"/>
                  <a:pt x="623137" y="1431649"/>
                </a:cubicBezTo>
                <a:cubicBezTo>
                  <a:pt x="630644" y="1435406"/>
                  <a:pt x="638152" y="1439164"/>
                  <a:pt x="645660" y="1442921"/>
                </a:cubicBezTo>
                <a:cubicBezTo>
                  <a:pt x="645660" y="1439164"/>
                  <a:pt x="645660" y="1439164"/>
                  <a:pt x="645660" y="1439164"/>
                </a:cubicBezTo>
                <a:cubicBezTo>
                  <a:pt x="653167" y="1439164"/>
                  <a:pt x="664429" y="1439164"/>
                  <a:pt x="675690" y="1442921"/>
                </a:cubicBezTo>
                <a:cubicBezTo>
                  <a:pt x="671936" y="1442921"/>
                  <a:pt x="671936" y="1439164"/>
                  <a:pt x="671936" y="1439164"/>
                </a:cubicBezTo>
                <a:cubicBezTo>
                  <a:pt x="686952" y="1435406"/>
                  <a:pt x="701967" y="1435406"/>
                  <a:pt x="716983" y="1431649"/>
                </a:cubicBezTo>
                <a:cubicBezTo>
                  <a:pt x="731998" y="1427891"/>
                  <a:pt x="735752" y="1424133"/>
                  <a:pt x="739506" y="1405345"/>
                </a:cubicBezTo>
                <a:cubicBezTo>
                  <a:pt x="731998" y="1405345"/>
                  <a:pt x="728244" y="1401588"/>
                  <a:pt x="724490" y="1401588"/>
                </a:cubicBezTo>
                <a:cubicBezTo>
                  <a:pt x="743259" y="1379042"/>
                  <a:pt x="769536" y="1364012"/>
                  <a:pt x="799567" y="1356496"/>
                </a:cubicBezTo>
                <a:cubicBezTo>
                  <a:pt x="803321" y="1364012"/>
                  <a:pt x="803321" y="1367769"/>
                  <a:pt x="807075" y="1375284"/>
                </a:cubicBezTo>
                <a:cubicBezTo>
                  <a:pt x="780798" y="1382800"/>
                  <a:pt x="799567" y="1401588"/>
                  <a:pt x="803321" y="1416618"/>
                </a:cubicBezTo>
                <a:cubicBezTo>
                  <a:pt x="822090" y="1401588"/>
                  <a:pt x="844613" y="1390315"/>
                  <a:pt x="863382" y="1375284"/>
                </a:cubicBezTo>
                <a:cubicBezTo>
                  <a:pt x="863382" y="1375284"/>
                  <a:pt x="863382" y="1375284"/>
                  <a:pt x="867136" y="1379042"/>
                </a:cubicBezTo>
                <a:cubicBezTo>
                  <a:pt x="859628" y="1382800"/>
                  <a:pt x="855875" y="1390315"/>
                  <a:pt x="848367" y="1401588"/>
                </a:cubicBezTo>
                <a:cubicBezTo>
                  <a:pt x="863382" y="1405345"/>
                  <a:pt x="874644" y="1405345"/>
                  <a:pt x="885905" y="1409103"/>
                </a:cubicBezTo>
                <a:cubicBezTo>
                  <a:pt x="893413" y="1424133"/>
                  <a:pt x="900921" y="1424133"/>
                  <a:pt x="908428" y="1409103"/>
                </a:cubicBezTo>
                <a:cubicBezTo>
                  <a:pt x="919690" y="1382800"/>
                  <a:pt x="942213" y="1379042"/>
                  <a:pt x="968490" y="1375284"/>
                </a:cubicBezTo>
                <a:cubicBezTo>
                  <a:pt x="972244" y="1375284"/>
                  <a:pt x="975997" y="1371527"/>
                  <a:pt x="983505" y="1371527"/>
                </a:cubicBezTo>
                <a:cubicBezTo>
                  <a:pt x="983505" y="1367769"/>
                  <a:pt x="983505" y="1367769"/>
                  <a:pt x="983505" y="1364012"/>
                </a:cubicBezTo>
                <a:cubicBezTo>
                  <a:pt x="972244" y="1364012"/>
                  <a:pt x="957228" y="1364012"/>
                  <a:pt x="945967" y="1364012"/>
                </a:cubicBezTo>
                <a:cubicBezTo>
                  <a:pt x="945967" y="1364012"/>
                  <a:pt x="945967" y="1360254"/>
                  <a:pt x="945967" y="1356496"/>
                </a:cubicBezTo>
                <a:cubicBezTo>
                  <a:pt x="987259" y="1352739"/>
                  <a:pt x="1032305" y="1348981"/>
                  <a:pt x="1069843" y="1315163"/>
                </a:cubicBezTo>
                <a:cubicBezTo>
                  <a:pt x="1054828" y="1307648"/>
                  <a:pt x="1043566" y="1296375"/>
                  <a:pt x="1024797" y="1303890"/>
                </a:cubicBezTo>
                <a:cubicBezTo>
                  <a:pt x="1021043" y="1307648"/>
                  <a:pt x="1017290" y="1315163"/>
                  <a:pt x="1009782" y="1318920"/>
                </a:cubicBezTo>
                <a:cubicBezTo>
                  <a:pt x="1009782" y="1318920"/>
                  <a:pt x="1006028" y="1322678"/>
                  <a:pt x="1006028" y="1322678"/>
                </a:cubicBezTo>
                <a:cubicBezTo>
                  <a:pt x="1006028" y="1322678"/>
                  <a:pt x="1002274" y="1318920"/>
                  <a:pt x="1002274" y="1318920"/>
                </a:cubicBezTo>
                <a:cubicBezTo>
                  <a:pt x="998520" y="1315163"/>
                  <a:pt x="994767" y="1311405"/>
                  <a:pt x="994767" y="1315163"/>
                </a:cubicBezTo>
                <a:cubicBezTo>
                  <a:pt x="975997" y="1315163"/>
                  <a:pt x="960982" y="1307648"/>
                  <a:pt x="942213" y="1318920"/>
                </a:cubicBezTo>
                <a:cubicBezTo>
                  <a:pt x="919690" y="1330193"/>
                  <a:pt x="893413" y="1326436"/>
                  <a:pt x="867136" y="1330193"/>
                </a:cubicBezTo>
                <a:cubicBezTo>
                  <a:pt x="863382" y="1330193"/>
                  <a:pt x="859628" y="1326436"/>
                  <a:pt x="855875" y="1326436"/>
                </a:cubicBezTo>
                <a:cubicBezTo>
                  <a:pt x="837105" y="1311405"/>
                  <a:pt x="814582" y="1296375"/>
                  <a:pt x="784552" y="1303890"/>
                </a:cubicBezTo>
                <a:cubicBezTo>
                  <a:pt x="784552" y="1307648"/>
                  <a:pt x="784552" y="1315163"/>
                  <a:pt x="784552" y="1318920"/>
                </a:cubicBezTo>
                <a:cubicBezTo>
                  <a:pt x="769536" y="1315163"/>
                  <a:pt x="754521" y="1311405"/>
                  <a:pt x="743259" y="1307648"/>
                </a:cubicBezTo>
                <a:cubicBezTo>
                  <a:pt x="743259" y="1303890"/>
                  <a:pt x="743259" y="1303890"/>
                  <a:pt x="739506" y="1300132"/>
                </a:cubicBezTo>
                <a:cubicBezTo>
                  <a:pt x="747013" y="1296375"/>
                  <a:pt x="754521" y="1292617"/>
                  <a:pt x="762029" y="1288859"/>
                </a:cubicBezTo>
                <a:cubicBezTo>
                  <a:pt x="747013" y="1277587"/>
                  <a:pt x="739506" y="1273829"/>
                  <a:pt x="735752" y="1288859"/>
                </a:cubicBezTo>
                <a:cubicBezTo>
                  <a:pt x="731998" y="1296375"/>
                  <a:pt x="728244" y="1303890"/>
                  <a:pt x="724490" y="1311405"/>
                </a:cubicBezTo>
                <a:cubicBezTo>
                  <a:pt x="750767" y="1318920"/>
                  <a:pt x="754521" y="1318920"/>
                  <a:pt x="750767" y="1337708"/>
                </a:cubicBezTo>
                <a:cubicBezTo>
                  <a:pt x="709475" y="1315163"/>
                  <a:pt x="668183" y="1322678"/>
                  <a:pt x="623137" y="1337708"/>
                </a:cubicBezTo>
                <a:cubicBezTo>
                  <a:pt x="619383" y="1330193"/>
                  <a:pt x="615629" y="1326436"/>
                  <a:pt x="611875" y="1318920"/>
                </a:cubicBezTo>
                <a:cubicBezTo>
                  <a:pt x="619383" y="1315163"/>
                  <a:pt x="626890" y="1315163"/>
                  <a:pt x="630644" y="1311405"/>
                </a:cubicBezTo>
                <a:cubicBezTo>
                  <a:pt x="638152" y="1303890"/>
                  <a:pt x="645660" y="1296375"/>
                  <a:pt x="653167" y="1285102"/>
                </a:cubicBezTo>
                <a:cubicBezTo>
                  <a:pt x="641906" y="1273829"/>
                  <a:pt x="626890" y="1258799"/>
                  <a:pt x="611875" y="1243768"/>
                </a:cubicBezTo>
                <a:cubicBezTo>
                  <a:pt x="611875" y="1240011"/>
                  <a:pt x="615629" y="1236253"/>
                  <a:pt x="619383" y="1232495"/>
                </a:cubicBezTo>
                <a:cubicBezTo>
                  <a:pt x="611875" y="1232495"/>
                  <a:pt x="604367" y="1228738"/>
                  <a:pt x="596860" y="1228738"/>
                </a:cubicBezTo>
                <a:cubicBezTo>
                  <a:pt x="608121" y="1221223"/>
                  <a:pt x="619383" y="1213707"/>
                  <a:pt x="634398" y="1206192"/>
                </a:cubicBezTo>
                <a:cubicBezTo>
                  <a:pt x="615629" y="1202435"/>
                  <a:pt x="604367" y="1194919"/>
                  <a:pt x="593106" y="1194919"/>
                </a:cubicBezTo>
                <a:cubicBezTo>
                  <a:pt x="578091" y="1194919"/>
                  <a:pt x="563075" y="1198677"/>
                  <a:pt x="551814" y="1198677"/>
                </a:cubicBezTo>
                <a:cubicBezTo>
                  <a:pt x="551814" y="1194919"/>
                  <a:pt x="551814" y="1194919"/>
                  <a:pt x="551814" y="1194919"/>
                </a:cubicBezTo>
                <a:cubicBezTo>
                  <a:pt x="559321" y="1191162"/>
                  <a:pt x="566829" y="1187404"/>
                  <a:pt x="578091" y="1187404"/>
                </a:cubicBezTo>
                <a:cubicBezTo>
                  <a:pt x="581844" y="1183646"/>
                  <a:pt x="581844" y="1179889"/>
                  <a:pt x="581844" y="1176131"/>
                </a:cubicBezTo>
                <a:cubicBezTo>
                  <a:pt x="593106" y="1179889"/>
                  <a:pt x="600614" y="1183646"/>
                  <a:pt x="611875" y="1187404"/>
                </a:cubicBezTo>
                <a:cubicBezTo>
                  <a:pt x="623137" y="1187404"/>
                  <a:pt x="630644" y="1183646"/>
                  <a:pt x="649413" y="1183646"/>
                </a:cubicBezTo>
                <a:cubicBezTo>
                  <a:pt x="641906" y="1172374"/>
                  <a:pt x="634398" y="1164858"/>
                  <a:pt x="630644" y="1161101"/>
                </a:cubicBezTo>
                <a:cubicBezTo>
                  <a:pt x="634398" y="1153586"/>
                  <a:pt x="638152" y="1146070"/>
                  <a:pt x="638152" y="1146070"/>
                </a:cubicBezTo>
                <a:cubicBezTo>
                  <a:pt x="634398" y="1138555"/>
                  <a:pt x="626890" y="1134798"/>
                  <a:pt x="615629" y="1127282"/>
                </a:cubicBezTo>
                <a:cubicBezTo>
                  <a:pt x="615629" y="1123525"/>
                  <a:pt x="615629" y="1112252"/>
                  <a:pt x="619383" y="1097222"/>
                </a:cubicBezTo>
                <a:cubicBezTo>
                  <a:pt x="634398" y="1074676"/>
                  <a:pt x="660675" y="1078433"/>
                  <a:pt x="686952" y="1078433"/>
                </a:cubicBezTo>
                <a:cubicBezTo>
                  <a:pt x="713229" y="1074676"/>
                  <a:pt x="743259" y="1070918"/>
                  <a:pt x="762029" y="1055888"/>
                </a:cubicBezTo>
                <a:cubicBezTo>
                  <a:pt x="784552" y="1037100"/>
                  <a:pt x="807075" y="1052130"/>
                  <a:pt x="825844" y="1040857"/>
                </a:cubicBezTo>
                <a:cubicBezTo>
                  <a:pt x="829598" y="1040857"/>
                  <a:pt x="837105" y="1037100"/>
                  <a:pt x="840859" y="1037100"/>
                </a:cubicBezTo>
                <a:cubicBezTo>
                  <a:pt x="837105" y="1033342"/>
                  <a:pt x="833352" y="1029585"/>
                  <a:pt x="829598" y="1025827"/>
                </a:cubicBezTo>
                <a:cubicBezTo>
                  <a:pt x="814582" y="1025827"/>
                  <a:pt x="799567" y="1025827"/>
                  <a:pt x="784552" y="1025827"/>
                </a:cubicBezTo>
                <a:cubicBezTo>
                  <a:pt x="765783" y="1025827"/>
                  <a:pt x="743259" y="1025827"/>
                  <a:pt x="720736" y="1022069"/>
                </a:cubicBezTo>
                <a:cubicBezTo>
                  <a:pt x="713229" y="1022069"/>
                  <a:pt x="709475" y="1018312"/>
                  <a:pt x="701967" y="1025827"/>
                </a:cubicBezTo>
                <a:cubicBezTo>
                  <a:pt x="690706" y="1037100"/>
                  <a:pt x="656921" y="1029585"/>
                  <a:pt x="649413" y="1014554"/>
                </a:cubicBezTo>
                <a:cubicBezTo>
                  <a:pt x="645660" y="1010797"/>
                  <a:pt x="641906" y="1010797"/>
                  <a:pt x="634398" y="1010797"/>
                </a:cubicBezTo>
                <a:cubicBezTo>
                  <a:pt x="623137" y="1007039"/>
                  <a:pt x="611875" y="1007039"/>
                  <a:pt x="600614" y="1007039"/>
                </a:cubicBezTo>
                <a:cubicBezTo>
                  <a:pt x="596860" y="1003281"/>
                  <a:pt x="593106" y="1003281"/>
                  <a:pt x="589352" y="999524"/>
                </a:cubicBezTo>
                <a:cubicBezTo>
                  <a:pt x="608121" y="995766"/>
                  <a:pt x="626890" y="995766"/>
                  <a:pt x="645660" y="995766"/>
                </a:cubicBezTo>
                <a:cubicBezTo>
                  <a:pt x="679444" y="992008"/>
                  <a:pt x="713229" y="995766"/>
                  <a:pt x="743259" y="995766"/>
                </a:cubicBezTo>
                <a:cubicBezTo>
                  <a:pt x="758275" y="995766"/>
                  <a:pt x="769536" y="992008"/>
                  <a:pt x="784552" y="988251"/>
                </a:cubicBezTo>
                <a:cubicBezTo>
                  <a:pt x="780798" y="988251"/>
                  <a:pt x="780798" y="984493"/>
                  <a:pt x="780798" y="984493"/>
                </a:cubicBezTo>
                <a:cubicBezTo>
                  <a:pt x="769536" y="980736"/>
                  <a:pt x="758275" y="976978"/>
                  <a:pt x="743259" y="973220"/>
                </a:cubicBezTo>
                <a:cubicBezTo>
                  <a:pt x="743259" y="973220"/>
                  <a:pt x="743259" y="969463"/>
                  <a:pt x="747013" y="969463"/>
                </a:cubicBezTo>
                <a:cubicBezTo>
                  <a:pt x="754521" y="969463"/>
                  <a:pt x="762029" y="973220"/>
                  <a:pt x="773290" y="976978"/>
                </a:cubicBezTo>
                <a:cubicBezTo>
                  <a:pt x="777044" y="969463"/>
                  <a:pt x="780798" y="965705"/>
                  <a:pt x="780798" y="961948"/>
                </a:cubicBezTo>
                <a:cubicBezTo>
                  <a:pt x="803321" y="969463"/>
                  <a:pt x="807075" y="965705"/>
                  <a:pt x="818336" y="946917"/>
                </a:cubicBezTo>
                <a:cubicBezTo>
                  <a:pt x="818336" y="943160"/>
                  <a:pt x="825844" y="939402"/>
                  <a:pt x="829598" y="935644"/>
                </a:cubicBezTo>
                <a:cubicBezTo>
                  <a:pt x="818336" y="913099"/>
                  <a:pt x="833352" y="901826"/>
                  <a:pt x="870890" y="901826"/>
                </a:cubicBezTo>
                <a:cubicBezTo>
                  <a:pt x="870890" y="894311"/>
                  <a:pt x="870890" y="886795"/>
                  <a:pt x="867136" y="886795"/>
                </a:cubicBezTo>
                <a:cubicBezTo>
                  <a:pt x="863382" y="883038"/>
                  <a:pt x="855875" y="886795"/>
                  <a:pt x="848367" y="886795"/>
                </a:cubicBezTo>
                <a:cubicBezTo>
                  <a:pt x="840859" y="890553"/>
                  <a:pt x="837105" y="894311"/>
                  <a:pt x="825844" y="898068"/>
                </a:cubicBezTo>
                <a:cubicBezTo>
                  <a:pt x="825844" y="898068"/>
                  <a:pt x="825844" y="901826"/>
                  <a:pt x="825844" y="909341"/>
                </a:cubicBezTo>
                <a:cubicBezTo>
                  <a:pt x="795813" y="886795"/>
                  <a:pt x="777044" y="901826"/>
                  <a:pt x="750767" y="920614"/>
                </a:cubicBezTo>
                <a:cubicBezTo>
                  <a:pt x="769536" y="916856"/>
                  <a:pt x="784552" y="913099"/>
                  <a:pt x="799567" y="913099"/>
                </a:cubicBezTo>
                <a:cubicBezTo>
                  <a:pt x="799567" y="913099"/>
                  <a:pt x="799567" y="916856"/>
                  <a:pt x="799567" y="916856"/>
                </a:cubicBezTo>
                <a:cubicBezTo>
                  <a:pt x="795813" y="920614"/>
                  <a:pt x="792059" y="924372"/>
                  <a:pt x="788306" y="924372"/>
                </a:cubicBezTo>
                <a:cubicBezTo>
                  <a:pt x="758275" y="924372"/>
                  <a:pt x="728244" y="928129"/>
                  <a:pt x="701967" y="928129"/>
                </a:cubicBezTo>
                <a:cubicBezTo>
                  <a:pt x="690706" y="928129"/>
                  <a:pt x="679444" y="928129"/>
                  <a:pt x="675690" y="913099"/>
                </a:cubicBezTo>
                <a:cubicBezTo>
                  <a:pt x="671936" y="905584"/>
                  <a:pt x="664429" y="901826"/>
                  <a:pt x="656921" y="909341"/>
                </a:cubicBezTo>
                <a:cubicBezTo>
                  <a:pt x="634398" y="928129"/>
                  <a:pt x="626890" y="928129"/>
                  <a:pt x="596860" y="913099"/>
                </a:cubicBezTo>
                <a:cubicBezTo>
                  <a:pt x="581844" y="909341"/>
                  <a:pt x="566829" y="913099"/>
                  <a:pt x="548060" y="913099"/>
                </a:cubicBezTo>
                <a:cubicBezTo>
                  <a:pt x="540552" y="913099"/>
                  <a:pt x="529291" y="909341"/>
                  <a:pt x="521783" y="909341"/>
                </a:cubicBezTo>
                <a:cubicBezTo>
                  <a:pt x="514275" y="909341"/>
                  <a:pt x="506768" y="909341"/>
                  <a:pt x="503014" y="913099"/>
                </a:cubicBezTo>
                <a:cubicBezTo>
                  <a:pt x="499260" y="913099"/>
                  <a:pt x="495506" y="920614"/>
                  <a:pt x="491752" y="920614"/>
                </a:cubicBezTo>
                <a:cubicBezTo>
                  <a:pt x="487999" y="916856"/>
                  <a:pt x="484245" y="913099"/>
                  <a:pt x="476737" y="905584"/>
                </a:cubicBezTo>
                <a:cubicBezTo>
                  <a:pt x="495506" y="901826"/>
                  <a:pt x="510522" y="898068"/>
                  <a:pt x="525537" y="894311"/>
                </a:cubicBezTo>
                <a:cubicBezTo>
                  <a:pt x="521783" y="886795"/>
                  <a:pt x="521783" y="879280"/>
                  <a:pt x="521783" y="871765"/>
                </a:cubicBezTo>
                <a:cubicBezTo>
                  <a:pt x="533045" y="871765"/>
                  <a:pt x="540552" y="871765"/>
                  <a:pt x="551814" y="871765"/>
                </a:cubicBezTo>
                <a:cubicBezTo>
                  <a:pt x="563075" y="875523"/>
                  <a:pt x="574337" y="871765"/>
                  <a:pt x="585598" y="860492"/>
                </a:cubicBezTo>
                <a:cubicBezTo>
                  <a:pt x="589352" y="856735"/>
                  <a:pt x="596860" y="856735"/>
                  <a:pt x="604367" y="852977"/>
                </a:cubicBezTo>
                <a:cubicBezTo>
                  <a:pt x="615629" y="849219"/>
                  <a:pt x="623137" y="845462"/>
                  <a:pt x="634398" y="841704"/>
                </a:cubicBezTo>
                <a:cubicBezTo>
                  <a:pt x="634398" y="841704"/>
                  <a:pt x="638152" y="837947"/>
                  <a:pt x="641906" y="837947"/>
                </a:cubicBezTo>
                <a:cubicBezTo>
                  <a:pt x="653167" y="837947"/>
                  <a:pt x="664429" y="837947"/>
                  <a:pt x="679444" y="841704"/>
                </a:cubicBezTo>
                <a:cubicBezTo>
                  <a:pt x="675690" y="845462"/>
                  <a:pt x="671936" y="852977"/>
                  <a:pt x="664429" y="860492"/>
                </a:cubicBezTo>
                <a:cubicBezTo>
                  <a:pt x="656921" y="864250"/>
                  <a:pt x="649413" y="868007"/>
                  <a:pt x="641906" y="875523"/>
                </a:cubicBezTo>
                <a:cubicBezTo>
                  <a:pt x="656921" y="875523"/>
                  <a:pt x="671936" y="875523"/>
                  <a:pt x="686952" y="875523"/>
                </a:cubicBezTo>
                <a:cubicBezTo>
                  <a:pt x="713229" y="875523"/>
                  <a:pt x="743259" y="871765"/>
                  <a:pt x="769536" y="871765"/>
                </a:cubicBezTo>
                <a:cubicBezTo>
                  <a:pt x="769536" y="871765"/>
                  <a:pt x="777044" y="875523"/>
                  <a:pt x="777044" y="879280"/>
                </a:cubicBezTo>
                <a:cubicBezTo>
                  <a:pt x="784552" y="883038"/>
                  <a:pt x="788306" y="886795"/>
                  <a:pt x="792059" y="875523"/>
                </a:cubicBezTo>
                <a:cubicBezTo>
                  <a:pt x="792059" y="871765"/>
                  <a:pt x="799567" y="871765"/>
                  <a:pt x="803321" y="871765"/>
                </a:cubicBezTo>
                <a:cubicBezTo>
                  <a:pt x="810829" y="871765"/>
                  <a:pt x="818336" y="875523"/>
                  <a:pt x="822090" y="871765"/>
                </a:cubicBezTo>
                <a:cubicBezTo>
                  <a:pt x="825844" y="868007"/>
                  <a:pt x="829598" y="860492"/>
                  <a:pt x="829598" y="856735"/>
                </a:cubicBezTo>
                <a:cubicBezTo>
                  <a:pt x="829598" y="849219"/>
                  <a:pt x="818336" y="845462"/>
                  <a:pt x="814582" y="841704"/>
                </a:cubicBezTo>
                <a:cubicBezTo>
                  <a:pt x="799567" y="841704"/>
                  <a:pt x="788306" y="841704"/>
                  <a:pt x="773290" y="845462"/>
                </a:cubicBezTo>
                <a:cubicBezTo>
                  <a:pt x="765783" y="845462"/>
                  <a:pt x="758275" y="849219"/>
                  <a:pt x="747013" y="845462"/>
                </a:cubicBezTo>
                <a:cubicBezTo>
                  <a:pt x="750767" y="845462"/>
                  <a:pt x="754521" y="841704"/>
                  <a:pt x="758275" y="841704"/>
                </a:cubicBezTo>
                <a:cubicBezTo>
                  <a:pt x="747013" y="834189"/>
                  <a:pt x="739506" y="826674"/>
                  <a:pt x="731998" y="819159"/>
                </a:cubicBezTo>
                <a:cubicBezTo>
                  <a:pt x="716983" y="826674"/>
                  <a:pt x="701967" y="841704"/>
                  <a:pt x="694459" y="822916"/>
                </a:cubicBezTo>
                <a:cubicBezTo>
                  <a:pt x="683198" y="807886"/>
                  <a:pt x="698213" y="796613"/>
                  <a:pt x="716983" y="789098"/>
                </a:cubicBezTo>
                <a:cubicBezTo>
                  <a:pt x="660675" y="770310"/>
                  <a:pt x="604367" y="766552"/>
                  <a:pt x="551814" y="766552"/>
                </a:cubicBezTo>
                <a:cubicBezTo>
                  <a:pt x="544306" y="759037"/>
                  <a:pt x="536798" y="751522"/>
                  <a:pt x="529291" y="740249"/>
                </a:cubicBezTo>
                <a:cubicBezTo>
                  <a:pt x="540552" y="740249"/>
                  <a:pt x="551814" y="736491"/>
                  <a:pt x="563075" y="736491"/>
                </a:cubicBezTo>
                <a:cubicBezTo>
                  <a:pt x="593106" y="736491"/>
                  <a:pt x="623137" y="744006"/>
                  <a:pt x="653167" y="744006"/>
                </a:cubicBezTo>
                <a:cubicBezTo>
                  <a:pt x="671936" y="747764"/>
                  <a:pt x="690706" y="751522"/>
                  <a:pt x="709475" y="751522"/>
                </a:cubicBezTo>
                <a:cubicBezTo>
                  <a:pt x="720736" y="751522"/>
                  <a:pt x="731998" y="747764"/>
                  <a:pt x="739506" y="744006"/>
                </a:cubicBezTo>
                <a:cubicBezTo>
                  <a:pt x="747013" y="740249"/>
                  <a:pt x="750767" y="728976"/>
                  <a:pt x="765783" y="736491"/>
                </a:cubicBezTo>
                <a:cubicBezTo>
                  <a:pt x="765783" y="736491"/>
                  <a:pt x="773290" y="732734"/>
                  <a:pt x="777044" y="728976"/>
                </a:cubicBezTo>
                <a:cubicBezTo>
                  <a:pt x="780798" y="732734"/>
                  <a:pt x="784552" y="740249"/>
                  <a:pt x="788306" y="740249"/>
                </a:cubicBezTo>
                <a:cubicBezTo>
                  <a:pt x="799567" y="736491"/>
                  <a:pt x="810829" y="736491"/>
                  <a:pt x="825844" y="732734"/>
                </a:cubicBezTo>
                <a:cubicBezTo>
                  <a:pt x="833352" y="732734"/>
                  <a:pt x="840859" y="725218"/>
                  <a:pt x="837105" y="713946"/>
                </a:cubicBezTo>
                <a:cubicBezTo>
                  <a:pt x="844613" y="713946"/>
                  <a:pt x="848367" y="717703"/>
                  <a:pt x="852121" y="721461"/>
                </a:cubicBezTo>
                <a:cubicBezTo>
                  <a:pt x="863382" y="713946"/>
                  <a:pt x="870890" y="702673"/>
                  <a:pt x="878398" y="698915"/>
                </a:cubicBezTo>
                <a:cubicBezTo>
                  <a:pt x="882151" y="695157"/>
                  <a:pt x="889659" y="698915"/>
                  <a:pt x="893413" y="702673"/>
                </a:cubicBezTo>
                <a:cubicBezTo>
                  <a:pt x="900921" y="710188"/>
                  <a:pt x="908428" y="706430"/>
                  <a:pt x="919690" y="702673"/>
                </a:cubicBezTo>
                <a:cubicBezTo>
                  <a:pt x="934705" y="695157"/>
                  <a:pt x="945967" y="683885"/>
                  <a:pt x="964736" y="698915"/>
                </a:cubicBezTo>
                <a:cubicBezTo>
                  <a:pt x="968490" y="702673"/>
                  <a:pt x="979751" y="698915"/>
                  <a:pt x="987259" y="702673"/>
                </a:cubicBezTo>
                <a:cubicBezTo>
                  <a:pt x="998520" y="702673"/>
                  <a:pt x="1006028" y="706430"/>
                  <a:pt x="1013536" y="710188"/>
                </a:cubicBezTo>
                <a:cubicBezTo>
                  <a:pt x="1024797" y="710188"/>
                  <a:pt x="1032305" y="710188"/>
                  <a:pt x="1043566" y="710188"/>
                </a:cubicBezTo>
                <a:cubicBezTo>
                  <a:pt x="1058582" y="710188"/>
                  <a:pt x="1073597" y="702673"/>
                  <a:pt x="1092366" y="698915"/>
                </a:cubicBezTo>
                <a:cubicBezTo>
                  <a:pt x="1084858" y="691400"/>
                  <a:pt x="1081105" y="691400"/>
                  <a:pt x="1077351" y="687642"/>
                </a:cubicBezTo>
                <a:cubicBezTo>
                  <a:pt x="1077351" y="687642"/>
                  <a:pt x="1081105" y="683885"/>
                  <a:pt x="1081105" y="683885"/>
                </a:cubicBezTo>
                <a:cubicBezTo>
                  <a:pt x="1096120" y="687642"/>
                  <a:pt x="1114889" y="691400"/>
                  <a:pt x="1129905" y="691400"/>
                </a:cubicBezTo>
                <a:cubicBezTo>
                  <a:pt x="1133658" y="691400"/>
                  <a:pt x="1133658" y="687642"/>
                  <a:pt x="1133658" y="687642"/>
                </a:cubicBezTo>
                <a:cubicBezTo>
                  <a:pt x="1137412" y="691400"/>
                  <a:pt x="1137412" y="695157"/>
                  <a:pt x="1144920" y="702673"/>
                </a:cubicBezTo>
                <a:cubicBezTo>
                  <a:pt x="1148674" y="695157"/>
                  <a:pt x="1148674" y="687642"/>
                  <a:pt x="1152428" y="676369"/>
                </a:cubicBezTo>
                <a:cubicBezTo>
                  <a:pt x="1159935" y="672612"/>
                  <a:pt x="1167443" y="642551"/>
                  <a:pt x="1186212" y="668854"/>
                </a:cubicBezTo>
                <a:cubicBezTo>
                  <a:pt x="1178704" y="672612"/>
                  <a:pt x="1171197" y="676369"/>
                  <a:pt x="1163689" y="680127"/>
                </a:cubicBezTo>
                <a:cubicBezTo>
                  <a:pt x="1163689" y="680127"/>
                  <a:pt x="1163689" y="683885"/>
                  <a:pt x="1163689" y="683885"/>
                </a:cubicBezTo>
                <a:cubicBezTo>
                  <a:pt x="1171197" y="683885"/>
                  <a:pt x="1174951" y="680127"/>
                  <a:pt x="1182458" y="680127"/>
                </a:cubicBezTo>
                <a:cubicBezTo>
                  <a:pt x="1186212" y="676369"/>
                  <a:pt x="1189966" y="676369"/>
                  <a:pt x="1193720" y="676369"/>
                </a:cubicBezTo>
                <a:cubicBezTo>
                  <a:pt x="1242520" y="691400"/>
                  <a:pt x="1287566" y="672612"/>
                  <a:pt x="1332612" y="665097"/>
                </a:cubicBezTo>
                <a:cubicBezTo>
                  <a:pt x="1343873" y="665097"/>
                  <a:pt x="1358889" y="661339"/>
                  <a:pt x="1370150" y="661339"/>
                </a:cubicBezTo>
                <a:cubicBezTo>
                  <a:pt x="1370150" y="661339"/>
                  <a:pt x="1373904" y="657581"/>
                  <a:pt x="1377658" y="657581"/>
                </a:cubicBezTo>
                <a:cubicBezTo>
                  <a:pt x="1396427" y="646309"/>
                  <a:pt x="1418950" y="635036"/>
                  <a:pt x="1445227" y="635036"/>
                </a:cubicBezTo>
                <a:cubicBezTo>
                  <a:pt x="1452734" y="635036"/>
                  <a:pt x="1460242" y="616248"/>
                  <a:pt x="1471504" y="612490"/>
                </a:cubicBezTo>
                <a:cubicBezTo>
                  <a:pt x="1479011" y="612490"/>
                  <a:pt x="1486519" y="612490"/>
                  <a:pt x="1494027" y="612490"/>
                </a:cubicBezTo>
                <a:cubicBezTo>
                  <a:pt x="1490273" y="589944"/>
                  <a:pt x="1512796" y="601217"/>
                  <a:pt x="1524057" y="589944"/>
                </a:cubicBezTo>
                <a:cubicBezTo>
                  <a:pt x="1524057" y="597460"/>
                  <a:pt x="1524057" y="604975"/>
                  <a:pt x="1524057" y="608733"/>
                </a:cubicBezTo>
                <a:cubicBezTo>
                  <a:pt x="1527811" y="608733"/>
                  <a:pt x="1535319" y="608733"/>
                  <a:pt x="1535319" y="604975"/>
                </a:cubicBezTo>
                <a:cubicBezTo>
                  <a:pt x="1557842" y="578672"/>
                  <a:pt x="1587872" y="582429"/>
                  <a:pt x="1614149" y="574914"/>
                </a:cubicBezTo>
                <a:cubicBezTo>
                  <a:pt x="1584119" y="567399"/>
                  <a:pt x="1554088" y="574914"/>
                  <a:pt x="1524057" y="582429"/>
                </a:cubicBezTo>
                <a:cubicBezTo>
                  <a:pt x="1501534" y="586187"/>
                  <a:pt x="1475258" y="589944"/>
                  <a:pt x="1448981" y="589944"/>
                </a:cubicBezTo>
                <a:cubicBezTo>
                  <a:pt x="1422704" y="593702"/>
                  <a:pt x="1396427" y="597460"/>
                  <a:pt x="1370150" y="601217"/>
                </a:cubicBezTo>
                <a:cubicBezTo>
                  <a:pt x="1370150" y="601217"/>
                  <a:pt x="1366396" y="604975"/>
                  <a:pt x="1362642" y="601217"/>
                </a:cubicBezTo>
                <a:cubicBezTo>
                  <a:pt x="1351381" y="597460"/>
                  <a:pt x="1340119" y="601217"/>
                  <a:pt x="1325104" y="604975"/>
                </a:cubicBezTo>
                <a:cubicBezTo>
                  <a:pt x="1306335" y="612490"/>
                  <a:pt x="1283812" y="608733"/>
                  <a:pt x="1261289" y="612490"/>
                </a:cubicBezTo>
                <a:cubicBezTo>
                  <a:pt x="1261289" y="612490"/>
                  <a:pt x="1257535" y="616248"/>
                  <a:pt x="1257535" y="620005"/>
                </a:cubicBezTo>
                <a:cubicBezTo>
                  <a:pt x="1223751" y="620005"/>
                  <a:pt x="1186212" y="620005"/>
                  <a:pt x="1152428" y="620005"/>
                </a:cubicBezTo>
                <a:cubicBezTo>
                  <a:pt x="1152428" y="616248"/>
                  <a:pt x="1156181" y="612490"/>
                  <a:pt x="1159935" y="608733"/>
                </a:cubicBezTo>
                <a:cubicBezTo>
                  <a:pt x="1159935" y="608733"/>
                  <a:pt x="1159935" y="604975"/>
                  <a:pt x="1156181" y="604975"/>
                </a:cubicBezTo>
                <a:cubicBezTo>
                  <a:pt x="1144920" y="604975"/>
                  <a:pt x="1129905" y="608733"/>
                  <a:pt x="1114889" y="608733"/>
                </a:cubicBezTo>
                <a:cubicBezTo>
                  <a:pt x="1111135" y="593702"/>
                  <a:pt x="1092366" y="586187"/>
                  <a:pt x="1077351" y="593702"/>
                </a:cubicBezTo>
                <a:cubicBezTo>
                  <a:pt x="1069843" y="593702"/>
                  <a:pt x="1062335" y="597460"/>
                  <a:pt x="1054828" y="597460"/>
                </a:cubicBezTo>
                <a:cubicBezTo>
                  <a:pt x="1047320" y="601217"/>
                  <a:pt x="1039812" y="604975"/>
                  <a:pt x="1032305" y="608733"/>
                </a:cubicBezTo>
                <a:cubicBezTo>
                  <a:pt x="1024797" y="608733"/>
                  <a:pt x="1017290" y="608733"/>
                  <a:pt x="1009782" y="612490"/>
                </a:cubicBezTo>
                <a:cubicBezTo>
                  <a:pt x="1006028" y="612490"/>
                  <a:pt x="998520" y="612490"/>
                  <a:pt x="991013" y="612490"/>
                </a:cubicBezTo>
                <a:cubicBezTo>
                  <a:pt x="975997" y="616248"/>
                  <a:pt x="957228" y="616248"/>
                  <a:pt x="942213" y="620005"/>
                </a:cubicBezTo>
                <a:cubicBezTo>
                  <a:pt x="930951" y="623763"/>
                  <a:pt x="927197" y="623763"/>
                  <a:pt x="915936" y="616248"/>
                </a:cubicBezTo>
                <a:cubicBezTo>
                  <a:pt x="908428" y="612490"/>
                  <a:pt x="893413" y="612490"/>
                  <a:pt x="878398" y="612490"/>
                </a:cubicBezTo>
                <a:cubicBezTo>
                  <a:pt x="870890" y="616248"/>
                  <a:pt x="859628" y="623763"/>
                  <a:pt x="848367" y="631278"/>
                </a:cubicBezTo>
                <a:cubicBezTo>
                  <a:pt x="867136" y="661339"/>
                  <a:pt x="897167" y="638793"/>
                  <a:pt x="919690" y="642551"/>
                </a:cubicBezTo>
                <a:cubicBezTo>
                  <a:pt x="919690" y="642551"/>
                  <a:pt x="919690" y="642551"/>
                  <a:pt x="919690" y="646309"/>
                </a:cubicBezTo>
                <a:cubicBezTo>
                  <a:pt x="904674" y="650066"/>
                  <a:pt x="889659" y="650066"/>
                  <a:pt x="870890" y="653824"/>
                </a:cubicBezTo>
                <a:cubicBezTo>
                  <a:pt x="870890" y="657581"/>
                  <a:pt x="870890" y="657581"/>
                  <a:pt x="870890" y="657581"/>
                </a:cubicBezTo>
                <a:cubicBezTo>
                  <a:pt x="859628" y="653824"/>
                  <a:pt x="848367" y="650066"/>
                  <a:pt x="837105" y="646309"/>
                </a:cubicBezTo>
                <a:cubicBezTo>
                  <a:pt x="837105" y="638793"/>
                  <a:pt x="855875" y="631278"/>
                  <a:pt x="837105" y="627521"/>
                </a:cubicBezTo>
                <a:cubicBezTo>
                  <a:pt x="840859" y="620005"/>
                  <a:pt x="840859" y="612490"/>
                  <a:pt x="844613" y="604975"/>
                </a:cubicBezTo>
                <a:cubicBezTo>
                  <a:pt x="848367" y="593702"/>
                  <a:pt x="855875" y="586187"/>
                  <a:pt x="863382" y="578672"/>
                </a:cubicBezTo>
                <a:cubicBezTo>
                  <a:pt x="833352" y="582429"/>
                  <a:pt x="807075" y="586187"/>
                  <a:pt x="777044" y="589944"/>
                </a:cubicBezTo>
                <a:cubicBezTo>
                  <a:pt x="769536" y="601217"/>
                  <a:pt x="758275" y="604975"/>
                  <a:pt x="743259" y="597460"/>
                </a:cubicBezTo>
                <a:cubicBezTo>
                  <a:pt x="720736" y="612490"/>
                  <a:pt x="698213" y="616248"/>
                  <a:pt x="671936" y="608733"/>
                </a:cubicBezTo>
                <a:cubicBezTo>
                  <a:pt x="660675" y="608733"/>
                  <a:pt x="649413" y="601217"/>
                  <a:pt x="641906" y="620005"/>
                </a:cubicBezTo>
                <a:cubicBezTo>
                  <a:pt x="641906" y="620005"/>
                  <a:pt x="638152" y="620005"/>
                  <a:pt x="634398" y="620005"/>
                </a:cubicBezTo>
                <a:cubicBezTo>
                  <a:pt x="611875" y="612490"/>
                  <a:pt x="585598" y="601217"/>
                  <a:pt x="563075" y="593702"/>
                </a:cubicBezTo>
                <a:cubicBezTo>
                  <a:pt x="563075" y="586187"/>
                  <a:pt x="563075" y="578672"/>
                  <a:pt x="559321" y="567399"/>
                </a:cubicBezTo>
                <a:cubicBezTo>
                  <a:pt x="566829" y="571156"/>
                  <a:pt x="578091" y="571156"/>
                  <a:pt x="585598" y="574914"/>
                </a:cubicBezTo>
                <a:cubicBezTo>
                  <a:pt x="600614" y="578672"/>
                  <a:pt x="608121" y="574914"/>
                  <a:pt x="615629" y="563641"/>
                </a:cubicBezTo>
                <a:cubicBezTo>
                  <a:pt x="608121" y="548611"/>
                  <a:pt x="600614" y="533580"/>
                  <a:pt x="589352" y="514792"/>
                </a:cubicBezTo>
                <a:cubicBezTo>
                  <a:pt x="604367" y="511035"/>
                  <a:pt x="615629" y="511035"/>
                  <a:pt x="630644" y="507277"/>
                </a:cubicBezTo>
                <a:cubicBezTo>
                  <a:pt x="638152" y="518550"/>
                  <a:pt x="645660" y="522308"/>
                  <a:pt x="660675" y="518550"/>
                </a:cubicBezTo>
                <a:cubicBezTo>
                  <a:pt x="671936" y="514792"/>
                  <a:pt x="686952" y="514792"/>
                  <a:pt x="690706" y="533580"/>
                </a:cubicBezTo>
                <a:cubicBezTo>
                  <a:pt x="694459" y="544853"/>
                  <a:pt x="724490" y="556126"/>
                  <a:pt x="739506" y="552368"/>
                </a:cubicBezTo>
                <a:cubicBezTo>
                  <a:pt x="758275" y="548611"/>
                  <a:pt x="780798" y="541096"/>
                  <a:pt x="803321" y="537338"/>
                </a:cubicBezTo>
                <a:cubicBezTo>
                  <a:pt x="814582" y="533580"/>
                  <a:pt x="818336" y="526065"/>
                  <a:pt x="818336" y="514792"/>
                </a:cubicBezTo>
                <a:cubicBezTo>
                  <a:pt x="814582" y="511035"/>
                  <a:pt x="807075" y="503520"/>
                  <a:pt x="799567" y="499762"/>
                </a:cubicBezTo>
                <a:cubicBezTo>
                  <a:pt x="784552" y="496004"/>
                  <a:pt x="769536" y="496004"/>
                  <a:pt x="754521" y="488489"/>
                </a:cubicBezTo>
                <a:cubicBezTo>
                  <a:pt x="769536" y="488489"/>
                  <a:pt x="788306" y="484732"/>
                  <a:pt x="803321" y="488489"/>
                </a:cubicBezTo>
                <a:cubicBezTo>
                  <a:pt x="818336" y="488489"/>
                  <a:pt x="833352" y="499762"/>
                  <a:pt x="848367" y="507277"/>
                </a:cubicBezTo>
                <a:cubicBezTo>
                  <a:pt x="848367" y="499762"/>
                  <a:pt x="848367" y="496004"/>
                  <a:pt x="844613" y="488489"/>
                </a:cubicBezTo>
                <a:cubicBezTo>
                  <a:pt x="885905" y="480974"/>
                  <a:pt x="927197" y="473459"/>
                  <a:pt x="968490" y="465943"/>
                </a:cubicBezTo>
                <a:cubicBezTo>
                  <a:pt x="975997" y="488489"/>
                  <a:pt x="991013" y="488489"/>
                  <a:pt x="1013536" y="484732"/>
                </a:cubicBezTo>
                <a:cubicBezTo>
                  <a:pt x="1017290" y="480974"/>
                  <a:pt x="1028551" y="484732"/>
                  <a:pt x="1036059" y="484732"/>
                </a:cubicBezTo>
                <a:cubicBezTo>
                  <a:pt x="1039812" y="484732"/>
                  <a:pt x="1039812" y="480974"/>
                  <a:pt x="1047320" y="477216"/>
                </a:cubicBezTo>
                <a:cubicBezTo>
                  <a:pt x="1039812" y="473459"/>
                  <a:pt x="1032305" y="469701"/>
                  <a:pt x="1028551" y="465943"/>
                </a:cubicBezTo>
                <a:cubicBezTo>
                  <a:pt x="1028551" y="465943"/>
                  <a:pt x="1028551" y="465943"/>
                  <a:pt x="1028551" y="462186"/>
                </a:cubicBezTo>
                <a:cubicBezTo>
                  <a:pt x="1047320" y="462186"/>
                  <a:pt x="1066089" y="458428"/>
                  <a:pt x="1084858" y="458428"/>
                </a:cubicBezTo>
                <a:cubicBezTo>
                  <a:pt x="1088612" y="458428"/>
                  <a:pt x="1092366" y="469701"/>
                  <a:pt x="1099874" y="480974"/>
                </a:cubicBezTo>
                <a:cubicBezTo>
                  <a:pt x="1103628" y="477216"/>
                  <a:pt x="1118643" y="480974"/>
                  <a:pt x="1126151" y="465943"/>
                </a:cubicBezTo>
                <a:cubicBezTo>
                  <a:pt x="1126151" y="465943"/>
                  <a:pt x="1137412" y="465943"/>
                  <a:pt x="1148674" y="465943"/>
                </a:cubicBezTo>
                <a:cubicBezTo>
                  <a:pt x="1156181" y="458428"/>
                  <a:pt x="1186212" y="469701"/>
                  <a:pt x="1178704" y="439640"/>
                </a:cubicBezTo>
                <a:cubicBezTo>
                  <a:pt x="1186212" y="439640"/>
                  <a:pt x="1193720" y="439640"/>
                  <a:pt x="1201227" y="439640"/>
                </a:cubicBezTo>
                <a:cubicBezTo>
                  <a:pt x="1201227" y="443398"/>
                  <a:pt x="1204981" y="447155"/>
                  <a:pt x="1208735" y="454671"/>
                </a:cubicBezTo>
                <a:cubicBezTo>
                  <a:pt x="1216243" y="450913"/>
                  <a:pt x="1219997" y="447155"/>
                  <a:pt x="1227504" y="447155"/>
                </a:cubicBezTo>
                <a:cubicBezTo>
                  <a:pt x="1231258" y="443398"/>
                  <a:pt x="1242520" y="447155"/>
                  <a:pt x="1242520" y="450913"/>
                </a:cubicBezTo>
                <a:cubicBezTo>
                  <a:pt x="1242520" y="465943"/>
                  <a:pt x="1253781" y="462186"/>
                  <a:pt x="1265043" y="462186"/>
                </a:cubicBezTo>
                <a:cubicBezTo>
                  <a:pt x="1261289" y="454671"/>
                  <a:pt x="1257535" y="450913"/>
                  <a:pt x="1253781" y="447155"/>
                </a:cubicBezTo>
                <a:cubicBezTo>
                  <a:pt x="1257535" y="439640"/>
                  <a:pt x="1325104" y="428367"/>
                  <a:pt x="1351381" y="428367"/>
                </a:cubicBezTo>
                <a:cubicBezTo>
                  <a:pt x="1358889" y="409579"/>
                  <a:pt x="1377658" y="417095"/>
                  <a:pt x="1392673" y="413337"/>
                </a:cubicBezTo>
                <a:cubicBezTo>
                  <a:pt x="1392673" y="413337"/>
                  <a:pt x="1396427" y="413337"/>
                  <a:pt x="1396427" y="417095"/>
                </a:cubicBezTo>
                <a:cubicBezTo>
                  <a:pt x="1392673" y="420852"/>
                  <a:pt x="1388919" y="424610"/>
                  <a:pt x="1385165" y="428367"/>
                </a:cubicBezTo>
                <a:cubicBezTo>
                  <a:pt x="1362642" y="435883"/>
                  <a:pt x="1336366" y="439640"/>
                  <a:pt x="1313843" y="450913"/>
                </a:cubicBezTo>
                <a:cubicBezTo>
                  <a:pt x="1325104" y="450913"/>
                  <a:pt x="1332612" y="450913"/>
                  <a:pt x="1343873" y="450913"/>
                </a:cubicBezTo>
                <a:cubicBezTo>
                  <a:pt x="1358889" y="450913"/>
                  <a:pt x="1373904" y="450913"/>
                  <a:pt x="1392673" y="450913"/>
                </a:cubicBezTo>
                <a:cubicBezTo>
                  <a:pt x="1407688" y="450913"/>
                  <a:pt x="1407688" y="447155"/>
                  <a:pt x="1407688" y="432125"/>
                </a:cubicBezTo>
                <a:cubicBezTo>
                  <a:pt x="1411442" y="413337"/>
                  <a:pt x="1396427" y="402064"/>
                  <a:pt x="1396427" y="387034"/>
                </a:cubicBezTo>
                <a:cubicBezTo>
                  <a:pt x="1396427" y="387034"/>
                  <a:pt x="1392673" y="379519"/>
                  <a:pt x="1388919" y="383276"/>
                </a:cubicBezTo>
                <a:cubicBezTo>
                  <a:pt x="1377658" y="387034"/>
                  <a:pt x="1370150" y="394549"/>
                  <a:pt x="1358889" y="398306"/>
                </a:cubicBezTo>
                <a:cubicBezTo>
                  <a:pt x="1347627" y="402064"/>
                  <a:pt x="1332612" y="398306"/>
                  <a:pt x="1317596" y="398306"/>
                </a:cubicBezTo>
                <a:cubicBezTo>
                  <a:pt x="1313843" y="398306"/>
                  <a:pt x="1310089" y="394549"/>
                  <a:pt x="1306335" y="394549"/>
                </a:cubicBezTo>
                <a:cubicBezTo>
                  <a:pt x="1295073" y="390791"/>
                  <a:pt x="1287566" y="398306"/>
                  <a:pt x="1291320" y="413337"/>
                </a:cubicBezTo>
                <a:cubicBezTo>
                  <a:pt x="1276304" y="417095"/>
                  <a:pt x="1265043" y="413337"/>
                  <a:pt x="1253781" y="409579"/>
                </a:cubicBezTo>
                <a:cubicBezTo>
                  <a:pt x="1242520" y="402064"/>
                  <a:pt x="1223751" y="417095"/>
                  <a:pt x="1212489" y="394549"/>
                </a:cubicBezTo>
                <a:cubicBezTo>
                  <a:pt x="1212489" y="394549"/>
                  <a:pt x="1208735" y="398306"/>
                  <a:pt x="1208735" y="402064"/>
                </a:cubicBezTo>
                <a:cubicBezTo>
                  <a:pt x="1212489" y="420852"/>
                  <a:pt x="1201227" y="420852"/>
                  <a:pt x="1186212" y="417095"/>
                </a:cubicBezTo>
                <a:cubicBezTo>
                  <a:pt x="1178704" y="417095"/>
                  <a:pt x="1167443" y="417095"/>
                  <a:pt x="1156181" y="417095"/>
                </a:cubicBezTo>
                <a:lnTo>
                  <a:pt x="1122397" y="423858"/>
                </a:lnTo>
                <a:lnTo>
                  <a:pt x="1122397" y="405822"/>
                </a:lnTo>
                <a:cubicBezTo>
                  <a:pt x="1122397" y="400185"/>
                  <a:pt x="1122397" y="394549"/>
                  <a:pt x="1122397" y="387034"/>
                </a:cubicBezTo>
                <a:cubicBezTo>
                  <a:pt x="1133658" y="394549"/>
                  <a:pt x="1141166" y="398306"/>
                  <a:pt x="1152428" y="405822"/>
                </a:cubicBezTo>
                <a:cubicBezTo>
                  <a:pt x="1174951" y="402064"/>
                  <a:pt x="1174951" y="402064"/>
                  <a:pt x="1178704" y="394549"/>
                </a:cubicBezTo>
                <a:cubicBezTo>
                  <a:pt x="1189966" y="387034"/>
                  <a:pt x="1197474" y="383276"/>
                  <a:pt x="1204981" y="383276"/>
                </a:cubicBezTo>
                <a:cubicBezTo>
                  <a:pt x="1212489" y="379519"/>
                  <a:pt x="1219997" y="372003"/>
                  <a:pt x="1227504" y="383276"/>
                </a:cubicBezTo>
                <a:cubicBezTo>
                  <a:pt x="1238766" y="394549"/>
                  <a:pt x="1265043" y="387034"/>
                  <a:pt x="1280058" y="364488"/>
                </a:cubicBezTo>
                <a:cubicBezTo>
                  <a:pt x="1283812" y="372003"/>
                  <a:pt x="1287566" y="379519"/>
                  <a:pt x="1295073" y="383276"/>
                </a:cubicBezTo>
                <a:cubicBezTo>
                  <a:pt x="1306335" y="375761"/>
                  <a:pt x="1321350" y="368246"/>
                  <a:pt x="1332612" y="360730"/>
                </a:cubicBezTo>
                <a:cubicBezTo>
                  <a:pt x="1343873" y="356973"/>
                  <a:pt x="1355135" y="353215"/>
                  <a:pt x="1366396" y="349458"/>
                </a:cubicBezTo>
                <a:cubicBezTo>
                  <a:pt x="1370150" y="349458"/>
                  <a:pt x="1373904" y="349458"/>
                  <a:pt x="1373904" y="349458"/>
                </a:cubicBezTo>
                <a:cubicBezTo>
                  <a:pt x="1392673" y="353215"/>
                  <a:pt x="1407688" y="353215"/>
                  <a:pt x="1422704" y="356973"/>
                </a:cubicBezTo>
                <a:cubicBezTo>
                  <a:pt x="1418950" y="364488"/>
                  <a:pt x="1411442" y="372003"/>
                  <a:pt x="1407688" y="379519"/>
                </a:cubicBezTo>
                <a:cubicBezTo>
                  <a:pt x="1407688" y="387034"/>
                  <a:pt x="1411442" y="398306"/>
                  <a:pt x="1415196" y="398306"/>
                </a:cubicBezTo>
                <a:cubicBezTo>
                  <a:pt x="1426458" y="405822"/>
                  <a:pt x="1430211" y="398306"/>
                  <a:pt x="1433965" y="387034"/>
                </a:cubicBezTo>
                <a:cubicBezTo>
                  <a:pt x="1433965" y="379519"/>
                  <a:pt x="1437719" y="368246"/>
                  <a:pt x="1441473" y="360730"/>
                </a:cubicBezTo>
                <a:cubicBezTo>
                  <a:pt x="1445227" y="360730"/>
                  <a:pt x="1445227" y="360730"/>
                  <a:pt x="1445227" y="360730"/>
                </a:cubicBezTo>
                <a:cubicBezTo>
                  <a:pt x="1445227" y="356973"/>
                  <a:pt x="1441473" y="353215"/>
                  <a:pt x="1437719" y="345700"/>
                </a:cubicBezTo>
                <a:cubicBezTo>
                  <a:pt x="1456488" y="338185"/>
                  <a:pt x="1479011" y="341942"/>
                  <a:pt x="1479011" y="311882"/>
                </a:cubicBezTo>
                <a:cubicBezTo>
                  <a:pt x="1460242" y="315639"/>
                  <a:pt x="1441473" y="315639"/>
                  <a:pt x="1426458" y="319397"/>
                </a:cubicBezTo>
                <a:cubicBezTo>
                  <a:pt x="1426458" y="311882"/>
                  <a:pt x="1433965" y="308124"/>
                  <a:pt x="1437719" y="300609"/>
                </a:cubicBezTo>
                <a:cubicBezTo>
                  <a:pt x="1467750" y="293093"/>
                  <a:pt x="1501534" y="285578"/>
                  <a:pt x="1531565" y="278063"/>
                </a:cubicBezTo>
                <a:cubicBezTo>
                  <a:pt x="1535319" y="274305"/>
                  <a:pt x="1539073" y="266790"/>
                  <a:pt x="1542827" y="263033"/>
                </a:cubicBezTo>
                <a:cubicBezTo>
                  <a:pt x="1542827" y="270548"/>
                  <a:pt x="1542827" y="281821"/>
                  <a:pt x="1542827" y="296851"/>
                </a:cubicBezTo>
                <a:cubicBezTo>
                  <a:pt x="1569103" y="289336"/>
                  <a:pt x="1591626" y="281821"/>
                  <a:pt x="1610395" y="274305"/>
                </a:cubicBezTo>
                <a:cubicBezTo>
                  <a:pt x="1625411" y="270548"/>
                  <a:pt x="1636672" y="263033"/>
                  <a:pt x="1647934" y="274305"/>
                </a:cubicBezTo>
                <a:cubicBezTo>
                  <a:pt x="1655442" y="281821"/>
                  <a:pt x="1666703" y="281821"/>
                  <a:pt x="1674211" y="274305"/>
                </a:cubicBezTo>
                <a:cubicBezTo>
                  <a:pt x="1677965" y="270548"/>
                  <a:pt x="1681718" y="266790"/>
                  <a:pt x="1685472" y="263033"/>
                </a:cubicBezTo>
                <a:cubicBezTo>
                  <a:pt x="1707995" y="259275"/>
                  <a:pt x="1734272" y="259275"/>
                  <a:pt x="1756795" y="251760"/>
                </a:cubicBezTo>
                <a:cubicBezTo>
                  <a:pt x="1764303" y="251760"/>
                  <a:pt x="1771811" y="240487"/>
                  <a:pt x="1783072" y="236729"/>
                </a:cubicBezTo>
                <a:cubicBezTo>
                  <a:pt x="1790580" y="232972"/>
                  <a:pt x="1801841" y="232972"/>
                  <a:pt x="1809349" y="232972"/>
                </a:cubicBezTo>
                <a:cubicBezTo>
                  <a:pt x="1813103" y="221699"/>
                  <a:pt x="1828118" y="217941"/>
                  <a:pt x="1858149" y="229214"/>
                </a:cubicBezTo>
                <a:cubicBezTo>
                  <a:pt x="1854395" y="236729"/>
                  <a:pt x="1861903" y="240487"/>
                  <a:pt x="1869410" y="244245"/>
                </a:cubicBezTo>
                <a:cubicBezTo>
                  <a:pt x="1876918" y="244245"/>
                  <a:pt x="1888179" y="244245"/>
                  <a:pt x="1895687" y="248002"/>
                </a:cubicBezTo>
                <a:cubicBezTo>
                  <a:pt x="1891933" y="263033"/>
                  <a:pt x="1861903" y="248002"/>
                  <a:pt x="1869410" y="274305"/>
                </a:cubicBezTo>
                <a:cubicBezTo>
                  <a:pt x="1884426" y="281821"/>
                  <a:pt x="1903195" y="281821"/>
                  <a:pt x="1918210" y="266790"/>
                </a:cubicBezTo>
                <a:cubicBezTo>
                  <a:pt x="1925718" y="263033"/>
                  <a:pt x="1933225" y="255517"/>
                  <a:pt x="1940733" y="266790"/>
                </a:cubicBezTo>
                <a:cubicBezTo>
                  <a:pt x="1940733" y="270548"/>
                  <a:pt x="1948241" y="270548"/>
                  <a:pt x="1951995" y="266790"/>
                </a:cubicBezTo>
                <a:cubicBezTo>
                  <a:pt x="1963256" y="266790"/>
                  <a:pt x="1970764" y="266790"/>
                  <a:pt x="1982025" y="263033"/>
                </a:cubicBezTo>
                <a:cubicBezTo>
                  <a:pt x="1982025" y="266790"/>
                  <a:pt x="1982025" y="266790"/>
                  <a:pt x="1982025" y="270548"/>
                </a:cubicBezTo>
                <a:cubicBezTo>
                  <a:pt x="1974518" y="274305"/>
                  <a:pt x="1967010" y="274305"/>
                  <a:pt x="1955749" y="278063"/>
                </a:cubicBezTo>
                <a:cubicBezTo>
                  <a:pt x="1963256" y="285578"/>
                  <a:pt x="1967010" y="293093"/>
                  <a:pt x="1974518" y="300609"/>
                </a:cubicBezTo>
                <a:cubicBezTo>
                  <a:pt x="1974518" y="300609"/>
                  <a:pt x="1970764" y="300609"/>
                  <a:pt x="1970764" y="304366"/>
                </a:cubicBezTo>
                <a:cubicBezTo>
                  <a:pt x="1967010" y="319397"/>
                  <a:pt x="1955749" y="326912"/>
                  <a:pt x="1940733" y="330670"/>
                </a:cubicBezTo>
                <a:cubicBezTo>
                  <a:pt x="1940733" y="338185"/>
                  <a:pt x="1940733" y="349458"/>
                  <a:pt x="1944487" y="353215"/>
                </a:cubicBezTo>
                <a:cubicBezTo>
                  <a:pt x="1948241" y="360730"/>
                  <a:pt x="1955749" y="364488"/>
                  <a:pt x="1967010" y="372003"/>
                </a:cubicBezTo>
                <a:cubicBezTo>
                  <a:pt x="1955749" y="379519"/>
                  <a:pt x="1948241" y="394549"/>
                  <a:pt x="1929472" y="387034"/>
                </a:cubicBezTo>
                <a:cubicBezTo>
                  <a:pt x="1921964" y="387034"/>
                  <a:pt x="1910702" y="390791"/>
                  <a:pt x="1903195" y="398306"/>
                </a:cubicBezTo>
                <a:cubicBezTo>
                  <a:pt x="1899441" y="398306"/>
                  <a:pt x="1903195" y="405822"/>
                  <a:pt x="1899441" y="409579"/>
                </a:cubicBezTo>
                <a:cubicBezTo>
                  <a:pt x="1891933" y="417095"/>
                  <a:pt x="1884426" y="424610"/>
                  <a:pt x="1873164" y="432125"/>
                </a:cubicBezTo>
                <a:cubicBezTo>
                  <a:pt x="1873164" y="424610"/>
                  <a:pt x="1873164" y="420852"/>
                  <a:pt x="1873164" y="417095"/>
                </a:cubicBezTo>
                <a:cubicBezTo>
                  <a:pt x="1854395" y="409579"/>
                  <a:pt x="1843133" y="420852"/>
                  <a:pt x="1831872" y="432125"/>
                </a:cubicBezTo>
                <a:cubicBezTo>
                  <a:pt x="1839380" y="439640"/>
                  <a:pt x="1843133" y="447155"/>
                  <a:pt x="1850641" y="454671"/>
                </a:cubicBezTo>
                <a:cubicBezTo>
                  <a:pt x="1854395" y="454671"/>
                  <a:pt x="1861903" y="454671"/>
                  <a:pt x="1869410" y="450913"/>
                </a:cubicBezTo>
                <a:cubicBezTo>
                  <a:pt x="1865656" y="462186"/>
                  <a:pt x="1861903" y="469701"/>
                  <a:pt x="1858149" y="480974"/>
                </a:cubicBezTo>
                <a:cubicBezTo>
                  <a:pt x="1869410" y="473459"/>
                  <a:pt x="1884426" y="469701"/>
                  <a:pt x="1891933" y="462186"/>
                </a:cubicBezTo>
                <a:cubicBezTo>
                  <a:pt x="1906949" y="450913"/>
                  <a:pt x="1921964" y="447155"/>
                  <a:pt x="1940733" y="443398"/>
                </a:cubicBezTo>
                <a:cubicBezTo>
                  <a:pt x="1955749" y="443398"/>
                  <a:pt x="1974518" y="439640"/>
                  <a:pt x="1989533" y="435883"/>
                </a:cubicBezTo>
                <a:cubicBezTo>
                  <a:pt x="1989533" y="439640"/>
                  <a:pt x="1985779" y="447155"/>
                  <a:pt x="1985779" y="454671"/>
                </a:cubicBezTo>
                <a:cubicBezTo>
                  <a:pt x="1993287" y="454671"/>
                  <a:pt x="2000795" y="454671"/>
                  <a:pt x="2008302" y="450913"/>
                </a:cubicBezTo>
                <a:cubicBezTo>
                  <a:pt x="2019564" y="450913"/>
                  <a:pt x="2027071" y="450913"/>
                  <a:pt x="2027071" y="465943"/>
                </a:cubicBezTo>
                <a:cubicBezTo>
                  <a:pt x="2053348" y="462186"/>
                  <a:pt x="2079625" y="447155"/>
                  <a:pt x="2109656" y="469701"/>
                </a:cubicBezTo>
                <a:cubicBezTo>
                  <a:pt x="2102148" y="473459"/>
                  <a:pt x="2098394" y="480974"/>
                  <a:pt x="2094641" y="484732"/>
                </a:cubicBezTo>
                <a:cubicBezTo>
                  <a:pt x="2098394" y="488489"/>
                  <a:pt x="2098394" y="492247"/>
                  <a:pt x="2102148" y="496004"/>
                </a:cubicBezTo>
                <a:cubicBezTo>
                  <a:pt x="2094641" y="496004"/>
                  <a:pt x="2090887" y="492247"/>
                  <a:pt x="2087133" y="492247"/>
                </a:cubicBezTo>
                <a:cubicBezTo>
                  <a:pt x="2083379" y="499762"/>
                  <a:pt x="2079625" y="507277"/>
                  <a:pt x="2079625" y="511035"/>
                </a:cubicBezTo>
                <a:cubicBezTo>
                  <a:pt x="2079625" y="522308"/>
                  <a:pt x="2087133" y="533580"/>
                  <a:pt x="2087133" y="541096"/>
                </a:cubicBezTo>
                <a:cubicBezTo>
                  <a:pt x="2083379" y="544853"/>
                  <a:pt x="2072117" y="548611"/>
                  <a:pt x="2068364" y="552368"/>
                </a:cubicBezTo>
                <a:cubicBezTo>
                  <a:pt x="2060856" y="556126"/>
                  <a:pt x="2053348" y="559884"/>
                  <a:pt x="2049594" y="563641"/>
                </a:cubicBezTo>
                <a:cubicBezTo>
                  <a:pt x="2038333" y="571156"/>
                  <a:pt x="2027071" y="578672"/>
                  <a:pt x="2008302" y="571156"/>
                </a:cubicBezTo>
                <a:cubicBezTo>
                  <a:pt x="2000795" y="567399"/>
                  <a:pt x="1989533" y="574914"/>
                  <a:pt x="1978272" y="578672"/>
                </a:cubicBezTo>
                <a:cubicBezTo>
                  <a:pt x="1978272" y="578672"/>
                  <a:pt x="1978272" y="582429"/>
                  <a:pt x="1978272" y="586187"/>
                </a:cubicBezTo>
                <a:cubicBezTo>
                  <a:pt x="1985779" y="586187"/>
                  <a:pt x="1993287" y="586187"/>
                  <a:pt x="2000795" y="582429"/>
                </a:cubicBezTo>
                <a:cubicBezTo>
                  <a:pt x="1997041" y="589944"/>
                  <a:pt x="1997041" y="593702"/>
                  <a:pt x="1993287" y="597460"/>
                </a:cubicBezTo>
                <a:cubicBezTo>
                  <a:pt x="2008302" y="604975"/>
                  <a:pt x="2012056" y="597460"/>
                  <a:pt x="2015810" y="578672"/>
                </a:cubicBezTo>
                <a:cubicBezTo>
                  <a:pt x="2042087" y="597460"/>
                  <a:pt x="2060856" y="612490"/>
                  <a:pt x="2087133" y="627521"/>
                </a:cubicBezTo>
                <a:cubicBezTo>
                  <a:pt x="2087133" y="627521"/>
                  <a:pt x="2087133" y="635036"/>
                  <a:pt x="2090887" y="638793"/>
                </a:cubicBezTo>
                <a:cubicBezTo>
                  <a:pt x="2124671" y="631278"/>
                  <a:pt x="2162210" y="620005"/>
                  <a:pt x="2195994" y="608733"/>
                </a:cubicBezTo>
                <a:cubicBezTo>
                  <a:pt x="2195994" y="601217"/>
                  <a:pt x="2192240" y="597460"/>
                  <a:pt x="2188486" y="589944"/>
                </a:cubicBezTo>
                <a:cubicBezTo>
                  <a:pt x="2218517" y="597460"/>
                  <a:pt x="2226025" y="574914"/>
                  <a:pt x="2233532" y="556126"/>
                </a:cubicBezTo>
                <a:cubicBezTo>
                  <a:pt x="2248548" y="559884"/>
                  <a:pt x="2263563" y="563641"/>
                  <a:pt x="2271071" y="563641"/>
                </a:cubicBezTo>
                <a:cubicBezTo>
                  <a:pt x="2278578" y="552368"/>
                  <a:pt x="2282332" y="544853"/>
                  <a:pt x="2289840" y="533580"/>
                </a:cubicBezTo>
                <a:cubicBezTo>
                  <a:pt x="2316117" y="567399"/>
                  <a:pt x="2342394" y="548611"/>
                  <a:pt x="2368671" y="537338"/>
                </a:cubicBezTo>
                <a:cubicBezTo>
                  <a:pt x="2398701" y="522308"/>
                  <a:pt x="2428732" y="507277"/>
                  <a:pt x="2458763" y="492247"/>
                </a:cubicBezTo>
                <a:cubicBezTo>
                  <a:pt x="2455009" y="480974"/>
                  <a:pt x="2451255" y="469701"/>
                  <a:pt x="2455009" y="469701"/>
                </a:cubicBezTo>
                <a:cubicBezTo>
                  <a:pt x="2462516" y="465943"/>
                  <a:pt x="2470024" y="462186"/>
                  <a:pt x="2477532" y="462186"/>
                </a:cubicBezTo>
                <a:cubicBezTo>
                  <a:pt x="2488793" y="469701"/>
                  <a:pt x="2473778" y="492247"/>
                  <a:pt x="2500055" y="492247"/>
                </a:cubicBezTo>
                <a:cubicBezTo>
                  <a:pt x="2503809" y="477216"/>
                  <a:pt x="2511316" y="465943"/>
                  <a:pt x="2518824" y="450913"/>
                </a:cubicBezTo>
                <a:cubicBezTo>
                  <a:pt x="2522578" y="454671"/>
                  <a:pt x="2526332" y="462186"/>
                  <a:pt x="2530085" y="465943"/>
                </a:cubicBezTo>
                <a:cubicBezTo>
                  <a:pt x="2548855" y="462186"/>
                  <a:pt x="2571378" y="450913"/>
                  <a:pt x="2586393" y="454671"/>
                </a:cubicBezTo>
                <a:cubicBezTo>
                  <a:pt x="2608916" y="462186"/>
                  <a:pt x="2616424" y="447155"/>
                  <a:pt x="2627685" y="435883"/>
                </a:cubicBezTo>
                <a:cubicBezTo>
                  <a:pt x="2627685" y="432125"/>
                  <a:pt x="2635193" y="435883"/>
                  <a:pt x="2638947" y="432125"/>
                </a:cubicBezTo>
                <a:cubicBezTo>
                  <a:pt x="2661470" y="428367"/>
                  <a:pt x="2680239" y="420852"/>
                  <a:pt x="2687747" y="398306"/>
                </a:cubicBezTo>
                <a:cubicBezTo>
                  <a:pt x="2687747" y="387034"/>
                  <a:pt x="2695254" y="390791"/>
                  <a:pt x="2710270" y="398306"/>
                </a:cubicBezTo>
                <a:cubicBezTo>
                  <a:pt x="2729039" y="390791"/>
                  <a:pt x="2751562" y="387034"/>
                  <a:pt x="2770331" y="379519"/>
                </a:cubicBezTo>
                <a:cubicBezTo>
                  <a:pt x="2785346" y="372003"/>
                  <a:pt x="2800361" y="368246"/>
                  <a:pt x="2811623" y="353215"/>
                </a:cubicBezTo>
                <a:cubicBezTo>
                  <a:pt x="2815377" y="349458"/>
                  <a:pt x="2826638" y="345700"/>
                  <a:pt x="2837900" y="345700"/>
                </a:cubicBezTo>
                <a:cubicBezTo>
                  <a:pt x="2852915" y="341942"/>
                  <a:pt x="2852915" y="338185"/>
                  <a:pt x="2845407" y="326912"/>
                </a:cubicBezTo>
                <a:cubicBezTo>
                  <a:pt x="2852915" y="323154"/>
                  <a:pt x="2860423" y="319397"/>
                  <a:pt x="2871684" y="315639"/>
                </a:cubicBezTo>
                <a:cubicBezTo>
                  <a:pt x="2879192" y="326912"/>
                  <a:pt x="2890454" y="330670"/>
                  <a:pt x="2905469" y="315639"/>
                </a:cubicBezTo>
                <a:cubicBezTo>
                  <a:pt x="2905469" y="315639"/>
                  <a:pt x="2909223" y="315639"/>
                  <a:pt x="2912976" y="315639"/>
                </a:cubicBezTo>
                <a:cubicBezTo>
                  <a:pt x="2935500" y="311882"/>
                  <a:pt x="2958023" y="308124"/>
                  <a:pt x="2976792" y="300609"/>
                </a:cubicBezTo>
                <a:cubicBezTo>
                  <a:pt x="2984299" y="296851"/>
                  <a:pt x="2988053" y="289336"/>
                  <a:pt x="2991807" y="281821"/>
                </a:cubicBezTo>
                <a:cubicBezTo>
                  <a:pt x="2995561" y="278063"/>
                  <a:pt x="2999315" y="278063"/>
                  <a:pt x="3006822" y="278063"/>
                </a:cubicBezTo>
                <a:cubicBezTo>
                  <a:pt x="3036853" y="274305"/>
                  <a:pt x="3063130" y="266790"/>
                  <a:pt x="3081899" y="244245"/>
                </a:cubicBezTo>
                <a:cubicBezTo>
                  <a:pt x="3081899" y="244245"/>
                  <a:pt x="3085653" y="240487"/>
                  <a:pt x="3085653" y="240487"/>
                </a:cubicBezTo>
                <a:cubicBezTo>
                  <a:pt x="3123192" y="244245"/>
                  <a:pt x="3134453" y="195396"/>
                  <a:pt x="3171992" y="195396"/>
                </a:cubicBezTo>
                <a:cubicBezTo>
                  <a:pt x="3187007" y="206668"/>
                  <a:pt x="3190760" y="206668"/>
                  <a:pt x="3205776" y="191638"/>
                </a:cubicBezTo>
                <a:cubicBezTo>
                  <a:pt x="3209530" y="191638"/>
                  <a:pt x="3213283" y="187881"/>
                  <a:pt x="3217037" y="184123"/>
                </a:cubicBezTo>
                <a:cubicBezTo>
                  <a:pt x="3239560" y="176608"/>
                  <a:pt x="3258329" y="169092"/>
                  <a:pt x="3280852" y="161577"/>
                </a:cubicBezTo>
                <a:cubicBezTo>
                  <a:pt x="3295869" y="172850"/>
                  <a:pt x="3307129" y="169092"/>
                  <a:pt x="3318391" y="150304"/>
                </a:cubicBezTo>
                <a:cubicBezTo>
                  <a:pt x="3318391" y="146547"/>
                  <a:pt x="3318391" y="146547"/>
                  <a:pt x="3318391" y="142789"/>
                </a:cubicBezTo>
                <a:cubicBezTo>
                  <a:pt x="3333406" y="139032"/>
                  <a:pt x="3348421" y="131516"/>
                  <a:pt x="3359683" y="127759"/>
                </a:cubicBezTo>
                <a:cubicBezTo>
                  <a:pt x="3378452" y="124001"/>
                  <a:pt x="3385960" y="112728"/>
                  <a:pt x="3378452" y="97698"/>
                </a:cubicBezTo>
                <a:cubicBezTo>
                  <a:pt x="3389714" y="86425"/>
                  <a:pt x="3404729" y="86425"/>
                  <a:pt x="3415991" y="93940"/>
                </a:cubicBezTo>
                <a:cubicBezTo>
                  <a:pt x="3431006" y="105213"/>
                  <a:pt x="3434760" y="90183"/>
                  <a:pt x="3442267" y="82667"/>
                </a:cubicBezTo>
                <a:cubicBezTo>
                  <a:pt x="3438514" y="78910"/>
                  <a:pt x="3434760" y="71395"/>
                  <a:pt x="3427252" y="67637"/>
                </a:cubicBezTo>
                <a:cubicBezTo>
                  <a:pt x="3415991" y="63879"/>
                  <a:pt x="3397221" y="60122"/>
                  <a:pt x="3382206" y="60122"/>
                </a:cubicBezTo>
                <a:cubicBezTo>
                  <a:pt x="3378452" y="56364"/>
                  <a:pt x="3370944" y="63879"/>
                  <a:pt x="3367191" y="63879"/>
                </a:cubicBezTo>
                <a:cubicBezTo>
                  <a:pt x="3363437" y="63879"/>
                  <a:pt x="3359683" y="63879"/>
                  <a:pt x="3355929" y="63879"/>
                </a:cubicBezTo>
                <a:cubicBezTo>
                  <a:pt x="3352175" y="60122"/>
                  <a:pt x="3352175" y="60122"/>
                  <a:pt x="3352175" y="56364"/>
                </a:cubicBezTo>
                <a:cubicBezTo>
                  <a:pt x="3363437" y="52607"/>
                  <a:pt x="3378452" y="45091"/>
                  <a:pt x="3389714" y="41334"/>
                </a:cubicBezTo>
                <a:cubicBezTo>
                  <a:pt x="3412237" y="37576"/>
                  <a:pt x="3434760" y="33819"/>
                  <a:pt x="3457283" y="30061"/>
                </a:cubicBezTo>
                <a:cubicBezTo>
                  <a:pt x="3464790" y="26303"/>
                  <a:pt x="3472298" y="22546"/>
                  <a:pt x="3479806" y="15031"/>
                </a:cubicBezTo>
                <a:cubicBezTo>
                  <a:pt x="3483560" y="15031"/>
                  <a:pt x="3483560" y="15031"/>
                  <a:pt x="3483560" y="15031"/>
                </a:cubicBezTo>
                <a:cubicBezTo>
                  <a:pt x="3498575" y="30061"/>
                  <a:pt x="3517344" y="30061"/>
                  <a:pt x="3536113" y="30061"/>
                </a:cubicBezTo>
                <a:cubicBezTo>
                  <a:pt x="3539867" y="30061"/>
                  <a:pt x="3543621" y="33819"/>
                  <a:pt x="3547375" y="41334"/>
                </a:cubicBezTo>
                <a:cubicBezTo>
                  <a:pt x="3547375" y="48849"/>
                  <a:pt x="3551129" y="60122"/>
                  <a:pt x="3551129" y="71395"/>
                </a:cubicBezTo>
                <a:cubicBezTo>
                  <a:pt x="3543621" y="82667"/>
                  <a:pt x="3513590" y="71395"/>
                  <a:pt x="3506083" y="97698"/>
                </a:cubicBezTo>
                <a:cubicBezTo>
                  <a:pt x="3521098" y="101455"/>
                  <a:pt x="3532359" y="105213"/>
                  <a:pt x="3547375" y="93940"/>
                </a:cubicBezTo>
                <a:cubicBezTo>
                  <a:pt x="3547375" y="90183"/>
                  <a:pt x="3554882" y="90183"/>
                  <a:pt x="3562390" y="90183"/>
                </a:cubicBezTo>
                <a:cubicBezTo>
                  <a:pt x="3592421" y="93940"/>
                  <a:pt x="3622452" y="93940"/>
                  <a:pt x="3652482" y="93940"/>
                </a:cubicBezTo>
                <a:cubicBezTo>
                  <a:pt x="3663744" y="97698"/>
                  <a:pt x="3678759" y="93940"/>
                  <a:pt x="3690021" y="90183"/>
                </a:cubicBezTo>
                <a:cubicBezTo>
                  <a:pt x="3701282" y="90183"/>
                  <a:pt x="3712544" y="86425"/>
                  <a:pt x="3720052" y="101455"/>
                </a:cubicBezTo>
                <a:cubicBezTo>
                  <a:pt x="3712544" y="101455"/>
                  <a:pt x="3705036" y="101455"/>
                  <a:pt x="3701282" y="97698"/>
                </a:cubicBezTo>
                <a:cubicBezTo>
                  <a:pt x="3697529" y="105213"/>
                  <a:pt x="3697529" y="112728"/>
                  <a:pt x="3697529" y="116486"/>
                </a:cubicBezTo>
                <a:cubicBezTo>
                  <a:pt x="3667498" y="146547"/>
                  <a:pt x="3629959" y="146547"/>
                  <a:pt x="3588667" y="146547"/>
                </a:cubicBezTo>
                <a:cubicBezTo>
                  <a:pt x="3596175" y="157820"/>
                  <a:pt x="3599928" y="165335"/>
                  <a:pt x="3603682" y="169092"/>
                </a:cubicBezTo>
                <a:cubicBezTo>
                  <a:pt x="3614944" y="169092"/>
                  <a:pt x="3626205" y="169092"/>
                  <a:pt x="3637467" y="169092"/>
                </a:cubicBezTo>
                <a:cubicBezTo>
                  <a:pt x="3641221" y="165335"/>
                  <a:pt x="3641221" y="161577"/>
                  <a:pt x="3644975" y="154062"/>
                </a:cubicBezTo>
                <a:cubicBezTo>
                  <a:pt x="3663744" y="150304"/>
                  <a:pt x="3682513" y="150304"/>
                  <a:pt x="3701282" y="146547"/>
                </a:cubicBezTo>
                <a:cubicBezTo>
                  <a:pt x="3701282" y="165335"/>
                  <a:pt x="3686267" y="172850"/>
                  <a:pt x="3656236" y="169092"/>
                </a:cubicBezTo>
                <a:cubicBezTo>
                  <a:pt x="3644975" y="184123"/>
                  <a:pt x="3633713" y="191638"/>
                  <a:pt x="3622452" y="202911"/>
                </a:cubicBezTo>
                <a:cubicBezTo>
                  <a:pt x="3611190" y="210426"/>
                  <a:pt x="3596175" y="217941"/>
                  <a:pt x="3581159" y="225457"/>
                </a:cubicBezTo>
                <a:cubicBezTo>
                  <a:pt x="3596175" y="229214"/>
                  <a:pt x="3607436" y="236729"/>
                  <a:pt x="3618698" y="221699"/>
                </a:cubicBezTo>
                <a:cubicBezTo>
                  <a:pt x="3622452" y="217941"/>
                  <a:pt x="3637467" y="217941"/>
                  <a:pt x="3648728" y="221699"/>
                </a:cubicBezTo>
                <a:cubicBezTo>
                  <a:pt x="3656236" y="221699"/>
                  <a:pt x="3667498" y="229214"/>
                  <a:pt x="3671252" y="214184"/>
                </a:cubicBezTo>
                <a:cubicBezTo>
                  <a:pt x="3671252" y="214184"/>
                  <a:pt x="3678759" y="214184"/>
                  <a:pt x="3682513" y="214184"/>
                </a:cubicBezTo>
                <a:cubicBezTo>
                  <a:pt x="3686267" y="214184"/>
                  <a:pt x="3693775" y="214184"/>
                  <a:pt x="3697529" y="210426"/>
                </a:cubicBezTo>
                <a:cubicBezTo>
                  <a:pt x="3716297" y="195396"/>
                  <a:pt x="3723805" y="195396"/>
                  <a:pt x="3735067" y="214184"/>
                </a:cubicBezTo>
                <a:cubicBezTo>
                  <a:pt x="3750082" y="206668"/>
                  <a:pt x="3768852" y="202911"/>
                  <a:pt x="3783866" y="217941"/>
                </a:cubicBezTo>
                <a:cubicBezTo>
                  <a:pt x="3783866" y="217941"/>
                  <a:pt x="3791374" y="217941"/>
                  <a:pt x="3795129" y="217941"/>
                </a:cubicBezTo>
                <a:cubicBezTo>
                  <a:pt x="3806389" y="199153"/>
                  <a:pt x="3828912" y="187881"/>
                  <a:pt x="3843929" y="176608"/>
                </a:cubicBezTo>
                <a:cubicBezTo>
                  <a:pt x="3843929" y="172850"/>
                  <a:pt x="3843929" y="172850"/>
                  <a:pt x="3843929" y="169092"/>
                </a:cubicBezTo>
                <a:cubicBezTo>
                  <a:pt x="3828912" y="165335"/>
                  <a:pt x="3813897" y="161577"/>
                  <a:pt x="3798882" y="157820"/>
                </a:cubicBezTo>
                <a:cubicBezTo>
                  <a:pt x="3798882" y="154062"/>
                  <a:pt x="3795129" y="142789"/>
                  <a:pt x="3795129" y="139032"/>
                </a:cubicBezTo>
                <a:cubicBezTo>
                  <a:pt x="3798882" y="135274"/>
                  <a:pt x="3806389" y="135274"/>
                  <a:pt x="3813897" y="131516"/>
                </a:cubicBezTo>
                <a:cubicBezTo>
                  <a:pt x="3795129" y="108971"/>
                  <a:pt x="3772605" y="105213"/>
                  <a:pt x="3753836" y="124001"/>
                </a:cubicBezTo>
                <a:cubicBezTo>
                  <a:pt x="3750082" y="127759"/>
                  <a:pt x="3742575" y="127759"/>
                  <a:pt x="3735067" y="127759"/>
                </a:cubicBezTo>
                <a:cubicBezTo>
                  <a:pt x="3738820" y="120244"/>
                  <a:pt x="3746329" y="116486"/>
                  <a:pt x="3753836" y="105213"/>
                </a:cubicBezTo>
                <a:cubicBezTo>
                  <a:pt x="3742575" y="105213"/>
                  <a:pt x="3735067" y="101455"/>
                  <a:pt x="3727559" y="101455"/>
                </a:cubicBezTo>
                <a:cubicBezTo>
                  <a:pt x="3727559" y="97698"/>
                  <a:pt x="3727559" y="97698"/>
                  <a:pt x="3727559" y="93940"/>
                </a:cubicBezTo>
                <a:cubicBezTo>
                  <a:pt x="3746329" y="97698"/>
                  <a:pt x="3765097" y="97698"/>
                  <a:pt x="3783866" y="97698"/>
                </a:cubicBezTo>
                <a:cubicBezTo>
                  <a:pt x="3787620" y="93940"/>
                  <a:pt x="3791374" y="90183"/>
                  <a:pt x="3798882" y="82667"/>
                </a:cubicBezTo>
                <a:cubicBezTo>
                  <a:pt x="3802636" y="90183"/>
                  <a:pt x="3802636" y="93940"/>
                  <a:pt x="3806389" y="97698"/>
                </a:cubicBezTo>
                <a:cubicBezTo>
                  <a:pt x="3825159" y="97698"/>
                  <a:pt x="3840174" y="93940"/>
                  <a:pt x="3858943" y="90183"/>
                </a:cubicBezTo>
                <a:cubicBezTo>
                  <a:pt x="3862697" y="90183"/>
                  <a:pt x="3870205" y="90183"/>
                  <a:pt x="3870205" y="93940"/>
                </a:cubicBezTo>
                <a:cubicBezTo>
                  <a:pt x="3885220" y="108971"/>
                  <a:pt x="3896482" y="97698"/>
                  <a:pt x="3915251" y="90183"/>
                </a:cubicBezTo>
                <a:cubicBezTo>
                  <a:pt x="3900235" y="105213"/>
                  <a:pt x="3903989" y="131516"/>
                  <a:pt x="3870205" y="131516"/>
                </a:cubicBezTo>
                <a:cubicBezTo>
                  <a:pt x="3877712" y="135274"/>
                  <a:pt x="3881466" y="139032"/>
                  <a:pt x="3885220" y="142789"/>
                </a:cubicBezTo>
                <a:cubicBezTo>
                  <a:pt x="3873958" y="142789"/>
                  <a:pt x="3858943" y="142789"/>
                  <a:pt x="3843929" y="146547"/>
                </a:cubicBezTo>
                <a:cubicBezTo>
                  <a:pt x="3851435" y="161577"/>
                  <a:pt x="3855189" y="169092"/>
                  <a:pt x="3858943" y="180365"/>
                </a:cubicBezTo>
                <a:cubicBezTo>
                  <a:pt x="3847682" y="187881"/>
                  <a:pt x="3840174" y="202911"/>
                  <a:pt x="3828912" y="214184"/>
                </a:cubicBezTo>
                <a:cubicBezTo>
                  <a:pt x="3821406" y="217941"/>
                  <a:pt x="3810143" y="229214"/>
                  <a:pt x="3802636" y="229214"/>
                </a:cubicBezTo>
                <a:cubicBezTo>
                  <a:pt x="3791374" y="225457"/>
                  <a:pt x="3783866" y="229214"/>
                  <a:pt x="3776359" y="240487"/>
                </a:cubicBezTo>
                <a:cubicBezTo>
                  <a:pt x="3776359" y="244245"/>
                  <a:pt x="3772605" y="244245"/>
                  <a:pt x="3765097" y="248002"/>
                </a:cubicBezTo>
                <a:cubicBezTo>
                  <a:pt x="3772605" y="251760"/>
                  <a:pt x="3776359" y="251760"/>
                  <a:pt x="3783866" y="251760"/>
                </a:cubicBezTo>
                <a:cubicBezTo>
                  <a:pt x="3787620" y="255517"/>
                  <a:pt x="3787620" y="259275"/>
                  <a:pt x="3791374" y="263033"/>
                </a:cubicBezTo>
                <a:cubicBezTo>
                  <a:pt x="3787620" y="263033"/>
                  <a:pt x="3783866" y="266790"/>
                  <a:pt x="3780113" y="270548"/>
                </a:cubicBezTo>
                <a:cubicBezTo>
                  <a:pt x="3772605" y="270548"/>
                  <a:pt x="3761343" y="274305"/>
                  <a:pt x="3750082" y="274305"/>
                </a:cubicBezTo>
                <a:cubicBezTo>
                  <a:pt x="3753836" y="278063"/>
                  <a:pt x="3753836" y="281821"/>
                  <a:pt x="3757590" y="285578"/>
                </a:cubicBezTo>
                <a:cubicBezTo>
                  <a:pt x="3746329" y="293093"/>
                  <a:pt x="3735067" y="300609"/>
                  <a:pt x="3720052" y="311882"/>
                </a:cubicBezTo>
                <a:cubicBezTo>
                  <a:pt x="3731313" y="311882"/>
                  <a:pt x="3738820" y="311882"/>
                  <a:pt x="3750082" y="311882"/>
                </a:cubicBezTo>
                <a:cubicBezTo>
                  <a:pt x="3742575" y="323154"/>
                  <a:pt x="3735067" y="330670"/>
                  <a:pt x="3727559" y="341942"/>
                </a:cubicBezTo>
                <a:cubicBezTo>
                  <a:pt x="3757590" y="345700"/>
                  <a:pt x="3787620" y="326912"/>
                  <a:pt x="3813897" y="349458"/>
                </a:cubicBezTo>
                <a:cubicBezTo>
                  <a:pt x="3798882" y="353215"/>
                  <a:pt x="3783866" y="360730"/>
                  <a:pt x="3768852" y="364488"/>
                </a:cubicBezTo>
                <a:cubicBezTo>
                  <a:pt x="3753836" y="349458"/>
                  <a:pt x="3727559" y="349458"/>
                  <a:pt x="3712544" y="368246"/>
                </a:cubicBezTo>
                <a:cubicBezTo>
                  <a:pt x="3708790" y="372003"/>
                  <a:pt x="3701282" y="372003"/>
                  <a:pt x="3697529" y="372003"/>
                </a:cubicBezTo>
                <a:cubicBezTo>
                  <a:pt x="3682513" y="368246"/>
                  <a:pt x="3671252" y="372003"/>
                  <a:pt x="3656236" y="383276"/>
                </a:cubicBezTo>
                <a:cubicBezTo>
                  <a:pt x="3659990" y="387034"/>
                  <a:pt x="3663744" y="387034"/>
                  <a:pt x="3671252" y="390791"/>
                </a:cubicBezTo>
                <a:cubicBezTo>
                  <a:pt x="3667498" y="394549"/>
                  <a:pt x="3663744" y="398306"/>
                  <a:pt x="3656236" y="405822"/>
                </a:cubicBezTo>
                <a:cubicBezTo>
                  <a:pt x="3659990" y="409579"/>
                  <a:pt x="3663744" y="409579"/>
                  <a:pt x="3667498" y="413337"/>
                </a:cubicBezTo>
                <a:cubicBezTo>
                  <a:pt x="3667498" y="413337"/>
                  <a:pt x="3667498" y="417095"/>
                  <a:pt x="3667498" y="417095"/>
                </a:cubicBezTo>
                <a:cubicBezTo>
                  <a:pt x="3656236" y="413337"/>
                  <a:pt x="3644975" y="409579"/>
                  <a:pt x="3629959" y="402064"/>
                </a:cubicBezTo>
                <a:cubicBezTo>
                  <a:pt x="3629959" y="409579"/>
                  <a:pt x="3629959" y="417095"/>
                  <a:pt x="3629959" y="417095"/>
                </a:cubicBezTo>
                <a:cubicBezTo>
                  <a:pt x="3603682" y="417095"/>
                  <a:pt x="3577405" y="413337"/>
                  <a:pt x="3547375" y="413337"/>
                </a:cubicBezTo>
                <a:cubicBezTo>
                  <a:pt x="3554882" y="424610"/>
                  <a:pt x="3558636" y="432125"/>
                  <a:pt x="3562390" y="439640"/>
                </a:cubicBezTo>
                <a:cubicBezTo>
                  <a:pt x="3558636" y="443398"/>
                  <a:pt x="3551129" y="443398"/>
                  <a:pt x="3543621" y="443398"/>
                </a:cubicBezTo>
                <a:cubicBezTo>
                  <a:pt x="3554882" y="462186"/>
                  <a:pt x="3558636" y="462186"/>
                  <a:pt x="3599928" y="428367"/>
                </a:cubicBezTo>
                <a:cubicBezTo>
                  <a:pt x="3607436" y="443398"/>
                  <a:pt x="3618698" y="450913"/>
                  <a:pt x="3633713" y="439640"/>
                </a:cubicBezTo>
                <a:cubicBezTo>
                  <a:pt x="3641221" y="435883"/>
                  <a:pt x="3648728" y="432125"/>
                  <a:pt x="3656236" y="439640"/>
                </a:cubicBezTo>
                <a:cubicBezTo>
                  <a:pt x="3656236" y="439640"/>
                  <a:pt x="3663744" y="439640"/>
                  <a:pt x="3667498" y="439640"/>
                </a:cubicBezTo>
                <a:cubicBezTo>
                  <a:pt x="3693775" y="428367"/>
                  <a:pt x="3720052" y="420852"/>
                  <a:pt x="3750082" y="413337"/>
                </a:cubicBezTo>
                <a:cubicBezTo>
                  <a:pt x="3757590" y="409579"/>
                  <a:pt x="3765097" y="398306"/>
                  <a:pt x="3776359" y="394549"/>
                </a:cubicBezTo>
                <a:cubicBezTo>
                  <a:pt x="3776359" y="390791"/>
                  <a:pt x="3772605" y="390791"/>
                  <a:pt x="3772605" y="387034"/>
                </a:cubicBezTo>
                <a:cubicBezTo>
                  <a:pt x="3783866" y="390791"/>
                  <a:pt x="3791374" y="394549"/>
                  <a:pt x="3802636" y="394549"/>
                </a:cubicBezTo>
                <a:cubicBezTo>
                  <a:pt x="3810143" y="390791"/>
                  <a:pt x="3821406" y="383276"/>
                  <a:pt x="3828912" y="379519"/>
                </a:cubicBezTo>
                <a:cubicBezTo>
                  <a:pt x="3832666" y="372003"/>
                  <a:pt x="3821406" y="356973"/>
                  <a:pt x="3843929" y="356973"/>
                </a:cubicBezTo>
                <a:cubicBezTo>
                  <a:pt x="3843929" y="364488"/>
                  <a:pt x="3843929" y="372003"/>
                  <a:pt x="3843929" y="375761"/>
                </a:cubicBezTo>
                <a:cubicBezTo>
                  <a:pt x="3855189" y="379519"/>
                  <a:pt x="3870205" y="383276"/>
                  <a:pt x="3881466" y="387034"/>
                </a:cubicBezTo>
                <a:cubicBezTo>
                  <a:pt x="3888974" y="387034"/>
                  <a:pt x="3892728" y="383276"/>
                  <a:pt x="3900235" y="379519"/>
                </a:cubicBezTo>
                <a:cubicBezTo>
                  <a:pt x="3915251" y="372003"/>
                  <a:pt x="3930266" y="356973"/>
                  <a:pt x="3949035" y="349458"/>
                </a:cubicBezTo>
                <a:cubicBezTo>
                  <a:pt x="3952789" y="349458"/>
                  <a:pt x="3956543" y="353215"/>
                  <a:pt x="3960297" y="353215"/>
                </a:cubicBezTo>
                <a:cubicBezTo>
                  <a:pt x="3975312" y="364488"/>
                  <a:pt x="3986574" y="364488"/>
                  <a:pt x="3997835" y="349458"/>
                </a:cubicBezTo>
                <a:cubicBezTo>
                  <a:pt x="4005343" y="338185"/>
                  <a:pt x="4009097" y="326912"/>
                  <a:pt x="4012850" y="315639"/>
                </a:cubicBezTo>
                <a:cubicBezTo>
                  <a:pt x="4016604" y="319397"/>
                  <a:pt x="4020358" y="323154"/>
                  <a:pt x="4024112" y="326912"/>
                </a:cubicBezTo>
                <a:cubicBezTo>
                  <a:pt x="4024112" y="323154"/>
                  <a:pt x="4020358" y="319397"/>
                  <a:pt x="4020358" y="319397"/>
                </a:cubicBezTo>
                <a:cubicBezTo>
                  <a:pt x="4050389" y="300609"/>
                  <a:pt x="4080419" y="281821"/>
                  <a:pt x="4110450" y="263033"/>
                </a:cubicBezTo>
                <a:cubicBezTo>
                  <a:pt x="4110450" y="263033"/>
                  <a:pt x="4114204" y="263033"/>
                  <a:pt x="4114204" y="263033"/>
                </a:cubicBezTo>
                <a:cubicBezTo>
                  <a:pt x="4110450" y="270548"/>
                  <a:pt x="4106696" y="274305"/>
                  <a:pt x="4102942" y="281821"/>
                </a:cubicBezTo>
                <a:cubicBezTo>
                  <a:pt x="4114204" y="293093"/>
                  <a:pt x="4125465" y="296851"/>
                  <a:pt x="4136727" y="285578"/>
                </a:cubicBezTo>
                <a:cubicBezTo>
                  <a:pt x="4151742" y="296851"/>
                  <a:pt x="4155496" y="323154"/>
                  <a:pt x="4178019" y="311882"/>
                </a:cubicBezTo>
                <a:cubicBezTo>
                  <a:pt x="4185527" y="319397"/>
                  <a:pt x="4193035" y="323154"/>
                  <a:pt x="4200542" y="334427"/>
                </a:cubicBezTo>
                <a:cubicBezTo>
                  <a:pt x="4208050" y="319397"/>
                  <a:pt x="4211804" y="308124"/>
                  <a:pt x="4219312" y="296851"/>
                </a:cubicBezTo>
                <a:cubicBezTo>
                  <a:pt x="4200542" y="289336"/>
                  <a:pt x="4185527" y="281821"/>
                  <a:pt x="4170512" y="274305"/>
                </a:cubicBezTo>
                <a:cubicBezTo>
                  <a:pt x="4166758" y="274305"/>
                  <a:pt x="4166758" y="263033"/>
                  <a:pt x="4170512" y="263033"/>
                </a:cubicBezTo>
                <a:cubicBezTo>
                  <a:pt x="4226819" y="217941"/>
                  <a:pt x="4283127" y="176608"/>
                  <a:pt x="4339435" y="135274"/>
                </a:cubicBezTo>
                <a:cubicBezTo>
                  <a:pt x="4339435" y="135274"/>
                  <a:pt x="4339435" y="135274"/>
                  <a:pt x="4346942" y="135274"/>
                </a:cubicBezTo>
                <a:cubicBezTo>
                  <a:pt x="4339435" y="142789"/>
                  <a:pt x="4331927" y="150304"/>
                  <a:pt x="4328173" y="161577"/>
                </a:cubicBezTo>
                <a:cubicBezTo>
                  <a:pt x="4328173" y="161577"/>
                  <a:pt x="4328173" y="161577"/>
                  <a:pt x="4331927" y="165335"/>
                </a:cubicBezTo>
                <a:cubicBezTo>
                  <a:pt x="4346942" y="157820"/>
                  <a:pt x="4365712" y="150304"/>
                  <a:pt x="4384480" y="142789"/>
                </a:cubicBezTo>
                <a:cubicBezTo>
                  <a:pt x="4376973" y="124001"/>
                  <a:pt x="4384480" y="112728"/>
                  <a:pt x="4407003" y="108971"/>
                </a:cubicBezTo>
                <a:cubicBezTo>
                  <a:pt x="4414511" y="105213"/>
                  <a:pt x="4425772" y="108971"/>
                  <a:pt x="4425772" y="93940"/>
                </a:cubicBezTo>
                <a:cubicBezTo>
                  <a:pt x="4425772" y="90183"/>
                  <a:pt x="4425772" y="90183"/>
                  <a:pt x="4429526" y="86425"/>
                </a:cubicBezTo>
                <a:cubicBezTo>
                  <a:pt x="4478326" y="60122"/>
                  <a:pt x="4530880" y="30061"/>
                  <a:pt x="4579680"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transition spd="slow" advClick="0" advTm="3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p:transition spd="slow" advClick="0" advTm="3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9995" y="816953"/>
            <a:ext cx="3429054" cy="6017565"/>
          </a:xfrm>
          <a:prstGeom prst="rect">
            <a:avLst/>
          </a:prstGeom>
        </p:spPr>
      </p:pic>
      <p:sp>
        <p:nvSpPr>
          <p:cNvPr id="9" name="Picture Placeholder 12"/>
          <p:cNvSpPr>
            <a:spLocks noGrp="1"/>
          </p:cNvSpPr>
          <p:nvPr>
            <p:ph type="pic" sz="quarter" idx="12"/>
          </p:nvPr>
        </p:nvSpPr>
        <p:spPr>
          <a:xfrm>
            <a:off x="9266074" y="1477721"/>
            <a:ext cx="2343335" cy="4153513"/>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transition spd="slow" advClick="0" advTm="3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2637254" y="3608198"/>
            <a:ext cx="3257545" cy="3624452"/>
          </a:xfrm>
          <a:prstGeom prst="parallelogram">
            <a:avLst>
              <a:gd name="adj" fmla="val 32571"/>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6" name="Picture Placeholder 2"/>
          <p:cNvSpPr>
            <a:spLocks noGrp="1"/>
          </p:cNvSpPr>
          <p:nvPr>
            <p:ph type="pic" sz="quarter" idx="12"/>
          </p:nvPr>
        </p:nvSpPr>
        <p:spPr>
          <a:xfrm>
            <a:off x="3699184" y="0"/>
            <a:ext cx="3257545" cy="3624452"/>
          </a:xfrm>
          <a:prstGeom prst="parallelogram">
            <a:avLst>
              <a:gd name="adj" fmla="val 32571"/>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7" name="Picture Placeholder 2"/>
          <p:cNvSpPr>
            <a:spLocks noGrp="1"/>
          </p:cNvSpPr>
          <p:nvPr>
            <p:ph type="pic" sz="quarter" idx="13"/>
          </p:nvPr>
        </p:nvSpPr>
        <p:spPr>
          <a:xfrm>
            <a:off x="4836967" y="3608198"/>
            <a:ext cx="3257545" cy="3624452"/>
          </a:xfrm>
          <a:prstGeom prst="parallelogram">
            <a:avLst>
              <a:gd name="adj" fmla="val 32571"/>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8" name="Picture Placeholder 2"/>
          <p:cNvSpPr>
            <a:spLocks noGrp="1"/>
          </p:cNvSpPr>
          <p:nvPr>
            <p:ph type="pic" sz="quarter" idx="14"/>
          </p:nvPr>
        </p:nvSpPr>
        <p:spPr>
          <a:xfrm>
            <a:off x="5898897" y="0"/>
            <a:ext cx="3257545" cy="3624452"/>
          </a:xfrm>
          <a:prstGeom prst="parallelogram">
            <a:avLst>
              <a:gd name="adj" fmla="val 32571"/>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Tree>
  </p:cSld>
  <p:clrMapOvr>
    <a:masterClrMapping/>
  </p:clrMapOvr>
  <p:transition spd="slow" advClick="0" advTm="3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8661" y="722584"/>
            <a:ext cx="7364557" cy="6750473"/>
          </a:xfrm>
          <a:prstGeom prst="rect">
            <a:avLst/>
          </a:prstGeom>
        </p:spPr>
      </p:pic>
      <p:sp>
        <p:nvSpPr>
          <p:cNvPr id="9" name="Picture Placeholder 12"/>
          <p:cNvSpPr>
            <a:spLocks noGrp="1"/>
          </p:cNvSpPr>
          <p:nvPr>
            <p:ph type="pic" sz="quarter" idx="12"/>
          </p:nvPr>
        </p:nvSpPr>
        <p:spPr>
          <a:xfrm>
            <a:off x="6633506" y="1152506"/>
            <a:ext cx="6412044" cy="3864738"/>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transition spd="slow" advClick="0" advTm="3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1782" y="840234"/>
            <a:ext cx="4404602" cy="5998158"/>
          </a:xfrm>
          <a:prstGeom prst="rect">
            <a:avLst/>
          </a:prstGeom>
        </p:spPr>
      </p:pic>
      <p:sp>
        <p:nvSpPr>
          <p:cNvPr id="9" name="Picture Placeholder 12"/>
          <p:cNvSpPr>
            <a:spLocks noGrp="1"/>
          </p:cNvSpPr>
          <p:nvPr>
            <p:ph type="pic" sz="quarter" idx="12"/>
          </p:nvPr>
        </p:nvSpPr>
        <p:spPr>
          <a:xfrm>
            <a:off x="4730758" y="1334950"/>
            <a:ext cx="3466695" cy="4594519"/>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transition spd="slow" advClick="0" advTm="3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8" name="Title 7"/>
          <p:cNvSpPr>
            <a:spLocks noGrp="1"/>
          </p:cNvSpPr>
          <p:nvPr>
            <p:ph type="title"/>
          </p:nvPr>
        </p:nvSpPr>
        <p:spPr>
          <a:xfrm>
            <a:off x="884039" y="1010599"/>
            <a:ext cx="11090672" cy="657472"/>
          </a:xfrm>
          <a:prstGeom prst="rect">
            <a:avLst/>
          </a:prstGeom>
        </p:spPr>
        <p:txBody>
          <a:bodyPr/>
          <a:lstStyle>
            <a:lvl1pPr algn="ctr">
              <a:defRPr sz="3795">
                <a:latin typeface="Playfair Display Black" charset="0"/>
                <a:ea typeface="Playfair Display Black" charset="0"/>
                <a:cs typeface="Playfair Display Black" charset="0"/>
              </a:defRPr>
            </a:lvl1pPr>
          </a:lstStyle>
          <a:p>
            <a:r>
              <a:rPr lang="en-US" smtClean="0"/>
              <a:t>Click to edit Master title style</a:t>
            </a:r>
            <a:endParaRPr lang="en-US"/>
          </a:p>
        </p:txBody>
      </p:sp>
      <p:sp>
        <p:nvSpPr>
          <p:cNvPr id="3" name="Picture Placeholder 2"/>
          <p:cNvSpPr>
            <a:spLocks noGrp="1"/>
          </p:cNvSpPr>
          <p:nvPr>
            <p:ph type="pic" sz="quarter" idx="12"/>
          </p:nvPr>
        </p:nvSpPr>
        <p:spPr>
          <a:xfrm>
            <a:off x="1434454" y="2242935"/>
            <a:ext cx="3105841" cy="2410882"/>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4" name="Picture Placeholder 2"/>
          <p:cNvSpPr>
            <a:spLocks noGrp="1"/>
          </p:cNvSpPr>
          <p:nvPr>
            <p:ph type="pic" sz="quarter" idx="13"/>
          </p:nvPr>
        </p:nvSpPr>
        <p:spPr>
          <a:xfrm>
            <a:off x="4826130" y="2242935"/>
            <a:ext cx="3105841" cy="2410882"/>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5" name="Picture Placeholder 2"/>
          <p:cNvSpPr>
            <a:spLocks noGrp="1"/>
          </p:cNvSpPr>
          <p:nvPr>
            <p:ph type="pic" sz="quarter" idx="14"/>
          </p:nvPr>
        </p:nvSpPr>
        <p:spPr>
          <a:xfrm>
            <a:off x="8217806" y="2242935"/>
            <a:ext cx="3105841" cy="2410882"/>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Tree>
  </p:cSld>
  <p:clrMapOvr>
    <a:masterClrMapping/>
  </p:clrMapOvr>
  <p:transition spd="slow" advClick="0" advTm="3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7" name="Picture Placeholder 12"/>
          <p:cNvSpPr>
            <a:spLocks noGrp="1"/>
          </p:cNvSpPr>
          <p:nvPr>
            <p:ph type="pic" sz="quarter" idx="11"/>
          </p:nvPr>
        </p:nvSpPr>
        <p:spPr>
          <a:xfrm>
            <a:off x="1629065" y="1303179"/>
            <a:ext cx="4205658" cy="3304064"/>
          </a:xfrm>
          <a:custGeom>
            <a:avLst/>
            <a:gdLst>
              <a:gd name="connsiteX0" fmla="*/ 1296020 w 2392363"/>
              <a:gd name="connsiteY0" fmla="*/ 0 h 1879600"/>
              <a:gd name="connsiteX1" fmla="*/ 1514536 w 2392363"/>
              <a:gd name="connsiteY1" fmla="*/ 0 h 1879600"/>
              <a:gd name="connsiteX2" fmla="*/ 1533373 w 2392363"/>
              <a:gd name="connsiteY2" fmla="*/ 3774 h 1879600"/>
              <a:gd name="connsiteX3" fmla="*/ 1864913 w 2392363"/>
              <a:gd name="connsiteY3" fmla="*/ 49066 h 1879600"/>
              <a:gd name="connsiteX4" fmla="*/ 2185151 w 2392363"/>
              <a:gd name="connsiteY4" fmla="*/ 177392 h 1879600"/>
              <a:gd name="connsiteX5" fmla="*/ 2381061 w 2392363"/>
              <a:gd name="connsiteY5" fmla="*/ 471787 h 1879600"/>
              <a:gd name="connsiteX6" fmla="*/ 2392363 w 2392363"/>
              <a:gd name="connsiteY6" fmla="*/ 547273 h 1879600"/>
              <a:gd name="connsiteX7" fmla="*/ 2392363 w 2392363"/>
              <a:gd name="connsiteY7" fmla="*/ 569919 h 1879600"/>
              <a:gd name="connsiteX8" fmla="*/ 2381061 w 2392363"/>
              <a:gd name="connsiteY8" fmla="*/ 652954 h 1879600"/>
              <a:gd name="connsiteX9" fmla="*/ 2268036 w 2392363"/>
              <a:gd name="connsiteY9" fmla="*/ 973769 h 1879600"/>
              <a:gd name="connsiteX10" fmla="*/ 1555978 w 2392363"/>
              <a:gd name="connsiteY10" fmla="*/ 1736177 h 1879600"/>
              <a:gd name="connsiteX11" fmla="*/ 1213135 w 2392363"/>
              <a:gd name="connsiteY11" fmla="*/ 1868277 h 1879600"/>
              <a:gd name="connsiteX12" fmla="*/ 1137785 w 2392363"/>
              <a:gd name="connsiteY12" fmla="*/ 1879600 h 1879600"/>
              <a:gd name="connsiteX13" fmla="*/ 1043598 w 2392363"/>
              <a:gd name="connsiteY13" fmla="*/ 1879600 h 1879600"/>
              <a:gd name="connsiteX14" fmla="*/ 1024760 w 2392363"/>
              <a:gd name="connsiteY14" fmla="*/ 1875826 h 1879600"/>
              <a:gd name="connsiteX15" fmla="*/ 855223 w 2392363"/>
              <a:gd name="connsiteY15" fmla="*/ 1845632 h 1879600"/>
              <a:gd name="connsiteX16" fmla="*/ 195910 w 2392363"/>
              <a:gd name="connsiteY16" fmla="*/ 1396490 h 1879600"/>
              <a:gd name="connsiteX17" fmla="*/ 15070 w 2392363"/>
              <a:gd name="connsiteY17" fmla="*/ 988866 h 1879600"/>
              <a:gd name="connsiteX18" fmla="*/ 0 w 2392363"/>
              <a:gd name="connsiteY18" fmla="*/ 909606 h 1879600"/>
              <a:gd name="connsiteX19" fmla="*/ 0 w 2392363"/>
              <a:gd name="connsiteY19" fmla="*/ 792603 h 1879600"/>
              <a:gd name="connsiteX20" fmla="*/ 11303 w 2392363"/>
              <a:gd name="connsiteY20" fmla="*/ 739762 h 1879600"/>
              <a:gd name="connsiteX21" fmla="*/ 218515 w 2392363"/>
              <a:gd name="connsiteY21" fmla="*/ 381204 h 1879600"/>
              <a:gd name="connsiteX22" fmla="*/ 614103 w 2392363"/>
              <a:gd name="connsiteY22" fmla="*/ 143423 h 1879600"/>
              <a:gd name="connsiteX23" fmla="*/ 1220670 w 2392363"/>
              <a:gd name="connsiteY23" fmla="*/ 7549 h 1879600"/>
              <a:gd name="connsiteX24" fmla="*/ 1296020 w 2392363"/>
              <a:gd name="connsiteY24" fmla="*/ 0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2363" h="1879600">
                <a:moveTo>
                  <a:pt x="1296020" y="0"/>
                </a:moveTo>
                <a:cubicBezTo>
                  <a:pt x="1367603" y="0"/>
                  <a:pt x="1442953" y="0"/>
                  <a:pt x="1514536" y="0"/>
                </a:cubicBezTo>
                <a:cubicBezTo>
                  <a:pt x="1522071" y="3774"/>
                  <a:pt x="1529606" y="3774"/>
                  <a:pt x="1533373" y="3774"/>
                </a:cubicBezTo>
                <a:cubicBezTo>
                  <a:pt x="1646398" y="11323"/>
                  <a:pt x="1755656" y="22646"/>
                  <a:pt x="1864913" y="49066"/>
                </a:cubicBezTo>
                <a:cubicBezTo>
                  <a:pt x="1977938" y="75486"/>
                  <a:pt x="2087196" y="113229"/>
                  <a:pt x="2185151" y="177392"/>
                </a:cubicBezTo>
                <a:cubicBezTo>
                  <a:pt x="2290641" y="249104"/>
                  <a:pt x="2358456" y="343461"/>
                  <a:pt x="2381061" y="471787"/>
                </a:cubicBezTo>
                <a:cubicBezTo>
                  <a:pt x="2384828" y="498207"/>
                  <a:pt x="2388596" y="524627"/>
                  <a:pt x="2392363" y="547273"/>
                </a:cubicBezTo>
                <a:cubicBezTo>
                  <a:pt x="2392363" y="554822"/>
                  <a:pt x="2392363" y="562370"/>
                  <a:pt x="2392363" y="569919"/>
                </a:cubicBezTo>
                <a:cubicBezTo>
                  <a:pt x="2388596" y="596339"/>
                  <a:pt x="2384828" y="626533"/>
                  <a:pt x="2381061" y="652954"/>
                </a:cubicBezTo>
                <a:cubicBezTo>
                  <a:pt x="2362223" y="766182"/>
                  <a:pt x="2324548" y="871863"/>
                  <a:pt x="2268036" y="973769"/>
                </a:cubicBezTo>
                <a:cubicBezTo>
                  <a:pt x="2094731" y="1283261"/>
                  <a:pt x="1853611" y="1536139"/>
                  <a:pt x="1555978" y="1736177"/>
                </a:cubicBezTo>
                <a:cubicBezTo>
                  <a:pt x="1454255" y="1804114"/>
                  <a:pt x="1337463" y="1849406"/>
                  <a:pt x="1213135" y="1868277"/>
                </a:cubicBezTo>
                <a:cubicBezTo>
                  <a:pt x="1186763" y="1872052"/>
                  <a:pt x="1160390" y="1875826"/>
                  <a:pt x="1137785" y="1879600"/>
                </a:cubicBezTo>
                <a:cubicBezTo>
                  <a:pt x="1103878" y="1879600"/>
                  <a:pt x="1073738" y="1879600"/>
                  <a:pt x="1043598" y="1879600"/>
                </a:cubicBezTo>
                <a:cubicBezTo>
                  <a:pt x="1036063" y="1875826"/>
                  <a:pt x="1032295" y="1875826"/>
                  <a:pt x="1024760" y="1875826"/>
                </a:cubicBezTo>
                <a:cubicBezTo>
                  <a:pt x="968248" y="1864503"/>
                  <a:pt x="911735" y="1860729"/>
                  <a:pt x="855223" y="1845632"/>
                </a:cubicBezTo>
                <a:cubicBezTo>
                  <a:pt x="583963" y="1773920"/>
                  <a:pt x="365448" y="1619174"/>
                  <a:pt x="195910" y="1396490"/>
                </a:cubicBezTo>
                <a:cubicBezTo>
                  <a:pt x="105490" y="1275713"/>
                  <a:pt x="41443" y="1139838"/>
                  <a:pt x="15070" y="988866"/>
                </a:cubicBezTo>
                <a:cubicBezTo>
                  <a:pt x="7535" y="962446"/>
                  <a:pt x="3768" y="936026"/>
                  <a:pt x="0" y="909606"/>
                </a:cubicBezTo>
                <a:cubicBezTo>
                  <a:pt x="0" y="871863"/>
                  <a:pt x="0" y="830346"/>
                  <a:pt x="0" y="792603"/>
                </a:cubicBezTo>
                <a:cubicBezTo>
                  <a:pt x="3768" y="773731"/>
                  <a:pt x="7535" y="758634"/>
                  <a:pt x="11303" y="739762"/>
                </a:cubicBezTo>
                <a:cubicBezTo>
                  <a:pt x="37675" y="596339"/>
                  <a:pt x="113025" y="479336"/>
                  <a:pt x="218515" y="381204"/>
                </a:cubicBezTo>
                <a:cubicBezTo>
                  <a:pt x="335308" y="275524"/>
                  <a:pt x="470938" y="200038"/>
                  <a:pt x="614103" y="143423"/>
                </a:cubicBezTo>
                <a:cubicBezTo>
                  <a:pt x="810013" y="67937"/>
                  <a:pt x="1013458" y="26420"/>
                  <a:pt x="1220670" y="7549"/>
                </a:cubicBezTo>
                <a:cubicBezTo>
                  <a:pt x="1247043" y="7549"/>
                  <a:pt x="1269648" y="3774"/>
                  <a:pt x="1296020"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
        <p:nvSpPr>
          <p:cNvPr id="8" name="Picture Placeholder 6"/>
          <p:cNvSpPr>
            <a:spLocks noGrp="1"/>
          </p:cNvSpPr>
          <p:nvPr>
            <p:ph type="pic" sz="quarter" idx="10"/>
          </p:nvPr>
        </p:nvSpPr>
        <p:spPr>
          <a:xfrm>
            <a:off x="6912353" y="1303179"/>
            <a:ext cx="4812659" cy="3352636"/>
          </a:xfrm>
          <a:custGeom>
            <a:avLst/>
            <a:gdLst>
              <a:gd name="connsiteX0" fmla="*/ 2546269 w 3810000"/>
              <a:gd name="connsiteY0" fmla="*/ 0 h 2654300"/>
              <a:gd name="connsiteX1" fmla="*/ 2817068 w 3810000"/>
              <a:gd name="connsiteY1" fmla="*/ 0 h 2654300"/>
              <a:gd name="connsiteX2" fmla="*/ 2832113 w 3810000"/>
              <a:gd name="connsiteY2" fmla="*/ 3765 h 2654300"/>
              <a:gd name="connsiteX3" fmla="*/ 3174373 w 3810000"/>
              <a:gd name="connsiteY3" fmla="*/ 45180 h 2654300"/>
              <a:gd name="connsiteX4" fmla="*/ 3531678 w 3810000"/>
              <a:gd name="connsiteY4" fmla="*/ 176953 h 2654300"/>
              <a:gd name="connsiteX5" fmla="*/ 3794956 w 3810000"/>
              <a:gd name="connsiteY5" fmla="*/ 549685 h 2654300"/>
              <a:gd name="connsiteX6" fmla="*/ 3810000 w 3810000"/>
              <a:gd name="connsiteY6" fmla="*/ 636279 h 2654300"/>
              <a:gd name="connsiteX7" fmla="*/ 3810000 w 3810000"/>
              <a:gd name="connsiteY7" fmla="*/ 726638 h 2654300"/>
              <a:gd name="connsiteX8" fmla="*/ 3806239 w 3810000"/>
              <a:gd name="connsiteY8" fmla="*/ 741698 h 2654300"/>
              <a:gd name="connsiteX9" fmla="*/ 3746061 w 3810000"/>
              <a:gd name="connsiteY9" fmla="*/ 1020306 h 2654300"/>
              <a:gd name="connsiteX10" fmla="*/ 3580573 w 3810000"/>
              <a:gd name="connsiteY10" fmla="*/ 1426922 h 2654300"/>
              <a:gd name="connsiteX11" fmla="*/ 3227029 w 3810000"/>
              <a:gd name="connsiteY11" fmla="*/ 2059436 h 2654300"/>
              <a:gd name="connsiteX12" fmla="*/ 2832113 w 3810000"/>
              <a:gd name="connsiteY12" fmla="*/ 2473582 h 2654300"/>
              <a:gd name="connsiteX13" fmla="*/ 2403347 w 3810000"/>
              <a:gd name="connsiteY13" fmla="*/ 2646770 h 2654300"/>
              <a:gd name="connsiteX14" fmla="*/ 2320602 w 3810000"/>
              <a:gd name="connsiteY14" fmla="*/ 2654300 h 2654300"/>
              <a:gd name="connsiteX15" fmla="*/ 2185202 w 3810000"/>
              <a:gd name="connsiteY15" fmla="*/ 2654300 h 2654300"/>
              <a:gd name="connsiteX16" fmla="*/ 2106219 w 3810000"/>
              <a:gd name="connsiteY16" fmla="*/ 2646770 h 2654300"/>
              <a:gd name="connsiteX17" fmla="*/ 1692498 w 3810000"/>
              <a:gd name="connsiteY17" fmla="*/ 2545116 h 2654300"/>
              <a:gd name="connsiteX18" fmla="*/ 1192271 w 3810000"/>
              <a:gd name="connsiteY18" fmla="*/ 2322983 h 2654300"/>
              <a:gd name="connsiteX19" fmla="*/ 579210 w 3810000"/>
              <a:gd name="connsiteY19" fmla="*/ 1961547 h 2654300"/>
              <a:gd name="connsiteX20" fmla="*/ 176772 w 3810000"/>
              <a:gd name="connsiteY20" fmla="*/ 1607640 h 2654300"/>
              <a:gd name="connsiteX21" fmla="*/ 18806 w 3810000"/>
              <a:gd name="connsiteY21" fmla="*/ 1332798 h 2654300"/>
              <a:gd name="connsiteX22" fmla="*/ 0 w 3810000"/>
              <a:gd name="connsiteY22" fmla="*/ 1242438 h 2654300"/>
              <a:gd name="connsiteX23" fmla="*/ 0 w 3810000"/>
              <a:gd name="connsiteY23" fmla="*/ 1140784 h 2654300"/>
              <a:gd name="connsiteX24" fmla="*/ 18806 w 3810000"/>
              <a:gd name="connsiteY24" fmla="*/ 1054190 h 2654300"/>
              <a:gd name="connsiteX25" fmla="*/ 225667 w 3810000"/>
              <a:gd name="connsiteY25" fmla="*/ 749228 h 2654300"/>
              <a:gd name="connsiteX26" fmla="*/ 861293 w 3810000"/>
              <a:gd name="connsiteY26" fmla="*/ 346377 h 2654300"/>
              <a:gd name="connsiteX27" fmla="*/ 1748914 w 3810000"/>
              <a:gd name="connsiteY27" fmla="*/ 97889 h 2654300"/>
              <a:gd name="connsiteX28" fmla="*/ 2143830 w 3810000"/>
              <a:gd name="connsiteY28" fmla="*/ 37650 h 2654300"/>
              <a:gd name="connsiteX29" fmla="*/ 2444719 w 3810000"/>
              <a:gd name="connsiteY29" fmla="*/ 7530 h 2654300"/>
              <a:gd name="connsiteX30" fmla="*/ 2546269 w 3810000"/>
              <a:gd name="connsiteY30" fmla="*/ 0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10000" h="2654300">
                <a:moveTo>
                  <a:pt x="2546269" y="0"/>
                </a:moveTo>
                <a:cubicBezTo>
                  <a:pt x="2636535" y="0"/>
                  <a:pt x="2726802" y="0"/>
                  <a:pt x="2817068" y="0"/>
                </a:cubicBezTo>
                <a:cubicBezTo>
                  <a:pt x="2820829" y="0"/>
                  <a:pt x="2824590" y="3765"/>
                  <a:pt x="2832113" y="3765"/>
                </a:cubicBezTo>
                <a:cubicBezTo>
                  <a:pt x="2944946" y="7530"/>
                  <a:pt x="3061540" y="18825"/>
                  <a:pt x="3174373" y="45180"/>
                </a:cubicBezTo>
                <a:cubicBezTo>
                  <a:pt x="3298490" y="71535"/>
                  <a:pt x="3422606" y="109184"/>
                  <a:pt x="3531678" y="176953"/>
                </a:cubicBezTo>
                <a:cubicBezTo>
                  <a:pt x="3670839" y="263548"/>
                  <a:pt x="3764867" y="387792"/>
                  <a:pt x="3794956" y="549685"/>
                </a:cubicBezTo>
                <a:cubicBezTo>
                  <a:pt x="3798717" y="576040"/>
                  <a:pt x="3802478" y="606159"/>
                  <a:pt x="3810000" y="636279"/>
                </a:cubicBezTo>
                <a:cubicBezTo>
                  <a:pt x="3810000" y="666399"/>
                  <a:pt x="3810000" y="696519"/>
                  <a:pt x="3810000" y="726638"/>
                </a:cubicBezTo>
                <a:cubicBezTo>
                  <a:pt x="3806239" y="730403"/>
                  <a:pt x="3806239" y="737933"/>
                  <a:pt x="3806239" y="741698"/>
                </a:cubicBezTo>
                <a:cubicBezTo>
                  <a:pt x="3798717" y="839587"/>
                  <a:pt x="3776150" y="929947"/>
                  <a:pt x="3746061" y="1020306"/>
                </a:cubicBezTo>
                <a:cubicBezTo>
                  <a:pt x="3700928" y="1159609"/>
                  <a:pt x="3640750" y="1295148"/>
                  <a:pt x="3580573" y="1426922"/>
                </a:cubicBezTo>
                <a:cubicBezTo>
                  <a:pt x="3479023" y="1649055"/>
                  <a:pt x="3366190" y="1859893"/>
                  <a:pt x="3227029" y="2059436"/>
                </a:cubicBezTo>
                <a:cubicBezTo>
                  <a:pt x="3117957" y="2217564"/>
                  <a:pt x="2990079" y="2360633"/>
                  <a:pt x="2832113" y="2473582"/>
                </a:cubicBezTo>
                <a:cubicBezTo>
                  <a:pt x="2704235" y="2563941"/>
                  <a:pt x="2561313" y="2624180"/>
                  <a:pt x="2403347" y="2646770"/>
                </a:cubicBezTo>
                <a:cubicBezTo>
                  <a:pt x="2373258" y="2650535"/>
                  <a:pt x="2346930" y="2654300"/>
                  <a:pt x="2320602" y="2654300"/>
                </a:cubicBezTo>
                <a:cubicBezTo>
                  <a:pt x="2275469" y="2654300"/>
                  <a:pt x="2230336" y="2654300"/>
                  <a:pt x="2185202" y="2654300"/>
                </a:cubicBezTo>
                <a:cubicBezTo>
                  <a:pt x="2158875" y="2654300"/>
                  <a:pt x="2132547" y="2650535"/>
                  <a:pt x="2106219" y="2646770"/>
                </a:cubicBezTo>
                <a:cubicBezTo>
                  <a:pt x="1963297" y="2631710"/>
                  <a:pt x="1827898" y="2594061"/>
                  <a:pt x="1692498" y="2545116"/>
                </a:cubicBezTo>
                <a:cubicBezTo>
                  <a:pt x="1519487" y="2484877"/>
                  <a:pt x="1353998" y="2405812"/>
                  <a:pt x="1192271" y="2322983"/>
                </a:cubicBezTo>
                <a:cubicBezTo>
                  <a:pt x="981649" y="2210034"/>
                  <a:pt x="774788" y="2097085"/>
                  <a:pt x="579210" y="1961547"/>
                </a:cubicBezTo>
                <a:cubicBezTo>
                  <a:pt x="432527" y="1859893"/>
                  <a:pt x="293366" y="1746944"/>
                  <a:pt x="176772" y="1607640"/>
                </a:cubicBezTo>
                <a:cubicBezTo>
                  <a:pt x="105311" y="1524811"/>
                  <a:pt x="48895" y="1438217"/>
                  <a:pt x="18806" y="1332798"/>
                </a:cubicBezTo>
                <a:cubicBezTo>
                  <a:pt x="11284" y="1302678"/>
                  <a:pt x="3761" y="1272558"/>
                  <a:pt x="0" y="1242438"/>
                </a:cubicBezTo>
                <a:cubicBezTo>
                  <a:pt x="0" y="1208554"/>
                  <a:pt x="0" y="1174669"/>
                  <a:pt x="0" y="1140784"/>
                </a:cubicBezTo>
                <a:cubicBezTo>
                  <a:pt x="7522" y="1110665"/>
                  <a:pt x="11284" y="1080545"/>
                  <a:pt x="18806" y="1054190"/>
                </a:cubicBezTo>
                <a:cubicBezTo>
                  <a:pt x="56417" y="929947"/>
                  <a:pt x="131639" y="832057"/>
                  <a:pt x="225667" y="749228"/>
                </a:cubicBezTo>
                <a:cubicBezTo>
                  <a:pt x="409961" y="572275"/>
                  <a:pt x="628105" y="444266"/>
                  <a:pt x="861293" y="346377"/>
                </a:cubicBezTo>
                <a:cubicBezTo>
                  <a:pt x="1147137" y="225898"/>
                  <a:pt x="1444265" y="154364"/>
                  <a:pt x="1748914" y="97889"/>
                </a:cubicBezTo>
                <a:cubicBezTo>
                  <a:pt x="1880553" y="71535"/>
                  <a:pt x="2012192" y="52710"/>
                  <a:pt x="2143830" y="37650"/>
                </a:cubicBezTo>
                <a:cubicBezTo>
                  <a:pt x="2245380" y="22590"/>
                  <a:pt x="2343169" y="15060"/>
                  <a:pt x="2444719" y="7530"/>
                </a:cubicBezTo>
                <a:cubicBezTo>
                  <a:pt x="2478569" y="3765"/>
                  <a:pt x="2512419" y="3765"/>
                  <a:pt x="2546269"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transition spd="slow" advClick="0" advTm="3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3" name="Picture Placeholder 4"/>
          <p:cNvSpPr>
            <a:spLocks noGrp="1"/>
          </p:cNvSpPr>
          <p:nvPr>
            <p:ph type="pic" sz="quarter" idx="11" hasCustomPrompt="1"/>
          </p:nvPr>
        </p:nvSpPr>
        <p:spPr>
          <a:xfrm>
            <a:off x="1937324" y="1397470"/>
            <a:ext cx="2155065" cy="2319215"/>
          </a:xfrm>
          <a:custGeom>
            <a:avLst/>
            <a:gdLst>
              <a:gd name="connsiteX0" fmla="*/ 185148 w 3856285"/>
              <a:gd name="connsiteY0" fmla="*/ 3429212 h 4150245"/>
              <a:gd name="connsiteX1" fmla="*/ 190109 w 3856285"/>
              <a:gd name="connsiteY1" fmla="*/ 3434167 h 4150245"/>
              <a:gd name="connsiteX2" fmla="*/ 189282 w 3856285"/>
              <a:gd name="connsiteY2" fmla="*/ 3435406 h 4150245"/>
              <a:gd name="connsiteX3" fmla="*/ 185148 w 3856285"/>
              <a:gd name="connsiteY3" fmla="*/ 3429212 h 4150245"/>
              <a:gd name="connsiteX4" fmla="*/ 601986 w 3856285"/>
              <a:gd name="connsiteY4" fmla="*/ 425857 h 4150245"/>
              <a:gd name="connsiteX5" fmla="*/ 598564 w 3856285"/>
              <a:gd name="connsiteY5" fmla="*/ 431066 h 4150245"/>
              <a:gd name="connsiteX6" fmla="*/ 596827 w 3856285"/>
              <a:gd name="connsiteY6" fmla="*/ 427595 h 4150245"/>
              <a:gd name="connsiteX7" fmla="*/ 596885 w 3856285"/>
              <a:gd name="connsiteY7" fmla="*/ 427582 h 4150245"/>
              <a:gd name="connsiteX8" fmla="*/ 582027 w 3856285"/>
              <a:gd name="connsiteY8" fmla="*/ 389769 h 4150245"/>
              <a:gd name="connsiteX9" fmla="*/ 590296 w 3856285"/>
              <a:gd name="connsiteY9" fmla="*/ 406288 h 4150245"/>
              <a:gd name="connsiteX10" fmla="*/ 590296 w 3856285"/>
              <a:gd name="connsiteY10" fmla="*/ 414547 h 4150245"/>
              <a:gd name="connsiteX11" fmla="*/ 591329 w 3856285"/>
              <a:gd name="connsiteY11" fmla="*/ 416612 h 4150245"/>
              <a:gd name="connsiteX12" fmla="*/ 596827 w 3856285"/>
              <a:gd name="connsiteY12" fmla="*/ 427595 h 4150245"/>
              <a:gd name="connsiteX13" fmla="*/ 582027 w 3856285"/>
              <a:gd name="connsiteY13" fmla="*/ 431066 h 4150245"/>
              <a:gd name="connsiteX14" fmla="*/ 458002 w 3856285"/>
              <a:gd name="connsiteY14" fmla="*/ 530178 h 4150245"/>
              <a:gd name="connsiteX15" fmla="*/ 383588 w 3856285"/>
              <a:gd name="connsiteY15" fmla="*/ 604512 h 4150245"/>
              <a:gd name="connsiteX16" fmla="*/ 259563 w 3856285"/>
              <a:gd name="connsiteY16" fmla="*/ 687106 h 4150245"/>
              <a:gd name="connsiteX17" fmla="*/ 333978 w 3856285"/>
              <a:gd name="connsiteY17" fmla="*/ 579734 h 4150245"/>
              <a:gd name="connsiteX18" fmla="*/ 267831 w 3856285"/>
              <a:gd name="connsiteY18" fmla="*/ 596253 h 4150245"/>
              <a:gd name="connsiteX19" fmla="*/ 209953 w 3856285"/>
              <a:gd name="connsiteY19" fmla="*/ 612772 h 4150245"/>
              <a:gd name="connsiteX20" fmla="*/ 243026 w 3856285"/>
              <a:gd name="connsiteY20" fmla="*/ 571475 h 4150245"/>
              <a:gd name="connsiteX21" fmla="*/ 259563 w 3856285"/>
              <a:gd name="connsiteY21" fmla="*/ 587994 h 4150245"/>
              <a:gd name="connsiteX22" fmla="*/ 300904 w 3856285"/>
              <a:gd name="connsiteY22" fmla="*/ 530178 h 4150245"/>
              <a:gd name="connsiteX23" fmla="*/ 309173 w 3856285"/>
              <a:gd name="connsiteY23" fmla="*/ 546697 h 4150245"/>
              <a:gd name="connsiteX24" fmla="*/ 367051 w 3856285"/>
              <a:gd name="connsiteY24" fmla="*/ 513660 h 4150245"/>
              <a:gd name="connsiteX25" fmla="*/ 375319 w 3856285"/>
              <a:gd name="connsiteY25" fmla="*/ 513660 h 4150245"/>
              <a:gd name="connsiteX26" fmla="*/ 350514 w 3856285"/>
              <a:gd name="connsiteY26" fmla="*/ 579734 h 4150245"/>
              <a:gd name="connsiteX27" fmla="*/ 400124 w 3856285"/>
              <a:gd name="connsiteY27" fmla="*/ 480622 h 4150245"/>
              <a:gd name="connsiteX28" fmla="*/ 482807 w 3856285"/>
              <a:gd name="connsiteY28" fmla="*/ 439325 h 4150245"/>
              <a:gd name="connsiteX29" fmla="*/ 482807 w 3856285"/>
              <a:gd name="connsiteY29" fmla="*/ 455844 h 4150245"/>
              <a:gd name="connsiteX30" fmla="*/ 491076 w 3856285"/>
              <a:gd name="connsiteY30" fmla="*/ 472363 h 4150245"/>
              <a:gd name="connsiteX31" fmla="*/ 565491 w 3856285"/>
              <a:gd name="connsiteY31" fmla="*/ 406288 h 4150245"/>
              <a:gd name="connsiteX32" fmla="*/ 582027 w 3856285"/>
              <a:gd name="connsiteY32" fmla="*/ 389769 h 4150245"/>
              <a:gd name="connsiteX33" fmla="*/ 1844369 w 3856285"/>
              <a:gd name="connsiteY33" fmla="*/ 1709 h 4150245"/>
              <a:gd name="connsiteX34" fmla="*/ 1971106 w 3856285"/>
              <a:gd name="connsiteY34" fmla="*/ 9839 h 4150245"/>
              <a:gd name="connsiteX35" fmla="*/ 1962838 w 3856285"/>
              <a:gd name="connsiteY35" fmla="*/ 42876 h 4150245"/>
              <a:gd name="connsiteX36" fmla="*/ 2012448 w 3856285"/>
              <a:gd name="connsiteY36" fmla="*/ 42876 h 4150245"/>
              <a:gd name="connsiteX37" fmla="*/ 2012448 w 3856285"/>
              <a:gd name="connsiteY37" fmla="*/ 34617 h 4150245"/>
              <a:gd name="connsiteX38" fmla="*/ 2053790 w 3856285"/>
              <a:gd name="connsiteY38" fmla="*/ 67654 h 4150245"/>
              <a:gd name="connsiteX39" fmla="*/ 2086863 w 3856285"/>
              <a:gd name="connsiteY39" fmla="*/ 59395 h 4150245"/>
              <a:gd name="connsiteX40" fmla="*/ 2227425 w 3856285"/>
              <a:gd name="connsiteY40" fmla="*/ 125470 h 4150245"/>
              <a:gd name="connsiteX41" fmla="*/ 2268766 w 3856285"/>
              <a:gd name="connsiteY41" fmla="*/ 141989 h 4150245"/>
              <a:gd name="connsiteX42" fmla="*/ 2285303 w 3856285"/>
              <a:gd name="connsiteY42" fmla="*/ 158507 h 4150245"/>
              <a:gd name="connsiteX43" fmla="*/ 2301840 w 3856285"/>
              <a:gd name="connsiteY43" fmla="*/ 125470 h 4150245"/>
              <a:gd name="connsiteX44" fmla="*/ 2376254 w 3856285"/>
              <a:gd name="connsiteY44" fmla="*/ 232842 h 4150245"/>
              <a:gd name="connsiteX45" fmla="*/ 2442401 w 3856285"/>
              <a:gd name="connsiteY45" fmla="*/ 224582 h 4150245"/>
              <a:gd name="connsiteX46" fmla="*/ 2359718 w 3856285"/>
              <a:gd name="connsiteY46" fmla="*/ 175026 h 4150245"/>
              <a:gd name="connsiteX47" fmla="*/ 2409328 w 3856285"/>
              <a:gd name="connsiteY47" fmla="*/ 175026 h 4150245"/>
              <a:gd name="connsiteX48" fmla="*/ 2533353 w 3856285"/>
              <a:gd name="connsiteY48" fmla="*/ 232842 h 4150245"/>
              <a:gd name="connsiteX49" fmla="*/ 2715256 w 3856285"/>
              <a:gd name="connsiteY49" fmla="*/ 323694 h 4150245"/>
              <a:gd name="connsiteX50" fmla="*/ 2955037 w 3856285"/>
              <a:gd name="connsiteY50" fmla="*/ 431066 h 4150245"/>
              <a:gd name="connsiteX51" fmla="*/ 3203087 w 3856285"/>
              <a:gd name="connsiteY51" fmla="*/ 587994 h 4150245"/>
              <a:gd name="connsiteX52" fmla="*/ 3269234 w 3856285"/>
              <a:gd name="connsiteY52" fmla="*/ 637550 h 4150245"/>
              <a:gd name="connsiteX53" fmla="*/ 3318844 w 3856285"/>
              <a:gd name="connsiteY53" fmla="*/ 678847 h 4150245"/>
              <a:gd name="connsiteX54" fmla="*/ 3318844 w 3856285"/>
              <a:gd name="connsiteY54" fmla="*/ 687106 h 4150245"/>
              <a:gd name="connsiteX55" fmla="*/ 3475942 w 3856285"/>
              <a:gd name="connsiteY55" fmla="*/ 868812 h 4150245"/>
              <a:gd name="connsiteX56" fmla="*/ 3641309 w 3856285"/>
              <a:gd name="connsiteY56" fmla="*/ 1075296 h 4150245"/>
              <a:gd name="connsiteX57" fmla="*/ 3765334 w 3856285"/>
              <a:gd name="connsiteY57" fmla="*/ 1356114 h 4150245"/>
              <a:gd name="connsiteX58" fmla="*/ 3773602 w 3856285"/>
              <a:gd name="connsiteY58" fmla="*/ 1356114 h 4150245"/>
              <a:gd name="connsiteX59" fmla="*/ 3790139 w 3856285"/>
              <a:gd name="connsiteY59" fmla="*/ 1480004 h 4150245"/>
              <a:gd name="connsiteX60" fmla="*/ 3823212 w 3856285"/>
              <a:gd name="connsiteY60" fmla="*/ 1603894 h 4150245"/>
              <a:gd name="connsiteX61" fmla="*/ 3839748 w 3856285"/>
              <a:gd name="connsiteY61" fmla="*/ 1802119 h 4150245"/>
              <a:gd name="connsiteX62" fmla="*/ 3856285 w 3856285"/>
              <a:gd name="connsiteY62" fmla="*/ 1926009 h 4150245"/>
              <a:gd name="connsiteX63" fmla="*/ 3856285 w 3856285"/>
              <a:gd name="connsiteY63" fmla="*/ 2008603 h 4150245"/>
              <a:gd name="connsiteX64" fmla="*/ 3831480 w 3856285"/>
              <a:gd name="connsiteY64" fmla="*/ 2190308 h 4150245"/>
              <a:gd name="connsiteX65" fmla="*/ 3823212 w 3856285"/>
              <a:gd name="connsiteY65" fmla="*/ 2330717 h 4150245"/>
              <a:gd name="connsiteX66" fmla="*/ 3765334 w 3856285"/>
              <a:gd name="connsiteY66" fmla="*/ 2553720 h 4150245"/>
              <a:gd name="connsiteX67" fmla="*/ 3757065 w 3856285"/>
              <a:gd name="connsiteY67" fmla="*/ 2586757 h 4150245"/>
              <a:gd name="connsiteX68" fmla="*/ 3699187 w 3856285"/>
              <a:gd name="connsiteY68" fmla="*/ 2718907 h 4150245"/>
              <a:gd name="connsiteX69" fmla="*/ 3624772 w 3856285"/>
              <a:gd name="connsiteY69" fmla="*/ 2826279 h 4150245"/>
              <a:gd name="connsiteX70" fmla="*/ 3533820 w 3856285"/>
              <a:gd name="connsiteY70" fmla="*/ 3041022 h 4150245"/>
              <a:gd name="connsiteX71" fmla="*/ 3500747 w 3856285"/>
              <a:gd name="connsiteY71" fmla="*/ 3032763 h 4150245"/>
              <a:gd name="connsiteX72" fmla="*/ 3442869 w 3856285"/>
              <a:gd name="connsiteY72" fmla="*/ 3181431 h 4150245"/>
              <a:gd name="connsiteX73" fmla="*/ 3294039 w 3856285"/>
              <a:gd name="connsiteY73" fmla="*/ 3354877 h 4150245"/>
              <a:gd name="connsiteX74" fmla="*/ 2789671 w 3856285"/>
              <a:gd name="connsiteY74" fmla="*/ 3776104 h 4150245"/>
              <a:gd name="connsiteX75" fmla="*/ 2723524 w 3856285"/>
              <a:gd name="connsiteY75" fmla="*/ 3833920 h 4150245"/>
              <a:gd name="connsiteX76" fmla="*/ 2582963 w 3856285"/>
              <a:gd name="connsiteY76" fmla="*/ 3916513 h 4150245"/>
              <a:gd name="connsiteX77" fmla="*/ 2533353 w 3856285"/>
              <a:gd name="connsiteY77" fmla="*/ 3916513 h 4150245"/>
              <a:gd name="connsiteX78" fmla="*/ 2541621 w 3856285"/>
              <a:gd name="connsiteY78" fmla="*/ 3933032 h 4150245"/>
              <a:gd name="connsiteX79" fmla="*/ 2392791 w 3856285"/>
              <a:gd name="connsiteY79" fmla="*/ 4007366 h 4150245"/>
              <a:gd name="connsiteX80" fmla="*/ 2376254 w 3856285"/>
              <a:gd name="connsiteY80" fmla="*/ 3990848 h 4150245"/>
              <a:gd name="connsiteX81" fmla="*/ 2401059 w 3856285"/>
              <a:gd name="connsiteY81" fmla="*/ 3966070 h 4150245"/>
              <a:gd name="connsiteX82" fmla="*/ 2326645 w 3856285"/>
              <a:gd name="connsiteY82" fmla="*/ 3990848 h 4150245"/>
              <a:gd name="connsiteX83" fmla="*/ 2326645 w 3856285"/>
              <a:gd name="connsiteY83" fmla="*/ 4007366 h 4150245"/>
              <a:gd name="connsiteX84" fmla="*/ 2260498 w 3856285"/>
              <a:gd name="connsiteY84" fmla="*/ 4032144 h 4150245"/>
              <a:gd name="connsiteX85" fmla="*/ 2310108 w 3856285"/>
              <a:gd name="connsiteY85" fmla="*/ 3999107 h 4150245"/>
              <a:gd name="connsiteX86" fmla="*/ 2210888 w 3856285"/>
              <a:gd name="connsiteY86" fmla="*/ 4007366 h 4150245"/>
              <a:gd name="connsiteX87" fmla="*/ 2169546 w 3856285"/>
              <a:gd name="connsiteY87" fmla="*/ 4040404 h 4150245"/>
              <a:gd name="connsiteX88" fmla="*/ 2037253 w 3856285"/>
              <a:gd name="connsiteY88" fmla="*/ 4081701 h 4150245"/>
              <a:gd name="connsiteX89" fmla="*/ 2045521 w 3856285"/>
              <a:gd name="connsiteY89" fmla="*/ 4081701 h 4150245"/>
              <a:gd name="connsiteX90" fmla="*/ 1946302 w 3856285"/>
              <a:gd name="connsiteY90" fmla="*/ 4131257 h 4150245"/>
              <a:gd name="connsiteX91" fmla="*/ 1929765 w 3856285"/>
              <a:gd name="connsiteY91" fmla="*/ 4139516 h 4150245"/>
              <a:gd name="connsiteX92" fmla="*/ 1301372 w 3856285"/>
              <a:gd name="connsiteY92" fmla="*/ 4131257 h 4150245"/>
              <a:gd name="connsiteX93" fmla="*/ 1309640 w 3856285"/>
              <a:gd name="connsiteY93" fmla="*/ 4131257 h 4150245"/>
              <a:gd name="connsiteX94" fmla="*/ 1160810 w 3856285"/>
              <a:gd name="connsiteY94" fmla="*/ 4114738 h 4150245"/>
              <a:gd name="connsiteX95" fmla="*/ 1061590 w 3856285"/>
              <a:gd name="connsiteY95" fmla="*/ 4065182 h 4150245"/>
              <a:gd name="connsiteX96" fmla="*/ 945834 w 3856285"/>
              <a:gd name="connsiteY96" fmla="*/ 4065182 h 4150245"/>
              <a:gd name="connsiteX97" fmla="*/ 838346 w 3856285"/>
              <a:gd name="connsiteY97" fmla="*/ 4007366 h 4150245"/>
              <a:gd name="connsiteX98" fmla="*/ 722589 w 3856285"/>
              <a:gd name="connsiteY98" fmla="*/ 3957810 h 4150245"/>
              <a:gd name="connsiteX99" fmla="*/ 706052 w 3856285"/>
              <a:gd name="connsiteY99" fmla="*/ 3924773 h 4150245"/>
              <a:gd name="connsiteX100" fmla="*/ 689516 w 3856285"/>
              <a:gd name="connsiteY100" fmla="*/ 3957810 h 4150245"/>
              <a:gd name="connsiteX101" fmla="*/ 672979 w 3856285"/>
              <a:gd name="connsiteY101" fmla="*/ 3924773 h 4150245"/>
              <a:gd name="connsiteX102" fmla="*/ 664711 w 3856285"/>
              <a:gd name="connsiteY102" fmla="*/ 3933032 h 4150245"/>
              <a:gd name="connsiteX103" fmla="*/ 515881 w 3856285"/>
              <a:gd name="connsiteY103" fmla="*/ 3833920 h 4150245"/>
              <a:gd name="connsiteX104" fmla="*/ 623369 w 3856285"/>
              <a:gd name="connsiteY104" fmla="*/ 3875217 h 4150245"/>
              <a:gd name="connsiteX105" fmla="*/ 639906 w 3856285"/>
              <a:gd name="connsiteY105" fmla="*/ 3908254 h 4150245"/>
              <a:gd name="connsiteX106" fmla="*/ 648174 w 3856285"/>
              <a:gd name="connsiteY106" fmla="*/ 3891735 h 4150245"/>
              <a:gd name="connsiteX107" fmla="*/ 689516 w 3856285"/>
              <a:gd name="connsiteY107" fmla="*/ 3916513 h 4150245"/>
              <a:gd name="connsiteX108" fmla="*/ 722589 w 3856285"/>
              <a:gd name="connsiteY108" fmla="*/ 3875217 h 4150245"/>
              <a:gd name="connsiteX109" fmla="*/ 532418 w 3856285"/>
              <a:gd name="connsiteY109" fmla="*/ 3718289 h 4150245"/>
              <a:gd name="connsiteX110" fmla="*/ 466271 w 3856285"/>
              <a:gd name="connsiteY110" fmla="*/ 3652214 h 4150245"/>
              <a:gd name="connsiteX111" fmla="*/ 400124 w 3856285"/>
              <a:gd name="connsiteY111" fmla="*/ 3635695 h 4150245"/>
              <a:gd name="connsiteX112" fmla="*/ 408393 w 3856285"/>
              <a:gd name="connsiteY112" fmla="*/ 3619177 h 4150245"/>
              <a:gd name="connsiteX113" fmla="*/ 325709 w 3856285"/>
              <a:gd name="connsiteY113" fmla="*/ 3553102 h 4150245"/>
              <a:gd name="connsiteX114" fmla="*/ 342246 w 3856285"/>
              <a:gd name="connsiteY114" fmla="*/ 3561361 h 4150245"/>
              <a:gd name="connsiteX115" fmla="*/ 350514 w 3856285"/>
              <a:gd name="connsiteY115" fmla="*/ 3553102 h 4150245"/>
              <a:gd name="connsiteX116" fmla="*/ 218221 w 3856285"/>
              <a:gd name="connsiteY116" fmla="*/ 3462249 h 4150245"/>
              <a:gd name="connsiteX117" fmla="*/ 226490 w 3856285"/>
              <a:gd name="connsiteY117" fmla="*/ 3453990 h 4150245"/>
              <a:gd name="connsiteX118" fmla="*/ 209953 w 3856285"/>
              <a:gd name="connsiteY118" fmla="*/ 3437471 h 4150245"/>
              <a:gd name="connsiteX119" fmla="*/ 201685 w 3856285"/>
              <a:gd name="connsiteY119" fmla="*/ 3445730 h 4150245"/>
              <a:gd name="connsiteX120" fmla="*/ 199617 w 3856285"/>
              <a:gd name="connsiteY120" fmla="*/ 3443665 h 4150245"/>
              <a:gd name="connsiteX121" fmla="*/ 190109 w 3856285"/>
              <a:gd name="connsiteY121" fmla="*/ 3434167 h 4150245"/>
              <a:gd name="connsiteX122" fmla="*/ 193416 w 3856285"/>
              <a:gd name="connsiteY122" fmla="*/ 3429212 h 4150245"/>
              <a:gd name="connsiteX123" fmla="*/ 193416 w 3856285"/>
              <a:gd name="connsiteY123" fmla="*/ 3379655 h 4150245"/>
              <a:gd name="connsiteX124" fmla="*/ 127269 w 3856285"/>
              <a:gd name="connsiteY124" fmla="*/ 3338359 h 4150245"/>
              <a:gd name="connsiteX125" fmla="*/ 110733 w 3856285"/>
              <a:gd name="connsiteY125" fmla="*/ 3346618 h 4150245"/>
              <a:gd name="connsiteX126" fmla="*/ 135538 w 3856285"/>
              <a:gd name="connsiteY126" fmla="*/ 3305321 h 4150245"/>
              <a:gd name="connsiteX127" fmla="*/ 284368 w 3856285"/>
              <a:gd name="connsiteY127" fmla="*/ 3412693 h 4150245"/>
              <a:gd name="connsiteX128" fmla="*/ 342246 w 3856285"/>
              <a:gd name="connsiteY128" fmla="*/ 3429212 h 4150245"/>
              <a:gd name="connsiteX129" fmla="*/ 358783 w 3856285"/>
              <a:gd name="connsiteY129" fmla="*/ 3445730 h 4150245"/>
              <a:gd name="connsiteX130" fmla="*/ 375319 w 3856285"/>
              <a:gd name="connsiteY130" fmla="*/ 3495286 h 4150245"/>
              <a:gd name="connsiteX131" fmla="*/ 433198 w 3856285"/>
              <a:gd name="connsiteY131" fmla="*/ 3520064 h 4150245"/>
              <a:gd name="connsiteX132" fmla="*/ 358783 w 3856285"/>
              <a:gd name="connsiteY132" fmla="*/ 3536583 h 4150245"/>
              <a:gd name="connsiteX133" fmla="*/ 474539 w 3856285"/>
              <a:gd name="connsiteY133" fmla="*/ 3660474 h 4150245"/>
              <a:gd name="connsiteX134" fmla="*/ 582027 w 3856285"/>
              <a:gd name="connsiteY134" fmla="*/ 3718289 h 4150245"/>
              <a:gd name="connsiteX135" fmla="*/ 788736 w 3856285"/>
              <a:gd name="connsiteY135" fmla="*/ 3850439 h 4150245"/>
              <a:gd name="connsiteX136" fmla="*/ 797004 w 3856285"/>
              <a:gd name="connsiteY136" fmla="*/ 3866957 h 4150245"/>
              <a:gd name="connsiteX137" fmla="*/ 912761 w 3856285"/>
              <a:gd name="connsiteY137" fmla="*/ 3891735 h 4150245"/>
              <a:gd name="connsiteX138" fmla="*/ 1532885 w 3856285"/>
              <a:gd name="connsiteY138" fmla="*/ 4023885 h 4150245"/>
              <a:gd name="connsiteX139" fmla="*/ 1565958 w 3856285"/>
              <a:gd name="connsiteY139" fmla="*/ 4015626 h 4150245"/>
              <a:gd name="connsiteX140" fmla="*/ 1656910 w 3856285"/>
              <a:gd name="connsiteY140" fmla="*/ 4015626 h 4150245"/>
              <a:gd name="connsiteX141" fmla="*/ 1698252 w 3856285"/>
              <a:gd name="connsiteY141" fmla="*/ 3974329 h 4150245"/>
              <a:gd name="connsiteX142" fmla="*/ 1756130 w 3856285"/>
              <a:gd name="connsiteY142" fmla="*/ 4007366 h 4150245"/>
              <a:gd name="connsiteX143" fmla="*/ 1739593 w 3856285"/>
              <a:gd name="connsiteY143" fmla="*/ 3957810 h 4150245"/>
              <a:gd name="connsiteX144" fmla="*/ 1772667 w 3856285"/>
              <a:gd name="connsiteY144" fmla="*/ 3990848 h 4150245"/>
              <a:gd name="connsiteX145" fmla="*/ 1888423 w 3856285"/>
              <a:gd name="connsiteY145" fmla="*/ 3957810 h 4150245"/>
              <a:gd name="connsiteX146" fmla="*/ 1888423 w 3856285"/>
              <a:gd name="connsiteY146" fmla="*/ 3941292 h 4150245"/>
              <a:gd name="connsiteX147" fmla="*/ 1954570 w 3856285"/>
              <a:gd name="connsiteY147" fmla="*/ 3941292 h 4150245"/>
              <a:gd name="connsiteX148" fmla="*/ 2012448 w 3856285"/>
              <a:gd name="connsiteY148" fmla="*/ 3899995 h 4150245"/>
              <a:gd name="connsiteX149" fmla="*/ 2062058 w 3856285"/>
              <a:gd name="connsiteY149" fmla="*/ 3924773 h 4150245"/>
              <a:gd name="connsiteX150" fmla="*/ 2177815 w 3856285"/>
              <a:gd name="connsiteY150" fmla="*/ 3899995 h 4150245"/>
              <a:gd name="connsiteX151" fmla="*/ 2227425 w 3856285"/>
              <a:gd name="connsiteY151" fmla="*/ 3858698 h 4150245"/>
              <a:gd name="connsiteX152" fmla="*/ 2301840 w 3856285"/>
              <a:gd name="connsiteY152" fmla="*/ 3833920 h 4150245"/>
              <a:gd name="connsiteX153" fmla="*/ 2367986 w 3856285"/>
              <a:gd name="connsiteY153" fmla="*/ 3817401 h 4150245"/>
              <a:gd name="connsiteX154" fmla="*/ 2425864 w 3856285"/>
              <a:gd name="connsiteY154" fmla="*/ 3751326 h 4150245"/>
              <a:gd name="connsiteX155" fmla="*/ 2483743 w 3856285"/>
              <a:gd name="connsiteY155" fmla="*/ 3718289 h 4150245"/>
              <a:gd name="connsiteX156" fmla="*/ 2450669 w 3856285"/>
              <a:gd name="connsiteY156" fmla="*/ 3701770 h 4150245"/>
              <a:gd name="connsiteX157" fmla="*/ 2442401 w 3856285"/>
              <a:gd name="connsiteY157" fmla="*/ 3710030 h 4150245"/>
              <a:gd name="connsiteX158" fmla="*/ 2425864 w 3856285"/>
              <a:gd name="connsiteY158" fmla="*/ 3676992 h 4150245"/>
              <a:gd name="connsiteX159" fmla="*/ 2492011 w 3856285"/>
              <a:gd name="connsiteY159" fmla="*/ 3635695 h 4150245"/>
              <a:gd name="connsiteX160" fmla="*/ 2425864 w 3856285"/>
              <a:gd name="connsiteY160" fmla="*/ 3635695 h 4150245"/>
              <a:gd name="connsiteX161" fmla="*/ 2425864 w 3856285"/>
              <a:gd name="connsiteY161" fmla="*/ 3594399 h 4150245"/>
              <a:gd name="connsiteX162" fmla="*/ 2351450 w 3856285"/>
              <a:gd name="connsiteY162" fmla="*/ 3610917 h 4150245"/>
              <a:gd name="connsiteX163" fmla="*/ 2045521 w 3856285"/>
              <a:gd name="connsiteY163" fmla="*/ 3718289 h 4150245"/>
              <a:gd name="connsiteX164" fmla="*/ 1987643 w 3856285"/>
              <a:gd name="connsiteY164" fmla="*/ 3718289 h 4150245"/>
              <a:gd name="connsiteX165" fmla="*/ 1962838 w 3856285"/>
              <a:gd name="connsiteY165" fmla="*/ 3743067 h 4150245"/>
              <a:gd name="connsiteX166" fmla="*/ 1962838 w 3856285"/>
              <a:gd name="connsiteY166" fmla="*/ 3726548 h 4150245"/>
              <a:gd name="connsiteX167" fmla="*/ 1904960 w 3856285"/>
              <a:gd name="connsiteY167" fmla="*/ 3718289 h 4150245"/>
              <a:gd name="connsiteX168" fmla="*/ 1896692 w 3856285"/>
              <a:gd name="connsiteY168" fmla="*/ 3718289 h 4150245"/>
              <a:gd name="connsiteX169" fmla="*/ 1880155 w 3856285"/>
              <a:gd name="connsiteY169" fmla="*/ 3726548 h 4150245"/>
              <a:gd name="connsiteX170" fmla="*/ 1822277 w 3856285"/>
              <a:gd name="connsiteY170" fmla="*/ 3776104 h 4150245"/>
              <a:gd name="connsiteX171" fmla="*/ 1814008 w 3856285"/>
              <a:gd name="connsiteY171" fmla="*/ 3718289 h 4150245"/>
              <a:gd name="connsiteX172" fmla="*/ 1756130 w 3856285"/>
              <a:gd name="connsiteY172" fmla="*/ 3734808 h 4150245"/>
              <a:gd name="connsiteX173" fmla="*/ 1772667 w 3856285"/>
              <a:gd name="connsiteY173" fmla="*/ 3743067 h 4150245"/>
              <a:gd name="connsiteX174" fmla="*/ 1772667 w 3856285"/>
              <a:gd name="connsiteY174" fmla="*/ 3751326 h 4150245"/>
              <a:gd name="connsiteX175" fmla="*/ 1739593 w 3856285"/>
              <a:gd name="connsiteY175" fmla="*/ 3726548 h 4150245"/>
              <a:gd name="connsiteX176" fmla="*/ 1458470 w 3856285"/>
              <a:gd name="connsiteY176" fmla="*/ 3718289 h 4150245"/>
              <a:gd name="connsiteX177" fmla="*/ 1450202 w 3856285"/>
              <a:gd name="connsiteY177" fmla="*/ 3751326 h 4150245"/>
              <a:gd name="connsiteX178" fmla="*/ 1408860 w 3856285"/>
              <a:gd name="connsiteY178" fmla="*/ 3734808 h 4150245"/>
              <a:gd name="connsiteX179" fmla="*/ 1433665 w 3856285"/>
              <a:gd name="connsiteY179" fmla="*/ 3718289 h 4150245"/>
              <a:gd name="connsiteX180" fmla="*/ 1293104 w 3856285"/>
              <a:gd name="connsiteY180" fmla="*/ 3693511 h 4150245"/>
              <a:gd name="connsiteX181" fmla="*/ 1020249 w 3856285"/>
              <a:gd name="connsiteY181" fmla="*/ 3602658 h 4150245"/>
              <a:gd name="connsiteX182" fmla="*/ 987176 w 3856285"/>
              <a:gd name="connsiteY182" fmla="*/ 3569621 h 4150245"/>
              <a:gd name="connsiteX183" fmla="*/ 987176 w 3856285"/>
              <a:gd name="connsiteY183" fmla="*/ 3586139 h 4150245"/>
              <a:gd name="connsiteX184" fmla="*/ 739126 w 3856285"/>
              <a:gd name="connsiteY184" fmla="*/ 3387915 h 4150245"/>
              <a:gd name="connsiteX185" fmla="*/ 772199 w 3856285"/>
              <a:gd name="connsiteY185" fmla="*/ 3363137 h 4150245"/>
              <a:gd name="connsiteX186" fmla="*/ 689516 w 3856285"/>
              <a:gd name="connsiteY186" fmla="*/ 3272284 h 4150245"/>
              <a:gd name="connsiteX187" fmla="*/ 689516 w 3856285"/>
              <a:gd name="connsiteY187" fmla="*/ 3280543 h 4150245"/>
              <a:gd name="connsiteX188" fmla="*/ 623369 w 3856285"/>
              <a:gd name="connsiteY188" fmla="*/ 3230987 h 4150245"/>
              <a:gd name="connsiteX189" fmla="*/ 582027 w 3856285"/>
              <a:gd name="connsiteY189" fmla="*/ 3189690 h 4150245"/>
              <a:gd name="connsiteX190" fmla="*/ 416661 w 3856285"/>
              <a:gd name="connsiteY190" fmla="*/ 2991466 h 4150245"/>
              <a:gd name="connsiteX191" fmla="*/ 292636 w 3856285"/>
              <a:gd name="connsiteY191" fmla="*/ 2842797 h 4150245"/>
              <a:gd name="connsiteX192" fmla="*/ 143806 w 3856285"/>
              <a:gd name="connsiteY192" fmla="*/ 2479386 h 4150245"/>
              <a:gd name="connsiteX193" fmla="*/ 119001 w 3856285"/>
              <a:gd name="connsiteY193" fmla="*/ 2281161 h 4150245"/>
              <a:gd name="connsiteX194" fmla="*/ 77659 w 3856285"/>
              <a:gd name="connsiteY194" fmla="*/ 2124234 h 4150245"/>
              <a:gd name="connsiteX195" fmla="*/ 77659 w 3856285"/>
              <a:gd name="connsiteY195" fmla="*/ 2074677 h 4150245"/>
              <a:gd name="connsiteX196" fmla="*/ 77659 w 3856285"/>
              <a:gd name="connsiteY196" fmla="*/ 2082937 h 4150245"/>
              <a:gd name="connsiteX197" fmla="*/ 61123 w 3856285"/>
              <a:gd name="connsiteY197" fmla="*/ 2082937 h 4150245"/>
              <a:gd name="connsiteX198" fmla="*/ 110733 w 3856285"/>
              <a:gd name="connsiteY198" fmla="*/ 1950787 h 4150245"/>
              <a:gd name="connsiteX199" fmla="*/ 152074 w 3856285"/>
              <a:gd name="connsiteY199" fmla="*/ 1628672 h 4150245"/>
              <a:gd name="connsiteX200" fmla="*/ 193416 w 3856285"/>
              <a:gd name="connsiteY200" fmla="*/ 1446967 h 4150245"/>
              <a:gd name="connsiteX201" fmla="*/ 119001 w 3856285"/>
              <a:gd name="connsiteY201" fmla="*/ 1546079 h 4150245"/>
              <a:gd name="connsiteX202" fmla="*/ 102464 w 3856285"/>
              <a:gd name="connsiteY202" fmla="*/ 1496523 h 4150245"/>
              <a:gd name="connsiteX203" fmla="*/ 19781 w 3856285"/>
              <a:gd name="connsiteY203" fmla="*/ 1711266 h 4150245"/>
              <a:gd name="connsiteX204" fmla="*/ 3245 w 3856285"/>
              <a:gd name="connsiteY204" fmla="*/ 1645191 h 4150245"/>
              <a:gd name="connsiteX205" fmla="*/ 11513 w 3856285"/>
              <a:gd name="connsiteY205" fmla="*/ 1645191 h 4150245"/>
              <a:gd name="connsiteX206" fmla="*/ 77659 w 3856285"/>
              <a:gd name="connsiteY206" fmla="*/ 1438707 h 4150245"/>
              <a:gd name="connsiteX207" fmla="*/ 110733 w 3856285"/>
              <a:gd name="connsiteY207" fmla="*/ 1413929 h 4150245"/>
              <a:gd name="connsiteX208" fmla="*/ 127269 w 3856285"/>
              <a:gd name="connsiteY208" fmla="*/ 1430448 h 4150245"/>
              <a:gd name="connsiteX209" fmla="*/ 234758 w 3856285"/>
              <a:gd name="connsiteY209" fmla="*/ 1190927 h 4150245"/>
              <a:gd name="connsiteX210" fmla="*/ 209953 w 3856285"/>
              <a:gd name="connsiteY210" fmla="*/ 1050518 h 4150245"/>
              <a:gd name="connsiteX211" fmla="*/ 218221 w 3856285"/>
              <a:gd name="connsiteY211" fmla="*/ 1083555 h 4150245"/>
              <a:gd name="connsiteX212" fmla="*/ 226490 w 3856285"/>
              <a:gd name="connsiteY212" fmla="*/ 1017480 h 4150245"/>
              <a:gd name="connsiteX213" fmla="*/ 267831 w 3856285"/>
              <a:gd name="connsiteY213" fmla="*/ 984443 h 4150245"/>
              <a:gd name="connsiteX214" fmla="*/ 284368 w 3856285"/>
              <a:gd name="connsiteY214" fmla="*/ 844034 h 4150245"/>
              <a:gd name="connsiteX215" fmla="*/ 243026 w 3856285"/>
              <a:gd name="connsiteY215" fmla="*/ 885330 h 4150245"/>
              <a:gd name="connsiteX216" fmla="*/ 309173 w 3856285"/>
              <a:gd name="connsiteY216" fmla="*/ 819256 h 4150245"/>
              <a:gd name="connsiteX217" fmla="*/ 317441 w 3856285"/>
              <a:gd name="connsiteY217" fmla="*/ 786218 h 4150245"/>
              <a:gd name="connsiteX218" fmla="*/ 358783 w 3856285"/>
              <a:gd name="connsiteY218" fmla="*/ 711884 h 4150245"/>
              <a:gd name="connsiteX219" fmla="*/ 606832 w 3856285"/>
              <a:gd name="connsiteY219" fmla="*/ 472363 h 4150245"/>
              <a:gd name="connsiteX220" fmla="*/ 582027 w 3856285"/>
              <a:gd name="connsiteY220" fmla="*/ 455844 h 4150245"/>
              <a:gd name="connsiteX221" fmla="*/ 639906 w 3856285"/>
              <a:gd name="connsiteY221" fmla="*/ 431066 h 4150245"/>
              <a:gd name="connsiteX222" fmla="*/ 614067 w 3856285"/>
              <a:gd name="connsiteY222" fmla="*/ 421774 h 4150245"/>
              <a:gd name="connsiteX223" fmla="*/ 601986 w 3856285"/>
              <a:gd name="connsiteY223" fmla="*/ 425857 h 4150245"/>
              <a:gd name="connsiteX224" fmla="*/ 617556 w 3856285"/>
              <a:gd name="connsiteY224" fmla="*/ 402158 h 4150245"/>
              <a:gd name="connsiteX225" fmla="*/ 697784 w 3856285"/>
              <a:gd name="connsiteY225" fmla="*/ 364991 h 4150245"/>
              <a:gd name="connsiteX226" fmla="*/ 714321 w 3856285"/>
              <a:gd name="connsiteY226" fmla="*/ 389769 h 4150245"/>
              <a:gd name="connsiteX227" fmla="*/ 739126 w 3856285"/>
              <a:gd name="connsiteY227" fmla="*/ 364991 h 4150245"/>
              <a:gd name="connsiteX228" fmla="*/ 1086395 w 3856285"/>
              <a:gd name="connsiteY228" fmla="*/ 166767 h 4150245"/>
              <a:gd name="connsiteX229" fmla="*/ 1359250 w 3856285"/>
              <a:gd name="connsiteY229" fmla="*/ 75914 h 4150245"/>
              <a:gd name="connsiteX230" fmla="*/ 1508080 w 3856285"/>
              <a:gd name="connsiteY230" fmla="*/ 34617 h 4150245"/>
              <a:gd name="connsiteX231" fmla="*/ 1805740 w 3856285"/>
              <a:gd name="connsiteY231" fmla="*/ 26358 h 4150245"/>
              <a:gd name="connsiteX232" fmla="*/ 1844369 w 3856285"/>
              <a:gd name="connsiteY232" fmla="*/ 1709 h 415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856285" h="4150244">
                <a:moveTo>
                  <a:pt x="185148" y="3429212"/>
                </a:moveTo>
                <a:lnTo>
                  <a:pt x="190109" y="3434167"/>
                </a:lnTo>
                <a:lnTo>
                  <a:pt x="189282" y="3435406"/>
                </a:lnTo>
                <a:cubicBezTo>
                  <a:pt x="187215" y="3435406"/>
                  <a:pt x="185148" y="3433342"/>
                  <a:pt x="185148" y="3429212"/>
                </a:cubicBezTo>
                <a:close/>
                <a:moveTo>
                  <a:pt x="601986" y="425857"/>
                </a:moveTo>
                <a:lnTo>
                  <a:pt x="598564" y="431066"/>
                </a:lnTo>
                <a:lnTo>
                  <a:pt x="596827" y="427595"/>
                </a:lnTo>
                <a:lnTo>
                  <a:pt x="596885" y="427582"/>
                </a:lnTo>
                <a:close/>
                <a:moveTo>
                  <a:pt x="582027" y="389769"/>
                </a:moveTo>
                <a:cubicBezTo>
                  <a:pt x="582027" y="389769"/>
                  <a:pt x="582027" y="389769"/>
                  <a:pt x="590296" y="406288"/>
                </a:cubicBezTo>
                <a:cubicBezTo>
                  <a:pt x="590296" y="406288"/>
                  <a:pt x="590296" y="406288"/>
                  <a:pt x="590296" y="414547"/>
                </a:cubicBezTo>
                <a:cubicBezTo>
                  <a:pt x="590296" y="414547"/>
                  <a:pt x="590296" y="414547"/>
                  <a:pt x="591329" y="416612"/>
                </a:cubicBezTo>
                <a:lnTo>
                  <a:pt x="596827" y="427595"/>
                </a:lnTo>
                <a:lnTo>
                  <a:pt x="582027" y="431066"/>
                </a:lnTo>
                <a:cubicBezTo>
                  <a:pt x="548954" y="472363"/>
                  <a:pt x="474539" y="464103"/>
                  <a:pt x="458002" y="530178"/>
                </a:cubicBezTo>
                <a:cubicBezTo>
                  <a:pt x="441466" y="546697"/>
                  <a:pt x="375319" y="563216"/>
                  <a:pt x="383588" y="604512"/>
                </a:cubicBezTo>
                <a:cubicBezTo>
                  <a:pt x="325709" y="587994"/>
                  <a:pt x="300904" y="670587"/>
                  <a:pt x="259563" y="687106"/>
                </a:cubicBezTo>
                <a:cubicBezTo>
                  <a:pt x="243026" y="629290"/>
                  <a:pt x="342246" y="645809"/>
                  <a:pt x="333978" y="579734"/>
                </a:cubicBezTo>
                <a:cubicBezTo>
                  <a:pt x="309173" y="587994"/>
                  <a:pt x="276099" y="554956"/>
                  <a:pt x="267831" y="596253"/>
                </a:cubicBezTo>
                <a:cubicBezTo>
                  <a:pt x="251294" y="612772"/>
                  <a:pt x="226490" y="629290"/>
                  <a:pt x="209953" y="612772"/>
                </a:cubicBezTo>
                <a:cubicBezTo>
                  <a:pt x="209953" y="612772"/>
                  <a:pt x="209953" y="612772"/>
                  <a:pt x="243026" y="571475"/>
                </a:cubicBezTo>
                <a:cubicBezTo>
                  <a:pt x="243026" y="571475"/>
                  <a:pt x="243026" y="571475"/>
                  <a:pt x="259563" y="587994"/>
                </a:cubicBezTo>
                <a:cubicBezTo>
                  <a:pt x="259563" y="587994"/>
                  <a:pt x="259563" y="587994"/>
                  <a:pt x="300904" y="530178"/>
                </a:cubicBezTo>
                <a:cubicBezTo>
                  <a:pt x="300904" y="530178"/>
                  <a:pt x="300904" y="530178"/>
                  <a:pt x="309173" y="546697"/>
                </a:cubicBezTo>
                <a:cubicBezTo>
                  <a:pt x="333978" y="538438"/>
                  <a:pt x="342246" y="505400"/>
                  <a:pt x="367051" y="513660"/>
                </a:cubicBezTo>
                <a:cubicBezTo>
                  <a:pt x="367051" y="513660"/>
                  <a:pt x="367051" y="513660"/>
                  <a:pt x="375319" y="513660"/>
                </a:cubicBezTo>
                <a:cubicBezTo>
                  <a:pt x="342246" y="538438"/>
                  <a:pt x="358783" y="546697"/>
                  <a:pt x="350514" y="579734"/>
                </a:cubicBezTo>
                <a:cubicBezTo>
                  <a:pt x="375319" y="563216"/>
                  <a:pt x="458002" y="521919"/>
                  <a:pt x="400124" y="480622"/>
                </a:cubicBezTo>
                <a:cubicBezTo>
                  <a:pt x="449734" y="488881"/>
                  <a:pt x="441466" y="447585"/>
                  <a:pt x="482807" y="439325"/>
                </a:cubicBezTo>
                <a:cubicBezTo>
                  <a:pt x="482807" y="447585"/>
                  <a:pt x="474539" y="447585"/>
                  <a:pt x="482807" y="455844"/>
                </a:cubicBezTo>
                <a:cubicBezTo>
                  <a:pt x="482807" y="455844"/>
                  <a:pt x="482807" y="455844"/>
                  <a:pt x="491076" y="472363"/>
                </a:cubicBezTo>
                <a:cubicBezTo>
                  <a:pt x="499344" y="439325"/>
                  <a:pt x="540686" y="406288"/>
                  <a:pt x="565491" y="406288"/>
                </a:cubicBezTo>
                <a:cubicBezTo>
                  <a:pt x="565491" y="406288"/>
                  <a:pt x="565491" y="406288"/>
                  <a:pt x="582027" y="389769"/>
                </a:cubicBezTo>
                <a:close/>
                <a:moveTo>
                  <a:pt x="1844369" y="1709"/>
                </a:moveTo>
                <a:cubicBezTo>
                  <a:pt x="1884289" y="-7196"/>
                  <a:pt x="1927698" y="22228"/>
                  <a:pt x="1971106" y="9839"/>
                </a:cubicBezTo>
                <a:cubicBezTo>
                  <a:pt x="1971106" y="26358"/>
                  <a:pt x="1971106" y="34617"/>
                  <a:pt x="1962838" y="42876"/>
                </a:cubicBezTo>
                <a:cubicBezTo>
                  <a:pt x="1971106" y="51136"/>
                  <a:pt x="2004180" y="67654"/>
                  <a:pt x="2012448" y="42876"/>
                </a:cubicBezTo>
                <a:cubicBezTo>
                  <a:pt x="2012448" y="42876"/>
                  <a:pt x="2012448" y="42876"/>
                  <a:pt x="2012448" y="34617"/>
                </a:cubicBezTo>
                <a:cubicBezTo>
                  <a:pt x="2028985" y="42876"/>
                  <a:pt x="2020716" y="75914"/>
                  <a:pt x="2053790" y="67654"/>
                </a:cubicBezTo>
                <a:cubicBezTo>
                  <a:pt x="2062058" y="26358"/>
                  <a:pt x="2070326" y="75914"/>
                  <a:pt x="2086863" y="59395"/>
                </a:cubicBezTo>
                <a:cubicBezTo>
                  <a:pt x="2119936" y="100692"/>
                  <a:pt x="2177815" y="92432"/>
                  <a:pt x="2227425" y="125470"/>
                </a:cubicBezTo>
                <a:cubicBezTo>
                  <a:pt x="2260498" y="125470"/>
                  <a:pt x="2260498" y="117211"/>
                  <a:pt x="2268766" y="141989"/>
                </a:cubicBezTo>
                <a:cubicBezTo>
                  <a:pt x="2268766" y="141989"/>
                  <a:pt x="2268766" y="141989"/>
                  <a:pt x="2285303" y="158507"/>
                </a:cubicBezTo>
                <a:cubicBezTo>
                  <a:pt x="2285303" y="158507"/>
                  <a:pt x="2285303" y="158507"/>
                  <a:pt x="2301840" y="125470"/>
                </a:cubicBezTo>
                <a:cubicBezTo>
                  <a:pt x="2326645" y="150248"/>
                  <a:pt x="2318376" y="216323"/>
                  <a:pt x="2376254" y="232842"/>
                </a:cubicBezTo>
                <a:cubicBezTo>
                  <a:pt x="2376254" y="232842"/>
                  <a:pt x="2376254" y="232842"/>
                  <a:pt x="2442401" y="224582"/>
                </a:cubicBezTo>
                <a:cubicBezTo>
                  <a:pt x="2442401" y="199804"/>
                  <a:pt x="2384523" y="183285"/>
                  <a:pt x="2359718" y="175026"/>
                </a:cubicBezTo>
                <a:cubicBezTo>
                  <a:pt x="2351450" y="150248"/>
                  <a:pt x="2409328" y="216323"/>
                  <a:pt x="2409328" y="175026"/>
                </a:cubicBezTo>
                <a:cubicBezTo>
                  <a:pt x="2450669" y="191545"/>
                  <a:pt x="2508548" y="191545"/>
                  <a:pt x="2533353" y="232842"/>
                </a:cubicBezTo>
                <a:cubicBezTo>
                  <a:pt x="2591231" y="257620"/>
                  <a:pt x="2649109" y="298916"/>
                  <a:pt x="2715256" y="323694"/>
                </a:cubicBezTo>
                <a:cubicBezTo>
                  <a:pt x="2781403" y="398029"/>
                  <a:pt x="2888891" y="348472"/>
                  <a:pt x="2955037" y="431066"/>
                </a:cubicBezTo>
                <a:cubicBezTo>
                  <a:pt x="3045989" y="472363"/>
                  <a:pt x="3120404" y="554956"/>
                  <a:pt x="3203087" y="587994"/>
                </a:cubicBezTo>
                <a:cubicBezTo>
                  <a:pt x="3227892" y="612772"/>
                  <a:pt x="3244429" y="637550"/>
                  <a:pt x="3269234" y="637550"/>
                </a:cubicBezTo>
                <a:cubicBezTo>
                  <a:pt x="3269234" y="670587"/>
                  <a:pt x="3302307" y="662328"/>
                  <a:pt x="3318844" y="678847"/>
                </a:cubicBezTo>
                <a:cubicBezTo>
                  <a:pt x="3318844" y="678847"/>
                  <a:pt x="3318844" y="678847"/>
                  <a:pt x="3318844" y="687106"/>
                </a:cubicBezTo>
                <a:cubicBezTo>
                  <a:pt x="3384990" y="744921"/>
                  <a:pt x="3442869" y="794478"/>
                  <a:pt x="3475942" y="868812"/>
                </a:cubicBezTo>
                <a:cubicBezTo>
                  <a:pt x="3533820" y="893590"/>
                  <a:pt x="3583430" y="1000961"/>
                  <a:pt x="3641309" y="1075296"/>
                </a:cubicBezTo>
                <a:cubicBezTo>
                  <a:pt x="3674382" y="1166149"/>
                  <a:pt x="3740529" y="1265261"/>
                  <a:pt x="3765334" y="1356114"/>
                </a:cubicBezTo>
                <a:cubicBezTo>
                  <a:pt x="3765334" y="1356114"/>
                  <a:pt x="3765334" y="1356114"/>
                  <a:pt x="3773602" y="1356114"/>
                </a:cubicBezTo>
                <a:cubicBezTo>
                  <a:pt x="3765334" y="1413929"/>
                  <a:pt x="3806675" y="1438707"/>
                  <a:pt x="3790139" y="1480004"/>
                </a:cubicBezTo>
                <a:cubicBezTo>
                  <a:pt x="3823212" y="1513042"/>
                  <a:pt x="3806675" y="1562598"/>
                  <a:pt x="3823212" y="1603894"/>
                </a:cubicBezTo>
                <a:cubicBezTo>
                  <a:pt x="3823212" y="1669969"/>
                  <a:pt x="3831480" y="1736044"/>
                  <a:pt x="3839748" y="1802119"/>
                </a:cubicBezTo>
                <a:cubicBezTo>
                  <a:pt x="3881090" y="1843416"/>
                  <a:pt x="3823212" y="1884712"/>
                  <a:pt x="3856285" y="1926009"/>
                </a:cubicBezTo>
                <a:cubicBezTo>
                  <a:pt x="3848017" y="1959047"/>
                  <a:pt x="3856285" y="1975565"/>
                  <a:pt x="3856285" y="2008603"/>
                </a:cubicBezTo>
                <a:cubicBezTo>
                  <a:pt x="3856285" y="2008603"/>
                  <a:pt x="3856285" y="2008603"/>
                  <a:pt x="3831480" y="2190308"/>
                </a:cubicBezTo>
                <a:cubicBezTo>
                  <a:pt x="3848017" y="2239865"/>
                  <a:pt x="3831480" y="2281161"/>
                  <a:pt x="3823212" y="2330717"/>
                </a:cubicBezTo>
                <a:cubicBezTo>
                  <a:pt x="3814944" y="2413311"/>
                  <a:pt x="3765334" y="2471126"/>
                  <a:pt x="3765334" y="2553720"/>
                </a:cubicBezTo>
                <a:cubicBezTo>
                  <a:pt x="3748797" y="2545461"/>
                  <a:pt x="3765334" y="2578498"/>
                  <a:pt x="3757065" y="2586757"/>
                </a:cubicBezTo>
                <a:cubicBezTo>
                  <a:pt x="3707455" y="2611536"/>
                  <a:pt x="3715724" y="2677610"/>
                  <a:pt x="3699187" y="2718907"/>
                </a:cubicBezTo>
                <a:cubicBezTo>
                  <a:pt x="3666114" y="2751945"/>
                  <a:pt x="3666114" y="2818019"/>
                  <a:pt x="3624772" y="2826279"/>
                </a:cubicBezTo>
                <a:cubicBezTo>
                  <a:pt x="3599967" y="2908872"/>
                  <a:pt x="3550357" y="2958428"/>
                  <a:pt x="3533820" y="3041022"/>
                </a:cubicBezTo>
                <a:cubicBezTo>
                  <a:pt x="3517284" y="3041022"/>
                  <a:pt x="3509015" y="3032763"/>
                  <a:pt x="3500747" y="3032763"/>
                </a:cubicBezTo>
                <a:cubicBezTo>
                  <a:pt x="3509015" y="3107097"/>
                  <a:pt x="3401527" y="3107097"/>
                  <a:pt x="3442869" y="3181431"/>
                </a:cubicBezTo>
                <a:cubicBezTo>
                  <a:pt x="3384990" y="3230987"/>
                  <a:pt x="3335380" y="3280543"/>
                  <a:pt x="3294039" y="3354877"/>
                </a:cubicBezTo>
                <a:cubicBezTo>
                  <a:pt x="3136941" y="3503546"/>
                  <a:pt x="2979842" y="3652214"/>
                  <a:pt x="2789671" y="3776104"/>
                </a:cubicBezTo>
                <a:cubicBezTo>
                  <a:pt x="2756598" y="3759586"/>
                  <a:pt x="2748329" y="3817401"/>
                  <a:pt x="2723524" y="3833920"/>
                </a:cubicBezTo>
                <a:cubicBezTo>
                  <a:pt x="2682183" y="3858698"/>
                  <a:pt x="2624304" y="3875217"/>
                  <a:pt x="2582963" y="3916513"/>
                </a:cubicBezTo>
                <a:cubicBezTo>
                  <a:pt x="2566426" y="3924773"/>
                  <a:pt x="2558158" y="3908254"/>
                  <a:pt x="2533353" y="3916513"/>
                </a:cubicBezTo>
                <a:cubicBezTo>
                  <a:pt x="2541621" y="3924773"/>
                  <a:pt x="2541621" y="3924773"/>
                  <a:pt x="2541621" y="3933032"/>
                </a:cubicBezTo>
                <a:cubicBezTo>
                  <a:pt x="2475474" y="3957810"/>
                  <a:pt x="2458938" y="3982588"/>
                  <a:pt x="2392791" y="4007366"/>
                </a:cubicBezTo>
                <a:cubicBezTo>
                  <a:pt x="2392791" y="4007366"/>
                  <a:pt x="2392791" y="4007366"/>
                  <a:pt x="2376254" y="3990848"/>
                </a:cubicBezTo>
                <a:cubicBezTo>
                  <a:pt x="2384523" y="3982588"/>
                  <a:pt x="2401059" y="3974329"/>
                  <a:pt x="2401059" y="3966070"/>
                </a:cubicBezTo>
                <a:cubicBezTo>
                  <a:pt x="2367986" y="3933032"/>
                  <a:pt x="2351450" y="3990848"/>
                  <a:pt x="2326645" y="3990848"/>
                </a:cubicBezTo>
                <a:cubicBezTo>
                  <a:pt x="2326645" y="3990848"/>
                  <a:pt x="2326645" y="3990848"/>
                  <a:pt x="2326645" y="4007366"/>
                </a:cubicBezTo>
                <a:cubicBezTo>
                  <a:pt x="2326645" y="4007366"/>
                  <a:pt x="2326645" y="4007366"/>
                  <a:pt x="2260498" y="4032144"/>
                </a:cubicBezTo>
                <a:cubicBezTo>
                  <a:pt x="2260498" y="4032144"/>
                  <a:pt x="2260498" y="4032144"/>
                  <a:pt x="2310108" y="3999107"/>
                </a:cubicBezTo>
                <a:cubicBezTo>
                  <a:pt x="2277035" y="3974329"/>
                  <a:pt x="2243961" y="4015626"/>
                  <a:pt x="2210888" y="4007366"/>
                </a:cubicBezTo>
                <a:cubicBezTo>
                  <a:pt x="2202620" y="4023885"/>
                  <a:pt x="2169546" y="4023885"/>
                  <a:pt x="2169546" y="4040404"/>
                </a:cubicBezTo>
                <a:cubicBezTo>
                  <a:pt x="2119936" y="4040404"/>
                  <a:pt x="2078595" y="4040404"/>
                  <a:pt x="2037253" y="4081701"/>
                </a:cubicBezTo>
                <a:cubicBezTo>
                  <a:pt x="2037253" y="4081701"/>
                  <a:pt x="2037253" y="4081701"/>
                  <a:pt x="2045521" y="4081701"/>
                </a:cubicBezTo>
                <a:cubicBezTo>
                  <a:pt x="2012448" y="4098219"/>
                  <a:pt x="1995911" y="4156035"/>
                  <a:pt x="1946302" y="4131257"/>
                </a:cubicBezTo>
                <a:cubicBezTo>
                  <a:pt x="1946302" y="4131257"/>
                  <a:pt x="1946302" y="4131257"/>
                  <a:pt x="1929765" y="4139516"/>
                </a:cubicBezTo>
                <a:cubicBezTo>
                  <a:pt x="1714788" y="4164294"/>
                  <a:pt x="1499812" y="4139516"/>
                  <a:pt x="1301372" y="4131257"/>
                </a:cubicBezTo>
                <a:cubicBezTo>
                  <a:pt x="1301372" y="4131257"/>
                  <a:pt x="1301372" y="4131257"/>
                  <a:pt x="1309640" y="4131257"/>
                </a:cubicBezTo>
                <a:cubicBezTo>
                  <a:pt x="1251762" y="4131257"/>
                  <a:pt x="1218689" y="4089960"/>
                  <a:pt x="1160810" y="4114738"/>
                </a:cubicBezTo>
                <a:cubicBezTo>
                  <a:pt x="1136005" y="4081701"/>
                  <a:pt x="1069859" y="4122997"/>
                  <a:pt x="1061590" y="4065182"/>
                </a:cubicBezTo>
                <a:cubicBezTo>
                  <a:pt x="1028517" y="4089960"/>
                  <a:pt x="987176" y="4048663"/>
                  <a:pt x="945834" y="4065182"/>
                </a:cubicBezTo>
                <a:cubicBezTo>
                  <a:pt x="904492" y="4040404"/>
                  <a:pt x="871419" y="4023885"/>
                  <a:pt x="838346" y="4007366"/>
                </a:cubicBezTo>
                <a:cubicBezTo>
                  <a:pt x="805272" y="4007366"/>
                  <a:pt x="755662" y="3982588"/>
                  <a:pt x="722589" y="3957810"/>
                </a:cubicBezTo>
                <a:cubicBezTo>
                  <a:pt x="697784" y="3949551"/>
                  <a:pt x="739126" y="3924773"/>
                  <a:pt x="706052" y="3924773"/>
                </a:cubicBezTo>
                <a:cubicBezTo>
                  <a:pt x="706052" y="3924773"/>
                  <a:pt x="706052" y="3924773"/>
                  <a:pt x="689516" y="3957810"/>
                </a:cubicBezTo>
                <a:cubicBezTo>
                  <a:pt x="689516" y="3957810"/>
                  <a:pt x="689516" y="3957810"/>
                  <a:pt x="672979" y="3924773"/>
                </a:cubicBezTo>
                <a:cubicBezTo>
                  <a:pt x="672979" y="3924773"/>
                  <a:pt x="672979" y="3924773"/>
                  <a:pt x="664711" y="3933032"/>
                </a:cubicBezTo>
                <a:cubicBezTo>
                  <a:pt x="606832" y="3924773"/>
                  <a:pt x="540686" y="3875217"/>
                  <a:pt x="515881" y="3833920"/>
                </a:cubicBezTo>
                <a:cubicBezTo>
                  <a:pt x="548954" y="3809142"/>
                  <a:pt x="590296" y="3891735"/>
                  <a:pt x="623369" y="3875217"/>
                </a:cubicBezTo>
                <a:cubicBezTo>
                  <a:pt x="631637" y="3883476"/>
                  <a:pt x="623369" y="3908254"/>
                  <a:pt x="639906" y="3908254"/>
                </a:cubicBezTo>
                <a:cubicBezTo>
                  <a:pt x="639906" y="3908254"/>
                  <a:pt x="639906" y="3908254"/>
                  <a:pt x="648174" y="3891735"/>
                </a:cubicBezTo>
                <a:cubicBezTo>
                  <a:pt x="648174" y="3891735"/>
                  <a:pt x="648174" y="3891735"/>
                  <a:pt x="689516" y="3916513"/>
                </a:cubicBezTo>
                <a:cubicBezTo>
                  <a:pt x="689516" y="3858698"/>
                  <a:pt x="755662" y="3941292"/>
                  <a:pt x="722589" y="3875217"/>
                </a:cubicBezTo>
                <a:cubicBezTo>
                  <a:pt x="664711" y="3800883"/>
                  <a:pt x="557222" y="3809142"/>
                  <a:pt x="532418" y="3718289"/>
                </a:cubicBezTo>
                <a:cubicBezTo>
                  <a:pt x="499344" y="3701770"/>
                  <a:pt x="482807" y="3685252"/>
                  <a:pt x="466271" y="3652214"/>
                </a:cubicBezTo>
                <a:cubicBezTo>
                  <a:pt x="458002" y="3668733"/>
                  <a:pt x="408393" y="3676992"/>
                  <a:pt x="400124" y="3635695"/>
                </a:cubicBezTo>
                <a:cubicBezTo>
                  <a:pt x="400124" y="3635695"/>
                  <a:pt x="400124" y="3635695"/>
                  <a:pt x="408393" y="3619177"/>
                </a:cubicBezTo>
                <a:cubicBezTo>
                  <a:pt x="391856" y="3586139"/>
                  <a:pt x="325709" y="3602658"/>
                  <a:pt x="325709" y="3553102"/>
                </a:cubicBezTo>
                <a:cubicBezTo>
                  <a:pt x="333978" y="3569621"/>
                  <a:pt x="333978" y="3561361"/>
                  <a:pt x="342246" y="3561361"/>
                </a:cubicBezTo>
                <a:cubicBezTo>
                  <a:pt x="342246" y="3561361"/>
                  <a:pt x="342246" y="3561361"/>
                  <a:pt x="350514" y="3553102"/>
                </a:cubicBezTo>
                <a:cubicBezTo>
                  <a:pt x="309173" y="3495286"/>
                  <a:pt x="234758" y="3544843"/>
                  <a:pt x="218221" y="3462249"/>
                </a:cubicBezTo>
                <a:cubicBezTo>
                  <a:pt x="218221" y="3462249"/>
                  <a:pt x="218221" y="3462249"/>
                  <a:pt x="226490" y="3453990"/>
                </a:cubicBezTo>
                <a:cubicBezTo>
                  <a:pt x="226490" y="3453990"/>
                  <a:pt x="226490" y="3453990"/>
                  <a:pt x="209953" y="3437471"/>
                </a:cubicBezTo>
                <a:cubicBezTo>
                  <a:pt x="209953" y="3437471"/>
                  <a:pt x="209953" y="3437471"/>
                  <a:pt x="201685" y="3445730"/>
                </a:cubicBezTo>
                <a:cubicBezTo>
                  <a:pt x="201685" y="3445730"/>
                  <a:pt x="201685" y="3445730"/>
                  <a:pt x="199617" y="3443665"/>
                </a:cubicBezTo>
                <a:lnTo>
                  <a:pt x="190109" y="3434167"/>
                </a:lnTo>
                <a:lnTo>
                  <a:pt x="193416" y="3429212"/>
                </a:lnTo>
                <a:cubicBezTo>
                  <a:pt x="193416" y="3429212"/>
                  <a:pt x="193416" y="3429212"/>
                  <a:pt x="193416" y="3379655"/>
                </a:cubicBezTo>
                <a:cubicBezTo>
                  <a:pt x="160343" y="3404434"/>
                  <a:pt x="135538" y="3371396"/>
                  <a:pt x="127269" y="3338359"/>
                </a:cubicBezTo>
                <a:cubicBezTo>
                  <a:pt x="119001" y="3330099"/>
                  <a:pt x="119001" y="3379655"/>
                  <a:pt x="110733" y="3346618"/>
                </a:cubicBezTo>
                <a:cubicBezTo>
                  <a:pt x="110733" y="3330099"/>
                  <a:pt x="127269" y="3313581"/>
                  <a:pt x="135538" y="3305321"/>
                </a:cubicBezTo>
                <a:cubicBezTo>
                  <a:pt x="226490" y="3272284"/>
                  <a:pt x="226490" y="3404434"/>
                  <a:pt x="284368" y="3412693"/>
                </a:cubicBezTo>
                <a:cubicBezTo>
                  <a:pt x="292636" y="3445730"/>
                  <a:pt x="325709" y="3453990"/>
                  <a:pt x="342246" y="3429212"/>
                </a:cubicBezTo>
                <a:cubicBezTo>
                  <a:pt x="342246" y="3462249"/>
                  <a:pt x="358783" y="3429212"/>
                  <a:pt x="358783" y="3445730"/>
                </a:cubicBezTo>
                <a:cubicBezTo>
                  <a:pt x="350514" y="3462249"/>
                  <a:pt x="367051" y="3478768"/>
                  <a:pt x="375319" y="3495286"/>
                </a:cubicBezTo>
                <a:cubicBezTo>
                  <a:pt x="383588" y="3536583"/>
                  <a:pt x="424929" y="3478768"/>
                  <a:pt x="433198" y="3520064"/>
                </a:cubicBezTo>
                <a:cubicBezTo>
                  <a:pt x="424929" y="3594399"/>
                  <a:pt x="383588" y="3503546"/>
                  <a:pt x="358783" y="3536583"/>
                </a:cubicBezTo>
                <a:cubicBezTo>
                  <a:pt x="383588" y="3594399"/>
                  <a:pt x="474539" y="3602658"/>
                  <a:pt x="474539" y="3660474"/>
                </a:cubicBezTo>
                <a:cubicBezTo>
                  <a:pt x="540686" y="3652214"/>
                  <a:pt x="507612" y="3718289"/>
                  <a:pt x="582027" y="3718289"/>
                </a:cubicBezTo>
                <a:cubicBezTo>
                  <a:pt x="639906" y="3767845"/>
                  <a:pt x="739126" y="3800883"/>
                  <a:pt x="788736" y="3850439"/>
                </a:cubicBezTo>
                <a:cubicBezTo>
                  <a:pt x="788736" y="3850439"/>
                  <a:pt x="788736" y="3850439"/>
                  <a:pt x="797004" y="3866957"/>
                </a:cubicBezTo>
                <a:cubicBezTo>
                  <a:pt x="838346" y="3842179"/>
                  <a:pt x="879687" y="3875217"/>
                  <a:pt x="912761" y="3891735"/>
                </a:cubicBezTo>
                <a:cubicBezTo>
                  <a:pt x="1111200" y="3957810"/>
                  <a:pt x="1326177" y="4023885"/>
                  <a:pt x="1532885" y="4023885"/>
                </a:cubicBezTo>
                <a:cubicBezTo>
                  <a:pt x="1532885" y="4007366"/>
                  <a:pt x="1557690" y="4007366"/>
                  <a:pt x="1565958" y="4015626"/>
                </a:cubicBezTo>
                <a:cubicBezTo>
                  <a:pt x="1590763" y="4048663"/>
                  <a:pt x="1632105" y="4023885"/>
                  <a:pt x="1656910" y="4015626"/>
                </a:cubicBezTo>
                <a:cubicBezTo>
                  <a:pt x="1689983" y="4007366"/>
                  <a:pt x="1656910" y="3982588"/>
                  <a:pt x="1698252" y="3974329"/>
                </a:cubicBezTo>
                <a:cubicBezTo>
                  <a:pt x="1731325" y="3974329"/>
                  <a:pt x="1714788" y="4023885"/>
                  <a:pt x="1756130" y="4007366"/>
                </a:cubicBezTo>
                <a:cubicBezTo>
                  <a:pt x="1764398" y="3990848"/>
                  <a:pt x="1764398" y="3957810"/>
                  <a:pt x="1739593" y="3957810"/>
                </a:cubicBezTo>
                <a:cubicBezTo>
                  <a:pt x="1764398" y="3957810"/>
                  <a:pt x="1780935" y="3966070"/>
                  <a:pt x="1772667" y="3990848"/>
                </a:cubicBezTo>
                <a:cubicBezTo>
                  <a:pt x="1814008" y="3982588"/>
                  <a:pt x="1847082" y="3949551"/>
                  <a:pt x="1888423" y="3957810"/>
                </a:cubicBezTo>
                <a:cubicBezTo>
                  <a:pt x="1888423" y="3957810"/>
                  <a:pt x="1888423" y="3957810"/>
                  <a:pt x="1888423" y="3941292"/>
                </a:cubicBezTo>
                <a:cubicBezTo>
                  <a:pt x="1913228" y="3924773"/>
                  <a:pt x="1938033" y="3990848"/>
                  <a:pt x="1954570" y="3941292"/>
                </a:cubicBezTo>
                <a:cubicBezTo>
                  <a:pt x="1979375" y="3974329"/>
                  <a:pt x="1987643" y="3908254"/>
                  <a:pt x="2012448" y="3899995"/>
                </a:cubicBezTo>
                <a:cubicBezTo>
                  <a:pt x="2012448" y="3924773"/>
                  <a:pt x="2037253" y="3924773"/>
                  <a:pt x="2062058" y="3924773"/>
                </a:cubicBezTo>
                <a:cubicBezTo>
                  <a:pt x="2103400" y="3924773"/>
                  <a:pt x="2128205" y="3875217"/>
                  <a:pt x="2177815" y="3899995"/>
                </a:cubicBezTo>
                <a:cubicBezTo>
                  <a:pt x="2194351" y="3875217"/>
                  <a:pt x="2194351" y="3858698"/>
                  <a:pt x="2227425" y="3858698"/>
                </a:cubicBezTo>
                <a:cubicBezTo>
                  <a:pt x="2260498" y="3866957"/>
                  <a:pt x="2285303" y="3875217"/>
                  <a:pt x="2301840" y="3833920"/>
                </a:cubicBezTo>
                <a:cubicBezTo>
                  <a:pt x="2326645" y="3850439"/>
                  <a:pt x="2326645" y="3800883"/>
                  <a:pt x="2367986" y="3817401"/>
                </a:cubicBezTo>
                <a:cubicBezTo>
                  <a:pt x="2359718" y="3784364"/>
                  <a:pt x="2409328" y="3767845"/>
                  <a:pt x="2425864" y="3751326"/>
                </a:cubicBezTo>
                <a:cubicBezTo>
                  <a:pt x="2442401" y="3751326"/>
                  <a:pt x="2475474" y="3743067"/>
                  <a:pt x="2483743" y="3718289"/>
                </a:cubicBezTo>
                <a:cubicBezTo>
                  <a:pt x="2483743" y="3710030"/>
                  <a:pt x="2467206" y="3693511"/>
                  <a:pt x="2450669" y="3701770"/>
                </a:cubicBezTo>
                <a:cubicBezTo>
                  <a:pt x="2450669" y="3701770"/>
                  <a:pt x="2450669" y="3701770"/>
                  <a:pt x="2442401" y="3710030"/>
                </a:cubicBezTo>
                <a:cubicBezTo>
                  <a:pt x="2434133" y="3701770"/>
                  <a:pt x="2425864" y="3693511"/>
                  <a:pt x="2425864" y="3676992"/>
                </a:cubicBezTo>
                <a:cubicBezTo>
                  <a:pt x="2450669" y="3668733"/>
                  <a:pt x="2492011" y="3668733"/>
                  <a:pt x="2492011" y="3635695"/>
                </a:cubicBezTo>
                <a:cubicBezTo>
                  <a:pt x="2475474" y="3602658"/>
                  <a:pt x="2450669" y="3668733"/>
                  <a:pt x="2425864" y="3635695"/>
                </a:cubicBezTo>
                <a:cubicBezTo>
                  <a:pt x="2442401" y="3627436"/>
                  <a:pt x="2425864" y="3610917"/>
                  <a:pt x="2425864" y="3594399"/>
                </a:cubicBezTo>
                <a:cubicBezTo>
                  <a:pt x="2401059" y="3619177"/>
                  <a:pt x="2376254" y="3594399"/>
                  <a:pt x="2351450" y="3610917"/>
                </a:cubicBezTo>
                <a:cubicBezTo>
                  <a:pt x="2243961" y="3627436"/>
                  <a:pt x="2161278" y="3718289"/>
                  <a:pt x="2045521" y="3718289"/>
                </a:cubicBezTo>
                <a:cubicBezTo>
                  <a:pt x="2037253" y="3743067"/>
                  <a:pt x="2012448" y="3726548"/>
                  <a:pt x="1987643" y="3718289"/>
                </a:cubicBezTo>
                <a:cubicBezTo>
                  <a:pt x="1971106" y="3718289"/>
                  <a:pt x="1962838" y="3726548"/>
                  <a:pt x="1962838" y="3743067"/>
                </a:cubicBezTo>
                <a:cubicBezTo>
                  <a:pt x="1962838" y="3743067"/>
                  <a:pt x="1962838" y="3743067"/>
                  <a:pt x="1962838" y="3726548"/>
                </a:cubicBezTo>
                <a:cubicBezTo>
                  <a:pt x="1962838" y="3726548"/>
                  <a:pt x="1962838" y="3726548"/>
                  <a:pt x="1904960" y="3718289"/>
                </a:cubicBezTo>
                <a:cubicBezTo>
                  <a:pt x="1904960" y="3718289"/>
                  <a:pt x="1904960" y="3718289"/>
                  <a:pt x="1896692" y="3718289"/>
                </a:cubicBezTo>
                <a:cubicBezTo>
                  <a:pt x="1871887" y="3710030"/>
                  <a:pt x="1888423" y="3718289"/>
                  <a:pt x="1880155" y="3726548"/>
                </a:cubicBezTo>
                <a:cubicBezTo>
                  <a:pt x="1863618" y="3743067"/>
                  <a:pt x="1814008" y="3743067"/>
                  <a:pt x="1822277" y="3776104"/>
                </a:cubicBezTo>
                <a:cubicBezTo>
                  <a:pt x="1805740" y="3759586"/>
                  <a:pt x="1855350" y="3734808"/>
                  <a:pt x="1814008" y="3718289"/>
                </a:cubicBezTo>
                <a:cubicBezTo>
                  <a:pt x="1797472" y="3718289"/>
                  <a:pt x="1764398" y="3726548"/>
                  <a:pt x="1756130" y="3734808"/>
                </a:cubicBezTo>
                <a:cubicBezTo>
                  <a:pt x="1764398" y="3743067"/>
                  <a:pt x="1764398" y="3743067"/>
                  <a:pt x="1772667" y="3743067"/>
                </a:cubicBezTo>
                <a:cubicBezTo>
                  <a:pt x="1772667" y="3743067"/>
                  <a:pt x="1772667" y="3743067"/>
                  <a:pt x="1772667" y="3751326"/>
                </a:cubicBezTo>
                <a:cubicBezTo>
                  <a:pt x="1764398" y="3751326"/>
                  <a:pt x="1739593" y="3751326"/>
                  <a:pt x="1739593" y="3726548"/>
                </a:cubicBezTo>
                <a:cubicBezTo>
                  <a:pt x="1632105" y="3718289"/>
                  <a:pt x="1549422" y="3751326"/>
                  <a:pt x="1458470" y="3718289"/>
                </a:cubicBezTo>
                <a:cubicBezTo>
                  <a:pt x="1458470" y="3718289"/>
                  <a:pt x="1458470" y="3718289"/>
                  <a:pt x="1450202" y="3751326"/>
                </a:cubicBezTo>
                <a:cubicBezTo>
                  <a:pt x="1450202" y="3751326"/>
                  <a:pt x="1450202" y="3751326"/>
                  <a:pt x="1408860" y="3734808"/>
                </a:cubicBezTo>
                <a:cubicBezTo>
                  <a:pt x="1408860" y="3734808"/>
                  <a:pt x="1408860" y="3734808"/>
                  <a:pt x="1433665" y="3718289"/>
                </a:cubicBezTo>
                <a:cubicBezTo>
                  <a:pt x="1384055" y="3701770"/>
                  <a:pt x="1334445" y="3726548"/>
                  <a:pt x="1293104" y="3693511"/>
                </a:cubicBezTo>
                <a:cubicBezTo>
                  <a:pt x="1202152" y="3685252"/>
                  <a:pt x="1094664" y="3652214"/>
                  <a:pt x="1020249" y="3602658"/>
                </a:cubicBezTo>
                <a:cubicBezTo>
                  <a:pt x="995444" y="3602658"/>
                  <a:pt x="1003712" y="3569621"/>
                  <a:pt x="987176" y="3569621"/>
                </a:cubicBezTo>
                <a:cubicBezTo>
                  <a:pt x="987176" y="3569621"/>
                  <a:pt x="987176" y="3569621"/>
                  <a:pt x="987176" y="3586139"/>
                </a:cubicBezTo>
                <a:cubicBezTo>
                  <a:pt x="896224" y="3520064"/>
                  <a:pt x="714321" y="3528324"/>
                  <a:pt x="739126" y="3387915"/>
                </a:cubicBezTo>
                <a:cubicBezTo>
                  <a:pt x="739126" y="3387915"/>
                  <a:pt x="739126" y="3387915"/>
                  <a:pt x="772199" y="3363137"/>
                </a:cubicBezTo>
                <a:cubicBezTo>
                  <a:pt x="739126" y="3346618"/>
                  <a:pt x="722589" y="3305321"/>
                  <a:pt x="689516" y="3272284"/>
                </a:cubicBezTo>
                <a:cubicBezTo>
                  <a:pt x="689516" y="3272284"/>
                  <a:pt x="689516" y="3272284"/>
                  <a:pt x="689516" y="3280543"/>
                </a:cubicBezTo>
                <a:cubicBezTo>
                  <a:pt x="656442" y="3272284"/>
                  <a:pt x="664711" y="3222728"/>
                  <a:pt x="623369" y="3230987"/>
                </a:cubicBezTo>
                <a:cubicBezTo>
                  <a:pt x="639906" y="3206209"/>
                  <a:pt x="606832" y="3181431"/>
                  <a:pt x="582027" y="3189690"/>
                </a:cubicBezTo>
                <a:cubicBezTo>
                  <a:pt x="524149" y="3115356"/>
                  <a:pt x="449734" y="3074059"/>
                  <a:pt x="416661" y="2991466"/>
                </a:cubicBezTo>
                <a:cubicBezTo>
                  <a:pt x="375319" y="2950169"/>
                  <a:pt x="333978" y="2884094"/>
                  <a:pt x="292636" y="2842797"/>
                </a:cubicBezTo>
                <a:cubicBezTo>
                  <a:pt x="234758" y="2718907"/>
                  <a:pt x="160343" y="2619795"/>
                  <a:pt x="143806" y="2479386"/>
                </a:cubicBezTo>
                <a:cubicBezTo>
                  <a:pt x="160343" y="2413311"/>
                  <a:pt x="85928" y="2338977"/>
                  <a:pt x="119001" y="2281161"/>
                </a:cubicBezTo>
                <a:cubicBezTo>
                  <a:pt x="102464" y="2231605"/>
                  <a:pt x="110733" y="2182049"/>
                  <a:pt x="77659" y="2124234"/>
                </a:cubicBezTo>
                <a:cubicBezTo>
                  <a:pt x="77659" y="2107715"/>
                  <a:pt x="110733" y="2082937"/>
                  <a:pt x="77659" y="2074677"/>
                </a:cubicBezTo>
                <a:cubicBezTo>
                  <a:pt x="77659" y="2074677"/>
                  <a:pt x="69391" y="2074677"/>
                  <a:pt x="77659" y="2082937"/>
                </a:cubicBezTo>
                <a:cubicBezTo>
                  <a:pt x="77659" y="2082937"/>
                  <a:pt x="77659" y="2082937"/>
                  <a:pt x="61123" y="2082937"/>
                </a:cubicBezTo>
                <a:cubicBezTo>
                  <a:pt x="94196" y="2066418"/>
                  <a:pt x="85928" y="1983825"/>
                  <a:pt x="110733" y="1950787"/>
                </a:cubicBezTo>
                <a:cubicBezTo>
                  <a:pt x="61123" y="1826897"/>
                  <a:pt x="176880" y="1744303"/>
                  <a:pt x="152074" y="1628672"/>
                </a:cubicBezTo>
                <a:cubicBezTo>
                  <a:pt x="176880" y="1579116"/>
                  <a:pt x="193416" y="1513042"/>
                  <a:pt x="193416" y="1446967"/>
                </a:cubicBezTo>
                <a:cubicBezTo>
                  <a:pt x="160343" y="1480004"/>
                  <a:pt x="185148" y="1579116"/>
                  <a:pt x="119001" y="1546079"/>
                </a:cubicBezTo>
                <a:cubicBezTo>
                  <a:pt x="94196" y="1529560"/>
                  <a:pt x="110733" y="1513042"/>
                  <a:pt x="102464" y="1496523"/>
                </a:cubicBezTo>
                <a:cubicBezTo>
                  <a:pt x="52854" y="1554338"/>
                  <a:pt x="28050" y="1636932"/>
                  <a:pt x="19781" y="1711266"/>
                </a:cubicBezTo>
                <a:cubicBezTo>
                  <a:pt x="3245" y="1686488"/>
                  <a:pt x="-5024" y="1669969"/>
                  <a:pt x="3245" y="1645191"/>
                </a:cubicBezTo>
                <a:cubicBezTo>
                  <a:pt x="3245" y="1645191"/>
                  <a:pt x="3245" y="1645191"/>
                  <a:pt x="11513" y="1645191"/>
                </a:cubicBezTo>
                <a:cubicBezTo>
                  <a:pt x="28050" y="1579116"/>
                  <a:pt x="69391" y="1513042"/>
                  <a:pt x="77659" y="1438707"/>
                </a:cubicBezTo>
                <a:cubicBezTo>
                  <a:pt x="77659" y="1438707"/>
                  <a:pt x="77659" y="1438707"/>
                  <a:pt x="110733" y="1413929"/>
                </a:cubicBezTo>
                <a:cubicBezTo>
                  <a:pt x="110733" y="1413929"/>
                  <a:pt x="110733" y="1413929"/>
                  <a:pt x="127269" y="1430448"/>
                </a:cubicBezTo>
                <a:cubicBezTo>
                  <a:pt x="176880" y="1347854"/>
                  <a:pt x="226490" y="1273520"/>
                  <a:pt x="234758" y="1190927"/>
                </a:cubicBezTo>
                <a:cubicBezTo>
                  <a:pt x="243026" y="1149630"/>
                  <a:pt x="152074" y="1108333"/>
                  <a:pt x="209953" y="1050518"/>
                </a:cubicBezTo>
                <a:cubicBezTo>
                  <a:pt x="218221" y="1050518"/>
                  <a:pt x="193416" y="1075296"/>
                  <a:pt x="218221" y="1083555"/>
                </a:cubicBezTo>
                <a:cubicBezTo>
                  <a:pt x="234758" y="1067036"/>
                  <a:pt x="234758" y="1042258"/>
                  <a:pt x="226490" y="1017480"/>
                </a:cubicBezTo>
                <a:cubicBezTo>
                  <a:pt x="259563" y="1042258"/>
                  <a:pt x="234758" y="976183"/>
                  <a:pt x="267831" y="984443"/>
                </a:cubicBezTo>
                <a:cubicBezTo>
                  <a:pt x="284368" y="943146"/>
                  <a:pt x="292636" y="893590"/>
                  <a:pt x="284368" y="844034"/>
                </a:cubicBezTo>
                <a:cubicBezTo>
                  <a:pt x="259563" y="860552"/>
                  <a:pt x="276099" y="893590"/>
                  <a:pt x="243026" y="885330"/>
                </a:cubicBezTo>
                <a:cubicBezTo>
                  <a:pt x="234758" y="852293"/>
                  <a:pt x="284368" y="844034"/>
                  <a:pt x="309173" y="819256"/>
                </a:cubicBezTo>
                <a:cubicBezTo>
                  <a:pt x="333978" y="802737"/>
                  <a:pt x="333978" y="794478"/>
                  <a:pt x="317441" y="786218"/>
                </a:cubicBezTo>
                <a:cubicBezTo>
                  <a:pt x="358783" y="794478"/>
                  <a:pt x="350514" y="744921"/>
                  <a:pt x="358783" y="711884"/>
                </a:cubicBezTo>
                <a:cubicBezTo>
                  <a:pt x="441466" y="645809"/>
                  <a:pt x="532418" y="554956"/>
                  <a:pt x="606832" y="472363"/>
                </a:cubicBezTo>
                <a:cubicBezTo>
                  <a:pt x="598564" y="455844"/>
                  <a:pt x="573759" y="480622"/>
                  <a:pt x="582027" y="455844"/>
                </a:cubicBezTo>
                <a:cubicBezTo>
                  <a:pt x="598564" y="464103"/>
                  <a:pt x="631637" y="439325"/>
                  <a:pt x="639906" y="431066"/>
                </a:cubicBezTo>
                <a:cubicBezTo>
                  <a:pt x="635772" y="418677"/>
                  <a:pt x="625436" y="418677"/>
                  <a:pt x="614067" y="421774"/>
                </a:cubicBezTo>
                <a:lnTo>
                  <a:pt x="601986" y="425857"/>
                </a:lnTo>
                <a:lnTo>
                  <a:pt x="617556" y="402158"/>
                </a:lnTo>
                <a:cubicBezTo>
                  <a:pt x="641973" y="380477"/>
                  <a:pt x="679181" y="377380"/>
                  <a:pt x="697784" y="364991"/>
                </a:cubicBezTo>
                <a:cubicBezTo>
                  <a:pt x="697784" y="381510"/>
                  <a:pt x="697784" y="381510"/>
                  <a:pt x="714321" y="389769"/>
                </a:cubicBezTo>
                <a:cubicBezTo>
                  <a:pt x="739126" y="406288"/>
                  <a:pt x="730857" y="373251"/>
                  <a:pt x="739126" y="364991"/>
                </a:cubicBezTo>
                <a:cubicBezTo>
                  <a:pt x="846614" y="290657"/>
                  <a:pt x="978907" y="232842"/>
                  <a:pt x="1086395" y="166767"/>
                </a:cubicBezTo>
                <a:cubicBezTo>
                  <a:pt x="1193884" y="141989"/>
                  <a:pt x="1260030" y="59395"/>
                  <a:pt x="1359250" y="75914"/>
                </a:cubicBezTo>
                <a:cubicBezTo>
                  <a:pt x="1392324" y="34617"/>
                  <a:pt x="1458470" y="42876"/>
                  <a:pt x="1508080" y="34617"/>
                </a:cubicBezTo>
                <a:cubicBezTo>
                  <a:pt x="1607300" y="26358"/>
                  <a:pt x="1698252" y="-14939"/>
                  <a:pt x="1805740" y="26358"/>
                </a:cubicBezTo>
                <a:cubicBezTo>
                  <a:pt x="1818143" y="11904"/>
                  <a:pt x="1831062" y="4677"/>
                  <a:pt x="1844369" y="1709"/>
                </a:cubicBezTo>
                <a:close/>
              </a:path>
            </a:pathLst>
          </a:custGeom>
          <a:pattFill prst="lgCheck">
            <a:fgClr>
              <a:schemeClr val="bg1">
                <a:lumMod val="90000"/>
                <a:lumOff val="10000"/>
              </a:schemeClr>
            </a:fgClr>
            <a:bgClr>
              <a:schemeClr val="bg1"/>
            </a:bgClr>
          </a:pattFill>
        </p:spPr>
        <p:txBody>
          <a:bodyPr wrap="square" anchor="ctr">
            <a:noAutofit/>
          </a:bodyPr>
          <a:lstStyle>
            <a:lvl1pPr marL="0" indent="0" algn="ctr">
              <a:buFont typeface="Arial" panose="020B0604020202020204"/>
              <a:buNone/>
              <a:defRPr sz="2955" b="0" i="0" baseline="0">
                <a:latin typeface="+mn-lt"/>
                <a:ea typeface="Roboto Condensed Light" charset="0"/>
                <a:cs typeface="Roboto Condensed Light" charset="0"/>
              </a:defRPr>
            </a:lvl1pPr>
          </a:lstStyle>
          <a:p>
            <a:r>
              <a:rPr lang="en-US" smtClean="0"/>
              <a:t>Picture</a:t>
            </a:r>
            <a:endParaRPr lang="en-US"/>
          </a:p>
        </p:txBody>
      </p:sp>
      <p:sp>
        <p:nvSpPr>
          <p:cNvPr id="5" name="Picture Placeholder 4"/>
          <p:cNvSpPr>
            <a:spLocks noGrp="1"/>
          </p:cNvSpPr>
          <p:nvPr>
            <p:ph type="pic" sz="quarter" idx="12" hasCustomPrompt="1"/>
          </p:nvPr>
        </p:nvSpPr>
        <p:spPr>
          <a:xfrm>
            <a:off x="5280166" y="1397470"/>
            <a:ext cx="2155065" cy="2319215"/>
          </a:xfrm>
          <a:custGeom>
            <a:avLst/>
            <a:gdLst>
              <a:gd name="connsiteX0" fmla="*/ 185148 w 3856285"/>
              <a:gd name="connsiteY0" fmla="*/ 3429212 h 4150245"/>
              <a:gd name="connsiteX1" fmla="*/ 190109 w 3856285"/>
              <a:gd name="connsiteY1" fmla="*/ 3434167 h 4150245"/>
              <a:gd name="connsiteX2" fmla="*/ 189282 w 3856285"/>
              <a:gd name="connsiteY2" fmla="*/ 3435406 h 4150245"/>
              <a:gd name="connsiteX3" fmla="*/ 185148 w 3856285"/>
              <a:gd name="connsiteY3" fmla="*/ 3429212 h 4150245"/>
              <a:gd name="connsiteX4" fmla="*/ 601986 w 3856285"/>
              <a:gd name="connsiteY4" fmla="*/ 425857 h 4150245"/>
              <a:gd name="connsiteX5" fmla="*/ 598564 w 3856285"/>
              <a:gd name="connsiteY5" fmla="*/ 431066 h 4150245"/>
              <a:gd name="connsiteX6" fmla="*/ 596827 w 3856285"/>
              <a:gd name="connsiteY6" fmla="*/ 427595 h 4150245"/>
              <a:gd name="connsiteX7" fmla="*/ 596885 w 3856285"/>
              <a:gd name="connsiteY7" fmla="*/ 427582 h 4150245"/>
              <a:gd name="connsiteX8" fmla="*/ 582027 w 3856285"/>
              <a:gd name="connsiteY8" fmla="*/ 389769 h 4150245"/>
              <a:gd name="connsiteX9" fmla="*/ 590296 w 3856285"/>
              <a:gd name="connsiteY9" fmla="*/ 406288 h 4150245"/>
              <a:gd name="connsiteX10" fmla="*/ 590296 w 3856285"/>
              <a:gd name="connsiteY10" fmla="*/ 414547 h 4150245"/>
              <a:gd name="connsiteX11" fmla="*/ 591329 w 3856285"/>
              <a:gd name="connsiteY11" fmla="*/ 416612 h 4150245"/>
              <a:gd name="connsiteX12" fmla="*/ 596827 w 3856285"/>
              <a:gd name="connsiteY12" fmla="*/ 427595 h 4150245"/>
              <a:gd name="connsiteX13" fmla="*/ 582027 w 3856285"/>
              <a:gd name="connsiteY13" fmla="*/ 431066 h 4150245"/>
              <a:gd name="connsiteX14" fmla="*/ 458002 w 3856285"/>
              <a:gd name="connsiteY14" fmla="*/ 530178 h 4150245"/>
              <a:gd name="connsiteX15" fmla="*/ 383588 w 3856285"/>
              <a:gd name="connsiteY15" fmla="*/ 604512 h 4150245"/>
              <a:gd name="connsiteX16" fmla="*/ 259563 w 3856285"/>
              <a:gd name="connsiteY16" fmla="*/ 687106 h 4150245"/>
              <a:gd name="connsiteX17" fmla="*/ 333978 w 3856285"/>
              <a:gd name="connsiteY17" fmla="*/ 579734 h 4150245"/>
              <a:gd name="connsiteX18" fmla="*/ 267831 w 3856285"/>
              <a:gd name="connsiteY18" fmla="*/ 596253 h 4150245"/>
              <a:gd name="connsiteX19" fmla="*/ 209953 w 3856285"/>
              <a:gd name="connsiteY19" fmla="*/ 612772 h 4150245"/>
              <a:gd name="connsiteX20" fmla="*/ 243026 w 3856285"/>
              <a:gd name="connsiteY20" fmla="*/ 571475 h 4150245"/>
              <a:gd name="connsiteX21" fmla="*/ 259563 w 3856285"/>
              <a:gd name="connsiteY21" fmla="*/ 587994 h 4150245"/>
              <a:gd name="connsiteX22" fmla="*/ 300904 w 3856285"/>
              <a:gd name="connsiteY22" fmla="*/ 530178 h 4150245"/>
              <a:gd name="connsiteX23" fmla="*/ 309173 w 3856285"/>
              <a:gd name="connsiteY23" fmla="*/ 546697 h 4150245"/>
              <a:gd name="connsiteX24" fmla="*/ 367051 w 3856285"/>
              <a:gd name="connsiteY24" fmla="*/ 513660 h 4150245"/>
              <a:gd name="connsiteX25" fmla="*/ 375319 w 3856285"/>
              <a:gd name="connsiteY25" fmla="*/ 513660 h 4150245"/>
              <a:gd name="connsiteX26" fmla="*/ 350514 w 3856285"/>
              <a:gd name="connsiteY26" fmla="*/ 579734 h 4150245"/>
              <a:gd name="connsiteX27" fmla="*/ 400124 w 3856285"/>
              <a:gd name="connsiteY27" fmla="*/ 480622 h 4150245"/>
              <a:gd name="connsiteX28" fmla="*/ 482807 w 3856285"/>
              <a:gd name="connsiteY28" fmla="*/ 439325 h 4150245"/>
              <a:gd name="connsiteX29" fmla="*/ 482807 w 3856285"/>
              <a:gd name="connsiteY29" fmla="*/ 455844 h 4150245"/>
              <a:gd name="connsiteX30" fmla="*/ 491076 w 3856285"/>
              <a:gd name="connsiteY30" fmla="*/ 472363 h 4150245"/>
              <a:gd name="connsiteX31" fmla="*/ 565491 w 3856285"/>
              <a:gd name="connsiteY31" fmla="*/ 406288 h 4150245"/>
              <a:gd name="connsiteX32" fmla="*/ 582027 w 3856285"/>
              <a:gd name="connsiteY32" fmla="*/ 389769 h 4150245"/>
              <a:gd name="connsiteX33" fmla="*/ 1844369 w 3856285"/>
              <a:gd name="connsiteY33" fmla="*/ 1709 h 4150245"/>
              <a:gd name="connsiteX34" fmla="*/ 1971106 w 3856285"/>
              <a:gd name="connsiteY34" fmla="*/ 9839 h 4150245"/>
              <a:gd name="connsiteX35" fmla="*/ 1962838 w 3856285"/>
              <a:gd name="connsiteY35" fmla="*/ 42876 h 4150245"/>
              <a:gd name="connsiteX36" fmla="*/ 2012448 w 3856285"/>
              <a:gd name="connsiteY36" fmla="*/ 42876 h 4150245"/>
              <a:gd name="connsiteX37" fmla="*/ 2012448 w 3856285"/>
              <a:gd name="connsiteY37" fmla="*/ 34617 h 4150245"/>
              <a:gd name="connsiteX38" fmla="*/ 2053790 w 3856285"/>
              <a:gd name="connsiteY38" fmla="*/ 67654 h 4150245"/>
              <a:gd name="connsiteX39" fmla="*/ 2086863 w 3856285"/>
              <a:gd name="connsiteY39" fmla="*/ 59395 h 4150245"/>
              <a:gd name="connsiteX40" fmla="*/ 2227425 w 3856285"/>
              <a:gd name="connsiteY40" fmla="*/ 125470 h 4150245"/>
              <a:gd name="connsiteX41" fmla="*/ 2268766 w 3856285"/>
              <a:gd name="connsiteY41" fmla="*/ 141989 h 4150245"/>
              <a:gd name="connsiteX42" fmla="*/ 2285303 w 3856285"/>
              <a:gd name="connsiteY42" fmla="*/ 158507 h 4150245"/>
              <a:gd name="connsiteX43" fmla="*/ 2301840 w 3856285"/>
              <a:gd name="connsiteY43" fmla="*/ 125470 h 4150245"/>
              <a:gd name="connsiteX44" fmla="*/ 2376254 w 3856285"/>
              <a:gd name="connsiteY44" fmla="*/ 232842 h 4150245"/>
              <a:gd name="connsiteX45" fmla="*/ 2442401 w 3856285"/>
              <a:gd name="connsiteY45" fmla="*/ 224582 h 4150245"/>
              <a:gd name="connsiteX46" fmla="*/ 2359718 w 3856285"/>
              <a:gd name="connsiteY46" fmla="*/ 175026 h 4150245"/>
              <a:gd name="connsiteX47" fmla="*/ 2409328 w 3856285"/>
              <a:gd name="connsiteY47" fmla="*/ 175026 h 4150245"/>
              <a:gd name="connsiteX48" fmla="*/ 2533353 w 3856285"/>
              <a:gd name="connsiteY48" fmla="*/ 232842 h 4150245"/>
              <a:gd name="connsiteX49" fmla="*/ 2715256 w 3856285"/>
              <a:gd name="connsiteY49" fmla="*/ 323694 h 4150245"/>
              <a:gd name="connsiteX50" fmla="*/ 2955037 w 3856285"/>
              <a:gd name="connsiteY50" fmla="*/ 431066 h 4150245"/>
              <a:gd name="connsiteX51" fmla="*/ 3203087 w 3856285"/>
              <a:gd name="connsiteY51" fmla="*/ 587994 h 4150245"/>
              <a:gd name="connsiteX52" fmla="*/ 3269234 w 3856285"/>
              <a:gd name="connsiteY52" fmla="*/ 637550 h 4150245"/>
              <a:gd name="connsiteX53" fmla="*/ 3318844 w 3856285"/>
              <a:gd name="connsiteY53" fmla="*/ 678847 h 4150245"/>
              <a:gd name="connsiteX54" fmla="*/ 3318844 w 3856285"/>
              <a:gd name="connsiteY54" fmla="*/ 687106 h 4150245"/>
              <a:gd name="connsiteX55" fmla="*/ 3475942 w 3856285"/>
              <a:gd name="connsiteY55" fmla="*/ 868812 h 4150245"/>
              <a:gd name="connsiteX56" fmla="*/ 3641309 w 3856285"/>
              <a:gd name="connsiteY56" fmla="*/ 1075296 h 4150245"/>
              <a:gd name="connsiteX57" fmla="*/ 3765334 w 3856285"/>
              <a:gd name="connsiteY57" fmla="*/ 1356114 h 4150245"/>
              <a:gd name="connsiteX58" fmla="*/ 3773602 w 3856285"/>
              <a:gd name="connsiteY58" fmla="*/ 1356114 h 4150245"/>
              <a:gd name="connsiteX59" fmla="*/ 3790139 w 3856285"/>
              <a:gd name="connsiteY59" fmla="*/ 1480004 h 4150245"/>
              <a:gd name="connsiteX60" fmla="*/ 3823212 w 3856285"/>
              <a:gd name="connsiteY60" fmla="*/ 1603894 h 4150245"/>
              <a:gd name="connsiteX61" fmla="*/ 3839748 w 3856285"/>
              <a:gd name="connsiteY61" fmla="*/ 1802119 h 4150245"/>
              <a:gd name="connsiteX62" fmla="*/ 3856285 w 3856285"/>
              <a:gd name="connsiteY62" fmla="*/ 1926009 h 4150245"/>
              <a:gd name="connsiteX63" fmla="*/ 3856285 w 3856285"/>
              <a:gd name="connsiteY63" fmla="*/ 2008603 h 4150245"/>
              <a:gd name="connsiteX64" fmla="*/ 3831480 w 3856285"/>
              <a:gd name="connsiteY64" fmla="*/ 2190308 h 4150245"/>
              <a:gd name="connsiteX65" fmla="*/ 3823212 w 3856285"/>
              <a:gd name="connsiteY65" fmla="*/ 2330717 h 4150245"/>
              <a:gd name="connsiteX66" fmla="*/ 3765334 w 3856285"/>
              <a:gd name="connsiteY66" fmla="*/ 2553720 h 4150245"/>
              <a:gd name="connsiteX67" fmla="*/ 3757065 w 3856285"/>
              <a:gd name="connsiteY67" fmla="*/ 2586757 h 4150245"/>
              <a:gd name="connsiteX68" fmla="*/ 3699187 w 3856285"/>
              <a:gd name="connsiteY68" fmla="*/ 2718907 h 4150245"/>
              <a:gd name="connsiteX69" fmla="*/ 3624772 w 3856285"/>
              <a:gd name="connsiteY69" fmla="*/ 2826279 h 4150245"/>
              <a:gd name="connsiteX70" fmla="*/ 3533820 w 3856285"/>
              <a:gd name="connsiteY70" fmla="*/ 3041022 h 4150245"/>
              <a:gd name="connsiteX71" fmla="*/ 3500747 w 3856285"/>
              <a:gd name="connsiteY71" fmla="*/ 3032763 h 4150245"/>
              <a:gd name="connsiteX72" fmla="*/ 3442869 w 3856285"/>
              <a:gd name="connsiteY72" fmla="*/ 3181431 h 4150245"/>
              <a:gd name="connsiteX73" fmla="*/ 3294039 w 3856285"/>
              <a:gd name="connsiteY73" fmla="*/ 3354877 h 4150245"/>
              <a:gd name="connsiteX74" fmla="*/ 2789671 w 3856285"/>
              <a:gd name="connsiteY74" fmla="*/ 3776104 h 4150245"/>
              <a:gd name="connsiteX75" fmla="*/ 2723524 w 3856285"/>
              <a:gd name="connsiteY75" fmla="*/ 3833920 h 4150245"/>
              <a:gd name="connsiteX76" fmla="*/ 2582963 w 3856285"/>
              <a:gd name="connsiteY76" fmla="*/ 3916513 h 4150245"/>
              <a:gd name="connsiteX77" fmla="*/ 2533353 w 3856285"/>
              <a:gd name="connsiteY77" fmla="*/ 3916513 h 4150245"/>
              <a:gd name="connsiteX78" fmla="*/ 2541621 w 3856285"/>
              <a:gd name="connsiteY78" fmla="*/ 3933032 h 4150245"/>
              <a:gd name="connsiteX79" fmla="*/ 2392791 w 3856285"/>
              <a:gd name="connsiteY79" fmla="*/ 4007366 h 4150245"/>
              <a:gd name="connsiteX80" fmla="*/ 2376254 w 3856285"/>
              <a:gd name="connsiteY80" fmla="*/ 3990848 h 4150245"/>
              <a:gd name="connsiteX81" fmla="*/ 2401059 w 3856285"/>
              <a:gd name="connsiteY81" fmla="*/ 3966070 h 4150245"/>
              <a:gd name="connsiteX82" fmla="*/ 2326645 w 3856285"/>
              <a:gd name="connsiteY82" fmla="*/ 3990848 h 4150245"/>
              <a:gd name="connsiteX83" fmla="*/ 2326645 w 3856285"/>
              <a:gd name="connsiteY83" fmla="*/ 4007366 h 4150245"/>
              <a:gd name="connsiteX84" fmla="*/ 2260498 w 3856285"/>
              <a:gd name="connsiteY84" fmla="*/ 4032144 h 4150245"/>
              <a:gd name="connsiteX85" fmla="*/ 2310108 w 3856285"/>
              <a:gd name="connsiteY85" fmla="*/ 3999107 h 4150245"/>
              <a:gd name="connsiteX86" fmla="*/ 2210888 w 3856285"/>
              <a:gd name="connsiteY86" fmla="*/ 4007366 h 4150245"/>
              <a:gd name="connsiteX87" fmla="*/ 2169546 w 3856285"/>
              <a:gd name="connsiteY87" fmla="*/ 4040404 h 4150245"/>
              <a:gd name="connsiteX88" fmla="*/ 2037253 w 3856285"/>
              <a:gd name="connsiteY88" fmla="*/ 4081701 h 4150245"/>
              <a:gd name="connsiteX89" fmla="*/ 2045521 w 3856285"/>
              <a:gd name="connsiteY89" fmla="*/ 4081701 h 4150245"/>
              <a:gd name="connsiteX90" fmla="*/ 1946302 w 3856285"/>
              <a:gd name="connsiteY90" fmla="*/ 4131257 h 4150245"/>
              <a:gd name="connsiteX91" fmla="*/ 1929765 w 3856285"/>
              <a:gd name="connsiteY91" fmla="*/ 4139516 h 4150245"/>
              <a:gd name="connsiteX92" fmla="*/ 1301372 w 3856285"/>
              <a:gd name="connsiteY92" fmla="*/ 4131257 h 4150245"/>
              <a:gd name="connsiteX93" fmla="*/ 1309640 w 3856285"/>
              <a:gd name="connsiteY93" fmla="*/ 4131257 h 4150245"/>
              <a:gd name="connsiteX94" fmla="*/ 1160810 w 3856285"/>
              <a:gd name="connsiteY94" fmla="*/ 4114738 h 4150245"/>
              <a:gd name="connsiteX95" fmla="*/ 1061590 w 3856285"/>
              <a:gd name="connsiteY95" fmla="*/ 4065182 h 4150245"/>
              <a:gd name="connsiteX96" fmla="*/ 945834 w 3856285"/>
              <a:gd name="connsiteY96" fmla="*/ 4065182 h 4150245"/>
              <a:gd name="connsiteX97" fmla="*/ 838346 w 3856285"/>
              <a:gd name="connsiteY97" fmla="*/ 4007366 h 4150245"/>
              <a:gd name="connsiteX98" fmla="*/ 722589 w 3856285"/>
              <a:gd name="connsiteY98" fmla="*/ 3957810 h 4150245"/>
              <a:gd name="connsiteX99" fmla="*/ 706052 w 3856285"/>
              <a:gd name="connsiteY99" fmla="*/ 3924773 h 4150245"/>
              <a:gd name="connsiteX100" fmla="*/ 689516 w 3856285"/>
              <a:gd name="connsiteY100" fmla="*/ 3957810 h 4150245"/>
              <a:gd name="connsiteX101" fmla="*/ 672979 w 3856285"/>
              <a:gd name="connsiteY101" fmla="*/ 3924773 h 4150245"/>
              <a:gd name="connsiteX102" fmla="*/ 664711 w 3856285"/>
              <a:gd name="connsiteY102" fmla="*/ 3933032 h 4150245"/>
              <a:gd name="connsiteX103" fmla="*/ 515881 w 3856285"/>
              <a:gd name="connsiteY103" fmla="*/ 3833920 h 4150245"/>
              <a:gd name="connsiteX104" fmla="*/ 623369 w 3856285"/>
              <a:gd name="connsiteY104" fmla="*/ 3875217 h 4150245"/>
              <a:gd name="connsiteX105" fmla="*/ 639906 w 3856285"/>
              <a:gd name="connsiteY105" fmla="*/ 3908254 h 4150245"/>
              <a:gd name="connsiteX106" fmla="*/ 648174 w 3856285"/>
              <a:gd name="connsiteY106" fmla="*/ 3891735 h 4150245"/>
              <a:gd name="connsiteX107" fmla="*/ 689516 w 3856285"/>
              <a:gd name="connsiteY107" fmla="*/ 3916513 h 4150245"/>
              <a:gd name="connsiteX108" fmla="*/ 722589 w 3856285"/>
              <a:gd name="connsiteY108" fmla="*/ 3875217 h 4150245"/>
              <a:gd name="connsiteX109" fmla="*/ 532418 w 3856285"/>
              <a:gd name="connsiteY109" fmla="*/ 3718289 h 4150245"/>
              <a:gd name="connsiteX110" fmla="*/ 466271 w 3856285"/>
              <a:gd name="connsiteY110" fmla="*/ 3652214 h 4150245"/>
              <a:gd name="connsiteX111" fmla="*/ 400124 w 3856285"/>
              <a:gd name="connsiteY111" fmla="*/ 3635695 h 4150245"/>
              <a:gd name="connsiteX112" fmla="*/ 408393 w 3856285"/>
              <a:gd name="connsiteY112" fmla="*/ 3619177 h 4150245"/>
              <a:gd name="connsiteX113" fmla="*/ 325709 w 3856285"/>
              <a:gd name="connsiteY113" fmla="*/ 3553102 h 4150245"/>
              <a:gd name="connsiteX114" fmla="*/ 342246 w 3856285"/>
              <a:gd name="connsiteY114" fmla="*/ 3561361 h 4150245"/>
              <a:gd name="connsiteX115" fmla="*/ 350514 w 3856285"/>
              <a:gd name="connsiteY115" fmla="*/ 3553102 h 4150245"/>
              <a:gd name="connsiteX116" fmla="*/ 218221 w 3856285"/>
              <a:gd name="connsiteY116" fmla="*/ 3462249 h 4150245"/>
              <a:gd name="connsiteX117" fmla="*/ 226490 w 3856285"/>
              <a:gd name="connsiteY117" fmla="*/ 3453990 h 4150245"/>
              <a:gd name="connsiteX118" fmla="*/ 209953 w 3856285"/>
              <a:gd name="connsiteY118" fmla="*/ 3437471 h 4150245"/>
              <a:gd name="connsiteX119" fmla="*/ 201685 w 3856285"/>
              <a:gd name="connsiteY119" fmla="*/ 3445730 h 4150245"/>
              <a:gd name="connsiteX120" fmla="*/ 199617 w 3856285"/>
              <a:gd name="connsiteY120" fmla="*/ 3443665 h 4150245"/>
              <a:gd name="connsiteX121" fmla="*/ 190109 w 3856285"/>
              <a:gd name="connsiteY121" fmla="*/ 3434167 h 4150245"/>
              <a:gd name="connsiteX122" fmla="*/ 193416 w 3856285"/>
              <a:gd name="connsiteY122" fmla="*/ 3429212 h 4150245"/>
              <a:gd name="connsiteX123" fmla="*/ 193416 w 3856285"/>
              <a:gd name="connsiteY123" fmla="*/ 3379655 h 4150245"/>
              <a:gd name="connsiteX124" fmla="*/ 127269 w 3856285"/>
              <a:gd name="connsiteY124" fmla="*/ 3338359 h 4150245"/>
              <a:gd name="connsiteX125" fmla="*/ 110733 w 3856285"/>
              <a:gd name="connsiteY125" fmla="*/ 3346618 h 4150245"/>
              <a:gd name="connsiteX126" fmla="*/ 135538 w 3856285"/>
              <a:gd name="connsiteY126" fmla="*/ 3305321 h 4150245"/>
              <a:gd name="connsiteX127" fmla="*/ 284368 w 3856285"/>
              <a:gd name="connsiteY127" fmla="*/ 3412693 h 4150245"/>
              <a:gd name="connsiteX128" fmla="*/ 342246 w 3856285"/>
              <a:gd name="connsiteY128" fmla="*/ 3429212 h 4150245"/>
              <a:gd name="connsiteX129" fmla="*/ 358783 w 3856285"/>
              <a:gd name="connsiteY129" fmla="*/ 3445730 h 4150245"/>
              <a:gd name="connsiteX130" fmla="*/ 375319 w 3856285"/>
              <a:gd name="connsiteY130" fmla="*/ 3495286 h 4150245"/>
              <a:gd name="connsiteX131" fmla="*/ 433198 w 3856285"/>
              <a:gd name="connsiteY131" fmla="*/ 3520064 h 4150245"/>
              <a:gd name="connsiteX132" fmla="*/ 358783 w 3856285"/>
              <a:gd name="connsiteY132" fmla="*/ 3536583 h 4150245"/>
              <a:gd name="connsiteX133" fmla="*/ 474539 w 3856285"/>
              <a:gd name="connsiteY133" fmla="*/ 3660474 h 4150245"/>
              <a:gd name="connsiteX134" fmla="*/ 582027 w 3856285"/>
              <a:gd name="connsiteY134" fmla="*/ 3718289 h 4150245"/>
              <a:gd name="connsiteX135" fmla="*/ 788736 w 3856285"/>
              <a:gd name="connsiteY135" fmla="*/ 3850439 h 4150245"/>
              <a:gd name="connsiteX136" fmla="*/ 797004 w 3856285"/>
              <a:gd name="connsiteY136" fmla="*/ 3866957 h 4150245"/>
              <a:gd name="connsiteX137" fmla="*/ 912761 w 3856285"/>
              <a:gd name="connsiteY137" fmla="*/ 3891735 h 4150245"/>
              <a:gd name="connsiteX138" fmla="*/ 1532885 w 3856285"/>
              <a:gd name="connsiteY138" fmla="*/ 4023885 h 4150245"/>
              <a:gd name="connsiteX139" fmla="*/ 1565958 w 3856285"/>
              <a:gd name="connsiteY139" fmla="*/ 4015626 h 4150245"/>
              <a:gd name="connsiteX140" fmla="*/ 1656910 w 3856285"/>
              <a:gd name="connsiteY140" fmla="*/ 4015626 h 4150245"/>
              <a:gd name="connsiteX141" fmla="*/ 1698252 w 3856285"/>
              <a:gd name="connsiteY141" fmla="*/ 3974329 h 4150245"/>
              <a:gd name="connsiteX142" fmla="*/ 1756130 w 3856285"/>
              <a:gd name="connsiteY142" fmla="*/ 4007366 h 4150245"/>
              <a:gd name="connsiteX143" fmla="*/ 1739593 w 3856285"/>
              <a:gd name="connsiteY143" fmla="*/ 3957810 h 4150245"/>
              <a:gd name="connsiteX144" fmla="*/ 1772667 w 3856285"/>
              <a:gd name="connsiteY144" fmla="*/ 3990848 h 4150245"/>
              <a:gd name="connsiteX145" fmla="*/ 1888423 w 3856285"/>
              <a:gd name="connsiteY145" fmla="*/ 3957810 h 4150245"/>
              <a:gd name="connsiteX146" fmla="*/ 1888423 w 3856285"/>
              <a:gd name="connsiteY146" fmla="*/ 3941292 h 4150245"/>
              <a:gd name="connsiteX147" fmla="*/ 1954570 w 3856285"/>
              <a:gd name="connsiteY147" fmla="*/ 3941292 h 4150245"/>
              <a:gd name="connsiteX148" fmla="*/ 2012448 w 3856285"/>
              <a:gd name="connsiteY148" fmla="*/ 3899995 h 4150245"/>
              <a:gd name="connsiteX149" fmla="*/ 2062058 w 3856285"/>
              <a:gd name="connsiteY149" fmla="*/ 3924773 h 4150245"/>
              <a:gd name="connsiteX150" fmla="*/ 2177815 w 3856285"/>
              <a:gd name="connsiteY150" fmla="*/ 3899995 h 4150245"/>
              <a:gd name="connsiteX151" fmla="*/ 2227425 w 3856285"/>
              <a:gd name="connsiteY151" fmla="*/ 3858698 h 4150245"/>
              <a:gd name="connsiteX152" fmla="*/ 2301840 w 3856285"/>
              <a:gd name="connsiteY152" fmla="*/ 3833920 h 4150245"/>
              <a:gd name="connsiteX153" fmla="*/ 2367986 w 3856285"/>
              <a:gd name="connsiteY153" fmla="*/ 3817401 h 4150245"/>
              <a:gd name="connsiteX154" fmla="*/ 2425864 w 3856285"/>
              <a:gd name="connsiteY154" fmla="*/ 3751326 h 4150245"/>
              <a:gd name="connsiteX155" fmla="*/ 2483743 w 3856285"/>
              <a:gd name="connsiteY155" fmla="*/ 3718289 h 4150245"/>
              <a:gd name="connsiteX156" fmla="*/ 2450669 w 3856285"/>
              <a:gd name="connsiteY156" fmla="*/ 3701770 h 4150245"/>
              <a:gd name="connsiteX157" fmla="*/ 2442401 w 3856285"/>
              <a:gd name="connsiteY157" fmla="*/ 3710030 h 4150245"/>
              <a:gd name="connsiteX158" fmla="*/ 2425864 w 3856285"/>
              <a:gd name="connsiteY158" fmla="*/ 3676992 h 4150245"/>
              <a:gd name="connsiteX159" fmla="*/ 2492011 w 3856285"/>
              <a:gd name="connsiteY159" fmla="*/ 3635695 h 4150245"/>
              <a:gd name="connsiteX160" fmla="*/ 2425864 w 3856285"/>
              <a:gd name="connsiteY160" fmla="*/ 3635695 h 4150245"/>
              <a:gd name="connsiteX161" fmla="*/ 2425864 w 3856285"/>
              <a:gd name="connsiteY161" fmla="*/ 3594399 h 4150245"/>
              <a:gd name="connsiteX162" fmla="*/ 2351450 w 3856285"/>
              <a:gd name="connsiteY162" fmla="*/ 3610917 h 4150245"/>
              <a:gd name="connsiteX163" fmla="*/ 2045521 w 3856285"/>
              <a:gd name="connsiteY163" fmla="*/ 3718289 h 4150245"/>
              <a:gd name="connsiteX164" fmla="*/ 1987643 w 3856285"/>
              <a:gd name="connsiteY164" fmla="*/ 3718289 h 4150245"/>
              <a:gd name="connsiteX165" fmla="*/ 1962838 w 3856285"/>
              <a:gd name="connsiteY165" fmla="*/ 3743067 h 4150245"/>
              <a:gd name="connsiteX166" fmla="*/ 1962838 w 3856285"/>
              <a:gd name="connsiteY166" fmla="*/ 3726548 h 4150245"/>
              <a:gd name="connsiteX167" fmla="*/ 1904960 w 3856285"/>
              <a:gd name="connsiteY167" fmla="*/ 3718289 h 4150245"/>
              <a:gd name="connsiteX168" fmla="*/ 1896692 w 3856285"/>
              <a:gd name="connsiteY168" fmla="*/ 3718289 h 4150245"/>
              <a:gd name="connsiteX169" fmla="*/ 1880155 w 3856285"/>
              <a:gd name="connsiteY169" fmla="*/ 3726548 h 4150245"/>
              <a:gd name="connsiteX170" fmla="*/ 1822277 w 3856285"/>
              <a:gd name="connsiteY170" fmla="*/ 3776104 h 4150245"/>
              <a:gd name="connsiteX171" fmla="*/ 1814008 w 3856285"/>
              <a:gd name="connsiteY171" fmla="*/ 3718289 h 4150245"/>
              <a:gd name="connsiteX172" fmla="*/ 1756130 w 3856285"/>
              <a:gd name="connsiteY172" fmla="*/ 3734808 h 4150245"/>
              <a:gd name="connsiteX173" fmla="*/ 1772667 w 3856285"/>
              <a:gd name="connsiteY173" fmla="*/ 3743067 h 4150245"/>
              <a:gd name="connsiteX174" fmla="*/ 1772667 w 3856285"/>
              <a:gd name="connsiteY174" fmla="*/ 3751326 h 4150245"/>
              <a:gd name="connsiteX175" fmla="*/ 1739593 w 3856285"/>
              <a:gd name="connsiteY175" fmla="*/ 3726548 h 4150245"/>
              <a:gd name="connsiteX176" fmla="*/ 1458470 w 3856285"/>
              <a:gd name="connsiteY176" fmla="*/ 3718289 h 4150245"/>
              <a:gd name="connsiteX177" fmla="*/ 1450202 w 3856285"/>
              <a:gd name="connsiteY177" fmla="*/ 3751326 h 4150245"/>
              <a:gd name="connsiteX178" fmla="*/ 1408860 w 3856285"/>
              <a:gd name="connsiteY178" fmla="*/ 3734808 h 4150245"/>
              <a:gd name="connsiteX179" fmla="*/ 1433665 w 3856285"/>
              <a:gd name="connsiteY179" fmla="*/ 3718289 h 4150245"/>
              <a:gd name="connsiteX180" fmla="*/ 1293104 w 3856285"/>
              <a:gd name="connsiteY180" fmla="*/ 3693511 h 4150245"/>
              <a:gd name="connsiteX181" fmla="*/ 1020249 w 3856285"/>
              <a:gd name="connsiteY181" fmla="*/ 3602658 h 4150245"/>
              <a:gd name="connsiteX182" fmla="*/ 987176 w 3856285"/>
              <a:gd name="connsiteY182" fmla="*/ 3569621 h 4150245"/>
              <a:gd name="connsiteX183" fmla="*/ 987176 w 3856285"/>
              <a:gd name="connsiteY183" fmla="*/ 3586139 h 4150245"/>
              <a:gd name="connsiteX184" fmla="*/ 739126 w 3856285"/>
              <a:gd name="connsiteY184" fmla="*/ 3387915 h 4150245"/>
              <a:gd name="connsiteX185" fmla="*/ 772199 w 3856285"/>
              <a:gd name="connsiteY185" fmla="*/ 3363137 h 4150245"/>
              <a:gd name="connsiteX186" fmla="*/ 689516 w 3856285"/>
              <a:gd name="connsiteY186" fmla="*/ 3272284 h 4150245"/>
              <a:gd name="connsiteX187" fmla="*/ 689516 w 3856285"/>
              <a:gd name="connsiteY187" fmla="*/ 3280543 h 4150245"/>
              <a:gd name="connsiteX188" fmla="*/ 623369 w 3856285"/>
              <a:gd name="connsiteY188" fmla="*/ 3230987 h 4150245"/>
              <a:gd name="connsiteX189" fmla="*/ 582027 w 3856285"/>
              <a:gd name="connsiteY189" fmla="*/ 3189690 h 4150245"/>
              <a:gd name="connsiteX190" fmla="*/ 416661 w 3856285"/>
              <a:gd name="connsiteY190" fmla="*/ 2991466 h 4150245"/>
              <a:gd name="connsiteX191" fmla="*/ 292636 w 3856285"/>
              <a:gd name="connsiteY191" fmla="*/ 2842797 h 4150245"/>
              <a:gd name="connsiteX192" fmla="*/ 143806 w 3856285"/>
              <a:gd name="connsiteY192" fmla="*/ 2479386 h 4150245"/>
              <a:gd name="connsiteX193" fmla="*/ 119001 w 3856285"/>
              <a:gd name="connsiteY193" fmla="*/ 2281161 h 4150245"/>
              <a:gd name="connsiteX194" fmla="*/ 77659 w 3856285"/>
              <a:gd name="connsiteY194" fmla="*/ 2124234 h 4150245"/>
              <a:gd name="connsiteX195" fmla="*/ 77659 w 3856285"/>
              <a:gd name="connsiteY195" fmla="*/ 2074677 h 4150245"/>
              <a:gd name="connsiteX196" fmla="*/ 77659 w 3856285"/>
              <a:gd name="connsiteY196" fmla="*/ 2082937 h 4150245"/>
              <a:gd name="connsiteX197" fmla="*/ 61123 w 3856285"/>
              <a:gd name="connsiteY197" fmla="*/ 2082937 h 4150245"/>
              <a:gd name="connsiteX198" fmla="*/ 110733 w 3856285"/>
              <a:gd name="connsiteY198" fmla="*/ 1950787 h 4150245"/>
              <a:gd name="connsiteX199" fmla="*/ 152074 w 3856285"/>
              <a:gd name="connsiteY199" fmla="*/ 1628672 h 4150245"/>
              <a:gd name="connsiteX200" fmla="*/ 193416 w 3856285"/>
              <a:gd name="connsiteY200" fmla="*/ 1446967 h 4150245"/>
              <a:gd name="connsiteX201" fmla="*/ 119001 w 3856285"/>
              <a:gd name="connsiteY201" fmla="*/ 1546079 h 4150245"/>
              <a:gd name="connsiteX202" fmla="*/ 102464 w 3856285"/>
              <a:gd name="connsiteY202" fmla="*/ 1496523 h 4150245"/>
              <a:gd name="connsiteX203" fmla="*/ 19781 w 3856285"/>
              <a:gd name="connsiteY203" fmla="*/ 1711266 h 4150245"/>
              <a:gd name="connsiteX204" fmla="*/ 3245 w 3856285"/>
              <a:gd name="connsiteY204" fmla="*/ 1645191 h 4150245"/>
              <a:gd name="connsiteX205" fmla="*/ 11513 w 3856285"/>
              <a:gd name="connsiteY205" fmla="*/ 1645191 h 4150245"/>
              <a:gd name="connsiteX206" fmla="*/ 77659 w 3856285"/>
              <a:gd name="connsiteY206" fmla="*/ 1438707 h 4150245"/>
              <a:gd name="connsiteX207" fmla="*/ 110733 w 3856285"/>
              <a:gd name="connsiteY207" fmla="*/ 1413929 h 4150245"/>
              <a:gd name="connsiteX208" fmla="*/ 127269 w 3856285"/>
              <a:gd name="connsiteY208" fmla="*/ 1430448 h 4150245"/>
              <a:gd name="connsiteX209" fmla="*/ 234758 w 3856285"/>
              <a:gd name="connsiteY209" fmla="*/ 1190927 h 4150245"/>
              <a:gd name="connsiteX210" fmla="*/ 209953 w 3856285"/>
              <a:gd name="connsiteY210" fmla="*/ 1050518 h 4150245"/>
              <a:gd name="connsiteX211" fmla="*/ 218221 w 3856285"/>
              <a:gd name="connsiteY211" fmla="*/ 1083555 h 4150245"/>
              <a:gd name="connsiteX212" fmla="*/ 226490 w 3856285"/>
              <a:gd name="connsiteY212" fmla="*/ 1017480 h 4150245"/>
              <a:gd name="connsiteX213" fmla="*/ 267831 w 3856285"/>
              <a:gd name="connsiteY213" fmla="*/ 984443 h 4150245"/>
              <a:gd name="connsiteX214" fmla="*/ 284368 w 3856285"/>
              <a:gd name="connsiteY214" fmla="*/ 844034 h 4150245"/>
              <a:gd name="connsiteX215" fmla="*/ 243026 w 3856285"/>
              <a:gd name="connsiteY215" fmla="*/ 885330 h 4150245"/>
              <a:gd name="connsiteX216" fmla="*/ 309173 w 3856285"/>
              <a:gd name="connsiteY216" fmla="*/ 819256 h 4150245"/>
              <a:gd name="connsiteX217" fmla="*/ 317441 w 3856285"/>
              <a:gd name="connsiteY217" fmla="*/ 786218 h 4150245"/>
              <a:gd name="connsiteX218" fmla="*/ 358783 w 3856285"/>
              <a:gd name="connsiteY218" fmla="*/ 711884 h 4150245"/>
              <a:gd name="connsiteX219" fmla="*/ 606832 w 3856285"/>
              <a:gd name="connsiteY219" fmla="*/ 472363 h 4150245"/>
              <a:gd name="connsiteX220" fmla="*/ 582027 w 3856285"/>
              <a:gd name="connsiteY220" fmla="*/ 455844 h 4150245"/>
              <a:gd name="connsiteX221" fmla="*/ 639906 w 3856285"/>
              <a:gd name="connsiteY221" fmla="*/ 431066 h 4150245"/>
              <a:gd name="connsiteX222" fmla="*/ 614067 w 3856285"/>
              <a:gd name="connsiteY222" fmla="*/ 421774 h 4150245"/>
              <a:gd name="connsiteX223" fmla="*/ 601986 w 3856285"/>
              <a:gd name="connsiteY223" fmla="*/ 425857 h 4150245"/>
              <a:gd name="connsiteX224" fmla="*/ 617556 w 3856285"/>
              <a:gd name="connsiteY224" fmla="*/ 402158 h 4150245"/>
              <a:gd name="connsiteX225" fmla="*/ 697784 w 3856285"/>
              <a:gd name="connsiteY225" fmla="*/ 364991 h 4150245"/>
              <a:gd name="connsiteX226" fmla="*/ 714321 w 3856285"/>
              <a:gd name="connsiteY226" fmla="*/ 389769 h 4150245"/>
              <a:gd name="connsiteX227" fmla="*/ 739126 w 3856285"/>
              <a:gd name="connsiteY227" fmla="*/ 364991 h 4150245"/>
              <a:gd name="connsiteX228" fmla="*/ 1086395 w 3856285"/>
              <a:gd name="connsiteY228" fmla="*/ 166767 h 4150245"/>
              <a:gd name="connsiteX229" fmla="*/ 1359250 w 3856285"/>
              <a:gd name="connsiteY229" fmla="*/ 75914 h 4150245"/>
              <a:gd name="connsiteX230" fmla="*/ 1508080 w 3856285"/>
              <a:gd name="connsiteY230" fmla="*/ 34617 h 4150245"/>
              <a:gd name="connsiteX231" fmla="*/ 1805740 w 3856285"/>
              <a:gd name="connsiteY231" fmla="*/ 26358 h 4150245"/>
              <a:gd name="connsiteX232" fmla="*/ 1844369 w 3856285"/>
              <a:gd name="connsiteY232" fmla="*/ 1709 h 415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856285" h="4150244">
                <a:moveTo>
                  <a:pt x="185148" y="3429212"/>
                </a:moveTo>
                <a:lnTo>
                  <a:pt x="190109" y="3434167"/>
                </a:lnTo>
                <a:lnTo>
                  <a:pt x="189282" y="3435406"/>
                </a:lnTo>
                <a:cubicBezTo>
                  <a:pt x="187215" y="3435406"/>
                  <a:pt x="185148" y="3433342"/>
                  <a:pt x="185148" y="3429212"/>
                </a:cubicBezTo>
                <a:close/>
                <a:moveTo>
                  <a:pt x="601986" y="425857"/>
                </a:moveTo>
                <a:lnTo>
                  <a:pt x="598564" y="431066"/>
                </a:lnTo>
                <a:lnTo>
                  <a:pt x="596827" y="427595"/>
                </a:lnTo>
                <a:lnTo>
                  <a:pt x="596885" y="427582"/>
                </a:lnTo>
                <a:close/>
                <a:moveTo>
                  <a:pt x="582027" y="389769"/>
                </a:moveTo>
                <a:cubicBezTo>
                  <a:pt x="582027" y="389769"/>
                  <a:pt x="582027" y="389769"/>
                  <a:pt x="590296" y="406288"/>
                </a:cubicBezTo>
                <a:cubicBezTo>
                  <a:pt x="590296" y="406288"/>
                  <a:pt x="590296" y="406288"/>
                  <a:pt x="590296" y="414547"/>
                </a:cubicBezTo>
                <a:cubicBezTo>
                  <a:pt x="590296" y="414547"/>
                  <a:pt x="590296" y="414547"/>
                  <a:pt x="591329" y="416612"/>
                </a:cubicBezTo>
                <a:lnTo>
                  <a:pt x="596827" y="427595"/>
                </a:lnTo>
                <a:lnTo>
                  <a:pt x="582027" y="431066"/>
                </a:lnTo>
                <a:cubicBezTo>
                  <a:pt x="548954" y="472363"/>
                  <a:pt x="474539" y="464103"/>
                  <a:pt x="458002" y="530178"/>
                </a:cubicBezTo>
                <a:cubicBezTo>
                  <a:pt x="441466" y="546697"/>
                  <a:pt x="375319" y="563216"/>
                  <a:pt x="383588" y="604512"/>
                </a:cubicBezTo>
                <a:cubicBezTo>
                  <a:pt x="325709" y="587994"/>
                  <a:pt x="300904" y="670587"/>
                  <a:pt x="259563" y="687106"/>
                </a:cubicBezTo>
                <a:cubicBezTo>
                  <a:pt x="243026" y="629290"/>
                  <a:pt x="342246" y="645809"/>
                  <a:pt x="333978" y="579734"/>
                </a:cubicBezTo>
                <a:cubicBezTo>
                  <a:pt x="309173" y="587994"/>
                  <a:pt x="276099" y="554956"/>
                  <a:pt x="267831" y="596253"/>
                </a:cubicBezTo>
                <a:cubicBezTo>
                  <a:pt x="251294" y="612772"/>
                  <a:pt x="226490" y="629290"/>
                  <a:pt x="209953" y="612772"/>
                </a:cubicBezTo>
                <a:cubicBezTo>
                  <a:pt x="209953" y="612772"/>
                  <a:pt x="209953" y="612772"/>
                  <a:pt x="243026" y="571475"/>
                </a:cubicBezTo>
                <a:cubicBezTo>
                  <a:pt x="243026" y="571475"/>
                  <a:pt x="243026" y="571475"/>
                  <a:pt x="259563" y="587994"/>
                </a:cubicBezTo>
                <a:cubicBezTo>
                  <a:pt x="259563" y="587994"/>
                  <a:pt x="259563" y="587994"/>
                  <a:pt x="300904" y="530178"/>
                </a:cubicBezTo>
                <a:cubicBezTo>
                  <a:pt x="300904" y="530178"/>
                  <a:pt x="300904" y="530178"/>
                  <a:pt x="309173" y="546697"/>
                </a:cubicBezTo>
                <a:cubicBezTo>
                  <a:pt x="333978" y="538438"/>
                  <a:pt x="342246" y="505400"/>
                  <a:pt x="367051" y="513660"/>
                </a:cubicBezTo>
                <a:cubicBezTo>
                  <a:pt x="367051" y="513660"/>
                  <a:pt x="367051" y="513660"/>
                  <a:pt x="375319" y="513660"/>
                </a:cubicBezTo>
                <a:cubicBezTo>
                  <a:pt x="342246" y="538438"/>
                  <a:pt x="358783" y="546697"/>
                  <a:pt x="350514" y="579734"/>
                </a:cubicBezTo>
                <a:cubicBezTo>
                  <a:pt x="375319" y="563216"/>
                  <a:pt x="458002" y="521919"/>
                  <a:pt x="400124" y="480622"/>
                </a:cubicBezTo>
                <a:cubicBezTo>
                  <a:pt x="449734" y="488881"/>
                  <a:pt x="441466" y="447585"/>
                  <a:pt x="482807" y="439325"/>
                </a:cubicBezTo>
                <a:cubicBezTo>
                  <a:pt x="482807" y="447585"/>
                  <a:pt x="474539" y="447585"/>
                  <a:pt x="482807" y="455844"/>
                </a:cubicBezTo>
                <a:cubicBezTo>
                  <a:pt x="482807" y="455844"/>
                  <a:pt x="482807" y="455844"/>
                  <a:pt x="491076" y="472363"/>
                </a:cubicBezTo>
                <a:cubicBezTo>
                  <a:pt x="499344" y="439325"/>
                  <a:pt x="540686" y="406288"/>
                  <a:pt x="565491" y="406288"/>
                </a:cubicBezTo>
                <a:cubicBezTo>
                  <a:pt x="565491" y="406288"/>
                  <a:pt x="565491" y="406288"/>
                  <a:pt x="582027" y="389769"/>
                </a:cubicBezTo>
                <a:close/>
                <a:moveTo>
                  <a:pt x="1844369" y="1709"/>
                </a:moveTo>
                <a:cubicBezTo>
                  <a:pt x="1884289" y="-7196"/>
                  <a:pt x="1927698" y="22228"/>
                  <a:pt x="1971106" y="9839"/>
                </a:cubicBezTo>
                <a:cubicBezTo>
                  <a:pt x="1971106" y="26358"/>
                  <a:pt x="1971106" y="34617"/>
                  <a:pt x="1962838" y="42876"/>
                </a:cubicBezTo>
                <a:cubicBezTo>
                  <a:pt x="1971106" y="51136"/>
                  <a:pt x="2004180" y="67654"/>
                  <a:pt x="2012448" y="42876"/>
                </a:cubicBezTo>
                <a:cubicBezTo>
                  <a:pt x="2012448" y="42876"/>
                  <a:pt x="2012448" y="42876"/>
                  <a:pt x="2012448" y="34617"/>
                </a:cubicBezTo>
                <a:cubicBezTo>
                  <a:pt x="2028985" y="42876"/>
                  <a:pt x="2020716" y="75914"/>
                  <a:pt x="2053790" y="67654"/>
                </a:cubicBezTo>
                <a:cubicBezTo>
                  <a:pt x="2062058" y="26358"/>
                  <a:pt x="2070326" y="75914"/>
                  <a:pt x="2086863" y="59395"/>
                </a:cubicBezTo>
                <a:cubicBezTo>
                  <a:pt x="2119936" y="100692"/>
                  <a:pt x="2177815" y="92432"/>
                  <a:pt x="2227425" y="125470"/>
                </a:cubicBezTo>
                <a:cubicBezTo>
                  <a:pt x="2260498" y="125470"/>
                  <a:pt x="2260498" y="117211"/>
                  <a:pt x="2268766" y="141989"/>
                </a:cubicBezTo>
                <a:cubicBezTo>
                  <a:pt x="2268766" y="141989"/>
                  <a:pt x="2268766" y="141989"/>
                  <a:pt x="2285303" y="158507"/>
                </a:cubicBezTo>
                <a:cubicBezTo>
                  <a:pt x="2285303" y="158507"/>
                  <a:pt x="2285303" y="158507"/>
                  <a:pt x="2301840" y="125470"/>
                </a:cubicBezTo>
                <a:cubicBezTo>
                  <a:pt x="2326645" y="150248"/>
                  <a:pt x="2318376" y="216323"/>
                  <a:pt x="2376254" y="232842"/>
                </a:cubicBezTo>
                <a:cubicBezTo>
                  <a:pt x="2376254" y="232842"/>
                  <a:pt x="2376254" y="232842"/>
                  <a:pt x="2442401" y="224582"/>
                </a:cubicBezTo>
                <a:cubicBezTo>
                  <a:pt x="2442401" y="199804"/>
                  <a:pt x="2384523" y="183285"/>
                  <a:pt x="2359718" y="175026"/>
                </a:cubicBezTo>
                <a:cubicBezTo>
                  <a:pt x="2351450" y="150248"/>
                  <a:pt x="2409328" y="216323"/>
                  <a:pt x="2409328" y="175026"/>
                </a:cubicBezTo>
                <a:cubicBezTo>
                  <a:pt x="2450669" y="191545"/>
                  <a:pt x="2508548" y="191545"/>
                  <a:pt x="2533353" y="232842"/>
                </a:cubicBezTo>
                <a:cubicBezTo>
                  <a:pt x="2591231" y="257620"/>
                  <a:pt x="2649109" y="298916"/>
                  <a:pt x="2715256" y="323694"/>
                </a:cubicBezTo>
                <a:cubicBezTo>
                  <a:pt x="2781403" y="398029"/>
                  <a:pt x="2888891" y="348472"/>
                  <a:pt x="2955037" y="431066"/>
                </a:cubicBezTo>
                <a:cubicBezTo>
                  <a:pt x="3045989" y="472363"/>
                  <a:pt x="3120404" y="554956"/>
                  <a:pt x="3203087" y="587994"/>
                </a:cubicBezTo>
                <a:cubicBezTo>
                  <a:pt x="3227892" y="612772"/>
                  <a:pt x="3244429" y="637550"/>
                  <a:pt x="3269234" y="637550"/>
                </a:cubicBezTo>
                <a:cubicBezTo>
                  <a:pt x="3269234" y="670587"/>
                  <a:pt x="3302307" y="662328"/>
                  <a:pt x="3318844" y="678847"/>
                </a:cubicBezTo>
                <a:cubicBezTo>
                  <a:pt x="3318844" y="678847"/>
                  <a:pt x="3318844" y="678847"/>
                  <a:pt x="3318844" y="687106"/>
                </a:cubicBezTo>
                <a:cubicBezTo>
                  <a:pt x="3384990" y="744921"/>
                  <a:pt x="3442869" y="794478"/>
                  <a:pt x="3475942" y="868812"/>
                </a:cubicBezTo>
                <a:cubicBezTo>
                  <a:pt x="3533820" y="893590"/>
                  <a:pt x="3583430" y="1000961"/>
                  <a:pt x="3641309" y="1075296"/>
                </a:cubicBezTo>
                <a:cubicBezTo>
                  <a:pt x="3674382" y="1166149"/>
                  <a:pt x="3740529" y="1265261"/>
                  <a:pt x="3765334" y="1356114"/>
                </a:cubicBezTo>
                <a:cubicBezTo>
                  <a:pt x="3765334" y="1356114"/>
                  <a:pt x="3765334" y="1356114"/>
                  <a:pt x="3773602" y="1356114"/>
                </a:cubicBezTo>
                <a:cubicBezTo>
                  <a:pt x="3765334" y="1413929"/>
                  <a:pt x="3806675" y="1438707"/>
                  <a:pt x="3790139" y="1480004"/>
                </a:cubicBezTo>
                <a:cubicBezTo>
                  <a:pt x="3823212" y="1513042"/>
                  <a:pt x="3806675" y="1562598"/>
                  <a:pt x="3823212" y="1603894"/>
                </a:cubicBezTo>
                <a:cubicBezTo>
                  <a:pt x="3823212" y="1669969"/>
                  <a:pt x="3831480" y="1736044"/>
                  <a:pt x="3839748" y="1802119"/>
                </a:cubicBezTo>
                <a:cubicBezTo>
                  <a:pt x="3881090" y="1843416"/>
                  <a:pt x="3823212" y="1884712"/>
                  <a:pt x="3856285" y="1926009"/>
                </a:cubicBezTo>
                <a:cubicBezTo>
                  <a:pt x="3848017" y="1959047"/>
                  <a:pt x="3856285" y="1975565"/>
                  <a:pt x="3856285" y="2008603"/>
                </a:cubicBezTo>
                <a:cubicBezTo>
                  <a:pt x="3856285" y="2008603"/>
                  <a:pt x="3856285" y="2008603"/>
                  <a:pt x="3831480" y="2190308"/>
                </a:cubicBezTo>
                <a:cubicBezTo>
                  <a:pt x="3848017" y="2239865"/>
                  <a:pt x="3831480" y="2281161"/>
                  <a:pt x="3823212" y="2330717"/>
                </a:cubicBezTo>
                <a:cubicBezTo>
                  <a:pt x="3814944" y="2413311"/>
                  <a:pt x="3765334" y="2471126"/>
                  <a:pt x="3765334" y="2553720"/>
                </a:cubicBezTo>
                <a:cubicBezTo>
                  <a:pt x="3748797" y="2545461"/>
                  <a:pt x="3765334" y="2578498"/>
                  <a:pt x="3757065" y="2586757"/>
                </a:cubicBezTo>
                <a:cubicBezTo>
                  <a:pt x="3707455" y="2611536"/>
                  <a:pt x="3715724" y="2677610"/>
                  <a:pt x="3699187" y="2718907"/>
                </a:cubicBezTo>
                <a:cubicBezTo>
                  <a:pt x="3666114" y="2751945"/>
                  <a:pt x="3666114" y="2818019"/>
                  <a:pt x="3624772" y="2826279"/>
                </a:cubicBezTo>
                <a:cubicBezTo>
                  <a:pt x="3599967" y="2908872"/>
                  <a:pt x="3550357" y="2958428"/>
                  <a:pt x="3533820" y="3041022"/>
                </a:cubicBezTo>
                <a:cubicBezTo>
                  <a:pt x="3517284" y="3041022"/>
                  <a:pt x="3509015" y="3032763"/>
                  <a:pt x="3500747" y="3032763"/>
                </a:cubicBezTo>
                <a:cubicBezTo>
                  <a:pt x="3509015" y="3107097"/>
                  <a:pt x="3401527" y="3107097"/>
                  <a:pt x="3442869" y="3181431"/>
                </a:cubicBezTo>
                <a:cubicBezTo>
                  <a:pt x="3384990" y="3230987"/>
                  <a:pt x="3335380" y="3280543"/>
                  <a:pt x="3294039" y="3354877"/>
                </a:cubicBezTo>
                <a:cubicBezTo>
                  <a:pt x="3136941" y="3503546"/>
                  <a:pt x="2979842" y="3652214"/>
                  <a:pt x="2789671" y="3776104"/>
                </a:cubicBezTo>
                <a:cubicBezTo>
                  <a:pt x="2756598" y="3759586"/>
                  <a:pt x="2748329" y="3817401"/>
                  <a:pt x="2723524" y="3833920"/>
                </a:cubicBezTo>
                <a:cubicBezTo>
                  <a:pt x="2682183" y="3858698"/>
                  <a:pt x="2624304" y="3875217"/>
                  <a:pt x="2582963" y="3916513"/>
                </a:cubicBezTo>
                <a:cubicBezTo>
                  <a:pt x="2566426" y="3924773"/>
                  <a:pt x="2558158" y="3908254"/>
                  <a:pt x="2533353" y="3916513"/>
                </a:cubicBezTo>
                <a:cubicBezTo>
                  <a:pt x="2541621" y="3924773"/>
                  <a:pt x="2541621" y="3924773"/>
                  <a:pt x="2541621" y="3933032"/>
                </a:cubicBezTo>
                <a:cubicBezTo>
                  <a:pt x="2475474" y="3957810"/>
                  <a:pt x="2458938" y="3982588"/>
                  <a:pt x="2392791" y="4007366"/>
                </a:cubicBezTo>
                <a:cubicBezTo>
                  <a:pt x="2392791" y="4007366"/>
                  <a:pt x="2392791" y="4007366"/>
                  <a:pt x="2376254" y="3990848"/>
                </a:cubicBezTo>
                <a:cubicBezTo>
                  <a:pt x="2384523" y="3982588"/>
                  <a:pt x="2401059" y="3974329"/>
                  <a:pt x="2401059" y="3966070"/>
                </a:cubicBezTo>
                <a:cubicBezTo>
                  <a:pt x="2367986" y="3933032"/>
                  <a:pt x="2351450" y="3990848"/>
                  <a:pt x="2326645" y="3990848"/>
                </a:cubicBezTo>
                <a:cubicBezTo>
                  <a:pt x="2326645" y="3990848"/>
                  <a:pt x="2326645" y="3990848"/>
                  <a:pt x="2326645" y="4007366"/>
                </a:cubicBezTo>
                <a:cubicBezTo>
                  <a:pt x="2326645" y="4007366"/>
                  <a:pt x="2326645" y="4007366"/>
                  <a:pt x="2260498" y="4032144"/>
                </a:cubicBezTo>
                <a:cubicBezTo>
                  <a:pt x="2260498" y="4032144"/>
                  <a:pt x="2260498" y="4032144"/>
                  <a:pt x="2310108" y="3999107"/>
                </a:cubicBezTo>
                <a:cubicBezTo>
                  <a:pt x="2277035" y="3974329"/>
                  <a:pt x="2243961" y="4015626"/>
                  <a:pt x="2210888" y="4007366"/>
                </a:cubicBezTo>
                <a:cubicBezTo>
                  <a:pt x="2202620" y="4023885"/>
                  <a:pt x="2169546" y="4023885"/>
                  <a:pt x="2169546" y="4040404"/>
                </a:cubicBezTo>
                <a:cubicBezTo>
                  <a:pt x="2119936" y="4040404"/>
                  <a:pt x="2078595" y="4040404"/>
                  <a:pt x="2037253" y="4081701"/>
                </a:cubicBezTo>
                <a:cubicBezTo>
                  <a:pt x="2037253" y="4081701"/>
                  <a:pt x="2037253" y="4081701"/>
                  <a:pt x="2045521" y="4081701"/>
                </a:cubicBezTo>
                <a:cubicBezTo>
                  <a:pt x="2012448" y="4098219"/>
                  <a:pt x="1995911" y="4156035"/>
                  <a:pt x="1946302" y="4131257"/>
                </a:cubicBezTo>
                <a:cubicBezTo>
                  <a:pt x="1946302" y="4131257"/>
                  <a:pt x="1946302" y="4131257"/>
                  <a:pt x="1929765" y="4139516"/>
                </a:cubicBezTo>
                <a:cubicBezTo>
                  <a:pt x="1714788" y="4164294"/>
                  <a:pt x="1499812" y="4139516"/>
                  <a:pt x="1301372" y="4131257"/>
                </a:cubicBezTo>
                <a:cubicBezTo>
                  <a:pt x="1301372" y="4131257"/>
                  <a:pt x="1301372" y="4131257"/>
                  <a:pt x="1309640" y="4131257"/>
                </a:cubicBezTo>
                <a:cubicBezTo>
                  <a:pt x="1251762" y="4131257"/>
                  <a:pt x="1218689" y="4089960"/>
                  <a:pt x="1160810" y="4114738"/>
                </a:cubicBezTo>
                <a:cubicBezTo>
                  <a:pt x="1136005" y="4081701"/>
                  <a:pt x="1069859" y="4122997"/>
                  <a:pt x="1061590" y="4065182"/>
                </a:cubicBezTo>
                <a:cubicBezTo>
                  <a:pt x="1028517" y="4089960"/>
                  <a:pt x="987176" y="4048663"/>
                  <a:pt x="945834" y="4065182"/>
                </a:cubicBezTo>
                <a:cubicBezTo>
                  <a:pt x="904492" y="4040404"/>
                  <a:pt x="871419" y="4023885"/>
                  <a:pt x="838346" y="4007366"/>
                </a:cubicBezTo>
                <a:cubicBezTo>
                  <a:pt x="805272" y="4007366"/>
                  <a:pt x="755662" y="3982588"/>
                  <a:pt x="722589" y="3957810"/>
                </a:cubicBezTo>
                <a:cubicBezTo>
                  <a:pt x="697784" y="3949551"/>
                  <a:pt x="739126" y="3924773"/>
                  <a:pt x="706052" y="3924773"/>
                </a:cubicBezTo>
                <a:cubicBezTo>
                  <a:pt x="706052" y="3924773"/>
                  <a:pt x="706052" y="3924773"/>
                  <a:pt x="689516" y="3957810"/>
                </a:cubicBezTo>
                <a:cubicBezTo>
                  <a:pt x="689516" y="3957810"/>
                  <a:pt x="689516" y="3957810"/>
                  <a:pt x="672979" y="3924773"/>
                </a:cubicBezTo>
                <a:cubicBezTo>
                  <a:pt x="672979" y="3924773"/>
                  <a:pt x="672979" y="3924773"/>
                  <a:pt x="664711" y="3933032"/>
                </a:cubicBezTo>
                <a:cubicBezTo>
                  <a:pt x="606832" y="3924773"/>
                  <a:pt x="540686" y="3875217"/>
                  <a:pt x="515881" y="3833920"/>
                </a:cubicBezTo>
                <a:cubicBezTo>
                  <a:pt x="548954" y="3809142"/>
                  <a:pt x="590296" y="3891735"/>
                  <a:pt x="623369" y="3875217"/>
                </a:cubicBezTo>
                <a:cubicBezTo>
                  <a:pt x="631637" y="3883476"/>
                  <a:pt x="623369" y="3908254"/>
                  <a:pt x="639906" y="3908254"/>
                </a:cubicBezTo>
                <a:cubicBezTo>
                  <a:pt x="639906" y="3908254"/>
                  <a:pt x="639906" y="3908254"/>
                  <a:pt x="648174" y="3891735"/>
                </a:cubicBezTo>
                <a:cubicBezTo>
                  <a:pt x="648174" y="3891735"/>
                  <a:pt x="648174" y="3891735"/>
                  <a:pt x="689516" y="3916513"/>
                </a:cubicBezTo>
                <a:cubicBezTo>
                  <a:pt x="689516" y="3858698"/>
                  <a:pt x="755662" y="3941292"/>
                  <a:pt x="722589" y="3875217"/>
                </a:cubicBezTo>
                <a:cubicBezTo>
                  <a:pt x="664711" y="3800883"/>
                  <a:pt x="557222" y="3809142"/>
                  <a:pt x="532418" y="3718289"/>
                </a:cubicBezTo>
                <a:cubicBezTo>
                  <a:pt x="499344" y="3701770"/>
                  <a:pt x="482807" y="3685252"/>
                  <a:pt x="466271" y="3652214"/>
                </a:cubicBezTo>
                <a:cubicBezTo>
                  <a:pt x="458002" y="3668733"/>
                  <a:pt x="408393" y="3676992"/>
                  <a:pt x="400124" y="3635695"/>
                </a:cubicBezTo>
                <a:cubicBezTo>
                  <a:pt x="400124" y="3635695"/>
                  <a:pt x="400124" y="3635695"/>
                  <a:pt x="408393" y="3619177"/>
                </a:cubicBezTo>
                <a:cubicBezTo>
                  <a:pt x="391856" y="3586139"/>
                  <a:pt x="325709" y="3602658"/>
                  <a:pt x="325709" y="3553102"/>
                </a:cubicBezTo>
                <a:cubicBezTo>
                  <a:pt x="333978" y="3569621"/>
                  <a:pt x="333978" y="3561361"/>
                  <a:pt x="342246" y="3561361"/>
                </a:cubicBezTo>
                <a:cubicBezTo>
                  <a:pt x="342246" y="3561361"/>
                  <a:pt x="342246" y="3561361"/>
                  <a:pt x="350514" y="3553102"/>
                </a:cubicBezTo>
                <a:cubicBezTo>
                  <a:pt x="309173" y="3495286"/>
                  <a:pt x="234758" y="3544843"/>
                  <a:pt x="218221" y="3462249"/>
                </a:cubicBezTo>
                <a:cubicBezTo>
                  <a:pt x="218221" y="3462249"/>
                  <a:pt x="218221" y="3462249"/>
                  <a:pt x="226490" y="3453990"/>
                </a:cubicBezTo>
                <a:cubicBezTo>
                  <a:pt x="226490" y="3453990"/>
                  <a:pt x="226490" y="3453990"/>
                  <a:pt x="209953" y="3437471"/>
                </a:cubicBezTo>
                <a:cubicBezTo>
                  <a:pt x="209953" y="3437471"/>
                  <a:pt x="209953" y="3437471"/>
                  <a:pt x="201685" y="3445730"/>
                </a:cubicBezTo>
                <a:cubicBezTo>
                  <a:pt x="201685" y="3445730"/>
                  <a:pt x="201685" y="3445730"/>
                  <a:pt x="199617" y="3443665"/>
                </a:cubicBezTo>
                <a:lnTo>
                  <a:pt x="190109" y="3434167"/>
                </a:lnTo>
                <a:lnTo>
                  <a:pt x="193416" y="3429212"/>
                </a:lnTo>
                <a:cubicBezTo>
                  <a:pt x="193416" y="3429212"/>
                  <a:pt x="193416" y="3429212"/>
                  <a:pt x="193416" y="3379655"/>
                </a:cubicBezTo>
                <a:cubicBezTo>
                  <a:pt x="160343" y="3404434"/>
                  <a:pt x="135538" y="3371396"/>
                  <a:pt x="127269" y="3338359"/>
                </a:cubicBezTo>
                <a:cubicBezTo>
                  <a:pt x="119001" y="3330099"/>
                  <a:pt x="119001" y="3379655"/>
                  <a:pt x="110733" y="3346618"/>
                </a:cubicBezTo>
                <a:cubicBezTo>
                  <a:pt x="110733" y="3330099"/>
                  <a:pt x="127269" y="3313581"/>
                  <a:pt x="135538" y="3305321"/>
                </a:cubicBezTo>
                <a:cubicBezTo>
                  <a:pt x="226490" y="3272284"/>
                  <a:pt x="226490" y="3404434"/>
                  <a:pt x="284368" y="3412693"/>
                </a:cubicBezTo>
                <a:cubicBezTo>
                  <a:pt x="292636" y="3445730"/>
                  <a:pt x="325709" y="3453990"/>
                  <a:pt x="342246" y="3429212"/>
                </a:cubicBezTo>
                <a:cubicBezTo>
                  <a:pt x="342246" y="3462249"/>
                  <a:pt x="358783" y="3429212"/>
                  <a:pt x="358783" y="3445730"/>
                </a:cubicBezTo>
                <a:cubicBezTo>
                  <a:pt x="350514" y="3462249"/>
                  <a:pt x="367051" y="3478768"/>
                  <a:pt x="375319" y="3495286"/>
                </a:cubicBezTo>
                <a:cubicBezTo>
                  <a:pt x="383588" y="3536583"/>
                  <a:pt x="424929" y="3478768"/>
                  <a:pt x="433198" y="3520064"/>
                </a:cubicBezTo>
                <a:cubicBezTo>
                  <a:pt x="424929" y="3594399"/>
                  <a:pt x="383588" y="3503546"/>
                  <a:pt x="358783" y="3536583"/>
                </a:cubicBezTo>
                <a:cubicBezTo>
                  <a:pt x="383588" y="3594399"/>
                  <a:pt x="474539" y="3602658"/>
                  <a:pt x="474539" y="3660474"/>
                </a:cubicBezTo>
                <a:cubicBezTo>
                  <a:pt x="540686" y="3652214"/>
                  <a:pt x="507612" y="3718289"/>
                  <a:pt x="582027" y="3718289"/>
                </a:cubicBezTo>
                <a:cubicBezTo>
                  <a:pt x="639906" y="3767845"/>
                  <a:pt x="739126" y="3800883"/>
                  <a:pt x="788736" y="3850439"/>
                </a:cubicBezTo>
                <a:cubicBezTo>
                  <a:pt x="788736" y="3850439"/>
                  <a:pt x="788736" y="3850439"/>
                  <a:pt x="797004" y="3866957"/>
                </a:cubicBezTo>
                <a:cubicBezTo>
                  <a:pt x="838346" y="3842179"/>
                  <a:pt x="879687" y="3875217"/>
                  <a:pt x="912761" y="3891735"/>
                </a:cubicBezTo>
                <a:cubicBezTo>
                  <a:pt x="1111200" y="3957810"/>
                  <a:pt x="1326177" y="4023885"/>
                  <a:pt x="1532885" y="4023885"/>
                </a:cubicBezTo>
                <a:cubicBezTo>
                  <a:pt x="1532885" y="4007366"/>
                  <a:pt x="1557690" y="4007366"/>
                  <a:pt x="1565958" y="4015626"/>
                </a:cubicBezTo>
                <a:cubicBezTo>
                  <a:pt x="1590763" y="4048663"/>
                  <a:pt x="1632105" y="4023885"/>
                  <a:pt x="1656910" y="4015626"/>
                </a:cubicBezTo>
                <a:cubicBezTo>
                  <a:pt x="1689983" y="4007366"/>
                  <a:pt x="1656910" y="3982588"/>
                  <a:pt x="1698252" y="3974329"/>
                </a:cubicBezTo>
                <a:cubicBezTo>
                  <a:pt x="1731325" y="3974329"/>
                  <a:pt x="1714788" y="4023885"/>
                  <a:pt x="1756130" y="4007366"/>
                </a:cubicBezTo>
                <a:cubicBezTo>
                  <a:pt x="1764398" y="3990848"/>
                  <a:pt x="1764398" y="3957810"/>
                  <a:pt x="1739593" y="3957810"/>
                </a:cubicBezTo>
                <a:cubicBezTo>
                  <a:pt x="1764398" y="3957810"/>
                  <a:pt x="1780935" y="3966070"/>
                  <a:pt x="1772667" y="3990848"/>
                </a:cubicBezTo>
                <a:cubicBezTo>
                  <a:pt x="1814008" y="3982588"/>
                  <a:pt x="1847082" y="3949551"/>
                  <a:pt x="1888423" y="3957810"/>
                </a:cubicBezTo>
                <a:cubicBezTo>
                  <a:pt x="1888423" y="3957810"/>
                  <a:pt x="1888423" y="3957810"/>
                  <a:pt x="1888423" y="3941292"/>
                </a:cubicBezTo>
                <a:cubicBezTo>
                  <a:pt x="1913228" y="3924773"/>
                  <a:pt x="1938033" y="3990848"/>
                  <a:pt x="1954570" y="3941292"/>
                </a:cubicBezTo>
                <a:cubicBezTo>
                  <a:pt x="1979375" y="3974329"/>
                  <a:pt x="1987643" y="3908254"/>
                  <a:pt x="2012448" y="3899995"/>
                </a:cubicBezTo>
                <a:cubicBezTo>
                  <a:pt x="2012448" y="3924773"/>
                  <a:pt x="2037253" y="3924773"/>
                  <a:pt x="2062058" y="3924773"/>
                </a:cubicBezTo>
                <a:cubicBezTo>
                  <a:pt x="2103400" y="3924773"/>
                  <a:pt x="2128205" y="3875217"/>
                  <a:pt x="2177815" y="3899995"/>
                </a:cubicBezTo>
                <a:cubicBezTo>
                  <a:pt x="2194351" y="3875217"/>
                  <a:pt x="2194351" y="3858698"/>
                  <a:pt x="2227425" y="3858698"/>
                </a:cubicBezTo>
                <a:cubicBezTo>
                  <a:pt x="2260498" y="3866957"/>
                  <a:pt x="2285303" y="3875217"/>
                  <a:pt x="2301840" y="3833920"/>
                </a:cubicBezTo>
                <a:cubicBezTo>
                  <a:pt x="2326645" y="3850439"/>
                  <a:pt x="2326645" y="3800883"/>
                  <a:pt x="2367986" y="3817401"/>
                </a:cubicBezTo>
                <a:cubicBezTo>
                  <a:pt x="2359718" y="3784364"/>
                  <a:pt x="2409328" y="3767845"/>
                  <a:pt x="2425864" y="3751326"/>
                </a:cubicBezTo>
                <a:cubicBezTo>
                  <a:pt x="2442401" y="3751326"/>
                  <a:pt x="2475474" y="3743067"/>
                  <a:pt x="2483743" y="3718289"/>
                </a:cubicBezTo>
                <a:cubicBezTo>
                  <a:pt x="2483743" y="3710030"/>
                  <a:pt x="2467206" y="3693511"/>
                  <a:pt x="2450669" y="3701770"/>
                </a:cubicBezTo>
                <a:cubicBezTo>
                  <a:pt x="2450669" y="3701770"/>
                  <a:pt x="2450669" y="3701770"/>
                  <a:pt x="2442401" y="3710030"/>
                </a:cubicBezTo>
                <a:cubicBezTo>
                  <a:pt x="2434133" y="3701770"/>
                  <a:pt x="2425864" y="3693511"/>
                  <a:pt x="2425864" y="3676992"/>
                </a:cubicBezTo>
                <a:cubicBezTo>
                  <a:pt x="2450669" y="3668733"/>
                  <a:pt x="2492011" y="3668733"/>
                  <a:pt x="2492011" y="3635695"/>
                </a:cubicBezTo>
                <a:cubicBezTo>
                  <a:pt x="2475474" y="3602658"/>
                  <a:pt x="2450669" y="3668733"/>
                  <a:pt x="2425864" y="3635695"/>
                </a:cubicBezTo>
                <a:cubicBezTo>
                  <a:pt x="2442401" y="3627436"/>
                  <a:pt x="2425864" y="3610917"/>
                  <a:pt x="2425864" y="3594399"/>
                </a:cubicBezTo>
                <a:cubicBezTo>
                  <a:pt x="2401059" y="3619177"/>
                  <a:pt x="2376254" y="3594399"/>
                  <a:pt x="2351450" y="3610917"/>
                </a:cubicBezTo>
                <a:cubicBezTo>
                  <a:pt x="2243961" y="3627436"/>
                  <a:pt x="2161278" y="3718289"/>
                  <a:pt x="2045521" y="3718289"/>
                </a:cubicBezTo>
                <a:cubicBezTo>
                  <a:pt x="2037253" y="3743067"/>
                  <a:pt x="2012448" y="3726548"/>
                  <a:pt x="1987643" y="3718289"/>
                </a:cubicBezTo>
                <a:cubicBezTo>
                  <a:pt x="1971106" y="3718289"/>
                  <a:pt x="1962838" y="3726548"/>
                  <a:pt x="1962838" y="3743067"/>
                </a:cubicBezTo>
                <a:cubicBezTo>
                  <a:pt x="1962838" y="3743067"/>
                  <a:pt x="1962838" y="3743067"/>
                  <a:pt x="1962838" y="3726548"/>
                </a:cubicBezTo>
                <a:cubicBezTo>
                  <a:pt x="1962838" y="3726548"/>
                  <a:pt x="1962838" y="3726548"/>
                  <a:pt x="1904960" y="3718289"/>
                </a:cubicBezTo>
                <a:cubicBezTo>
                  <a:pt x="1904960" y="3718289"/>
                  <a:pt x="1904960" y="3718289"/>
                  <a:pt x="1896692" y="3718289"/>
                </a:cubicBezTo>
                <a:cubicBezTo>
                  <a:pt x="1871887" y="3710030"/>
                  <a:pt x="1888423" y="3718289"/>
                  <a:pt x="1880155" y="3726548"/>
                </a:cubicBezTo>
                <a:cubicBezTo>
                  <a:pt x="1863618" y="3743067"/>
                  <a:pt x="1814008" y="3743067"/>
                  <a:pt x="1822277" y="3776104"/>
                </a:cubicBezTo>
                <a:cubicBezTo>
                  <a:pt x="1805740" y="3759586"/>
                  <a:pt x="1855350" y="3734808"/>
                  <a:pt x="1814008" y="3718289"/>
                </a:cubicBezTo>
                <a:cubicBezTo>
                  <a:pt x="1797472" y="3718289"/>
                  <a:pt x="1764398" y="3726548"/>
                  <a:pt x="1756130" y="3734808"/>
                </a:cubicBezTo>
                <a:cubicBezTo>
                  <a:pt x="1764398" y="3743067"/>
                  <a:pt x="1764398" y="3743067"/>
                  <a:pt x="1772667" y="3743067"/>
                </a:cubicBezTo>
                <a:cubicBezTo>
                  <a:pt x="1772667" y="3743067"/>
                  <a:pt x="1772667" y="3743067"/>
                  <a:pt x="1772667" y="3751326"/>
                </a:cubicBezTo>
                <a:cubicBezTo>
                  <a:pt x="1764398" y="3751326"/>
                  <a:pt x="1739593" y="3751326"/>
                  <a:pt x="1739593" y="3726548"/>
                </a:cubicBezTo>
                <a:cubicBezTo>
                  <a:pt x="1632105" y="3718289"/>
                  <a:pt x="1549422" y="3751326"/>
                  <a:pt x="1458470" y="3718289"/>
                </a:cubicBezTo>
                <a:cubicBezTo>
                  <a:pt x="1458470" y="3718289"/>
                  <a:pt x="1458470" y="3718289"/>
                  <a:pt x="1450202" y="3751326"/>
                </a:cubicBezTo>
                <a:cubicBezTo>
                  <a:pt x="1450202" y="3751326"/>
                  <a:pt x="1450202" y="3751326"/>
                  <a:pt x="1408860" y="3734808"/>
                </a:cubicBezTo>
                <a:cubicBezTo>
                  <a:pt x="1408860" y="3734808"/>
                  <a:pt x="1408860" y="3734808"/>
                  <a:pt x="1433665" y="3718289"/>
                </a:cubicBezTo>
                <a:cubicBezTo>
                  <a:pt x="1384055" y="3701770"/>
                  <a:pt x="1334445" y="3726548"/>
                  <a:pt x="1293104" y="3693511"/>
                </a:cubicBezTo>
                <a:cubicBezTo>
                  <a:pt x="1202152" y="3685252"/>
                  <a:pt x="1094664" y="3652214"/>
                  <a:pt x="1020249" y="3602658"/>
                </a:cubicBezTo>
                <a:cubicBezTo>
                  <a:pt x="995444" y="3602658"/>
                  <a:pt x="1003712" y="3569621"/>
                  <a:pt x="987176" y="3569621"/>
                </a:cubicBezTo>
                <a:cubicBezTo>
                  <a:pt x="987176" y="3569621"/>
                  <a:pt x="987176" y="3569621"/>
                  <a:pt x="987176" y="3586139"/>
                </a:cubicBezTo>
                <a:cubicBezTo>
                  <a:pt x="896224" y="3520064"/>
                  <a:pt x="714321" y="3528324"/>
                  <a:pt x="739126" y="3387915"/>
                </a:cubicBezTo>
                <a:cubicBezTo>
                  <a:pt x="739126" y="3387915"/>
                  <a:pt x="739126" y="3387915"/>
                  <a:pt x="772199" y="3363137"/>
                </a:cubicBezTo>
                <a:cubicBezTo>
                  <a:pt x="739126" y="3346618"/>
                  <a:pt x="722589" y="3305321"/>
                  <a:pt x="689516" y="3272284"/>
                </a:cubicBezTo>
                <a:cubicBezTo>
                  <a:pt x="689516" y="3272284"/>
                  <a:pt x="689516" y="3272284"/>
                  <a:pt x="689516" y="3280543"/>
                </a:cubicBezTo>
                <a:cubicBezTo>
                  <a:pt x="656442" y="3272284"/>
                  <a:pt x="664711" y="3222728"/>
                  <a:pt x="623369" y="3230987"/>
                </a:cubicBezTo>
                <a:cubicBezTo>
                  <a:pt x="639906" y="3206209"/>
                  <a:pt x="606832" y="3181431"/>
                  <a:pt x="582027" y="3189690"/>
                </a:cubicBezTo>
                <a:cubicBezTo>
                  <a:pt x="524149" y="3115356"/>
                  <a:pt x="449734" y="3074059"/>
                  <a:pt x="416661" y="2991466"/>
                </a:cubicBezTo>
                <a:cubicBezTo>
                  <a:pt x="375319" y="2950169"/>
                  <a:pt x="333978" y="2884094"/>
                  <a:pt x="292636" y="2842797"/>
                </a:cubicBezTo>
                <a:cubicBezTo>
                  <a:pt x="234758" y="2718907"/>
                  <a:pt x="160343" y="2619795"/>
                  <a:pt x="143806" y="2479386"/>
                </a:cubicBezTo>
                <a:cubicBezTo>
                  <a:pt x="160343" y="2413311"/>
                  <a:pt x="85928" y="2338977"/>
                  <a:pt x="119001" y="2281161"/>
                </a:cubicBezTo>
                <a:cubicBezTo>
                  <a:pt x="102464" y="2231605"/>
                  <a:pt x="110733" y="2182049"/>
                  <a:pt x="77659" y="2124234"/>
                </a:cubicBezTo>
                <a:cubicBezTo>
                  <a:pt x="77659" y="2107715"/>
                  <a:pt x="110733" y="2082937"/>
                  <a:pt x="77659" y="2074677"/>
                </a:cubicBezTo>
                <a:cubicBezTo>
                  <a:pt x="77659" y="2074677"/>
                  <a:pt x="69391" y="2074677"/>
                  <a:pt x="77659" y="2082937"/>
                </a:cubicBezTo>
                <a:cubicBezTo>
                  <a:pt x="77659" y="2082937"/>
                  <a:pt x="77659" y="2082937"/>
                  <a:pt x="61123" y="2082937"/>
                </a:cubicBezTo>
                <a:cubicBezTo>
                  <a:pt x="94196" y="2066418"/>
                  <a:pt x="85928" y="1983825"/>
                  <a:pt x="110733" y="1950787"/>
                </a:cubicBezTo>
                <a:cubicBezTo>
                  <a:pt x="61123" y="1826897"/>
                  <a:pt x="176880" y="1744303"/>
                  <a:pt x="152074" y="1628672"/>
                </a:cubicBezTo>
                <a:cubicBezTo>
                  <a:pt x="176880" y="1579116"/>
                  <a:pt x="193416" y="1513042"/>
                  <a:pt x="193416" y="1446967"/>
                </a:cubicBezTo>
                <a:cubicBezTo>
                  <a:pt x="160343" y="1480004"/>
                  <a:pt x="185148" y="1579116"/>
                  <a:pt x="119001" y="1546079"/>
                </a:cubicBezTo>
                <a:cubicBezTo>
                  <a:pt x="94196" y="1529560"/>
                  <a:pt x="110733" y="1513042"/>
                  <a:pt x="102464" y="1496523"/>
                </a:cubicBezTo>
                <a:cubicBezTo>
                  <a:pt x="52854" y="1554338"/>
                  <a:pt x="28050" y="1636932"/>
                  <a:pt x="19781" y="1711266"/>
                </a:cubicBezTo>
                <a:cubicBezTo>
                  <a:pt x="3245" y="1686488"/>
                  <a:pt x="-5024" y="1669969"/>
                  <a:pt x="3245" y="1645191"/>
                </a:cubicBezTo>
                <a:cubicBezTo>
                  <a:pt x="3245" y="1645191"/>
                  <a:pt x="3245" y="1645191"/>
                  <a:pt x="11513" y="1645191"/>
                </a:cubicBezTo>
                <a:cubicBezTo>
                  <a:pt x="28050" y="1579116"/>
                  <a:pt x="69391" y="1513042"/>
                  <a:pt x="77659" y="1438707"/>
                </a:cubicBezTo>
                <a:cubicBezTo>
                  <a:pt x="77659" y="1438707"/>
                  <a:pt x="77659" y="1438707"/>
                  <a:pt x="110733" y="1413929"/>
                </a:cubicBezTo>
                <a:cubicBezTo>
                  <a:pt x="110733" y="1413929"/>
                  <a:pt x="110733" y="1413929"/>
                  <a:pt x="127269" y="1430448"/>
                </a:cubicBezTo>
                <a:cubicBezTo>
                  <a:pt x="176880" y="1347854"/>
                  <a:pt x="226490" y="1273520"/>
                  <a:pt x="234758" y="1190927"/>
                </a:cubicBezTo>
                <a:cubicBezTo>
                  <a:pt x="243026" y="1149630"/>
                  <a:pt x="152074" y="1108333"/>
                  <a:pt x="209953" y="1050518"/>
                </a:cubicBezTo>
                <a:cubicBezTo>
                  <a:pt x="218221" y="1050518"/>
                  <a:pt x="193416" y="1075296"/>
                  <a:pt x="218221" y="1083555"/>
                </a:cubicBezTo>
                <a:cubicBezTo>
                  <a:pt x="234758" y="1067036"/>
                  <a:pt x="234758" y="1042258"/>
                  <a:pt x="226490" y="1017480"/>
                </a:cubicBezTo>
                <a:cubicBezTo>
                  <a:pt x="259563" y="1042258"/>
                  <a:pt x="234758" y="976183"/>
                  <a:pt x="267831" y="984443"/>
                </a:cubicBezTo>
                <a:cubicBezTo>
                  <a:pt x="284368" y="943146"/>
                  <a:pt x="292636" y="893590"/>
                  <a:pt x="284368" y="844034"/>
                </a:cubicBezTo>
                <a:cubicBezTo>
                  <a:pt x="259563" y="860552"/>
                  <a:pt x="276099" y="893590"/>
                  <a:pt x="243026" y="885330"/>
                </a:cubicBezTo>
                <a:cubicBezTo>
                  <a:pt x="234758" y="852293"/>
                  <a:pt x="284368" y="844034"/>
                  <a:pt x="309173" y="819256"/>
                </a:cubicBezTo>
                <a:cubicBezTo>
                  <a:pt x="333978" y="802737"/>
                  <a:pt x="333978" y="794478"/>
                  <a:pt x="317441" y="786218"/>
                </a:cubicBezTo>
                <a:cubicBezTo>
                  <a:pt x="358783" y="794478"/>
                  <a:pt x="350514" y="744921"/>
                  <a:pt x="358783" y="711884"/>
                </a:cubicBezTo>
                <a:cubicBezTo>
                  <a:pt x="441466" y="645809"/>
                  <a:pt x="532418" y="554956"/>
                  <a:pt x="606832" y="472363"/>
                </a:cubicBezTo>
                <a:cubicBezTo>
                  <a:pt x="598564" y="455844"/>
                  <a:pt x="573759" y="480622"/>
                  <a:pt x="582027" y="455844"/>
                </a:cubicBezTo>
                <a:cubicBezTo>
                  <a:pt x="598564" y="464103"/>
                  <a:pt x="631637" y="439325"/>
                  <a:pt x="639906" y="431066"/>
                </a:cubicBezTo>
                <a:cubicBezTo>
                  <a:pt x="635772" y="418677"/>
                  <a:pt x="625436" y="418677"/>
                  <a:pt x="614067" y="421774"/>
                </a:cubicBezTo>
                <a:lnTo>
                  <a:pt x="601986" y="425857"/>
                </a:lnTo>
                <a:lnTo>
                  <a:pt x="617556" y="402158"/>
                </a:lnTo>
                <a:cubicBezTo>
                  <a:pt x="641973" y="380477"/>
                  <a:pt x="679181" y="377380"/>
                  <a:pt x="697784" y="364991"/>
                </a:cubicBezTo>
                <a:cubicBezTo>
                  <a:pt x="697784" y="381510"/>
                  <a:pt x="697784" y="381510"/>
                  <a:pt x="714321" y="389769"/>
                </a:cubicBezTo>
                <a:cubicBezTo>
                  <a:pt x="739126" y="406288"/>
                  <a:pt x="730857" y="373251"/>
                  <a:pt x="739126" y="364991"/>
                </a:cubicBezTo>
                <a:cubicBezTo>
                  <a:pt x="846614" y="290657"/>
                  <a:pt x="978907" y="232842"/>
                  <a:pt x="1086395" y="166767"/>
                </a:cubicBezTo>
                <a:cubicBezTo>
                  <a:pt x="1193884" y="141989"/>
                  <a:pt x="1260030" y="59395"/>
                  <a:pt x="1359250" y="75914"/>
                </a:cubicBezTo>
                <a:cubicBezTo>
                  <a:pt x="1392324" y="34617"/>
                  <a:pt x="1458470" y="42876"/>
                  <a:pt x="1508080" y="34617"/>
                </a:cubicBezTo>
                <a:cubicBezTo>
                  <a:pt x="1607300" y="26358"/>
                  <a:pt x="1698252" y="-14939"/>
                  <a:pt x="1805740" y="26358"/>
                </a:cubicBezTo>
                <a:cubicBezTo>
                  <a:pt x="1818143" y="11904"/>
                  <a:pt x="1831062" y="4677"/>
                  <a:pt x="1844369" y="1709"/>
                </a:cubicBezTo>
                <a:close/>
              </a:path>
            </a:pathLst>
          </a:custGeom>
          <a:pattFill prst="lgCheck">
            <a:fgClr>
              <a:schemeClr val="bg1">
                <a:lumMod val="90000"/>
                <a:lumOff val="10000"/>
              </a:schemeClr>
            </a:fgClr>
            <a:bgClr>
              <a:schemeClr val="bg1"/>
            </a:bgClr>
          </a:pattFill>
        </p:spPr>
        <p:txBody>
          <a:bodyPr wrap="square" anchor="ctr">
            <a:noAutofit/>
          </a:bodyPr>
          <a:lstStyle>
            <a:lvl1pPr marL="0" indent="0" algn="ctr">
              <a:buFont typeface="Arial" panose="020B0604020202020204"/>
              <a:buNone/>
              <a:defRPr sz="2955" b="0" i="0" baseline="0">
                <a:latin typeface="+mn-lt"/>
                <a:ea typeface="Roboto Condensed Light" charset="0"/>
                <a:cs typeface="Roboto Condensed Light" charset="0"/>
              </a:defRPr>
            </a:lvl1pPr>
          </a:lstStyle>
          <a:p>
            <a:r>
              <a:rPr lang="en-US" smtClean="0"/>
              <a:t>Picture</a:t>
            </a:r>
            <a:endParaRPr lang="en-US"/>
          </a:p>
        </p:txBody>
      </p:sp>
      <p:sp>
        <p:nvSpPr>
          <p:cNvPr id="6" name="Picture Placeholder 4"/>
          <p:cNvSpPr>
            <a:spLocks noGrp="1"/>
          </p:cNvSpPr>
          <p:nvPr>
            <p:ph type="pic" sz="quarter" idx="13" hasCustomPrompt="1"/>
          </p:nvPr>
        </p:nvSpPr>
        <p:spPr>
          <a:xfrm>
            <a:off x="8623006" y="1397470"/>
            <a:ext cx="2155065" cy="2319215"/>
          </a:xfrm>
          <a:custGeom>
            <a:avLst/>
            <a:gdLst>
              <a:gd name="connsiteX0" fmla="*/ 185148 w 3856285"/>
              <a:gd name="connsiteY0" fmla="*/ 3429212 h 4150245"/>
              <a:gd name="connsiteX1" fmla="*/ 190109 w 3856285"/>
              <a:gd name="connsiteY1" fmla="*/ 3434167 h 4150245"/>
              <a:gd name="connsiteX2" fmla="*/ 189282 w 3856285"/>
              <a:gd name="connsiteY2" fmla="*/ 3435406 h 4150245"/>
              <a:gd name="connsiteX3" fmla="*/ 185148 w 3856285"/>
              <a:gd name="connsiteY3" fmla="*/ 3429212 h 4150245"/>
              <a:gd name="connsiteX4" fmla="*/ 601986 w 3856285"/>
              <a:gd name="connsiteY4" fmla="*/ 425857 h 4150245"/>
              <a:gd name="connsiteX5" fmla="*/ 598564 w 3856285"/>
              <a:gd name="connsiteY5" fmla="*/ 431066 h 4150245"/>
              <a:gd name="connsiteX6" fmla="*/ 596827 w 3856285"/>
              <a:gd name="connsiteY6" fmla="*/ 427595 h 4150245"/>
              <a:gd name="connsiteX7" fmla="*/ 596885 w 3856285"/>
              <a:gd name="connsiteY7" fmla="*/ 427582 h 4150245"/>
              <a:gd name="connsiteX8" fmla="*/ 582027 w 3856285"/>
              <a:gd name="connsiteY8" fmla="*/ 389769 h 4150245"/>
              <a:gd name="connsiteX9" fmla="*/ 590296 w 3856285"/>
              <a:gd name="connsiteY9" fmla="*/ 406288 h 4150245"/>
              <a:gd name="connsiteX10" fmla="*/ 590296 w 3856285"/>
              <a:gd name="connsiteY10" fmla="*/ 414547 h 4150245"/>
              <a:gd name="connsiteX11" fmla="*/ 591329 w 3856285"/>
              <a:gd name="connsiteY11" fmla="*/ 416612 h 4150245"/>
              <a:gd name="connsiteX12" fmla="*/ 596827 w 3856285"/>
              <a:gd name="connsiteY12" fmla="*/ 427595 h 4150245"/>
              <a:gd name="connsiteX13" fmla="*/ 582027 w 3856285"/>
              <a:gd name="connsiteY13" fmla="*/ 431066 h 4150245"/>
              <a:gd name="connsiteX14" fmla="*/ 458002 w 3856285"/>
              <a:gd name="connsiteY14" fmla="*/ 530178 h 4150245"/>
              <a:gd name="connsiteX15" fmla="*/ 383588 w 3856285"/>
              <a:gd name="connsiteY15" fmla="*/ 604512 h 4150245"/>
              <a:gd name="connsiteX16" fmla="*/ 259563 w 3856285"/>
              <a:gd name="connsiteY16" fmla="*/ 687106 h 4150245"/>
              <a:gd name="connsiteX17" fmla="*/ 333978 w 3856285"/>
              <a:gd name="connsiteY17" fmla="*/ 579734 h 4150245"/>
              <a:gd name="connsiteX18" fmla="*/ 267831 w 3856285"/>
              <a:gd name="connsiteY18" fmla="*/ 596253 h 4150245"/>
              <a:gd name="connsiteX19" fmla="*/ 209953 w 3856285"/>
              <a:gd name="connsiteY19" fmla="*/ 612772 h 4150245"/>
              <a:gd name="connsiteX20" fmla="*/ 243026 w 3856285"/>
              <a:gd name="connsiteY20" fmla="*/ 571475 h 4150245"/>
              <a:gd name="connsiteX21" fmla="*/ 259563 w 3856285"/>
              <a:gd name="connsiteY21" fmla="*/ 587994 h 4150245"/>
              <a:gd name="connsiteX22" fmla="*/ 300904 w 3856285"/>
              <a:gd name="connsiteY22" fmla="*/ 530178 h 4150245"/>
              <a:gd name="connsiteX23" fmla="*/ 309173 w 3856285"/>
              <a:gd name="connsiteY23" fmla="*/ 546697 h 4150245"/>
              <a:gd name="connsiteX24" fmla="*/ 367051 w 3856285"/>
              <a:gd name="connsiteY24" fmla="*/ 513660 h 4150245"/>
              <a:gd name="connsiteX25" fmla="*/ 375319 w 3856285"/>
              <a:gd name="connsiteY25" fmla="*/ 513660 h 4150245"/>
              <a:gd name="connsiteX26" fmla="*/ 350514 w 3856285"/>
              <a:gd name="connsiteY26" fmla="*/ 579734 h 4150245"/>
              <a:gd name="connsiteX27" fmla="*/ 400124 w 3856285"/>
              <a:gd name="connsiteY27" fmla="*/ 480622 h 4150245"/>
              <a:gd name="connsiteX28" fmla="*/ 482807 w 3856285"/>
              <a:gd name="connsiteY28" fmla="*/ 439325 h 4150245"/>
              <a:gd name="connsiteX29" fmla="*/ 482807 w 3856285"/>
              <a:gd name="connsiteY29" fmla="*/ 455844 h 4150245"/>
              <a:gd name="connsiteX30" fmla="*/ 491076 w 3856285"/>
              <a:gd name="connsiteY30" fmla="*/ 472363 h 4150245"/>
              <a:gd name="connsiteX31" fmla="*/ 565491 w 3856285"/>
              <a:gd name="connsiteY31" fmla="*/ 406288 h 4150245"/>
              <a:gd name="connsiteX32" fmla="*/ 582027 w 3856285"/>
              <a:gd name="connsiteY32" fmla="*/ 389769 h 4150245"/>
              <a:gd name="connsiteX33" fmla="*/ 1844369 w 3856285"/>
              <a:gd name="connsiteY33" fmla="*/ 1709 h 4150245"/>
              <a:gd name="connsiteX34" fmla="*/ 1971106 w 3856285"/>
              <a:gd name="connsiteY34" fmla="*/ 9839 h 4150245"/>
              <a:gd name="connsiteX35" fmla="*/ 1962838 w 3856285"/>
              <a:gd name="connsiteY35" fmla="*/ 42876 h 4150245"/>
              <a:gd name="connsiteX36" fmla="*/ 2012448 w 3856285"/>
              <a:gd name="connsiteY36" fmla="*/ 42876 h 4150245"/>
              <a:gd name="connsiteX37" fmla="*/ 2012448 w 3856285"/>
              <a:gd name="connsiteY37" fmla="*/ 34617 h 4150245"/>
              <a:gd name="connsiteX38" fmla="*/ 2053790 w 3856285"/>
              <a:gd name="connsiteY38" fmla="*/ 67654 h 4150245"/>
              <a:gd name="connsiteX39" fmla="*/ 2086863 w 3856285"/>
              <a:gd name="connsiteY39" fmla="*/ 59395 h 4150245"/>
              <a:gd name="connsiteX40" fmla="*/ 2227425 w 3856285"/>
              <a:gd name="connsiteY40" fmla="*/ 125470 h 4150245"/>
              <a:gd name="connsiteX41" fmla="*/ 2268766 w 3856285"/>
              <a:gd name="connsiteY41" fmla="*/ 141989 h 4150245"/>
              <a:gd name="connsiteX42" fmla="*/ 2285303 w 3856285"/>
              <a:gd name="connsiteY42" fmla="*/ 158507 h 4150245"/>
              <a:gd name="connsiteX43" fmla="*/ 2301840 w 3856285"/>
              <a:gd name="connsiteY43" fmla="*/ 125470 h 4150245"/>
              <a:gd name="connsiteX44" fmla="*/ 2376254 w 3856285"/>
              <a:gd name="connsiteY44" fmla="*/ 232842 h 4150245"/>
              <a:gd name="connsiteX45" fmla="*/ 2442401 w 3856285"/>
              <a:gd name="connsiteY45" fmla="*/ 224582 h 4150245"/>
              <a:gd name="connsiteX46" fmla="*/ 2359718 w 3856285"/>
              <a:gd name="connsiteY46" fmla="*/ 175026 h 4150245"/>
              <a:gd name="connsiteX47" fmla="*/ 2409328 w 3856285"/>
              <a:gd name="connsiteY47" fmla="*/ 175026 h 4150245"/>
              <a:gd name="connsiteX48" fmla="*/ 2533353 w 3856285"/>
              <a:gd name="connsiteY48" fmla="*/ 232842 h 4150245"/>
              <a:gd name="connsiteX49" fmla="*/ 2715256 w 3856285"/>
              <a:gd name="connsiteY49" fmla="*/ 323694 h 4150245"/>
              <a:gd name="connsiteX50" fmla="*/ 2955037 w 3856285"/>
              <a:gd name="connsiteY50" fmla="*/ 431066 h 4150245"/>
              <a:gd name="connsiteX51" fmla="*/ 3203087 w 3856285"/>
              <a:gd name="connsiteY51" fmla="*/ 587994 h 4150245"/>
              <a:gd name="connsiteX52" fmla="*/ 3269234 w 3856285"/>
              <a:gd name="connsiteY52" fmla="*/ 637550 h 4150245"/>
              <a:gd name="connsiteX53" fmla="*/ 3318844 w 3856285"/>
              <a:gd name="connsiteY53" fmla="*/ 678847 h 4150245"/>
              <a:gd name="connsiteX54" fmla="*/ 3318844 w 3856285"/>
              <a:gd name="connsiteY54" fmla="*/ 687106 h 4150245"/>
              <a:gd name="connsiteX55" fmla="*/ 3475942 w 3856285"/>
              <a:gd name="connsiteY55" fmla="*/ 868812 h 4150245"/>
              <a:gd name="connsiteX56" fmla="*/ 3641309 w 3856285"/>
              <a:gd name="connsiteY56" fmla="*/ 1075296 h 4150245"/>
              <a:gd name="connsiteX57" fmla="*/ 3765334 w 3856285"/>
              <a:gd name="connsiteY57" fmla="*/ 1356114 h 4150245"/>
              <a:gd name="connsiteX58" fmla="*/ 3773602 w 3856285"/>
              <a:gd name="connsiteY58" fmla="*/ 1356114 h 4150245"/>
              <a:gd name="connsiteX59" fmla="*/ 3790139 w 3856285"/>
              <a:gd name="connsiteY59" fmla="*/ 1480004 h 4150245"/>
              <a:gd name="connsiteX60" fmla="*/ 3823212 w 3856285"/>
              <a:gd name="connsiteY60" fmla="*/ 1603894 h 4150245"/>
              <a:gd name="connsiteX61" fmla="*/ 3839748 w 3856285"/>
              <a:gd name="connsiteY61" fmla="*/ 1802119 h 4150245"/>
              <a:gd name="connsiteX62" fmla="*/ 3856285 w 3856285"/>
              <a:gd name="connsiteY62" fmla="*/ 1926009 h 4150245"/>
              <a:gd name="connsiteX63" fmla="*/ 3856285 w 3856285"/>
              <a:gd name="connsiteY63" fmla="*/ 2008603 h 4150245"/>
              <a:gd name="connsiteX64" fmla="*/ 3831480 w 3856285"/>
              <a:gd name="connsiteY64" fmla="*/ 2190308 h 4150245"/>
              <a:gd name="connsiteX65" fmla="*/ 3823212 w 3856285"/>
              <a:gd name="connsiteY65" fmla="*/ 2330717 h 4150245"/>
              <a:gd name="connsiteX66" fmla="*/ 3765334 w 3856285"/>
              <a:gd name="connsiteY66" fmla="*/ 2553720 h 4150245"/>
              <a:gd name="connsiteX67" fmla="*/ 3757065 w 3856285"/>
              <a:gd name="connsiteY67" fmla="*/ 2586757 h 4150245"/>
              <a:gd name="connsiteX68" fmla="*/ 3699187 w 3856285"/>
              <a:gd name="connsiteY68" fmla="*/ 2718907 h 4150245"/>
              <a:gd name="connsiteX69" fmla="*/ 3624772 w 3856285"/>
              <a:gd name="connsiteY69" fmla="*/ 2826279 h 4150245"/>
              <a:gd name="connsiteX70" fmla="*/ 3533820 w 3856285"/>
              <a:gd name="connsiteY70" fmla="*/ 3041022 h 4150245"/>
              <a:gd name="connsiteX71" fmla="*/ 3500747 w 3856285"/>
              <a:gd name="connsiteY71" fmla="*/ 3032763 h 4150245"/>
              <a:gd name="connsiteX72" fmla="*/ 3442869 w 3856285"/>
              <a:gd name="connsiteY72" fmla="*/ 3181431 h 4150245"/>
              <a:gd name="connsiteX73" fmla="*/ 3294039 w 3856285"/>
              <a:gd name="connsiteY73" fmla="*/ 3354877 h 4150245"/>
              <a:gd name="connsiteX74" fmla="*/ 2789671 w 3856285"/>
              <a:gd name="connsiteY74" fmla="*/ 3776104 h 4150245"/>
              <a:gd name="connsiteX75" fmla="*/ 2723524 w 3856285"/>
              <a:gd name="connsiteY75" fmla="*/ 3833920 h 4150245"/>
              <a:gd name="connsiteX76" fmla="*/ 2582963 w 3856285"/>
              <a:gd name="connsiteY76" fmla="*/ 3916513 h 4150245"/>
              <a:gd name="connsiteX77" fmla="*/ 2533353 w 3856285"/>
              <a:gd name="connsiteY77" fmla="*/ 3916513 h 4150245"/>
              <a:gd name="connsiteX78" fmla="*/ 2541621 w 3856285"/>
              <a:gd name="connsiteY78" fmla="*/ 3933032 h 4150245"/>
              <a:gd name="connsiteX79" fmla="*/ 2392791 w 3856285"/>
              <a:gd name="connsiteY79" fmla="*/ 4007366 h 4150245"/>
              <a:gd name="connsiteX80" fmla="*/ 2376254 w 3856285"/>
              <a:gd name="connsiteY80" fmla="*/ 3990848 h 4150245"/>
              <a:gd name="connsiteX81" fmla="*/ 2401059 w 3856285"/>
              <a:gd name="connsiteY81" fmla="*/ 3966070 h 4150245"/>
              <a:gd name="connsiteX82" fmla="*/ 2326645 w 3856285"/>
              <a:gd name="connsiteY82" fmla="*/ 3990848 h 4150245"/>
              <a:gd name="connsiteX83" fmla="*/ 2326645 w 3856285"/>
              <a:gd name="connsiteY83" fmla="*/ 4007366 h 4150245"/>
              <a:gd name="connsiteX84" fmla="*/ 2260498 w 3856285"/>
              <a:gd name="connsiteY84" fmla="*/ 4032144 h 4150245"/>
              <a:gd name="connsiteX85" fmla="*/ 2310108 w 3856285"/>
              <a:gd name="connsiteY85" fmla="*/ 3999107 h 4150245"/>
              <a:gd name="connsiteX86" fmla="*/ 2210888 w 3856285"/>
              <a:gd name="connsiteY86" fmla="*/ 4007366 h 4150245"/>
              <a:gd name="connsiteX87" fmla="*/ 2169546 w 3856285"/>
              <a:gd name="connsiteY87" fmla="*/ 4040404 h 4150245"/>
              <a:gd name="connsiteX88" fmla="*/ 2037253 w 3856285"/>
              <a:gd name="connsiteY88" fmla="*/ 4081701 h 4150245"/>
              <a:gd name="connsiteX89" fmla="*/ 2045521 w 3856285"/>
              <a:gd name="connsiteY89" fmla="*/ 4081701 h 4150245"/>
              <a:gd name="connsiteX90" fmla="*/ 1946302 w 3856285"/>
              <a:gd name="connsiteY90" fmla="*/ 4131257 h 4150245"/>
              <a:gd name="connsiteX91" fmla="*/ 1929765 w 3856285"/>
              <a:gd name="connsiteY91" fmla="*/ 4139516 h 4150245"/>
              <a:gd name="connsiteX92" fmla="*/ 1301372 w 3856285"/>
              <a:gd name="connsiteY92" fmla="*/ 4131257 h 4150245"/>
              <a:gd name="connsiteX93" fmla="*/ 1309640 w 3856285"/>
              <a:gd name="connsiteY93" fmla="*/ 4131257 h 4150245"/>
              <a:gd name="connsiteX94" fmla="*/ 1160810 w 3856285"/>
              <a:gd name="connsiteY94" fmla="*/ 4114738 h 4150245"/>
              <a:gd name="connsiteX95" fmla="*/ 1061590 w 3856285"/>
              <a:gd name="connsiteY95" fmla="*/ 4065182 h 4150245"/>
              <a:gd name="connsiteX96" fmla="*/ 945834 w 3856285"/>
              <a:gd name="connsiteY96" fmla="*/ 4065182 h 4150245"/>
              <a:gd name="connsiteX97" fmla="*/ 838346 w 3856285"/>
              <a:gd name="connsiteY97" fmla="*/ 4007366 h 4150245"/>
              <a:gd name="connsiteX98" fmla="*/ 722589 w 3856285"/>
              <a:gd name="connsiteY98" fmla="*/ 3957810 h 4150245"/>
              <a:gd name="connsiteX99" fmla="*/ 706052 w 3856285"/>
              <a:gd name="connsiteY99" fmla="*/ 3924773 h 4150245"/>
              <a:gd name="connsiteX100" fmla="*/ 689516 w 3856285"/>
              <a:gd name="connsiteY100" fmla="*/ 3957810 h 4150245"/>
              <a:gd name="connsiteX101" fmla="*/ 672979 w 3856285"/>
              <a:gd name="connsiteY101" fmla="*/ 3924773 h 4150245"/>
              <a:gd name="connsiteX102" fmla="*/ 664711 w 3856285"/>
              <a:gd name="connsiteY102" fmla="*/ 3933032 h 4150245"/>
              <a:gd name="connsiteX103" fmla="*/ 515881 w 3856285"/>
              <a:gd name="connsiteY103" fmla="*/ 3833920 h 4150245"/>
              <a:gd name="connsiteX104" fmla="*/ 623369 w 3856285"/>
              <a:gd name="connsiteY104" fmla="*/ 3875217 h 4150245"/>
              <a:gd name="connsiteX105" fmla="*/ 639906 w 3856285"/>
              <a:gd name="connsiteY105" fmla="*/ 3908254 h 4150245"/>
              <a:gd name="connsiteX106" fmla="*/ 648174 w 3856285"/>
              <a:gd name="connsiteY106" fmla="*/ 3891735 h 4150245"/>
              <a:gd name="connsiteX107" fmla="*/ 689516 w 3856285"/>
              <a:gd name="connsiteY107" fmla="*/ 3916513 h 4150245"/>
              <a:gd name="connsiteX108" fmla="*/ 722589 w 3856285"/>
              <a:gd name="connsiteY108" fmla="*/ 3875217 h 4150245"/>
              <a:gd name="connsiteX109" fmla="*/ 532418 w 3856285"/>
              <a:gd name="connsiteY109" fmla="*/ 3718289 h 4150245"/>
              <a:gd name="connsiteX110" fmla="*/ 466271 w 3856285"/>
              <a:gd name="connsiteY110" fmla="*/ 3652214 h 4150245"/>
              <a:gd name="connsiteX111" fmla="*/ 400124 w 3856285"/>
              <a:gd name="connsiteY111" fmla="*/ 3635695 h 4150245"/>
              <a:gd name="connsiteX112" fmla="*/ 408393 w 3856285"/>
              <a:gd name="connsiteY112" fmla="*/ 3619177 h 4150245"/>
              <a:gd name="connsiteX113" fmla="*/ 325709 w 3856285"/>
              <a:gd name="connsiteY113" fmla="*/ 3553102 h 4150245"/>
              <a:gd name="connsiteX114" fmla="*/ 342246 w 3856285"/>
              <a:gd name="connsiteY114" fmla="*/ 3561361 h 4150245"/>
              <a:gd name="connsiteX115" fmla="*/ 350514 w 3856285"/>
              <a:gd name="connsiteY115" fmla="*/ 3553102 h 4150245"/>
              <a:gd name="connsiteX116" fmla="*/ 218221 w 3856285"/>
              <a:gd name="connsiteY116" fmla="*/ 3462249 h 4150245"/>
              <a:gd name="connsiteX117" fmla="*/ 226490 w 3856285"/>
              <a:gd name="connsiteY117" fmla="*/ 3453990 h 4150245"/>
              <a:gd name="connsiteX118" fmla="*/ 209953 w 3856285"/>
              <a:gd name="connsiteY118" fmla="*/ 3437471 h 4150245"/>
              <a:gd name="connsiteX119" fmla="*/ 201685 w 3856285"/>
              <a:gd name="connsiteY119" fmla="*/ 3445730 h 4150245"/>
              <a:gd name="connsiteX120" fmla="*/ 199617 w 3856285"/>
              <a:gd name="connsiteY120" fmla="*/ 3443665 h 4150245"/>
              <a:gd name="connsiteX121" fmla="*/ 190109 w 3856285"/>
              <a:gd name="connsiteY121" fmla="*/ 3434167 h 4150245"/>
              <a:gd name="connsiteX122" fmla="*/ 193416 w 3856285"/>
              <a:gd name="connsiteY122" fmla="*/ 3429212 h 4150245"/>
              <a:gd name="connsiteX123" fmla="*/ 193416 w 3856285"/>
              <a:gd name="connsiteY123" fmla="*/ 3379655 h 4150245"/>
              <a:gd name="connsiteX124" fmla="*/ 127269 w 3856285"/>
              <a:gd name="connsiteY124" fmla="*/ 3338359 h 4150245"/>
              <a:gd name="connsiteX125" fmla="*/ 110733 w 3856285"/>
              <a:gd name="connsiteY125" fmla="*/ 3346618 h 4150245"/>
              <a:gd name="connsiteX126" fmla="*/ 135538 w 3856285"/>
              <a:gd name="connsiteY126" fmla="*/ 3305321 h 4150245"/>
              <a:gd name="connsiteX127" fmla="*/ 284368 w 3856285"/>
              <a:gd name="connsiteY127" fmla="*/ 3412693 h 4150245"/>
              <a:gd name="connsiteX128" fmla="*/ 342246 w 3856285"/>
              <a:gd name="connsiteY128" fmla="*/ 3429212 h 4150245"/>
              <a:gd name="connsiteX129" fmla="*/ 358783 w 3856285"/>
              <a:gd name="connsiteY129" fmla="*/ 3445730 h 4150245"/>
              <a:gd name="connsiteX130" fmla="*/ 375319 w 3856285"/>
              <a:gd name="connsiteY130" fmla="*/ 3495286 h 4150245"/>
              <a:gd name="connsiteX131" fmla="*/ 433198 w 3856285"/>
              <a:gd name="connsiteY131" fmla="*/ 3520064 h 4150245"/>
              <a:gd name="connsiteX132" fmla="*/ 358783 w 3856285"/>
              <a:gd name="connsiteY132" fmla="*/ 3536583 h 4150245"/>
              <a:gd name="connsiteX133" fmla="*/ 474539 w 3856285"/>
              <a:gd name="connsiteY133" fmla="*/ 3660474 h 4150245"/>
              <a:gd name="connsiteX134" fmla="*/ 582027 w 3856285"/>
              <a:gd name="connsiteY134" fmla="*/ 3718289 h 4150245"/>
              <a:gd name="connsiteX135" fmla="*/ 788736 w 3856285"/>
              <a:gd name="connsiteY135" fmla="*/ 3850439 h 4150245"/>
              <a:gd name="connsiteX136" fmla="*/ 797004 w 3856285"/>
              <a:gd name="connsiteY136" fmla="*/ 3866957 h 4150245"/>
              <a:gd name="connsiteX137" fmla="*/ 912761 w 3856285"/>
              <a:gd name="connsiteY137" fmla="*/ 3891735 h 4150245"/>
              <a:gd name="connsiteX138" fmla="*/ 1532885 w 3856285"/>
              <a:gd name="connsiteY138" fmla="*/ 4023885 h 4150245"/>
              <a:gd name="connsiteX139" fmla="*/ 1565958 w 3856285"/>
              <a:gd name="connsiteY139" fmla="*/ 4015626 h 4150245"/>
              <a:gd name="connsiteX140" fmla="*/ 1656910 w 3856285"/>
              <a:gd name="connsiteY140" fmla="*/ 4015626 h 4150245"/>
              <a:gd name="connsiteX141" fmla="*/ 1698252 w 3856285"/>
              <a:gd name="connsiteY141" fmla="*/ 3974329 h 4150245"/>
              <a:gd name="connsiteX142" fmla="*/ 1756130 w 3856285"/>
              <a:gd name="connsiteY142" fmla="*/ 4007366 h 4150245"/>
              <a:gd name="connsiteX143" fmla="*/ 1739593 w 3856285"/>
              <a:gd name="connsiteY143" fmla="*/ 3957810 h 4150245"/>
              <a:gd name="connsiteX144" fmla="*/ 1772667 w 3856285"/>
              <a:gd name="connsiteY144" fmla="*/ 3990848 h 4150245"/>
              <a:gd name="connsiteX145" fmla="*/ 1888423 w 3856285"/>
              <a:gd name="connsiteY145" fmla="*/ 3957810 h 4150245"/>
              <a:gd name="connsiteX146" fmla="*/ 1888423 w 3856285"/>
              <a:gd name="connsiteY146" fmla="*/ 3941292 h 4150245"/>
              <a:gd name="connsiteX147" fmla="*/ 1954570 w 3856285"/>
              <a:gd name="connsiteY147" fmla="*/ 3941292 h 4150245"/>
              <a:gd name="connsiteX148" fmla="*/ 2012448 w 3856285"/>
              <a:gd name="connsiteY148" fmla="*/ 3899995 h 4150245"/>
              <a:gd name="connsiteX149" fmla="*/ 2062058 w 3856285"/>
              <a:gd name="connsiteY149" fmla="*/ 3924773 h 4150245"/>
              <a:gd name="connsiteX150" fmla="*/ 2177815 w 3856285"/>
              <a:gd name="connsiteY150" fmla="*/ 3899995 h 4150245"/>
              <a:gd name="connsiteX151" fmla="*/ 2227425 w 3856285"/>
              <a:gd name="connsiteY151" fmla="*/ 3858698 h 4150245"/>
              <a:gd name="connsiteX152" fmla="*/ 2301840 w 3856285"/>
              <a:gd name="connsiteY152" fmla="*/ 3833920 h 4150245"/>
              <a:gd name="connsiteX153" fmla="*/ 2367986 w 3856285"/>
              <a:gd name="connsiteY153" fmla="*/ 3817401 h 4150245"/>
              <a:gd name="connsiteX154" fmla="*/ 2425864 w 3856285"/>
              <a:gd name="connsiteY154" fmla="*/ 3751326 h 4150245"/>
              <a:gd name="connsiteX155" fmla="*/ 2483743 w 3856285"/>
              <a:gd name="connsiteY155" fmla="*/ 3718289 h 4150245"/>
              <a:gd name="connsiteX156" fmla="*/ 2450669 w 3856285"/>
              <a:gd name="connsiteY156" fmla="*/ 3701770 h 4150245"/>
              <a:gd name="connsiteX157" fmla="*/ 2442401 w 3856285"/>
              <a:gd name="connsiteY157" fmla="*/ 3710030 h 4150245"/>
              <a:gd name="connsiteX158" fmla="*/ 2425864 w 3856285"/>
              <a:gd name="connsiteY158" fmla="*/ 3676992 h 4150245"/>
              <a:gd name="connsiteX159" fmla="*/ 2492011 w 3856285"/>
              <a:gd name="connsiteY159" fmla="*/ 3635695 h 4150245"/>
              <a:gd name="connsiteX160" fmla="*/ 2425864 w 3856285"/>
              <a:gd name="connsiteY160" fmla="*/ 3635695 h 4150245"/>
              <a:gd name="connsiteX161" fmla="*/ 2425864 w 3856285"/>
              <a:gd name="connsiteY161" fmla="*/ 3594399 h 4150245"/>
              <a:gd name="connsiteX162" fmla="*/ 2351450 w 3856285"/>
              <a:gd name="connsiteY162" fmla="*/ 3610917 h 4150245"/>
              <a:gd name="connsiteX163" fmla="*/ 2045521 w 3856285"/>
              <a:gd name="connsiteY163" fmla="*/ 3718289 h 4150245"/>
              <a:gd name="connsiteX164" fmla="*/ 1987643 w 3856285"/>
              <a:gd name="connsiteY164" fmla="*/ 3718289 h 4150245"/>
              <a:gd name="connsiteX165" fmla="*/ 1962838 w 3856285"/>
              <a:gd name="connsiteY165" fmla="*/ 3743067 h 4150245"/>
              <a:gd name="connsiteX166" fmla="*/ 1962838 w 3856285"/>
              <a:gd name="connsiteY166" fmla="*/ 3726548 h 4150245"/>
              <a:gd name="connsiteX167" fmla="*/ 1904960 w 3856285"/>
              <a:gd name="connsiteY167" fmla="*/ 3718289 h 4150245"/>
              <a:gd name="connsiteX168" fmla="*/ 1896692 w 3856285"/>
              <a:gd name="connsiteY168" fmla="*/ 3718289 h 4150245"/>
              <a:gd name="connsiteX169" fmla="*/ 1880155 w 3856285"/>
              <a:gd name="connsiteY169" fmla="*/ 3726548 h 4150245"/>
              <a:gd name="connsiteX170" fmla="*/ 1822277 w 3856285"/>
              <a:gd name="connsiteY170" fmla="*/ 3776104 h 4150245"/>
              <a:gd name="connsiteX171" fmla="*/ 1814008 w 3856285"/>
              <a:gd name="connsiteY171" fmla="*/ 3718289 h 4150245"/>
              <a:gd name="connsiteX172" fmla="*/ 1756130 w 3856285"/>
              <a:gd name="connsiteY172" fmla="*/ 3734808 h 4150245"/>
              <a:gd name="connsiteX173" fmla="*/ 1772667 w 3856285"/>
              <a:gd name="connsiteY173" fmla="*/ 3743067 h 4150245"/>
              <a:gd name="connsiteX174" fmla="*/ 1772667 w 3856285"/>
              <a:gd name="connsiteY174" fmla="*/ 3751326 h 4150245"/>
              <a:gd name="connsiteX175" fmla="*/ 1739593 w 3856285"/>
              <a:gd name="connsiteY175" fmla="*/ 3726548 h 4150245"/>
              <a:gd name="connsiteX176" fmla="*/ 1458470 w 3856285"/>
              <a:gd name="connsiteY176" fmla="*/ 3718289 h 4150245"/>
              <a:gd name="connsiteX177" fmla="*/ 1450202 w 3856285"/>
              <a:gd name="connsiteY177" fmla="*/ 3751326 h 4150245"/>
              <a:gd name="connsiteX178" fmla="*/ 1408860 w 3856285"/>
              <a:gd name="connsiteY178" fmla="*/ 3734808 h 4150245"/>
              <a:gd name="connsiteX179" fmla="*/ 1433665 w 3856285"/>
              <a:gd name="connsiteY179" fmla="*/ 3718289 h 4150245"/>
              <a:gd name="connsiteX180" fmla="*/ 1293104 w 3856285"/>
              <a:gd name="connsiteY180" fmla="*/ 3693511 h 4150245"/>
              <a:gd name="connsiteX181" fmla="*/ 1020249 w 3856285"/>
              <a:gd name="connsiteY181" fmla="*/ 3602658 h 4150245"/>
              <a:gd name="connsiteX182" fmla="*/ 987176 w 3856285"/>
              <a:gd name="connsiteY182" fmla="*/ 3569621 h 4150245"/>
              <a:gd name="connsiteX183" fmla="*/ 987176 w 3856285"/>
              <a:gd name="connsiteY183" fmla="*/ 3586139 h 4150245"/>
              <a:gd name="connsiteX184" fmla="*/ 739126 w 3856285"/>
              <a:gd name="connsiteY184" fmla="*/ 3387915 h 4150245"/>
              <a:gd name="connsiteX185" fmla="*/ 772199 w 3856285"/>
              <a:gd name="connsiteY185" fmla="*/ 3363137 h 4150245"/>
              <a:gd name="connsiteX186" fmla="*/ 689516 w 3856285"/>
              <a:gd name="connsiteY186" fmla="*/ 3272284 h 4150245"/>
              <a:gd name="connsiteX187" fmla="*/ 689516 w 3856285"/>
              <a:gd name="connsiteY187" fmla="*/ 3280543 h 4150245"/>
              <a:gd name="connsiteX188" fmla="*/ 623369 w 3856285"/>
              <a:gd name="connsiteY188" fmla="*/ 3230987 h 4150245"/>
              <a:gd name="connsiteX189" fmla="*/ 582027 w 3856285"/>
              <a:gd name="connsiteY189" fmla="*/ 3189690 h 4150245"/>
              <a:gd name="connsiteX190" fmla="*/ 416661 w 3856285"/>
              <a:gd name="connsiteY190" fmla="*/ 2991466 h 4150245"/>
              <a:gd name="connsiteX191" fmla="*/ 292636 w 3856285"/>
              <a:gd name="connsiteY191" fmla="*/ 2842797 h 4150245"/>
              <a:gd name="connsiteX192" fmla="*/ 143806 w 3856285"/>
              <a:gd name="connsiteY192" fmla="*/ 2479386 h 4150245"/>
              <a:gd name="connsiteX193" fmla="*/ 119001 w 3856285"/>
              <a:gd name="connsiteY193" fmla="*/ 2281161 h 4150245"/>
              <a:gd name="connsiteX194" fmla="*/ 77659 w 3856285"/>
              <a:gd name="connsiteY194" fmla="*/ 2124234 h 4150245"/>
              <a:gd name="connsiteX195" fmla="*/ 77659 w 3856285"/>
              <a:gd name="connsiteY195" fmla="*/ 2074677 h 4150245"/>
              <a:gd name="connsiteX196" fmla="*/ 77659 w 3856285"/>
              <a:gd name="connsiteY196" fmla="*/ 2082937 h 4150245"/>
              <a:gd name="connsiteX197" fmla="*/ 61123 w 3856285"/>
              <a:gd name="connsiteY197" fmla="*/ 2082937 h 4150245"/>
              <a:gd name="connsiteX198" fmla="*/ 110733 w 3856285"/>
              <a:gd name="connsiteY198" fmla="*/ 1950787 h 4150245"/>
              <a:gd name="connsiteX199" fmla="*/ 152074 w 3856285"/>
              <a:gd name="connsiteY199" fmla="*/ 1628672 h 4150245"/>
              <a:gd name="connsiteX200" fmla="*/ 193416 w 3856285"/>
              <a:gd name="connsiteY200" fmla="*/ 1446967 h 4150245"/>
              <a:gd name="connsiteX201" fmla="*/ 119001 w 3856285"/>
              <a:gd name="connsiteY201" fmla="*/ 1546079 h 4150245"/>
              <a:gd name="connsiteX202" fmla="*/ 102464 w 3856285"/>
              <a:gd name="connsiteY202" fmla="*/ 1496523 h 4150245"/>
              <a:gd name="connsiteX203" fmla="*/ 19781 w 3856285"/>
              <a:gd name="connsiteY203" fmla="*/ 1711266 h 4150245"/>
              <a:gd name="connsiteX204" fmla="*/ 3245 w 3856285"/>
              <a:gd name="connsiteY204" fmla="*/ 1645191 h 4150245"/>
              <a:gd name="connsiteX205" fmla="*/ 11513 w 3856285"/>
              <a:gd name="connsiteY205" fmla="*/ 1645191 h 4150245"/>
              <a:gd name="connsiteX206" fmla="*/ 77659 w 3856285"/>
              <a:gd name="connsiteY206" fmla="*/ 1438707 h 4150245"/>
              <a:gd name="connsiteX207" fmla="*/ 110733 w 3856285"/>
              <a:gd name="connsiteY207" fmla="*/ 1413929 h 4150245"/>
              <a:gd name="connsiteX208" fmla="*/ 127269 w 3856285"/>
              <a:gd name="connsiteY208" fmla="*/ 1430448 h 4150245"/>
              <a:gd name="connsiteX209" fmla="*/ 234758 w 3856285"/>
              <a:gd name="connsiteY209" fmla="*/ 1190927 h 4150245"/>
              <a:gd name="connsiteX210" fmla="*/ 209953 w 3856285"/>
              <a:gd name="connsiteY210" fmla="*/ 1050518 h 4150245"/>
              <a:gd name="connsiteX211" fmla="*/ 218221 w 3856285"/>
              <a:gd name="connsiteY211" fmla="*/ 1083555 h 4150245"/>
              <a:gd name="connsiteX212" fmla="*/ 226490 w 3856285"/>
              <a:gd name="connsiteY212" fmla="*/ 1017480 h 4150245"/>
              <a:gd name="connsiteX213" fmla="*/ 267831 w 3856285"/>
              <a:gd name="connsiteY213" fmla="*/ 984443 h 4150245"/>
              <a:gd name="connsiteX214" fmla="*/ 284368 w 3856285"/>
              <a:gd name="connsiteY214" fmla="*/ 844034 h 4150245"/>
              <a:gd name="connsiteX215" fmla="*/ 243026 w 3856285"/>
              <a:gd name="connsiteY215" fmla="*/ 885330 h 4150245"/>
              <a:gd name="connsiteX216" fmla="*/ 309173 w 3856285"/>
              <a:gd name="connsiteY216" fmla="*/ 819256 h 4150245"/>
              <a:gd name="connsiteX217" fmla="*/ 317441 w 3856285"/>
              <a:gd name="connsiteY217" fmla="*/ 786218 h 4150245"/>
              <a:gd name="connsiteX218" fmla="*/ 358783 w 3856285"/>
              <a:gd name="connsiteY218" fmla="*/ 711884 h 4150245"/>
              <a:gd name="connsiteX219" fmla="*/ 606832 w 3856285"/>
              <a:gd name="connsiteY219" fmla="*/ 472363 h 4150245"/>
              <a:gd name="connsiteX220" fmla="*/ 582027 w 3856285"/>
              <a:gd name="connsiteY220" fmla="*/ 455844 h 4150245"/>
              <a:gd name="connsiteX221" fmla="*/ 639906 w 3856285"/>
              <a:gd name="connsiteY221" fmla="*/ 431066 h 4150245"/>
              <a:gd name="connsiteX222" fmla="*/ 614067 w 3856285"/>
              <a:gd name="connsiteY222" fmla="*/ 421774 h 4150245"/>
              <a:gd name="connsiteX223" fmla="*/ 601986 w 3856285"/>
              <a:gd name="connsiteY223" fmla="*/ 425857 h 4150245"/>
              <a:gd name="connsiteX224" fmla="*/ 617556 w 3856285"/>
              <a:gd name="connsiteY224" fmla="*/ 402158 h 4150245"/>
              <a:gd name="connsiteX225" fmla="*/ 697784 w 3856285"/>
              <a:gd name="connsiteY225" fmla="*/ 364991 h 4150245"/>
              <a:gd name="connsiteX226" fmla="*/ 714321 w 3856285"/>
              <a:gd name="connsiteY226" fmla="*/ 389769 h 4150245"/>
              <a:gd name="connsiteX227" fmla="*/ 739126 w 3856285"/>
              <a:gd name="connsiteY227" fmla="*/ 364991 h 4150245"/>
              <a:gd name="connsiteX228" fmla="*/ 1086395 w 3856285"/>
              <a:gd name="connsiteY228" fmla="*/ 166767 h 4150245"/>
              <a:gd name="connsiteX229" fmla="*/ 1359250 w 3856285"/>
              <a:gd name="connsiteY229" fmla="*/ 75914 h 4150245"/>
              <a:gd name="connsiteX230" fmla="*/ 1508080 w 3856285"/>
              <a:gd name="connsiteY230" fmla="*/ 34617 h 4150245"/>
              <a:gd name="connsiteX231" fmla="*/ 1805740 w 3856285"/>
              <a:gd name="connsiteY231" fmla="*/ 26358 h 4150245"/>
              <a:gd name="connsiteX232" fmla="*/ 1844369 w 3856285"/>
              <a:gd name="connsiteY232" fmla="*/ 1709 h 415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856285" h="4150244">
                <a:moveTo>
                  <a:pt x="185148" y="3429212"/>
                </a:moveTo>
                <a:lnTo>
                  <a:pt x="190109" y="3434167"/>
                </a:lnTo>
                <a:lnTo>
                  <a:pt x="189282" y="3435406"/>
                </a:lnTo>
                <a:cubicBezTo>
                  <a:pt x="187215" y="3435406"/>
                  <a:pt x="185148" y="3433342"/>
                  <a:pt x="185148" y="3429212"/>
                </a:cubicBezTo>
                <a:close/>
                <a:moveTo>
                  <a:pt x="601986" y="425857"/>
                </a:moveTo>
                <a:lnTo>
                  <a:pt x="598564" y="431066"/>
                </a:lnTo>
                <a:lnTo>
                  <a:pt x="596827" y="427595"/>
                </a:lnTo>
                <a:lnTo>
                  <a:pt x="596885" y="427582"/>
                </a:lnTo>
                <a:close/>
                <a:moveTo>
                  <a:pt x="582027" y="389769"/>
                </a:moveTo>
                <a:cubicBezTo>
                  <a:pt x="582027" y="389769"/>
                  <a:pt x="582027" y="389769"/>
                  <a:pt x="590296" y="406288"/>
                </a:cubicBezTo>
                <a:cubicBezTo>
                  <a:pt x="590296" y="406288"/>
                  <a:pt x="590296" y="406288"/>
                  <a:pt x="590296" y="414547"/>
                </a:cubicBezTo>
                <a:cubicBezTo>
                  <a:pt x="590296" y="414547"/>
                  <a:pt x="590296" y="414547"/>
                  <a:pt x="591329" y="416612"/>
                </a:cubicBezTo>
                <a:lnTo>
                  <a:pt x="596827" y="427595"/>
                </a:lnTo>
                <a:lnTo>
                  <a:pt x="582027" y="431066"/>
                </a:lnTo>
                <a:cubicBezTo>
                  <a:pt x="548954" y="472363"/>
                  <a:pt x="474539" y="464103"/>
                  <a:pt x="458002" y="530178"/>
                </a:cubicBezTo>
                <a:cubicBezTo>
                  <a:pt x="441466" y="546697"/>
                  <a:pt x="375319" y="563216"/>
                  <a:pt x="383588" y="604512"/>
                </a:cubicBezTo>
                <a:cubicBezTo>
                  <a:pt x="325709" y="587994"/>
                  <a:pt x="300904" y="670587"/>
                  <a:pt x="259563" y="687106"/>
                </a:cubicBezTo>
                <a:cubicBezTo>
                  <a:pt x="243026" y="629290"/>
                  <a:pt x="342246" y="645809"/>
                  <a:pt x="333978" y="579734"/>
                </a:cubicBezTo>
                <a:cubicBezTo>
                  <a:pt x="309173" y="587994"/>
                  <a:pt x="276099" y="554956"/>
                  <a:pt x="267831" y="596253"/>
                </a:cubicBezTo>
                <a:cubicBezTo>
                  <a:pt x="251294" y="612772"/>
                  <a:pt x="226490" y="629290"/>
                  <a:pt x="209953" y="612772"/>
                </a:cubicBezTo>
                <a:cubicBezTo>
                  <a:pt x="209953" y="612772"/>
                  <a:pt x="209953" y="612772"/>
                  <a:pt x="243026" y="571475"/>
                </a:cubicBezTo>
                <a:cubicBezTo>
                  <a:pt x="243026" y="571475"/>
                  <a:pt x="243026" y="571475"/>
                  <a:pt x="259563" y="587994"/>
                </a:cubicBezTo>
                <a:cubicBezTo>
                  <a:pt x="259563" y="587994"/>
                  <a:pt x="259563" y="587994"/>
                  <a:pt x="300904" y="530178"/>
                </a:cubicBezTo>
                <a:cubicBezTo>
                  <a:pt x="300904" y="530178"/>
                  <a:pt x="300904" y="530178"/>
                  <a:pt x="309173" y="546697"/>
                </a:cubicBezTo>
                <a:cubicBezTo>
                  <a:pt x="333978" y="538438"/>
                  <a:pt x="342246" y="505400"/>
                  <a:pt x="367051" y="513660"/>
                </a:cubicBezTo>
                <a:cubicBezTo>
                  <a:pt x="367051" y="513660"/>
                  <a:pt x="367051" y="513660"/>
                  <a:pt x="375319" y="513660"/>
                </a:cubicBezTo>
                <a:cubicBezTo>
                  <a:pt x="342246" y="538438"/>
                  <a:pt x="358783" y="546697"/>
                  <a:pt x="350514" y="579734"/>
                </a:cubicBezTo>
                <a:cubicBezTo>
                  <a:pt x="375319" y="563216"/>
                  <a:pt x="458002" y="521919"/>
                  <a:pt x="400124" y="480622"/>
                </a:cubicBezTo>
                <a:cubicBezTo>
                  <a:pt x="449734" y="488881"/>
                  <a:pt x="441466" y="447585"/>
                  <a:pt x="482807" y="439325"/>
                </a:cubicBezTo>
                <a:cubicBezTo>
                  <a:pt x="482807" y="447585"/>
                  <a:pt x="474539" y="447585"/>
                  <a:pt x="482807" y="455844"/>
                </a:cubicBezTo>
                <a:cubicBezTo>
                  <a:pt x="482807" y="455844"/>
                  <a:pt x="482807" y="455844"/>
                  <a:pt x="491076" y="472363"/>
                </a:cubicBezTo>
                <a:cubicBezTo>
                  <a:pt x="499344" y="439325"/>
                  <a:pt x="540686" y="406288"/>
                  <a:pt x="565491" y="406288"/>
                </a:cubicBezTo>
                <a:cubicBezTo>
                  <a:pt x="565491" y="406288"/>
                  <a:pt x="565491" y="406288"/>
                  <a:pt x="582027" y="389769"/>
                </a:cubicBezTo>
                <a:close/>
                <a:moveTo>
                  <a:pt x="1844369" y="1709"/>
                </a:moveTo>
                <a:cubicBezTo>
                  <a:pt x="1884289" y="-7196"/>
                  <a:pt x="1927698" y="22228"/>
                  <a:pt x="1971106" y="9839"/>
                </a:cubicBezTo>
                <a:cubicBezTo>
                  <a:pt x="1971106" y="26358"/>
                  <a:pt x="1971106" y="34617"/>
                  <a:pt x="1962838" y="42876"/>
                </a:cubicBezTo>
                <a:cubicBezTo>
                  <a:pt x="1971106" y="51136"/>
                  <a:pt x="2004180" y="67654"/>
                  <a:pt x="2012448" y="42876"/>
                </a:cubicBezTo>
                <a:cubicBezTo>
                  <a:pt x="2012448" y="42876"/>
                  <a:pt x="2012448" y="42876"/>
                  <a:pt x="2012448" y="34617"/>
                </a:cubicBezTo>
                <a:cubicBezTo>
                  <a:pt x="2028985" y="42876"/>
                  <a:pt x="2020716" y="75914"/>
                  <a:pt x="2053790" y="67654"/>
                </a:cubicBezTo>
                <a:cubicBezTo>
                  <a:pt x="2062058" y="26358"/>
                  <a:pt x="2070326" y="75914"/>
                  <a:pt x="2086863" y="59395"/>
                </a:cubicBezTo>
                <a:cubicBezTo>
                  <a:pt x="2119936" y="100692"/>
                  <a:pt x="2177815" y="92432"/>
                  <a:pt x="2227425" y="125470"/>
                </a:cubicBezTo>
                <a:cubicBezTo>
                  <a:pt x="2260498" y="125470"/>
                  <a:pt x="2260498" y="117211"/>
                  <a:pt x="2268766" y="141989"/>
                </a:cubicBezTo>
                <a:cubicBezTo>
                  <a:pt x="2268766" y="141989"/>
                  <a:pt x="2268766" y="141989"/>
                  <a:pt x="2285303" y="158507"/>
                </a:cubicBezTo>
                <a:cubicBezTo>
                  <a:pt x="2285303" y="158507"/>
                  <a:pt x="2285303" y="158507"/>
                  <a:pt x="2301840" y="125470"/>
                </a:cubicBezTo>
                <a:cubicBezTo>
                  <a:pt x="2326645" y="150248"/>
                  <a:pt x="2318376" y="216323"/>
                  <a:pt x="2376254" y="232842"/>
                </a:cubicBezTo>
                <a:cubicBezTo>
                  <a:pt x="2376254" y="232842"/>
                  <a:pt x="2376254" y="232842"/>
                  <a:pt x="2442401" y="224582"/>
                </a:cubicBezTo>
                <a:cubicBezTo>
                  <a:pt x="2442401" y="199804"/>
                  <a:pt x="2384523" y="183285"/>
                  <a:pt x="2359718" y="175026"/>
                </a:cubicBezTo>
                <a:cubicBezTo>
                  <a:pt x="2351450" y="150248"/>
                  <a:pt x="2409328" y="216323"/>
                  <a:pt x="2409328" y="175026"/>
                </a:cubicBezTo>
                <a:cubicBezTo>
                  <a:pt x="2450669" y="191545"/>
                  <a:pt x="2508548" y="191545"/>
                  <a:pt x="2533353" y="232842"/>
                </a:cubicBezTo>
                <a:cubicBezTo>
                  <a:pt x="2591231" y="257620"/>
                  <a:pt x="2649109" y="298916"/>
                  <a:pt x="2715256" y="323694"/>
                </a:cubicBezTo>
                <a:cubicBezTo>
                  <a:pt x="2781403" y="398029"/>
                  <a:pt x="2888891" y="348472"/>
                  <a:pt x="2955037" y="431066"/>
                </a:cubicBezTo>
                <a:cubicBezTo>
                  <a:pt x="3045989" y="472363"/>
                  <a:pt x="3120404" y="554956"/>
                  <a:pt x="3203087" y="587994"/>
                </a:cubicBezTo>
                <a:cubicBezTo>
                  <a:pt x="3227892" y="612772"/>
                  <a:pt x="3244429" y="637550"/>
                  <a:pt x="3269234" y="637550"/>
                </a:cubicBezTo>
                <a:cubicBezTo>
                  <a:pt x="3269234" y="670587"/>
                  <a:pt x="3302307" y="662328"/>
                  <a:pt x="3318844" y="678847"/>
                </a:cubicBezTo>
                <a:cubicBezTo>
                  <a:pt x="3318844" y="678847"/>
                  <a:pt x="3318844" y="678847"/>
                  <a:pt x="3318844" y="687106"/>
                </a:cubicBezTo>
                <a:cubicBezTo>
                  <a:pt x="3384990" y="744921"/>
                  <a:pt x="3442869" y="794478"/>
                  <a:pt x="3475942" y="868812"/>
                </a:cubicBezTo>
                <a:cubicBezTo>
                  <a:pt x="3533820" y="893590"/>
                  <a:pt x="3583430" y="1000961"/>
                  <a:pt x="3641309" y="1075296"/>
                </a:cubicBezTo>
                <a:cubicBezTo>
                  <a:pt x="3674382" y="1166149"/>
                  <a:pt x="3740529" y="1265261"/>
                  <a:pt x="3765334" y="1356114"/>
                </a:cubicBezTo>
                <a:cubicBezTo>
                  <a:pt x="3765334" y="1356114"/>
                  <a:pt x="3765334" y="1356114"/>
                  <a:pt x="3773602" y="1356114"/>
                </a:cubicBezTo>
                <a:cubicBezTo>
                  <a:pt x="3765334" y="1413929"/>
                  <a:pt x="3806675" y="1438707"/>
                  <a:pt x="3790139" y="1480004"/>
                </a:cubicBezTo>
                <a:cubicBezTo>
                  <a:pt x="3823212" y="1513042"/>
                  <a:pt x="3806675" y="1562598"/>
                  <a:pt x="3823212" y="1603894"/>
                </a:cubicBezTo>
                <a:cubicBezTo>
                  <a:pt x="3823212" y="1669969"/>
                  <a:pt x="3831480" y="1736044"/>
                  <a:pt x="3839748" y="1802119"/>
                </a:cubicBezTo>
                <a:cubicBezTo>
                  <a:pt x="3881090" y="1843416"/>
                  <a:pt x="3823212" y="1884712"/>
                  <a:pt x="3856285" y="1926009"/>
                </a:cubicBezTo>
                <a:cubicBezTo>
                  <a:pt x="3848017" y="1959047"/>
                  <a:pt x="3856285" y="1975565"/>
                  <a:pt x="3856285" y="2008603"/>
                </a:cubicBezTo>
                <a:cubicBezTo>
                  <a:pt x="3856285" y="2008603"/>
                  <a:pt x="3856285" y="2008603"/>
                  <a:pt x="3831480" y="2190308"/>
                </a:cubicBezTo>
                <a:cubicBezTo>
                  <a:pt x="3848017" y="2239865"/>
                  <a:pt x="3831480" y="2281161"/>
                  <a:pt x="3823212" y="2330717"/>
                </a:cubicBezTo>
                <a:cubicBezTo>
                  <a:pt x="3814944" y="2413311"/>
                  <a:pt x="3765334" y="2471126"/>
                  <a:pt x="3765334" y="2553720"/>
                </a:cubicBezTo>
                <a:cubicBezTo>
                  <a:pt x="3748797" y="2545461"/>
                  <a:pt x="3765334" y="2578498"/>
                  <a:pt x="3757065" y="2586757"/>
                </a:cubicBezTo>
                <a:cubicBezTo>
                  <a:pt x="3707455" y="2611536"/>
                  <a:pt x="3715724" y="2677610"/>
                  <a:pt x="3699187" y="2718907"/>
                </a:cubicBezTo>
                <a:cubicBezTo>
                  <a:pt x="3666114" y="2751945"/>
                  <a:pt x="3666114" y="2818019"/>
                  <a:pt x="3624772" y="2826279"/>
                </a:cubicBezTo>
                <a:cubicBezTo>
                  <a:pt x="3599967" y="2908872"/>
                  <a:pt x="3550357" y="2958428"/>
                  <a:pt x="3533820" y="3041022"/>
                </a:cubicBezTo>
                <a:cubicBezTo>
                  <a:pt x="3517284" y="3041022"/>
                  <a:pt x="3509015" y="3032763"/>
                  <a:pt x="3500747" y="3032763"/>
                </a:cubicBezTo>
                <a:cubicBezTo>
                  <a:pt x="3509015" y="3107097"/>
                  <a:pt x="3401527" y="3107097"/>
                  <a:pt x="3442869" y="3181431"/>
                </a:cubicBezTo>
                <a:cubicBezTo>
                  <a:pt x="3384990" y="3230987"/>
                  <a:pt x="3335380" y="3280543"/>
                  <a:pt x="3294039" y="3354877"/>
                </a:cubicBezTo>
                <a:cubicBezTo>
                  <a:pt x="3136941" y="3503546"/>
                  <a:pt x="2979842" y="3652214"/>
                  <a:pt x="2789671" y="3776104"/>
                </a:cubicBezTo>
                <a:cubicBezTo>
                  <a:pt x="2756598" y="3759586"/>
                  <a:pt x="2748329" y="3817401"/>
                  <a:pt x="2723524" y="3833920"/>
                </a:cubicBezTo>
                <a:cubicBezTo>
                  <a:pt x="2682183" y="3858698"/>
                  <a:pt x="2624304" y="3875217"/>
                  <a:pt x="2582963" y="3916513"/>
                </a:cubicBezTo>
                <a:cubicBezTo>
                  <a:pt x="2566426" y="3924773"/>
                  <a:pt x="2558158" y="3908254"/>
                  <a:pt x="2533353" y="3916513"/>
                </a:cubicBezTo>
                <a:cubicBezTo>
                  <a:pt x="2541621" y="3924773"/>
                  <a:pt x="2541621" y="3924773"/>
                  <a:pt x="2541621" y="3933032"/>
                </a:cubicBezTo>
                <a:cubicBezTo>
                  <a:pt x="2475474" y="3957810"/>
                  <a:pt x="2458938" y="3982588"/>
                  <a:pt x="2392791" y="4007366"/>
                </a:cubicBezTo>
                <a:cubicBezTo>
                  <a:pt x="2392791" y="4007366"/>
                  <a:pt x="2392791" y="4007366"/>
                  <a:pt x="2376254" y="3990848"/>
                </a:cubicBezTo>
                <a:cubicBezTo>
                  <a:pt x="2384523" y="3982588"/>
                  <a:pt x="2401059" y="3974329"/>
                  <a:pt x="2401059" y="3966070"/>
                </a:cubicBezTo>
                <a:cubicBezTo>
                  <a:pt x="2367986" y="3933032"/>
                  <a:pt x="2351450" y="3990848"/>
                  <a:pt x="2326645" y="3990848"/>
                </a:cubicBezTo>
                <a:cubicBezTo>
                  <a:pt x="2326645" y="3990848"/>
                  <a:pt x="2326645" y="3990848"/>
                  <a:pt x="2326645" y="4007366"/>
                </a:cubicBezTo>
                <a:cubicBezTo>
                  <a:pt x="2326645" y="4007366"/>
                  <a:pt x="2326645" y="4007366"/>
                  <a:pt x="2260498" y="4032144"/>
                </a:cubicBezTo>
                <a:cubicBezTo>
                  <a:pt x="2260498" y="4032144"/>
                  <a:pt x="2260498" y="4032144"/>
                  <a:pt x="2310108" y="3999107"/>
                </a:cubicBezTo>
                <a:cubicBezTo>
                  <a:pt x="2277035" y="3974329"/>
                  <a:pt x="2243961" y="4015626"/>
                  <a:pt x="2210888" y="4007366"/>
                </a:cubicBezTo>
                <a:cubicBezTo>
                  <a:pt x="2202620" y="4023885"/>
                  <a:pt x="2169546" y="4023885"/>
                  <a:pt x="2169546" y="4040404"/>
                </a:cubicBezTo>
                <a:cubicBezTo>
                  <a:pt x="2119936" y="4040404"/>
                  <a:pt x="2078595" y="4040404"/>
                  <a:pt x="2037253" y="4081701"/>
                </a:cubicBezTo>
                <a:cubicBezTo>
                  <a:pt x="2037253" y="4081701"/>
                  <a:pt x="2037253" y="4081701"/>
                  <a:pt x="2045521" y="4081701"/>
                </a:cubicBezTo>
                <a:cubicBezTo>
                  <a:pt x="2012448" y="4098219"/>
                  <a:pt x="1995911" y="4156035"/>
                  <a:pt x="1946302" y="4131257"/>
                </a:cubicBezTo>
                <a:cubicBezTo>
                  <a:pt x="1946302" y="4131257"/>
                  <a:pt x="1946302" y="4131257"/>
                  <a:pt x="1929765" y="4139516"/>
                </a:cubicBezTo>
                <a:cubicBezTo>
                  <a:pt x="1714788" y="4164294"/>
                  <a:pt x="1499812" y="4139516"/>
                  <a:pt x="1301372" y="4131257"/>
                </a:cubicBezTo>
                <a:cubicBezTo>
                  <a:pt x="1301372" y="4131257"/>
                  <a:pt x="1301372" y="4131257"/>
                  <a:pt x="1309640" y="4131257"/>
                </a:cubicBezTo>
                <a:cubicBezTo>
                  <a:pt x="1251762" y="4131257"/>
                  <a:pt x="1218689" y="4089960"/>
                  <a:pt x="1160810" y="4114738"/>
                </a:cubicBezTo>
                <a:cubicBezTo>
                  <a:pt x="1136005" y="4081701"/>
                  <a:pt x="1069859" y="4122997"/>
                  <a:pt x="1061590" y="4065182"/>
                </a:cubicBezTo>
                <a:cubicBezTo>
                  <a:pt x="1028517" y="4089960"/>
                  <a:pt x="987176" y="4048663"/>
                  <a:pt x="945834" y="4065182"/>
                </a:cubicBezTo>
                <a:cubicBezTo>
                  <a:pt x="904492" y="4040404"/>
                  <a:pt x="871419" y="4023885"/>
                  <a:pt x="838346" y="4007366"/>
                </a:cubicBezTo>
                <a:cubicBezTo>
                  <a:pt x="805272" y="4007366"/>
                  <a:pt x="755662" y="3982588"/>
                  <a:pt x="722589" y="3957810"/>
                </a:cubicBezTo>
                <a:cubicBezTo>
                  <a:pt x="697784" y="3949551"/>
                  <a:pt x="739126" y="3924773"/>
                  <a:pt x="706052" y="3924773"/>
                </a:cubicBezTo>
                <a:cubicBezTo>
                  <a:pt x="706052" y="3924773"/>
                  <a:pt x="706052" y="3924773"/>
                  <a:pt x="689516" y="3957810"/>
                </a:cubicBezTo>
                <a:cubicBezTo>
                  <a:pt x="689516" y="3957810"/>
                  <a:pt x="689516" y="3957810"/>
                  <a:pt x="672979" y="3924773"/>
                </a:cubicBezTo>
                <a:cubicBezTo>
                  <a:pt x="672979" y="3924773"/>
                  <a:pt x="672979" y="3924773"/>
                  <a:pt x="664711" y="3933032"/>
                </a:cubicBezTo>
                <a:cubicBezTo>
                  <a:pt x="606832" y="3924773"/>
                  <a:pt x="540686" y="3875217"/>
                  <a:pt x="515881" y="3833920"/>
                </a:cubicBezTo>
                <a:cubicBezTo>
                  <a:pt x="548954" y="3809142"/>
                  <a:pt x="590296" y="3891735"/>
                  <a:pt x="623369" y="3875217"/>
                </a:cubicBezTo>
                <a:cubicBezTo>
                  <a:pt x="631637" y="3883476"/>
                  <a:pt x="623369" y="3908254"/>
                  <a:pt x="639906" y="3908254"/>
                </a:cubicBezTo>
                <a:cubicBezTo>
                  <a:pt x="639906" y="3908254"/>
                  <a:pt x="639906" y="3908254"/>
                  <a:pt x="648174" y="3891735"/>
                </a:cubicBezTo>
                <a:cubicBezTo>
                  <a:pt x="648174" y="3891735"/>
                  <a:pt x="648174" y="3891735"/>
                  <a:pt x="689516" y="3916513"/>
                </a:cubicBezTo>
                <a:cubicBezTo>
                  <a:pt x="689516" y="3858698"/>
                  <a:pt x="755662" y="3941292"/>
                  <a:pt x="722589" y="3875217"/>
                </a:cubicBezTo>
                <a:cubicBezTo>
                  <a:pt x="664711" y="3800883"/>
                  <a:pt x="557222" y="3809142"/>
                  <a:pt x="532418" y="3718289"/>
                </a:cubicBezTo>
                <a:cubicBezTo>
                  <a:pt x="499344" y="3701770"/>
                  <a:pt x="482807" y="3685252"/>
                  <a:pt x="466271" y="3652214"/>
                </a:cubicBezTo>
                <a:cubicBezTo>
                  <a:pt x="458002" y="3668733"/>
                  <a:pt x="408393" y="3676992"/>
                  <a:pt x="400124" y="3635695"/>
                </a:cubicBezTo>
                <a:cubicBezTo>
                  <a:pt x="400124" y="3635695"/>
                  <a:pt x="400124" y="3635695"/>
                  <a:pt x="408393" y="3619177"/>
                </a:cubicBezTo>
                <a:cubicBezTo>
                  <a:pt x="391856" y="3586139"/>
                  <a:pt x="325709" y="3602658"/>
                  <a:pt x="325709" y="3553102"/>
                </a:cubicBezTo>
                <a:cubicBezTo>
                  <a:pt x="333978" y="3569621"/>
                  <a:pt x="333978" y="3561361"/>
                  <a:pt x="342246" y="3561361"/>
                </a:cubicBezTo>
                <a:cubicBezTo>
                  <a:pt x="342246" y="3561361"/>
                  <a:pt x="342246" y="3561361"/>
                  <a:pt x="350514" y="3553102"/>
                </a:cubicBezTo>
                <a:cubicBezTo>
                  <a:pt x="309173" y="3495286"/>
                  <a:pt x="234758" y="3544843"/>
                  <a:pt x="218221" y="3462249"/>
                </a:cubicBezTo>
                <a:cubicBezTo>
                  <a:pt x="218221" y="3462249"/>
                  <a:pt x="218221" y="3462249"/>
                  <a:pt x="226490" y="3453990"/>
                </a:cubicBezTo>
                <a:cubicBezTo>
                  <a:pt x="226490" y="3453990"/>
                  <a:pt x="226490" y="3453990"/>
                  <a:pt x="209953" y="3437471"/>
                </a:cubicBezTo>
                <a:cubicBezTo>
                  <a:pt x="209953" y="3437471"/>
                  <a:pt x="209953" y="3437471"/>
                  <a:pt x="201685" y="3445730"/>
                </a:cubicBezTo>
                <a:cubicBezTo>
                  <a:pt x="201685" y="3445730"/>
                  <a:pt x="201685" y="3445730"/>
                  <a:pt x="199617" y="3443665"/>
                </a:cubicBezTo>
                <a:lnTo>
                  <a:pt x="190109" y="3434167"/>
                </a:lnTo>
                <a:lnTo>
                  <a:pt x="193416" y="3429212"/>
                </a:lnTo>
                <a:cubicBezTo>
                  <a:pt x="193416" y="3429212"/>
                  <a:pt x="193416" y="3429212"/>
                  <a:pt x="193416" y="3379655"/>
                </a:cubicBezTo>
                <a:cubicBezTo>
                  <a:pt x="160343" y="3404434"/>
                  <a:pt x="135538" y="3371396"/>
                  <a:pt x="127269" y="3338359"/>
                </a:cubicBezTo>
                <a:cubicBezTo>
                  <a:pt x="119001" y="3330099"/>
                  <a:pt x="119001" y="3379655"/>
                  <a:pt x="110733" y="3346618"/>
                </a:cubicBezTo>
                <a:cubicBezTo>
                  <a:pt x="110733" y="3330099"/>
                  <a:pt x="127269" y="3313581"/>
                  <a:pt x="135538" y="3305321"/>
                </a:cubicBezTo>
                <a:cubicBezTo>
                  <a:pt x="226490" y="3272284"/>
                  <a:pt x="226490" y="3404434"/>
                  <a:pt x="284368" y="3412693"/>
                </a:cubicBezTo>
                <a:cubicBezTo>
                  <a:pt x="292636" y="3445730"/>
                  <a:pt x="325709" y="3453990"/>
                  <a:pt x="342246" y="3429212"/>
                </a:cubicBezTo>
                <a:cubicBezTo>
                  <a:pt x="342246" y="3462249"/>
                  <a:pt x="358783" y="3429212"/>
                  <a:pt x="358783" y="3445730"/>
                </a:cubicBezTo>
                <a:cubicBezTo>
                  <a:pt x="350514" y="3462249"/>
                  <a:pt x="367051" y="3478768"/>
                  <a:pt x="375319" y="3495286"/>
                </a:cubicBezTo>
                <a:cubicBezTo>
                  <a:pt x="383588" y="3536583"/>
                  <a:pt x="424929" y="3478768"/>
                  <a:pt x="433198" y="3520064"/>
                </a:cubicBezTo>
                <a:cubicBezTo>
                  <a:pt x="424929" y="3594399"/>
                  <a:pt x="383588" y="3503546"/>
                  <a:pt x="358783" y="3536583"/>
                </a:cubicBezTo>
                <a:cubicBezTo>
                  <a:pt x="383588" y="3594399"/>
                  <a:pt x="474539" y="3602658"/>
                  <a:pt x="474539" y="3660474"/>
                </a:cubicBezTo>
                <a:cubicBezTo>
                  <a:pt x="540686" y="3652214"/>
                  <a:pt x="507612" y="3718289"/>
                  <a:pt x="582027" y="3718289"/>
                </a:cubicBezTo>
                <a:cubicBezTo>
                  <a:pt x="639906" y="3767845"/>
                  <a:pt x="739126" y="3800883"/>
                  <a:pt x="788736" y="3850439"/>
                </a:cubicBezTo>
                <a:cubicBezTo>
                  <a:pt x="788736" y="3850439"/>
                  <a:pt x="788736" y="3850439"/>
                  <a:pt x="797004" y="3866957"/>
                </a:cubicBezTo>
                <a:cubicBezTo>
                  <a:pt x="838346" y="3842179"/>
                  <a:pt x="879687" y="3875217"/>
                  <a:pt x="912761" y="3891735"/>
                </a:cubicBezTo>
                <a:cubicBezTo>
                  <a:pt x="1111200" y="3957810"/>
                  <a:pt x="1326177" y="4023885"/>
                  <a:pt x="1532885" y="4023885"/>
                </a:cubicBezTo>
                <a:cubicBezTo>
                  <a:pt x="1532885" y="4007366"/>
                  <a:pt x="1557690" y="4007366"/>
                  <a:pt x="1565958" y="4015626"/>
                </a:cubicBezTo>
                <a:cubicBezTo>
                  <a:pt x="1590763" y="4048663"/>
                  <a:pt x="1632105" y="4023885"/>
                  <a:pt x="1656910" y="4015626"/>
                </a:cubicBezTo>
                <a:cubicBezTo>
                  <a:pt x="1689983" y="4007366"/>
                  <a:pt x="1656910" y="3982588"/>
                  <a:pt x="1698252" y="3974329"/>
                </a:cubicBezTo>
                <a:cubicBezTo>
                  <a:pt x="1731325" y="3974329"/>
                  <a:pt x="1714788" y="4023885"/>
                  <a:pt x="1756130" y="4007366"/>
                </a:cubicBezTo>
                <a:cubicBezTo>
                  <a:pt x="1764398" y="3990848"/>
                  <a:pt x="1764398" y="3957810"/>
                  <a:pt x="1739593" y="3957810"/>
                </a:cubicBezTo>
                <a:cubicBezTo>
                  <a:pt x="1764398" y="3957810"/>
                  <a:pt x="1780935" y="3966070"/>
                  <a:pt x="1772667" y="3990848"/>
                </a:cubicBezTo>
                <a:cubicBezTo>
                  <a:pt x="1814008" y="3982588"/>
                  <a:pt x="1847082" y="3949551"/>
                  <a:pt x="1888423" y="3957810"/>
                </a:cubicBezTo>
                <a:cubicBezTo>
                  <a:pt x="1888423" y="3957810"/>
                  <a:pt x="1888423" y="3957810"/>
                  <a:pt x="1888423" y="3941292"/>
                </a:cubicBezTo>
                <a:cubicBezTo>
                  <a:pt x="1913228" y="3924773"/>
                  <a:pt x="1938033" y="3990848"/>
                  <a:pt x="1954570" y="3941292"/>
                </a:cubicBezTo>
                <a:cubicBezTo>
                  <a:pt x="1979375" y="3974329"/>
                  <a:pt x="1987643" y="3908254"/>
                  <a:pt x="2012448" y="3899995"/>
                </a:cubicBezTo>
                <a:cubicBezTo>
                  <a:pt x="2012448" y="3924773"/>
                  <a:pt x="2037253" y="3924773"/>
                  <a:pt x="2062058" y="3924773"/>
                </a:cubicBezTo>
                <a:cubicBezTo>
                  <a:pt x="2103400" y="3924773"/>
                  <a:pt x="2128205" y="3875217"/>
                  <a:pt x="2177815" y="3899995"/>
                </a:cubicBezTo>
                <a:cubicBezTo>
                  <a:pt x="2194351" y="3875217"/>
                  <a:pt x="2194351" y="3858698"/>
                  <a:pt x="2227425" y="3858698"/>
                </a:cubicBezTo>
                <a:cubicBezTo>
                  <a:pt x="2260498" y="3866957"/>
                  <a:pt x="2285303" y="3875217"/>
                  <a:pt x="2301840" y="3833920"/>
                </a:cubicBezTo>
                <a:cubicBezTo>
                  <a:pt x="2326645" y="3850439"/>
                  <a:pt x="2326645" y="3800883"/>
                  <a:pt x="2367986" y="3817401"/>
                </a:cubicBezTo>
                <a:cubicBezTo>
                  <a:pt x="2359718" y="3784364"/>
                  <a:pt x="2409328" y="3767845"/>
                  <a:pt x="2425864" y="3751326"/>
                </a:cubicBezTo>
                <a:cubicBezTo>
                  <a:pt x="2442401" y="3751326"/>
                  <a:pt x="2475474" y="3743067"/>
                  <a:pt x="2483743" y="3718289"/>
                </a:cubicBezTo>
                <a:cubicBezTo>
                  <a:pt x="2483743" y="3710030"/>
                  <a:pt x="2467206" y="3693511"/>
                  <a:pt x="2450669" y="3701770"/>
                </a:cubicBezTo>
                <a:cubicBezTo>
                  <a:pt x="2450669" y="3701770"/>
                  <a:pt x="2450669" y="3701770"/>
                  <a:pt x="2442401" y="3710030"/>
                </a:cubicBezTo>
                <a:cubicBezTo>
                  <a:pt x="2434133" y="3701770"/>
                  <a:pt x="2425864" y="3693511"/>
                  <a:pt x="2425864" y="3676992"/>
                </a:cubicBezTo>
                <a:cubicBezTo>
                  <a:pt x="2450669" y="3668733"/>
                  <a:pt x="2492011" y="3668733"/>
                  <a:pt x="2492011" y="3635695"/>
                </a:cubicBezTo>
                <a:cubicBezTo>
                  <a:pt x="2475474" y="3602658"/>
                  <a:pt x="2450669" y="3668733"/>
                  <a:pt x="2425864" y="3635695"/>
                </a:cubicBezTo>
                <a:cubicBezTo>
                  <a:pt x="2442401" y="3627436"/>
                  <a:pt x="2425864" y="3610917"/>
                  <a:pt x="2425864" y="3594399"/>
                </a:cubicBezTo>
                <a:cubicBezTo>
                  <a:pt x="2401059" y="3619177"/>
                  <a:pt x="2376254" y="3594399"/>
                  <a:pt x="2351450" y="3610917"/>
                </a:cubicBezTo>
                <a:cubicBezTo>
                  <a:pt x="2243961" y="3627436"/>
                  <a:pt x="2161278" y="3718289"/>
                  <a:pt x="2045521" y="3718289"/>
                </a:cubicBezTo>
                <a:cubicBezTo>
                  <a:pt x="2037253" y="3743067"/>
                  <a:pt x="2012448" y="3726548"/>
                  <a:pt x="1987643" y="3718289"/>
                </a:cubicBezTo>
                <a:cubicBezTo>
                  <a:pt x="1971106" y="3718289"/>
                  <a:pt x="1962838" y="3726548"/>
                  <a:pt x="1962838" y="3743067"/>
                </a:cubicBezTo>
                <a:cubicBezTo>
                  <a:pt x="1962838" y="3743067"/>
                  <a:pt x="1962838" y="3743067"/>
                  <a:pt x="1962838" y="3726548"/>
                </a:cubicBezTo>
                <a:cubicBezTo>
                  <a:pt x="1962838" y="3726548"/>
                  <a:pt x="1962838" y="3726548"/>
                  <a:pt x="1904960" y="3718289"/>
                </a:cubicBezTo>
                <a:cubicBezTo>
                  <a:pt x="1904960" y="3718289"/>
                  <a:pt x="1904960" y="3718289"/>
                  <a:pt x="1896692" y="3718289"/>
                </a:cubicBezTo>
                <a:cubicBezTo>
                  <a:pt x="1871887" y="3710030"/>
                  <a:pt x="1888423" y="3718289"/>
                  <a:pt x="1880155" y="3726548"/>
                </a:cubicBezTo>
                <a:cubicBezTo>
                  <a:pt x="1863618" y="3743067"/>
                  <a:pt x="1814008" y="3743067"/>
                  <a:pt x="1822277" y="3776104"/>
                </a:cubicBezTo>
                <a:cubicBezTo>
                  <a:pt x="1805740" y="3759586"/>
                  <a:pt x="1855350" y="3734808"/>
                  <a:pt x="1814008" y="3718289"/>
                </a:cubicBezTo>
                <a:cubicBezTo>
                  <a:pt x="1797472" y="3718289"/>
                  <a:pt x="1764398" y="3726548"/>
                  <a:pt x="1756130" y="3734808"/>
                </a:cubicBezTo>
                <a:cubicBezTo>
                  <a:pt x="1764398" y="3743067"/>
                  <a:pt x="1764398" y="3743067"/>
                  <a:pt x="1772667" y="3743067"/>
                </a:cubicBezTo>
                <a:cubicBezTo>
                  <a:pt x="1772667" y="3743067"/>
                  <a:pt x="1772667" y="3743067"/>
                  <a:pt x="1772667" y="3751326"/>
                </a:cubicBezTo>
                <a:cubicBezTo>
                  <a:pt x="1764398" y="3751326"/>
                  <a:pt x="1739593" y="3751326"/>
                  <a:pt x="1739593" y="3726548"/>
                </a:cubicBezTo>
                <a:cubicBezTo>
                  <a:pt x="1632105" y="3718289"/>
                  <a:pt x="1549422" y="3751326"/>
                  <a:pt x="1458470" y="3718289"/>
                </a:cubicBezTo>
                <a:cubicBezTo>
                  <a:pt x="1458470" y="3718289"/>
                  <a:pt x="1458470" y="3718289"/>
                  <a:pt x="1450202" y="3751326"/>
                </a:cubicBezTo>
                <a:cubicBezTo>
                  <a:pt x="1450202" y="3751326"/>
                  <a:pt x="1450202" y="3751326"/>
                  <a:pt x="1408860" y="3734808"/>
                </a:cubicBezTo>
                <a:cubicBezTo>
                  <a:pt x="1408860" y="3734808"/>
                  <a:pt x="1408860" y="3734808"/>
                  <a:pt x="1433665" y="3718289"/>
                </a:cubicBezTo>
                <a:cubicBezTo>
                  <a:pt x="1384055" y="3701770"/>
                  <a:pt x="1334445" y="3726548"/>
                  <a:pt x="1293104" y="3693511"/>
                </a:cubicBezTo>
                <a:cubicBezTo>
                  <a:pt x="1202152" y="3685252"/>
                  <a:pt x="1094664" y="3652214"/>
                  <a:pt x="1020249" y="3602658"/>
                </a:cubicBezTo>
                <a:cubicBezTo>
                  <a:pt x="995444" y="3602658"/>
                  <a:pt x="1003712" y="3569621"/>
                  <a:pt x="987176" y="3569621"/>
                </a:cubicBezTo>
                <a:cubicBezTo>
                  <a:pt x="987176" y="3569621"/>
                  <a:pt x="987176" y="3569621"/>
                  <a:pt x="987176" y="3586139"/>
                </a:cubicBezTo>
                <a:cubicBezTo>
                  <a:pt x="896224" y="3520064"/>
                  <a:pt x="714321" y="3528324"/>
                  <a:pt x="739126" y="3387915"/>
                </a:cubicBezTo>
                <a:cubicBezTo>
                  <a:pt x="739126" y="3387915"/>
                  <a:pt x="739126" y="3387915"/>
                  <a:pt x="772199" y="3363137"/>
                </a:cubicBezTo>
                <a:cubicBezTo>
                  <a:pt x="739126" y="3346618"/>
                  <a:pt x="722589" y="3305321"/>
                  <a:pt x="689516" y="3272284"/>
                </a:cubicBezTo>
                <a:cubicBezTo>
                  <a:pt x="689516" y="3272284"/>
                  <a:pt x="689516" y="3272284"/>
                  <a:pt x="689516" y="3280543"/>
                </a:cubicBezTo>
                <a:cubicBezTo>
                  <a:pt x="656442" y="3272284"/>
                  <a:pt x="664711" y="3222728"/>
                  <a:pt x="623369" y="3230987"/>
                </a:cubicBezTo>
                <a:cubicBezTo>
                  <a:pt x="639906" y="3206209"/>
                  <a:pt x="606832" y="3181431"/>
                  <a:pt x="582027" y="3189690"/>
                </a:cubicBezTo>
                <a:cubicBezTo>
                  <a:pt x="524149" y="3115356"/>
                  <a:pt x="449734" y="3074059"/>
                  <a:pt x="416661" y="2991466"/>
                </a:cubicBezTo>
                <a:cubicBezTo>
                  <a:pt x="375319" y="2950169"/>
                  <a:pt x="333978" y="2884094"/>
                  <a:pt x="292636" y="2842797"/>
                </a:cubicBezTo>
                <a:cubicBezTo>
                  <a:pt x="234758" y="2718907"/>
                  <a:pt x="160343" y="2619795"/>
                  <a:pt x="143806" y="2479386"/>
                </a:cubicBezTo>
                <a:cubicBezTo>
                  <a:pt x="160343" y="2413311"/>
                  <a:pt x="85928" y="2338977"/>
                  <a:pt x="119001" y="2281161"/>
                </a:cubicBezTo>
                <a:cubicBezTo>
                  <a:pt x="102464" y="2231605"/>
                  <a:pt x="110733" y="2182049"/>
                  <a:pt x="77659" y="2124234"/>
                </a:cubicBezTo>
                <a:cubicBezTo>
                  <a:pt x="77659" y="2107715"/>
                  <a:pt x="110733" y="2082937"/>
                  <a:pt x="77659" y="2074677"/>
                </a:cubicBezTo>
                <a:cubicBezTo>
                  <a:pt x="77659" y="2074677"/>
                  <a:pt x="69391" y="2074677"/>
                  <a:pt x="77659" y="2082937"/>
                </a:cubicBezTo>
                <a:cubicBezTo>
                  <a:pt x="77659" y="2082937"/>
                  <a:pt x="77659" y="2082937"/>
                  <a:pt x="61123" y="2082937"/>
                </a:cubicBezTo>
                <a:cubicBezTo>
                  <a:pt x="94196" y="2066418"/>
                  <a:pt x="85928" y="1983825"/>
                  <a:pt x="110733" y="1950787"/>
                </a:cubicBezTo>
                <a:cubicBezTo>
                  <a:pt x="61123" y="1826897"/>
                  <a:pt x="176880" y="1744303"/>
                  <a:pt x="152074" y="1628672"/>
                </a:cubicBezTo>
                <a:cubicBezTo>
                  <a:pt x="176880" y="1579116"/>
                  <a:pt x="193416" y="1513042"/>
                  <a:pt x="193416" y="1446967"/>
                </a:cubicBezTo>
                <a:cubicBezTo>
                  <a:pt x="160343" y="1480004"/>
                  <a:pt x="185148" y="1579116"/>
                  <a:pt x="119001" y="1546079"/>
                </a:cubicBezTo>
                <a:cubicBezTo>
                  <a:pt x="94196" y="1529560"/>
                  <a:pt x="110733" y="1513042"/>
                  <a:pt x="102464" y="1496523"/>
                </a:cubicBezTo>
                <a:cubicBezTo>
                  <a:pt x="52854" y="1554338"/>
                  <a:pt x="28050" y="1636932"/>
                  <a:pt x="19781" y="1711266"/>
                </a:cubicBezTo>
                <a:cubicBezTo>
                  <a:pt x="3245" y="1686488"/>
                  <a:pt x="-5024" y="1669969"/>
                  <a:pt x="3245" y="1645191"/>
                </a:cubicBezTo>
                <a:cubicBezTo>
                  <a:pt x="3245" y="1645191"/>
                  <a:pt x="3245" y="1645191"/>
                  <a:pt x="11513" y="1645191"/>
                </a:cubicBezTo>
                <a:cubicBezTo>
                  <a:pt x="28050" y="1579116"/>
                  <a:pt x="69391" y="1513042"/>
                  <a:pt x="77659" y="1438707"/>
                </a:cubicBezTo>
                <a:cubicBezTo>
                  <a:pt x="77659" y="1438707"/>
                  <a:pt x="77659" y="1438707"/>
                  <a:pt x="110733" y="1413929"/>
                </a:cubicBezTo>
                <a:cubicBezTo>
                  <a:pt x="110733" y="1413929"/>
                  <a:pt x="110733" y="1413929"/>
                  <a:pt x="127269" y="1430448"/>
                </a:cubicBezTo>
                <a:cubicBezTo>
                  <a:pt x="176880" y="1347854"/>
                  <a:pt x="226490" y="1273520"/>
                  <a:pt x="234758" y="1190927"/>
                </a:cubicBezTo>
                <a:cubicBezTo>
                  <a:pt x="243026" y="1149630"/>
                  <a:pt x="152074" y="1108333"/>
                  <a:pt x="209953" y="1050518"/>
                </a:cubicBezTo>
                <a:cubicBezTo>
                  <a:pt x="218221" y="1050518"/>
                  <a:pt x="193416" y="1075296"/>
                  <a:pt x="218221" y="1083555"/>
                </a:cubicBezTo>
                <a:cubicBezTo>
                  <a:pt x="234758" y="1067036"/>
                  <a:pt x="234758" y="1042258"/>
                  <a:pt x="226490" y="1017480"/>
                </a:cubicBezTo>
                <a:cubicBezTo>
                  <a:pt x="259563" y="1042258"/>
                  <a:pt x="234758" y="976183"/>
                  <a:pt x="267831" y="984443"/>
                </a:cubicBezTo>
                <a:cubicBezTo>
                  <a:pt x="284368" y="943146"/>
                  <a:pt x="292636" y="893590"/>
                  <a:pt x="284368" y="844034"/>
                </a:cubicBezTo>
                <a:cubicBezTo>
                  <a:pt x="259563" y="860552"/>
                  <a:pt x="276099" y="893590"/>
                  <a:pt x="243026" y="885330"/>
                </a:cubicBezTo>
                <a:cubicBezTo>
                  <a:pt x="234758" y="852293"/>
                  <a:pt x="284368" y="844034"/>
                  <a:pt x="309173" y="819256"/>
                </a:cubicBezTo>
                <a:cubicBezTo>
                  <a:pt x="333978" y="802737"/>
                  <a:pt x="333978" y="794478"/>
                  <a:pt x="317441" y="786218"/>
                </a:cubicBezTo>
                <a:cubicBezTo>
                  <a:pt x="358783" y="794478"/>
                  <a:pt x="350514" y="744921"/>
                  <a:pt x="358783" y="711884"/>
                </a:cubicBezTo>
                <a:cubicBezTo>
                  <a:pt x="441466" y="645809"/>
                  <a:pt x="532418" y="554956"/>
                  <a:pt x="606832" y="472363"/>
                </a:cubicBezTo>
                <a:cubicBezTo>
                  <a:pt x="598564" y="455844"/>
                  <a:pt x="573759" y="480622"/>
                  <a:pt x="582027" y="455844"/>
                </a:cubicBezTo>
                <a:cubicBezTo>
                  <a:pt x="598564" y="464103"/>
                  <a:pt x="631637" y="439325"/>
                  <a:pt x="639906" y="431066"/>
                </a:cubicBezTo>
                <a:cubicBezTo>
                  <a:pt x="635772" y="418677"/>
                  <a:pt x="625436" y="418677"/>
                  <a:pt x="614067" y="421774"/>
                </a:cubicBezTo>
                <a:lnTo>
                  <a:pt x="601986" y="425857"/>
                </a:lnTo>
                <a:lnTo>
                  <a:pt x="617556" y="402158"/>
                </a:lnTo>
                <a:cubicBezTo>
                  <a:pt x="641973" y="380477"/>
                  <a:pt x="679181" y="377380"/>
                  <a:pt x="697784" y="364991"/>
                </a:cubicBezTo>
                <a:cubicBezTo>
                  <a:pt x="697784" y="381510"/>
                  <a:pt x="697784" y="381510"/>
                  <a:pt x="714321" y="389769"/>
                </a:cubicBezTo>
                <a:cubicBezTo>
                  <a:pt x="739126" y="406288"/>
                  <a:pt x="730857" y="373251"/>
                  <a:pt x="739126" y="364991"/>
                </a:cubicBezTo>
                <a:cubicBezTo>
                  <a:pt x="846614" y="290657"/>
                  <a:pt x="978907" y="232842"/>
                  <a:pt x="1086395" y="166767"/>
                </a:cubicBezTo>
                <a:cubicBezTo>
                  <a:pt x="1193884" y="141989"/>
                  <a:pt x="1260030" y="59395"/>
                  <a:pt x="1359250" y="75914"/>
                </a:cubicBezTo>
                <a:cubicBezTo>
                  <a:pt x="1392324" y="34617"/>
                  <a:pt x="1458470" y="42876"/>
                  <a:pt x="1508080" y="34617"/>
                </a:cubicBezTo>
                <a:cubicBezTo>
                  <a:pt x="1607300" y="26358"/>
                  <a:pt x="1698252" y="-14939"/>
                  <a:pt x="1805740" y="26358"/>
                </a:cubicBezTo>
                <a:cubicBezTo>
                  <a:pt x="1818143" y="11904"/>
                  <a:pt x="1831062" y="4677"/>
                  <a:pt x="1844369" y="1709"/>
                </a:cubicBezTo>
                <a:close/>
              </a:path>
            </a:pathLst>
          </a:custGeom>
          <a:pattFill prst="lgCheck">
            <a:fgClr>
              <a:schemeClr val="bg1">
                <a:lumMod val="90000"/>
                <a:lumOff val="10000"/>
              </a:schemeClr>
            </a:fgClr>
            <a:bgClr>
              <a:schemeClr val="bg1"/>
            </a:bgClr>
          </a:pattFill>
        </p:spPr>
        <p:txBody>
          <a:bodyPr wrap="square" anchor="ctr">
            <a:noAutofit/>
          </a:bodyPr>
          <a:lstStyle>
            <a:lvl1pPr marL="0" indent="0" algn="ctr">
              <a:buFont typeface="Arial" panose="020B0604020202020204"/>
              <a:buNone/>
              <a:defRPr sz="2955" b="0" i="0" baseline="0">
                <a:latin typeface="+mn-lt"/>
                <a:ea typeface="Roboto Condensed Light" charset="0"/>
                <a:cs typeface="Roboto Condensed Light" charset="0"/>
              </a:defRPr>
            </a:lvl1pPr>
          </a:lstStyle>
          <a:p>
            <a:r>
              <a:rPr lang="en-US" smtClean="0"/>
              <a:t>Picture</a:t>
            </a:r>
            <a:endParaRPr lang="en-US"/>
          </a:p>
        </p:txBody>
      </p:sp>
    </p:spTree>
  </p:cSld>
  <p:clrMapOvr>
    <a:masterClrMapping/>
  </p:clrMapOvr>
  <p:transition spd="slow" advClick="0" advTm="3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30_Title and Content">
    <p:spTree>
      <p:nvGrpSpPr>
        <p:cNvPr id="1" name=""/>
        <p:cNvGrpSpPr/>
        <p:nvPr/>
      </p:nvGrpSpPr>
      <p:grpSpPr>
        <a:xfrm>
          <a:off x="0" y="0"/>
          <a:ext cx="0" cy="0"/>
          <a:chOff x="0" y="0"/>
          <a:chExt cx="0" cy="0"/>
        </a:xfrm>
      </p:grpSpPr>
      <p:sp>
        <p:nvSpPr>
          <p:cNvPr id="22" name="Freeform 5"/>
          <p:cNvSpPr/>
          <p:nvPr userDrawn="1"/>
        </p:nvSpPr>
        <p:spPr bwMode="auto">
          <a:xfrm flipH="1">
            <a:off x="10473192" y="-671896"/>
            <a:ext cx="2860092" cy="2859933"/>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6435" tIns="48218" rIns="96435" bIns="48218" numCol="1" anchor="t" anchorCtr="0" compatLnSpc="1"/>
          <a:lstStyle/>
          <a:p>
            <a:endParaRPr lang="id-ID"/>
          </a:p>
        </p:txBody>
      </p:sp>
      <p:sp>
        <p:nvSpPr>
          <p:cNvPr id="23" name="Freeform 5"/>
          <p:cNvSpPr/>
          <p:nvPr userDrawn="1"/>
        </p:nvSpPr>
        <p:spPr bwMode="auto">
          <a:xfrm flipH="1">
            <a:off x="9002075" y="971584"/>
            <a:ext cx="1036311" cy="103625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6435" tIns="48218" rIns="96435" bIns="48218" numCol="1" anchor="t" anchorCtr="0" compatLnSpc="1"/>
          <a:lstStyle/>
          <a:p>
            <a:endParaRPr lang="id-ID"/>
          </a:p>
        </p:txBody>
      </p:sp>
      <p:sp>
        <p:nvSpPr>
          <p:cNvPr id="24" name="Freeform 5"/>
          <p:cNvSpPr/>
          <p:nvPr userDrawn="1"/>
        </p:nvSpPr>
        <p:spPr bwMode="auto">
          <a:xfrm flipH="1">
            <a:off x="9165602" y="-313117"/>
            <a:ext cx="709256" cy="709217"/>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6435" tIns="48218" rIns="96435" bIns="48218" numCol="1" anchor="t" anchorCtr="0" compatLnSpc="1"/>
          <a:lstStyle/>
          <a:p>
            <a:endParaRPr lang="id-ID"/>
          </a:p>
        </p:txBody>
      </p:sp>
      <p:sp>
        <p:nvSpPr>
          <p:cNvPr id="25" name="Freeform 5"/>
          <p:cNvSpPr/>
          <p:nvPr userDrawn="1"/>
        </p:nvSpPr>
        <p:spPr bwMode="auto">
          <a:xfrm flipH="1">
            <a:off x="7269723" y="1456707"/>
            <a:ext cx="1140445" cy="1140382"/>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6435" tIns="48218" rIns="96435" bIns="48218" numCol="1" anchor="t" anchorCtr="0" compatLnSpc="1"/>
          <a:lstStyle/>
          <a:p>
            <a:endParaRPr lang="id-ID"/>
          </a:p>
        </p:txBody>
      </p:sp>
      <p:sp>
        <p:nvSpPr>
          <p:cNvPr id="26" name="Freeform 5"/>
          <p:cNvSpPr/>
          <p:nvPr userDrawn="1"/>
        </p:nvSpPr>
        <p:spPr bwMode="auto">
          <a:xfrm flipH="1">
            <a:off x="7900085" y="227481"/>
            <a:ext cx="549956" cy="54992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6435" tIns="48218" rIns="96435" bIns="48218" numCol="1" anchor="t" anchorCtr="0" compatLnSpc="1"/>
          <a:lstStyle/>
          <a:p>
            <a:endParaRPr lang="id-ID"/>
          </a:p>
        </p:txBody>
      </p:sp>
      <p:sp>
        <p:nvSpPr>
          <p:cNvPr id="27" name="Freeform 5"/>
          <p:cNvSpPr/>
          <p:nvPr userDrawn="1"/>
        </p:nvSpPr>
        <p:spPr bwMode="auto">
          <a:xfrm flipH="1">
            <a:off x="9814137" y="2800932"/>
            <a:ext cx="1410612" cy="1410535"/>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6435" tIns="48218" rIns="96435" bIns="48218" numCol="1" anchor="t" anchorCtr="0" compatLnSpc="1"/>
          <a:lstStyle/>
          <a:p>
            <a:endParaRPr lang="id-ID"/>
          </a:p>
        </p:txBody>
      </p:sp>
      <p:sp>
        <p:nvSpPr>
          <p:cNvPr id="28" name="Freeform 5"/>
          <p:cNvSpPr/>
          <p:nvPr userDrawn="1"/>
        </p:nvSpPr>
        <p:spPr bwMode="auto">
          <a:xfrm flipH="1">
            <a:off x="11678936" y="2595853"/>
            <a:ext cx="709256" cy="709217"/>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6435" tIns="48218" rIns="96435" bIns="48218" numCol="1" anchor="t" anchorCtr="0" compatLnSpc="1"/>
          <a:lstStyle/>
          <a:p>
            <a:endParaRPr lang="id-ID"/>
          </a:p>
        </p:txBody>
      </p:sp>
      <p:sp>
        <p:nvSpPr>
          <p:cNvPr id="29" name="Freeform 5"/>
          <p:cNvSpPr/>
          <p:nvPr userDrawn="1"/>
        </p:nvSpPr>
        <p:spPr bwMode="auto">
          <a:xfrm flipH="1">
            <a:off x="11464618" y="4065867"/>
            <a:ext cx="549956" cy="54992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6435" tIns="48218" rIns="96435" bIns="48218" numCol="1" anchor="t" anchorCtr="0" compatLnSpc="1"/>
          <a:lstStyle/>
          <a:p>
            <a:endParaRPr lang="id-ID"/>
          </a:p>
        </p:txBody>
      </p:sp>
      <p:sp>
        <p:nvSpPr>
          <p:cNvPr id="30" name="Freeform 5"/>
          <p:cNvSpPr/>
          <p:nvPr userDrawn="1"/>
        </p:nvSpPr>
        <p:spPr bwMode="auto">
          <a:xfrm flipH="1">
            <a:off x="8809656" y="2588049"/>
            <a:ext cx="550295" cy="550265"/>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6435" tIns="48218" rIns="96435" bIns="48218" numCol="1" anchor="t" anchorCtr="0" compatLnSpc="1"/>
          <a:lstStyle/>
          <a:p>
            <a:endParaRPr lang="id-ID"/>
          </a:p>
        </p:txBody>
      </p:sp>
      <p:sp>
        <p:nvSpPr>
          <p:cNvPr id="31" name="Freeform 5"/>
          <p:cNvSpPr/>
          <p:nvPr userDrawn="1"/>
        </p:nvSpPr>
        <p:spPr bwMode="auto">
          <a:xfrm flipH="1">
            <a:off x="12447412" y="3538478"/>
            <a:ext cx="709256" cy="709217"/>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6435" tIns="48218" rIns="96435" bIns="48218" numCol="1" anchor="t" anchorCtr="0" compatLnSpc="1"/>
          <a:lstStyle/>
          <a:p>
            <a:endParaRPr lang="id-ID"/>
          </a:p>
        </p:txBody>
      </p:sp>
      <p:sp>
        <p:nvSpPr>
          <p:cNvPr id="32" name="Freeform 5"/>
          <p:cNvSpPr/>
          <p:nvPr userDrawn="1"/>
        </p:nvSpPr>
        <p:spPr bwMode="auto">
          <a:xfrm flipH="1">
            <a:off x="12747259" y="2291226"/>
            <a:ext cx="406540" cy="406518"/>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6435" tIns="48218" rIns="96435" bIns="48218" numCol="1" anchor="t" anchorCtr="0" compatLnSpc="1"/>
          <a:lstStyle/>
          <a:p>
            <a:endParaRPr lang="id-ID"/>
          </a:p>
        </p:txBody>
      </p:sp>
      <p:sp>
        <p:nvSpPr>
          <p:cNvPr id="20" name="Freeform 5"/>
          <p:cNvSpPr/>
          <p:nvPr userDrawn="1"/>
        </p:nvSpPr>
        <p:spPr bwMode="auto">
          <a:xfrm flipH="1">
            <a:off x="12114677" y="184204"/>
            <a:ext cx="559860" cy="55983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6435" tIns="48218" rIns="96435" bIns="48218" numCol="1" anchor="t" anchorCtr="0" compatLnSpc="1"/>
          <a:lstStyle/>
          <a:p>
            <a:endParaRPr lang="id-ID"/>
          </a:p>
        </p:txBody>
      </p:sp>
      <p:sp>
        <p:nvSpPr>
          <p:cNvPr id="21" name="TextBox 20"/>
          <p:cNvSpPr txBox="1"/>
          <p:nvPr userDrawn="1"/>
        </p:nvSpPr>
        <p:spPr>
          <a:xfrm>
            <a:off x="12152793" y="258529"/>
            <a:ext cx="492912" cy="400409"/>
          </a:xfrm>
          <a:prstGeom prst="rect">
            <a:avLst/>
          </a:prstGeom>
          <a:noFill/>
        </p:spPr>
        <p:txBody>
          <a:bodyPr wrap="none" lIns="96435" tIns="48218" rIns="96435" bIns="48218" rtlCol="0">
            <a:spAutoFit/>
          </a:bodyPr>
          <a:lstStyle/>
          <a:p>
            <a:pPr algn="ctr"/>
            <a:fld id="{260E2A6B-A809-4840-BF14-8648BC0BDF87}" type="slidenum">
              <a:rPr lang="id-ID" sz="1970" b="1" smtClean="0">
                <a:solidFill>
                  <a:schemeClr val="bg1"/>
                </a:solidFill>
              </a:rPr>
            </a:fld>
            <a:endParaRPr lang="id-ID" sz="1970">
              <a:solidFill>
                <a:schemeClr val="bg1"/>
              </a:solidFill>
            </a:endParaRPr>
          </a:p>
        </p:txBody>
      </p:sp>
      <p:sp>
        <p:nvSpPr>
          <p:cNvPr id="34" name="TextBox 33"/>
          <p:cNvSpPr txBox="1"/>
          <p:nvPr userDrawn="1"/>
        </p:nvSpPr>
        <p:spPr>
          <a:xfrm>
            <a:off x="1009215" y="6759463"/>
            <a:ext cx="1740048" cy="270502"/>
          </a:xfrm>
          <a:prstGeom prst="rect">
            <a:avLst/>
          </a:prstGeom>
          <a:noFill/>
        </p:spPr>
        <p:txBody>
          <a:bodyPr wrap="none" lIns="96435" tIns="48218" rIns="96435" bIns="48218" rtlCol="0">
            <a:spAutoFit/>
          </a:bodyPr>
          <a:lstStyle/>
          <a:p>
            <a:r>
              <a:rPr lang="id-ID" sz="1125" b="1"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125" b="1" baseline="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125"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125">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66418" y="6759464"/>
            <a:ext cx="236337" cy="233238"/>
            <a:chOff x="4328868" y="5502988"/>
            <a:chExt cx="500307" cy="493774"/>
          </a:xfrm>
        </p:grpSpPr>
        <p:sp>
          <p:nvSpPr>
            <p:cNvPr id="39" name="Freeform 38">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41" name="Group 40"/>
          <p:cNvGrpSpPr/>
          <p:nvPr userDrawn="1"/>
        </p:nvGrpSpPr>
        <p:grpSpPr>
          <a:xfrm flipH="1">
            <a:off x="693304" y="6759464"/>
            <a:ext cx="236337" cy="233238"/>
            <a:chOff x="4328868" y="5502988"/>
            <a:chExt cx="500307" cy="493774"/>
          </a:xfrm>
        </p:grpSpPr>
        <p:sp>
          <p:nvSpPr>
            <p:cNvPr id="42" name="Freeform 41">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33" name="Group 32"/>
          <p:cNvGrpSpPr/>
          <p:nvPr userDrawn="1"/>
        </p:nvGrpSpPr>
        <p:grpSpPr>
          <a:xfrm flipH="1">
            <a:off x="1093421" y="1149766"/>
            <a:ext cx="98238" cy="622704"/>
            <a:chOff x="7711341" y="589735"/>
            <a:chExt cx="93144" cy="590448"/>
          </a:xfrm>
        </p:grpSpPr>
        <p:sp>
          <p:nvSpPr>
            <p:cNvPr id="36"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37"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38"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44"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45"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4" name="Picture Placeholder 3"/>
          <p:cNvSpPr>
            <a:spLocks noGrp="1"/>
          </p:cNvSpPr>
          <p:nvPr>
            <p:ph type="pic" sz="quarter" idx="10"/>
          </p:nvPr>
        </p:nvSpPr>
        <p:spPr>
          <a:xfrm>
            <a:off x="1102641" y="2407728"/>
            <a:ext cx="5241527" cy="3958382"/>
          </a:xfrm>
        </p:spPr>
        <p:txBody>
          <a:bodyPr/>
          <a:lstStyle/>
          <a:p>
            <a:endParaRPr lang="id-ID"/>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1"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up)">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3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5.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8.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0.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2.xml"/><Relationship Id="rId11" Type="http://schemas.openxmlformats.org/officeDocument/2006/relationships/slideLayout" Target="../slideLayouts/slideLayout12.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1.xml"/><Relationship Id="rId4" Type="http://schemas.openxmlformats.org/officeDocument/2006/relationships/image" Target="../media/image5.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4.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9778" y="262379"/>
            <a:ext cx="10212333" cy="7232650"/>
          </a:xfrm>
          <a:prstGeom prst="rect">
            <a:avLst/>
          </a:prstGeom>
        </p:spPr>
      </p:pic>
      <p:sp>
        <p:nvSpPr>
          <p:cNvPr id="21" name="矩形 259"/>
          <p:cNvSpPr>
            <a:spLocks noChangeArrowheads="1"/>
          </p:cNvSpPr>
          <p:nvPr/>
        </p:nvSpPr>
        <p:spPr bwMode="auto">
          <a:xfrm>
            <a:off x="5516665" y="1887012"/>
            <a:ext cx="729802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b="1" cap="all" smtClean="0">
                <a:solidFill>
                  <a:schemeClr val="accent1"/>
                </a:solidFill>
                <a:latin typeface="Arial" panose="020B0604020202020204" pitchFamily="34" charset="0"/>
                <a:cs typeface="Arial" panose="020B0604020202020204" pitchFamily="34" charset="0"/>
              </a:rPr>
              <a:t>团队协作培训</a:t>
            </a:r>
            <a:endParaRPr lang="zh-CN" altLang="en-US" sz="8000" b="1" cap="all">
              <a:solidFill>
                <a:schemeClr val="accent1"/>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6195074" y="3353945"/>
            <a:ext cx="6154962" cy="52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550" cap="all" smtClean="0">
                <a:solidFill>
                  <a:schemeClr val="tx1">
                    <a:lumMod val="65000"/>
                    <a:lumOff val="35000"/>
                  </a:schemeClr>
                </a:solidFill>
                <a:cs typeface="Arial" panose="020B0604020202020204" pitchFamily="34" charset="0"/>
              </a:rPr>
              <a:t>New </a:t>
            </a:r>
            <a:r>
              <a:rPr lang="en-US" altLang="zh-CN" sz="1550" cap="all">
                <a:solidFill>
                  <a:schemeClr val="tx1">
                    <a:lumMod val="65000"/>
                    <a:lumOff val="35000"/>
                  </a:schemeClr>
                </a:solidFill>
                <a:cs typeface="Arial" panose="020B0604020202020204" pitchFamily="34" charset="0"/>
              </a:rPr>
              <a:t>Year plan summary of a business plan </a:t>
            </a:r>
            <a:r>
              <a:rPr lang="en-US" altLang="zh-CN" sz="1550" cap="all" smtClean="0">
                <a:solidFill>
                  <a:schemeClr val="tx1">
                    <a:lumMod val="65000"/>
                    <a:lumOff val="35000"/>
                  </a:schemeClr>
                </a:solidFill>
                <a:cs typeface="Arial" panose="020B0604020202020204" pitchFamily="34" charset="0"/>
              </a:rPr>
              <a:t>PPT</a:t>
            </a:r>
            <a:endParaRPr lang="en-US" altLang="zh-CN" sz="1550" cap="all" smtClean="0">
              <a:solidFill>
                <a:schemeClr val="tx1">
                  <a:lumMod val="65000"/>
                  <a:lumOff val="35000"/>
                </a:schemeClr>
              </a:solidFill>
              <a:cs typeface="Arial" panose="020B0604020202020204" pitchFamily="34" charset="0"/>
            </a:endParaRPr>
          </a:p>
          <a:p>
            <a:pPr>
              <a:buNone/>
            </a:pPr>
            <a:r>
              <a:rPr lang="en-US" altLang="zh-CN" sz="1550" cap="all" smtClean="0">
                <a:solidFill>
                  <a:schemeClr val="tx1">
                    <a:lumMod val="65000"/>
                    <a:lumOff val="35000"/>
                  </a:schemeClr>
                </a:solidFill>
                <a:cs typeface="Arial" panose="020B0604020202020204" pitchFamily="34" charset="0"/>
              </a:rPr>
              <a:t>|</a:t>
            </a:r>
            <a:r>
              <a:rPr lang="zh-CN" altLang="en-US" sz="1550" cap="all" smtClean="0">
                <a:solidFill>
                  <a:schemeClr val="tx1">
                    <a:lumMod val="65000"/>
                    <a:lumOff val="35000"/>
                  </a:schemeClr>
                </a:solidFill>
                <a:cs typeface="Arial" panose="020B0604020202020204" pitchFamily="34" charset="0"/>
              </a:rPr>
              <a:t>适用于企业团队 </a:t>
            </a:r>
            <a:r>
              <a:rPr lang="en-US" altLang="zh-CN" sz="1550" cap="all" smtClean="0">
                <a:solidFill>
                  <a:schemeClr val="tx1">
                    <a:lumMod val="65000"/>
                    <a:lumOff val="35000"/>
                  </a:schemeClr>
                </a:solidFill>
                <a:cs typeface="Arial" panose="020B0604020202020204" pitchFamily="34" charset="0"/>
              </a:rPr>
              <a:t>|</a:t>
            </a:r>
            <a:r>
              <a:rPr lang="zh-CN" altLang="en-US" sz="1550" cap="all" smtClean="0">
                <a:solidFill>
                  <a:schemeClr val="tx1">
                    <a:lumMod val="65000"/>
                    <a:lumOff val="35000"/>
                  </a:schemeClr>
                </a:solidFill>
                <a:cs typeface="Arial" panose="020B0604020202020204" pitchFamily="34" charset="0"/>
              </a:rPr>
              <a:t>个人简介</a:t>
            </a:r>
            <a:r>
              <a:rPr lang="en-US" altLang="zh-CN" sz="1550" cap="all">
                <a:solidFill>
                  <a:schemeClr val="tx1">
                    <a:lumMod val="65000"/>
                    <a:lumOff val="35000"/>
                  </a:schemeClr>
                </a:solidFill>
                <a:cs typeface="Arial" panose="020B0604020202020204" pitchFamily="34" charset="0"/>
              </a:rPr>
              <a:t>|</a:t>
            </a:r>
            <a:r>
              <a:rPr lang="zh-CN" altLang="en-US" sz="1550" cap="all" smtClean="0">
                <a:solidFill>
                  <a:schemeClr val="tx1">
                    <a:lumMod val="65000"/>
                    <a:lumOff val="35000"/>
                  </a:schemeClr>
                </a:solidFill>
                <a:cs typeface="Arial" panose="020B0604020202020204" pitchFamily="34" charset="0"/>
              </a:rPr>
              <a:t>工作总结</a:t>
            </a:r>
            <a:r>
              <a:rPr lang="en-US" altLang="zh-CN" sz="1550" cap="all" smtClean="0">
                <a:solidFill>
                  <a:schemeClr val="tx1">
                    <a:lumMod val="65000"/>
                    <a:lumOff val="35000"/>
                  </a:schemeClr>
                </a:solidFill>
                <a:cs typeface="Arial" panose="020B0604020202020204" pitchFamily="34" charset="0"/>
              </a:rPr>
              <a:t>|</a:t>
            </a:r>
            <a:r>
              <a:rPr lang="zh-CN" altLang="en-US" sz="1550" cap="all" smtClean="0">
                <a:solidFill>
                  <a:schemeClr val="tx1">
                    <a:lumMod val="65000"/>
                    <a:lumOff val="35000"/>
                  </a:schemeClr>
                </a:solidFill>
                <a:cs typeface="Arial" panose="020B0604020202020204" pitchFamily="34" charset="0"/>
              </a:rPr>
              <a:t>会议报告等</a:t>
            </a:r>
            <a:r>
              <a:rPr lang="en-US" altLang="zh-CN" sz="1550" cap="all" smtClean="0">
                <a:solidFill>
                  <a:schemeClr val="tx1">
                    <a:lumMod val="65000"/>
                    <a:lumOff val="35000"/>
                  </a:schemeClr>
                </a:solidFill>
                <a:cs typeface="Arial" panose="020B0604020202020204" pitchFamily="34" charset="0"/>
              </a:rPr>
              <a:t>|</a:t>
            </a:r>
            <a:endParaRPr lang="zh-CN" altLang="en-US" sz="1550" cap="all">
              <a:solidFill>
                <a:schemeClr val="tx1">
                  <a:lumMod val="65000"/>
                  <a:lumOff val="35000"/>
                </a:schemeClr>
              </a:solidFill>
              <a:cs typeface="Arial" panose="020B0604020202020204" pitchFamily="34" charset="0"/>
            </a:endParaRPr>
          </a:p>
        </p:txBody>
      </p:sp>
      <p:pic>
        <p:nvPicPr>
          <p:cNvPr id="2" name="Could This Be Love">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3530" y="952029"/>
            <a:ext cx="1051817" cy="1051817"/>
          </a:xfrm>
          <a:prstGeom prst="rect">
            <a:avLst/>
          </a:prstGeom>
        </p:spPr>
      </p:pic>
      <p:sp>
        <p:nvSpPr>
          <p:cNvPr id="8" name="矩形 7"/>
          <p:cNvSpPr/>
          <p:nvPr/>
        </p:nvSpPr>
        <p:spPr>
          <a:xfrm>
            <a:off x="4984971" y="4081050"/>
            <a:ext cx="5241040" cy="307682"/>
          </a:xfrm>
          <a:prstGeom prst="rect">
            <a:avLst/>
          </a:prstGeom>
        </p:spPr>
        <p:txBody>
          <a:bodyPr wrap="square">
            <a:spAutoFit/>
          </a:bodyPr>
          <a:lstStyle/>
          <a:p>
            <a:pPr algn="ctr"/>
            <a:r>
              <a:rPr lang="en-US" altLang="zh-CN" sz="1400" b="1" dirty="0">
                <a:solidFill>
                  <a:schemeClr val="tx1">
                    <a:lumMod val="65000"/>
                    <a:lumOff val="35000"/>
                  </a:schemeClr>
                </a:solidFill>
              </a:rPr>
              <a:t>Architect: </a:t>
            </a:r>
            <a:r>
              <a:rPr lang="en-US" altLang="zh-CN" sz="1400" b="1" dirty="0" smtClean="0">
                <a:solidFill>
                  <a:schemeClr val="tx1">
                    <a:lumMod val="65000"/>
                    <a:lumOff val="35000"/>
                  </a:schemeClr>
                </a:solidFill>
              </a:rPr>
              <a:t>XXXXX      </a:t>
            </a:r>
            <a:r>
              <a:rPr lang="en-US" altLang="zh-CN" sz="1400" b="1" dirty="0">
                <a:solidFill>
                  <a:schemeClr val="tx1">
                    <a:lumMod val="65000"/>
                    <a:lumOff val="35000"/>
                  </a:schemeClr>
                </a:solidFill>
              </a:rPr>
              <a:t>Time: </a:t>
            </a:r>
            <a:r>
              <a:rPr lang="en-US" altLang="zh-CN" sz="1400" b="1" dirty="0" smtClean="0">
                <a:solidFill>
                  <a:schemeClr val="tx1">
                    <a:lumMod val="65000"/>
                    <a:lumOff val="35000"/>
                  </a:schemeClr>
                </a:solidFill>
              </a:rPr>
              <a:t>2021/6/19</a:t>
            </a:r>
            <a:endParaRPr lang="en-US" altLang="zh-CN" sz="1400" b="1" dirty="0">
              <a:solidFill>
                <a:schemeClr val="tx1">
                  <a:lumMod val="65000"/>
                  <a:lumOff val="35000"/>
                </a:schemeClr>
              </a:solidFill>
            </a:endParaRPr>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1"/>
                                        </p:tgtEl>
                                        <p:attrNameLst>
                                          <p:attrName>ppt_y</p:attrName>
                                        </p:attrNameLst>
                                      </p:cBhvr>
                                      <p:tavLst>
                                        <p:tav tm="0">
                                          <p:val>
                                            <p:strVal val="#ppt_y"/>
                                          </p:val>
                                        </p:tav>
                                        <p:tav tm="100000">
                                          <p:val>
                                            <p:strVal val="#ppt_y"/>
                                          </p:val>
                                        </p:tav>
                                      </p:tavLst>
                                    </p:anim>
                                    <p:anim calcmode="lin" valueType="num">
                                      <p:cBhvr>
                                        <p:cTn id="1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1"/>
                                        </p:tgtEl>
                                      </p:cBhvr>
                                    </p:animEffect>
                                  </p:childTnLst>
                                </p:cTn>
                              </p:par>
                            </p:childTnLst>
                          </p:cTn>
                        </p:par>
                        <p:par>
                          <p:cTn id="15" fill="hold">
                            <p:stCondLst>
                              <p:cond delay="750"/>
                            </p:stCondLst>
                            <p:childTnLst>
                              <p:par>
                                <p:cTn id="16" presetID="26" presetClass="emph" presetSubtype="0" fill="hold" grpId="1" nodeType="afterEffect">
                                  <p:stCondLst>
                                    <p:cond delay="0"/>
                                  </p:stCondLst>
                                  <p:iterate type="lt">
                                    <p:tmPct val="0"/>
                                  </p:iterate>
                                  <p:childTnLst>
                                    <p:animEffect transition="out" filter="fade">
                                      <p:cBhvr>
                                        <p:cTn id="17" dur="500" tmFilter="0, 0; .2, .5; .8, .5; 1, 0"/>
                                        <p:tgtEl>
                                          <p:spTgt spid="21"/>
                                        </p:tgtEl>
                                      </p:cBhvr>
                                    </p:animEffect>
                                    <p:animScale>
                                      <p:cBhvr>
                                        <p:cTn id="18" dur="250" autoRev="1" fill="hold"/>
                                        <p:tgtEl>
                                          <p:spTgt spid="21"/>
                                        </p:tgtEl>
                                      </p:cBhvr>
                                      <p:by x="105000" y="105000"/>
                                    </p:animScale>
                                  </p:childTnLst>
                                </p:cTn>
                              </p:par>
                            </p:childTnLst>
                          </p:cTn>
                        </p:par>
                        <p:par>
                          <p:cTn id="19" fill="hold">
                            <p:stCondLst>
                              <p:cond delay="1251"/>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2"/>
                                        </p:tgtEl>
                                        <p:attrNameLst>
                                          <p:attrName>ppt_y</p:attrName>
                                        </p:attrNameLst>
                                      </p:cBhvr>
                                      <p:tavLst>
                                        <p:tav tm="0">
                                          <p:val>
                                            <p:strVal val="#ppt_y"/>
                                          </p:val>
                                        </p:tav>
                                        <p:tav tm="100000">
                                          <p:val>
                                            <p:strVal val="#ppt_y"/>
                                          </p:val>
                                        </p:tav>
                                      </p:tavLst>
                                    </p:anim>
                                    <p:anim calcmode="lin" valueType="num">
                                      <p:cBhvr>
                                        <p:cTn id="2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2"/>
                                        </p:tgtEl>
                                      </p:cBhvr>
                                    </p:animEffect>
                                  </p:childTnLst>
                                </p:cTn>
                              </p:par>
                            </p:childTnLst>
                          </p:cTn>
                        </p:par>
                        <p:par>
                          <p:cTn id="27" fill="hold">
                            <p:stCondLst>
                              <p:cond delay="5200"/>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22"/>
                                        </p:tgtEl>
                                      </p:cBhvr>
                                    </p:animEffect>
                                    <p:animScale>
                                      <p:cBhvr>
                                        <p:cTn id="30" dur="250" autoRev="1" fill="hold"/>
                                        <p:tgtEl>
                                          <p:spTgt spid="22"/>
                                        </p:tgtEl>
                                      </p:cBhvr>
                                      <p:by x="105000" y="105000"/>
                                    </p:animScale>
                                  </p:childTnLst>
                                </p:cTn>
                              </p:par>
                            </p:childTnLst>
                          </p:cTn>
                        </p:par>
                        <p:par>
                          <p:cTn id="31" fill="hold">
                            <p:stCondLst>
                              <p:cond delay="57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21" grpId="0"/>
      <p:bldP spid="21" grpId="1"/>
      <p:bldP spid="22" grpId="0"/>
      <p:bldP spid="22" grpId="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9385" y="2570020"/>
            <a:ext cx="4339650" cy="923330"/>
          </a:xfrm>
          <a:prstGeom prst="rect">
            <a:avLst/>
          </a:prstGeom>
          <a:noFill/>
        </p:spPr>
        <p:txBody>
          <a:bodyPr wrap="none" rtlCol="0">
            <a:spAutoFit/>
          </a:bodyPr>
          <a:lstStyle/>
          <a:p>
            <a:pPr marL="0" lvl="1"/>
            <a:r>
              <a:rPr lang="zh-CN" altLang="en-US" sz="5400">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zh-CN" altLang="en-US" sz="5060" b="1" spc="422">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 name="直接连接符 6"/>
          <p:cNvCxnSpPr/>
          <p:nvPr/>
        </p:nvCxnSpPr>
        <p:spPr>
          <a:xfrm flipH="1" flipV="1">
            <a:off x="5315639" y="1759990"/>
            <a:ext cx="0" cy="3712671"/>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5767399" y="3765046"/>
            <a:ext cx="1939531"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9"/>
          <p:cNvSpPr txBox="1"/>
          <p:nvPr/>
        </p:nvSpPr>
        <p:spPr>
          <a:xfrm>
            <a:off x="5767399" y="4222639"/>
            <a:ext cx="2102136"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成功项目展示</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9"/>
          <p:cNvSpPr txBox="1"/>
          <p:nvPr/>
        </p:nvSpPr>
        <p:spPr>
          <a:xfrm>
            <a:off x="8162251" y="3769627"/>
            <a:ext cx="1939531"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工作完成情况</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文本框 9"/>
          <p:cNvSpPr txBox="1"/>
          <p:nvPr/>
        </p:nvSpPr>
        <p:spPr>
          <a:xfrm>
            <a:off x="8162254" y="4227853"/>
            <a:ext cx="1939528"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工作存在不足</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Box 2"/>
          <p:cNvSpPr txBox="1"/>
          <p:nvPr/>
        </p:nvSpPr>
        <p:spPr>
          <a:xfrm>
            <a:off x="3462430" y="4541726"/>
            <a:ext cx="1269470" cy="346249"/>
          </a:xfrm>
          <a:prstGeom prst="rect">
            <a:avLst/>
          </a:prstGeom>
          <a:noFill/>
        </p:spPr>
        <p:txBody>
          <a:bodyPr wrap="square" lIns="0" tIns="0" rIns="0" bIns="0" rtlCol="0">
            <a:spAutoFit/>
          </a:bodyPr>
          <a:lstStyle/>
          <a:p>
            <a:pPr algn="ctr"/>
            <a:r>
              <a:rPr lang="en-US" altLang="zh-CN" sz="2250">
                <a:latin typeface="Arial" panose="020B0604020202020204" pitchFamily="34" charset="0"/>
                <a:ea typeface="微软雅黑" panose="020B0503020204020204" pitchFamily="34" charset="-122"/>
                <a:cs typeface="+mn-ea"/>
                <a:sym typeface="Arial" panose="020B0604020202020204" pitchFamily="34" charset="0"/>
              </a:rPr>
              <a:t>PART </a:t>
            </a:r>
            <a:r>
              <a:rPr lang="en-US" altLang="zh-CN" sz="2250" smtClean="0">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22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3182438" y="2553129"/>
            <a:ext cx="1829454" cy="1829454"/>
            <a:chOff x="2262782" y="1446400"/>
            <a:chExt cx="1301106" cy="1301106"/>
          </a:xfrm>
        </p:grpSpPr>
        <p:sp>
          <p:nvSpPr>
            <p:cNvPr id="5" name="椭圆 4"/>
            <p:cNvSpPr/>
            <p:nvPr/>
          </p:nvSpPr>
          <p:spPr>
            <a:xfrm>
              <a:off x="2262782" y="1446400"/>
              <a:ext cx="1301106" cy="13011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KSO_Shape"/>
            <p:cNvSpPr/>
            <p:nvPr/>
          </p:nvSpPr>
          <p:spPr bwMode="auto">
            <a:xfrm>
              <a:off x="2523120" y="1821416"/>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 name="Freeform 6"/>
          <p:cNvSpPr/>
          <p:nvPr/>
        </p:nvSpPr>
        <p:spPr bwMode="auto">
          <a:xfrm>
            <a:off x="-10808" y="5773488"/>
            <a:ext cx="12880367" cy="1459162"/>
          </a:xfrm>
          <a:custGeom>
            <a:avLst/>
            <a:gdLst>
              <a:gd name="T0" fmla="*/ 0 w 5734"/>
              <a:gd name="T1" fmla="*/ 0 h 931"/>
              <a:gd name="T2" fmla="*/ 167 w 5734"/>
              <a:gd name="T3" fmla="*/ 73 h 931"/>
              <a:gd name="T4" fmla="*/ 340 w 5734"/>
              <a:gd name="T5" fmla="*/ 143 h 931"/>
              <a:gd name="T6" fmla="*/ 522 w 5734"/>
              <a:gd name="T7" fmla="*/ 206 h 931"/>
              <a:gd name="T8" fmla="*/ 711 w 5734"/>
              <a:gd name="T9" fmla="*/ 266 h 931"/>
              <a:gd name="T10" fmla="*/ 907 w 5734"/>
              <a:gd name="T11" fmla="*/ 320 h 931"/>
              <a:gd name="T12" fmla="*/ 1109 w 5734"/>
              <a:gd name="T13" fmla="*/ 369 h 931"/>
              <a:gd name="T14" fmla="*/ 1315 w 5734"/>
              <a:gd name="T15" fmla="*/ 415 h 931"/>
              <a:gd name="T16" fmla="*/ 1529 w 5734"/>
              <a:gd name="T17" fmla="*/ 455 h 931"/>
              <a:gd name="T18" fmla="*/ 1746 w 5734"/>
              <a:gd name="T19" fmla="*/ 490 h 931"/>
              <a:gd name="T20" fmla="*/ 1966 w 5734"/>
              <a:gd name="T21" fmla="*/ 520 h 931"/>
              <a:gd name="T22" fmla="*/ 2189 w 5734"/>
              <a:gd name="T23" fmla="*/ 544 h 931"/>
              <a:gd name="T24" fmla="*/ 2416 w 5734"/>
              <a:gd name="T25" fmla="*/ 563 h 931"/>
              <a:gd name="T26" fmla="*/ 2644 w 5734"/>
              <a:gd name="T27" fmla="*/ 579 h 931"/>
              <a:gd name="T28" fmla="*/ 2873 w 5734"/>
              <a:gd name="T29" fmla="*/ 588 h 931"/>
              <a:gd name="T30" fmla="*/ 3104 w 5734"/>
              <a:gd name="T31" fmla="*/ 593 h 931"/>
              <a:gd name="T32" fmla="*/ 3336 w 5734"/>
              <a:gd name="T33" fmla="*/ 591 h 931"/>
              <a:gd name="T34" fmla="*/ 3567 w 5734"/>
              <a:gd name="T35" fmla="*/ 586 h 931"/>
              <a:gd name="T36" fmla="*/ 3798 w 5734"/>
              <a:gd name="T37" fmla="*/ 576 h 931"/>
              <a:gd name="T38" fmla="*/ 4025 w 5734"/>
              <a:gd name="T39" fmla="*/ 560 h 931"/>
              <a:gd name="T40" fmla="*/ 4253 w 5734"/>
              <a:gd name="T41" fmla="*/ 539 h 931"/>
              <a:gd name="T42" fmla="*/ 4477 w 5734"/>
              <a:gd name="T43" fmla="*/ 511 h 931"/>
              <a:gd name="T44" fmla="*/ 4698 w 5734"/>
              <a:gd name="T45" fmla="*/ 479 h 931"/>
              <a:gd name="T46" fmla="*/ 4915 w 5734"/>
              <a:gd name="T47" fmla="*/ 443 h 931"/>
              <a:gd name="T48" fmla="*/ 5127 w 5734"/>
              <a:gd name="T49" fmla="*/ 401 h 931"/>
              <a:gd name="T50" fmla="*/ 5335 w 5734"/>
              <a:gd name="T51" fmla="*/ 352 h 931"/>
              <a:gd name="T52" fmla="*/ 5538 w 5734"/>
              <a:gd name="T53" fmla="*/ 299 h 931"/>
              <a:gd name="T54" fmla="*/ 5734 w 5734"/>
              <a:gd name="T55" fmla="*/ 240 h 931"/>
              <a:gd name="T56" fmla="*/ 5734 w 5734"/>
              <a:gd name="T57" fmla="*/ 931 h 931"/>
              <a:gd name="T58" fmla="*/ 0 w 5734"/>
              <a:gd name="T59" fmla="*/ 931 h 931"/>
              <a:gd name="T60" fmla="*/ 0 w 5734"/>
              <a:gd name="T61"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4" h="931">
                <a:moveTo>
                  <a:pt x="0" y="0"/>
                </a:moveTo>
                <a:lnTo>
                  <a:pt x="167" y="73"/>
                </a:lnTo>
                <a:lnTo>
                  <a:pt x="340" y="143"/>
                </a:lnTo>
                <a:lnTo>
                  <a:pt x="522" y="206"/>
                </a:lnTo>
                <a:lnTo>
                  <a:pt x="711" y="266"/>
                </a:lnTo>
                <a:lnTo>
                  <a:pt x="907" y="320"/>
                </a:lnTo>
                <a:lnTo>
                  <a:pt x="1109" y="369"/>
                </a:lnTo>
                <a:lnTo>
                  <a:pt x="1315" y="415"/>
                </a:lnTo>
                <a:lnTo>
                  <a:pt x="1529" y="455"/>
                </a:lnTo>
                <a:lnTo>
                  <a:pt x="1746" y="490"/>
                </a:lnTo>
                <a:lnTo>
                  <a:pt x="1966" y="520"/>
                </a:lnTo>
                <a:lnTo>
                  <a:pt x="2189" y="544"/>
                </a:lnTo>
                <a:lnTo>
                  <a:pt x="2416" y="563"/>
                </a:lnTo>
                <a:lnTo>
                  <a:pt x="2644" y="579"/>
                </a:lnTo>
                <a:lnTo>
                  <a:pt x="2873" y="588"/>
                </a:lnTo>
                <a:lnTo>
                  <a:pt x="3104" y="593"/>
                </a:lnTo>
                <a:lnTo>
                  <a:pt x="3336" y="591"/>
                </a:lnTo>
                <a:lnTo>
                  <a:pt x="3567" y="586"/>
                </a:lnTo>
                <a:lnTo>
                  <a:pt x="3798" y="576"/>
                </a:lnTo>
                <a:lnTo>
                  <a:pt x="4025" y="560"/>
                </a:lnTo>
                <a:lnTo>
                  <a:pt x="4253" y="539"/>
                </a:lnTo>
                <a:lnTo>
                  <a:pt x="4477" y="511"/>
                </a:lnTo>
                <a:lnTo>
                  <a:pt x="4698" y="479"/>
                </a:lnTo>
                <a:lnTo>
                  <a:pt x="4915" y="443"/>
                </a:lnTo>
                <a:lnTo>
                  <a:pt x="5127" y="401"/>
                </a:lnTo>
                <a:lnTo>
                  <a:pt x="5335" y="352"/>
                </a:lnTo>
                <a:lnTo>
                  <a:pt x="5538" y="299"/>
                </a:lnTo>
                <a:lnTo>
                  <a:pt x="5734" y="240"/>
                </a:lnTo>
                <a:lnTo>
                  <a:pt x="5734" y="931"/>
                </a:lnTo>
                <a:lnTo>
                  <a:pt x="0" y="931"/>
                </a:lnTo>
                <a:lnTo>
                  <a:pt x="0"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15" name="Freeform 7"/>
          <p:cNvSpPr/>
          <p:nvPr/>
        </p:nvSpPr>
        <p:spPr bwMode="auto">
          <a:xfrm>
            <a:off x="-10808" y="6105756"/>
            <a:ext cx="12880367" cy="1126893"/>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ppt_x</p:attrName>
                                        </p:attrNameLst>
                                      </p:cBhvr>
                                      <p:tavLst>
                                        <p:tav tm="0">
                                          <p:val>
                                            <p:strVal val="#ppt_x+#ppt_w*1.125000"/>
                                          </p:val>
                                        </p:tav>
                                        <p:tav tm="100000">
                                          <p:val>
                                            <p:strVal val="#ppt_x"/>
                                          </p:val>
                                        </p:tav>
                                      </p:tavLst>
                                    </p:anim>
                                    <p:animEffect transition="in" filter="wipe(left)">
                                      <p:cBhvr>
                                        <p:cTn id="12" dur="500"/>
                                        <p:tgtEl>
                                          <p:spTgt spid="3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P spid="3" grpId="0"/>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H_Other_1"/>
          <p:cNvSpPr/>
          <p:nvPr/>
        </p:nvSpPr>
        <p:spPr bwMode="auto">
          <a:xfrm>
            <a:off x="4217511" y="2512832"/>
            <a:ext cx="3688316" cy="1844995"/>
          </a:xfrm>
          <a:custGeom>
            <a:avLst/>
            <a:gdLst>
              <a:gd name="T0" fmla="*/ 1633211 w 3744416"/>
              <a:gd name="T1" fmla="*/ 0 h 1872208"/>
              <a:gd name="T2" fmla="*/ 3266422 w 3744416"/>
              <a:gd name="T3" fmla="*/ 1634694 h 1872208"/>
              <a:gd name="T4" fmla="*/ 0 w 3744416"/>
              <a:gd name="T5" fmla="*/ 1634694 h 1872208"/>
              <a:gd name="T6" fmla="*/ 1633211 w 3744416"/>
              <a:gd name="T7" fmla="*/ 0 h 1872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noFill/>
          <a:ln w="9525" cap="flat" cmpd="sng">
            <a:solidFill>
              <a:srgbClr val="404040"/>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6" name="MH_Other_2"/>
          <p:cNvSpPr>
            <a:spLocks noChangeArrowheads="1"/>
          </p:cNvSpPr>
          <p:nvPr/>
        </p:nvSpPr>
        <p:spPr bwMode="auto">
          <a:xfrm>
            <a:off x="4470318" y="2824237"/>
            <a:ext cx="3120755" cy="3120755"/>
          </a:xfrm>
          <a:prstGeom prst="ellipse">
            <a:avLst/>
          </a:prstGeom>
          <a:solidFill>
            <a:schemeClr val="accent4"/>
          </a:solidFill>
          <a:ln>
            <a:noFill/>
          </a:ln>
        </p:spPr>
        <p:txBody>
          <a:bodyPr lIns="95096" tIns="49557" rIns="95096" bIns="4955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370">
              <a:solidFill>
                <a:srgbClr val="FFFFFF"/>
              </a:solidFill>
              <a:latin typeface="微软雅黑 Light" panose="020B0502040204020203" charset="-122"/>
              <a:ea typeface="微软雅黑 Light" panose="020B0502040204020203" charset="-122"/>
            </a:endParaRPr>
          </a:p>
        </p:txBody>
      </p:sp>
      <p:sp>
        <p:nvSpPr>
          <p:cNvPr id="27" name="MH_Other_3"/>
          <p:cNvSpPr>
            <a:spLocks noChangeArrowheads="1"/>
          </p:cNvSpPr>
          <p:nvPr/>
        </p:nvSpPr>
        <p:spPr bwMode="auto">
          <a:xfrm>
            <a:off x="5853228" y="3346595"/>
            <a:ext cx="430276" cy="2002373"/>
          </a:xfrm>
          <a:prstGeom prst="upArrow">
            <a:avLst>
              <a:gd name="adj1" fmla="val 50000"/>
              <a:gd name="adj2" fmla="val 50006"/>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370">
              <a:solidFill>
                <a:srgbClr val="FFFFFF"/>
              </a:solidFill>
              <a:latin typeface="微软雅黑 Light" panose="020B0502040204020203" charset="-122"/>
              <a:ea typeface="微软雅黑 Light" panose="020B0502040204020203" charset="-122"/>
            </a:endParaRPr>
          </a:p>
        </p:txBody>
      </p:sp>
      <p:sp>
        <p:nvSpPr>
          <p:cNvPr id="28" name="MH_Other_4"/>
          <p:cNvSpPr/>
          <p:nvPr/>
        </p:nvSpPr>
        <p:spPr bwMode="auto">
          <a:xfrm>
            <a:off x="6218209" y="4136829"/>
            <a:ext cx="796931" cy="1212139"/>
          </a:xfrm>
          <a:custGeom>
            <a:avLst/>
            <a:gdLst>
              <a:gd name="T0" fmla="*/ 0 w 755650"/>
              <a:gd name="T1" fmla="*/ 1149350 h 1149350"/>
              <a:gd name="T2" fmla="*/ 0 w 755650"/>
              <a:gd name="T3" fmla="*/ 425053 h 1149350"/>
              <a:gd name="T4" fmla="*/ 330597 w 755650"/>
              <a:gd name="T5" fmla="*/ 94456 h 1149350"/>
              <a:gd name="T6" fmla="*/ 491581 w 755650"/>
              <a:gd name="T7" fmla="*/ 94456 h 1149350"/>
              <a:gd name="T8" fmla="*/ 491581 w 755650"/>
              <a:gd name="T9" fmla="*/ 0 h 1149350"/>
              <a:gd name="T10" fmla="*/ 755650 w 755650"/>
              <a:gd name="T11" fmla="*/ 188913 h 1149350"/>
              <a:gd name="T12" fmla="*/ 491581 w 755650"/>
              <a:gd name="T13" fmla="*/ 377825 h 1149350"/>
              <a:gd name="T14" fmla="*/ 491581 w 755650"/>
              <a:gd name="T15" fmla="*/ 283369 h 1149350"/>
              <a:gd name="T16" fmla="*/ 330597 w 755650"/>
              <a:gd name="T17" fmla="*/ 283369 h 1149350"/>
              <a:gd name="T18" fmla="*/ 188913 w 755650"/>
              <a:gd name="T19" fmla="*/ 425053 h 1149350"/>
              <a:gd name="T20" fmla="*/ 188913 w 755650"/>
              <a:gd name="T21" fmla="*/ 1149350 h 1149350"/>
              <a:gd name="T22" fmla="*/ 0 w 755650"/>
              <a:gd name="T23" fmla="*/ 1149350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5650" h="1149350">
                <a:moveTo>
                  <a:pt x="0" y="1149350"/>
                </a:moveTo>
                <a:lnTo>
                  <a:pt x="0" y="425053"/>
                </a:lnTo>
                <a:cubicBezTo>
                  <a:pt x="0" y="242469"/>
                  <a:pt x="148013" y="94456"/>
                  <a:pt x="330597" y="94456"/>
                </a:cubicBezTo>
                <a:lnTo>
                  <a:pt x="491581" y="94456"/>
                </a:lnTo>
                <a:lnTo>
                  <a:pt x="491581" y="0"/>
                </a:lnTo>
                <a:lnTo>
                  <a:pt x="755650" y="188913"/>
                </a:lnTo>
                <a:lnTo>
                  <a:pt x="491581" y="377825"/>
                </a:lnTo>
                <a:lnTo>
                  <a:pt x="491581" y="283369"/>
                </a:lnTo>
                <a:lnTo>
                  <a:pt x="330597" y="283369"/>
                </a:lnTo>
                <a:cubicBezTo>
                  <a:pt x="252347" y="283369"/>
                  <a:pt x="188913" y="346803"/>
                  <a:pt x="188913" y="425053"/>
                </a:cubicBezTo>
                <a:lnTo>
                  <a:pt x="188913"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9" name="MH_Other_5"/>
          <p:cNvSpPr/>
          <p:nvPr/>
        </p:nvSpPr>
        <p:spPr bwMode="auto">
          <a:xfrm flipH="1">
            <a:off x="5116569" y="4136829"/>
            <a:ext cx="798606" cy="1212139"/>
          </a:xfrm>
          <a:custGeom>
            <a:avLst/>
            <a:gdLst>
              <a:gd name="T0" fmla="*/ 0 w 757238"/>
              <a:gd name="T1" fmla="*/ 1149350 h 1149350"/>
              <a:gd name="T2" fmla="*/ 0 w 757238"/>
              <a:gd name="T3" fmla="*/ 425946 h 1149350"/>
              <a:gd name="T4" fmla="*/ 331292 w 757238"/>
              <a:gd name="T5" fmla="*/ 94654 h 1149350"/>
              <a:gd name="T6" fmla="*/ 492614 w 757238"/>
              <a:gd name="T7" fmla="*/ 94655 h 1149350"/>
              <a:gd name="T8" fmla="*/ 492614 w 757238"/>
              <a:gd name="T9" fmla="*/ 0 h 1149350"/>
              <a:gd name="T10" fmla="*/ 757238 w 757238"/>
              <a:gd name="T11" fmla="*/ 189310 h 1149350"/>
              <a:gd name="T12" fmla="*/ 492614 w 757238"/>
              <a:gd name="T13" fmla="*/ 378619 h 1149350"/>
              <a:gd name="T14" fmla="*/ 492614 w 757238"/>
              <a:gd name="T15" fmla="*/ 283964 h 1149350"/>
              <a:gd name="T16" fmla="*/ 331292 w 757238"/>
              <a:gd name="T17" fmla="*/ 283964 h 1149350"/>
              <a:gd name="T18" fmla="*/ 189310 w 757238"/>
              <a:gd name="T19" fmla="*/ 425946 h 1149350"/>
              <a:gd name="T20" fmla="*/ 189310 w 757238"/>
              <a:gd name="T21" fmla="*/ 1149350 h 1149350"/>
              <a:gd name="T22" fmla="*/ 0 w 757238"/>
              <a:gd name="T23" fmla="*/ 1149350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7238" h="1149350">
                <a:moveTo>
                  <a:pt x="0" y="1149350"/>
                </a:moveTo>
                <a:lnTo>
                  <a:pt x="0" y="425946"/>
                </a:lnTo>
                <a:cubicBezTo>
                  <a:pt x="0" y="242978"/>
                  <a:pt x="148324" y="94654"/>
                  <a:pt x="331292" y="94654"/>
                </a:cubicBezTo>
                <a:lnTo>
                  <a:pt x="492614" y="94655"/>
                </a:lnTo>
                <a:lnTo>
                  <a:pt x="492614" y="0"/>
                </a:lnTo>
                <a:lnTo>
                  <a:pt x="757238" y="189310"/>
                </a:lnTo>
                <a:lnTo>
                  <a:pt x="492614" y="378619"/>
                </a:lnTo>
                <a:lnTo>
                  <a:pt x="492614" y="283964"/>
                </a:lnTo>
                <a:lnTo>
                  <a:pt x="331292" y="283964"/>
                </a:lnTo>
                <a:cubicBezTo>
                  <a:pt x="252878" y="283964"/>
                  <a:pt x="189310" y="347532"/>
                  <a:pt x="189310" y="425946"/>
                </a:cubicBezTo>
                <a:lnTo>
                  <a:pt x="189310"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 name="MH_Title_1"/>
          <p:cNvSpPr txBox="1">
            <a:spLocks noChangeArrowheads="1"/>
          </p:cNvSpPr>
          <p:nvPr/>
        </p:nvSpPr>
        <p:spPr bwMode="auto">
          <a:xfrm>
            <a:off x="5324173" y="5424309"/>
            <a:ext cx="1508477" cy="52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10000"/>
              </a:lnSpc>
            </a:pPr>
            <a:r>
              <a:rPr lang="zh-CN" altLang="en-US">
                <a:solidFill>
                  <a:schemeClr val="bg1"/>
                </a:solidFill>
                <a:ea typeface="微软雅黑" panose="020B0503020204020204" pitchFamily="34" charset="-122"/>
                <a:cs typeface="+mn-ea"/>
                <a:sym typeface="+mn-lt"/>
              </a:rPr>
              <a:t>标题文字</a:t>
            </a:r>
            <a:endParaRPr lang="en-US" altLang="zh-CN">
              <a:solidFill>
                <a:schemeClr val="bg1"/>
              </a:solidFill>
              <a:latin typeface="微软雅黑 Light" panose="020B0502040204020203" charset="-122"/>
              <a:ea typeface="微软雅黑 Light" panose="020B0502040204020203" charset="-122"/>
              <a:sym typeface="나눔고딕" charset="-127"/>
            </a:endParaRPr>
          </a:p>
        </p:txBody>
      </p:sp>
      <p:sp>
        <p:nvSpPr>
          <p:cNvPr id="31" name="MH_SubTitle_1"/>
          <p:cNvSpPr>
            <a:spLocks noChangeArrowheads="1"/>
          </p:cNvSpPr>
          <p:nvPr/>
        </p:nvSpPr>
        <p:spPr bwMode="auto">
          <a:xfrm>
            <a:off x="3862576" y="3790266"/>
            <a:ext cx="1135124" cy="1135124"/>
          </a:xfrm>
          <a:prstGeom prst="ellipse">
            <a:avLst/>
          </a:prstGeom>
          <a:solidFill>
            <a:schemeClr val="accent2"/>
          </a:solidFill>
          <a:ln>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zh-CN" altLang="en-US" sz="1600">
                <a:solidFill>
                  <a:schemeClr val="bg1"/>
                </a:solidFill>
                <a:ea typeface="微软雅黑" panose="020B0503020204020204" pitchFamily="34" charset="-122"/>
                <a:cs typeface="+mn-ea"/>
                <a:sym typeface="+mn-lt"/>
              </a:rPr>
              <a:t>标题文字</a:t>
            </a:r>
            <a:endParaRPr lang="en-US" altLang="zh-CN" sz="1685">
              <a:solidFill>
                <a:schemeClr val="bg1"/>
              </a:solidFill>
              <a:latin typeface="微软雅黑 Light" panose="020B0502040204020203" charset="-122"/>
              <a:ea typeface="微软雅黑 Light" panose="020B0502040204020203" charset="-122"/>
            </a:endParaRPr>
          </a:p>
        </p:txBody>
      </p:sp>
      <p:sp>
        <p:nvSpPr>
          <p:cNvPr id="32" name="MH_SubTitle_3"/>
          <p:cNvSpPr>
            <a:spLocks noChangeArrowheads="1"/>
          </p:cNvSpPr>
          <p:nvPr/>
        </p:nvSpPr>
        <p:spPr bwMode="auto">
          <a:xfrm>
            <a:off x="7125639" y="3790266"/>
            <a:ext cx="1135124" cy="1135124"/>
          </a:xfrm>
          <a:prstGeom prst="ellipse">
            <a:avLst/>
          </a:prstGeom>
          <a:solidFill>
            <a:schemeClr val="accent2"/>
          </a:solidFill>
          <a:ln>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zh-CN" altLang="en-US" sz="1600">
                <a:solidFill>
                  <a:schemeClr val="bg1"/>
                </a:solidFill>
                <a:ea typeface="微软雅黑" panose="020B0503020204020204" pitchFamily="34" charset="-122"/>
                <a:cs typeface="+mn-ea"/>
                <a:sym typeface="+mn-lt"/>
              </a:rPr>
              <a:t>标题文字</a:t>
            </a:r>
            <a:endParaRPr lang="en-US" altLang="zh-CN" sz="1685">
              <a:solidFill>
                <a:schemeClr val="bg1"/>
              </a:solidFill>
              <a:latin typeface="微软雅黑 Light" panose="020B0502040204020203" charset="-122"/>
              <a:ea typeface="微软雅黑 Light" panose="020B0502040204020203" charset="-122"/>
            </a:endParaRPr>
          </a:p>
        </p:txBody>
      </p:sp>
      <p:sp>
        <p:nvSpPr>
          <p:cNvPr id="33" name="MH_SubTitle_2"/>
          <p:cNvSpPr>
            <a:spLocks noChangeArrowheads="1"/>
          </p:cNvSpPr>
          <p:nvPr/>
        </p:nvSpPr>
        <p:spPr bwMode="auto">
          <a:xfrm>
            <a:off x="5493271" y="2159572"/>
            <a:ext cx="1135124" cy="1133449"/>
          </a:xfrm>
          <a:prstGeom prst="ellipse">
            <a:avLst/>
          </a:prstGeom>
          <a:solidFill>
            <a:schemeClr val="accent2"/>
          </a:solidFill>
          <a:ln>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zh-CN" altLang="en-US" sz="1600">
                <a:solidFill>
                  <a:schemeClr val="bg1"/>
                </a:solidFill>
                <a:ea typeface="微软雅黑" panose="020B0503020204020204" pitchFamily="34" charset="-122"/>
                <a:cs typeface="+mn-ea"/>
                <a:sym typeface="+mn-lt"/>
              </a:rPr>
              <a:t>标题文字</a:t>
            </a:r>
            <a:endParaRPr lang="en-US" altLang="zh-CN" sz="1685">
              <a:solidFill>
                <a:schemeClr val="bg1"/>
              </a:solidFill>
              <a:latin typeface="微软雅黑 Light" panose="020B0502040204020203" charset="-122"/>
              <a:ea typeface="微软雅黑 Light" panose="020B0502040204020203" charset="-122"/>
            </a:endParaRPr>
          </a:p>
        </p:txBody>
      </p:sp>
      <p:sp>
        <p:nvSpPr>
          <p:cNvPr id="34" name="TextBox 23"/>
          <p:cNvSpPr txBox="1"/>
          <p:nvPr/>
        </p:nvSpPr>
        <p:spPr>
          <a:xfrm>
            <a:off x="8761356" y="4378553"/>
            <a:ext cx="2360298" cy="715581"/>
          </a:xfrm>
          <a:prstGeom prst="rect">
            <a:avLst/>
          </a:prstGeom>
          <a:noFill/>
        </p:spPr>
        <p:txBody>
          <a:bodyPr wrap="square" rtlCol="0">
            <a:spAutoFit/>
          </a:bodyPr>
          <a:lstStyle/>
          <a:p>
            <a:pPr>
              <a:lnSpc>
                <a:spcPct val="150000"/>
              </a:lnSpc>
            </a:pPr>
            <a:r>
              <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90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5" name="TextBox 24"/>
          <p:cNvSpPr txBox="1"/>
          <p:nvPr/>
        </p:nvSpPr>
        <p:spPr>
          <a:xfrm>
            <a:off x="8761355" y="3974676"/>
            <a:ext cx="1620957" cy="338554"/>
          </a:xfrm>
          <a:prstGeom prst="rect">
            <a:avLst/>
          </a:prstGeom>
          <a:noFill/>
        </p:spPr>
        <p:txBody>
          <a:bodyPr wrap="none" rtlCol="0">
            <a:spAutoFit/>
          </a:bodyPr>
          <a:lstStyle/>
          <a:p>
            <a:r>
              <a:rPr lang="zh-CN" altLang="en-US" sz="1600">
                <a:solidFill>
                  <a:schemeClr val="tx1">
                    <a:lumMod val="65000"/>
                    <a:lumOff val="35000"/>
                  </a:schemeClr>
                </a:solidFill>
                <a:ea typeface="微软雅黑" panose="020B0503020204020204" pitchFamily="34" charset="-122"/>
              </a:rPr>
              <a:t>请替换文字内容</a:t>
            </a:r>
            <a:endParaRPr lang="zh-CN" altLang="en-US" sz="1600">
              <a:solidFill>
                <a:schemeClr val="tx1">
                  <a:lumMod val="65000"/>
                  <a:lumOff val="35000"/>
                </a:schemeClr>
              </a:solidFill>
              <a:ea typeface="微软雅黑" panose="020B0503020204020204" pitchFamily="34" charset="-122"/>
            </a:endParaRPr>
          </a:p>
        </p:txBody>
      </p:sp>
      <p:sp>
        <p:nvSpPr>
          <p:cNvPr id="36" name="TextBox 23"/>
          <p:cNvSpPr txBox="1"/>
          <p:nvPr/>
        </p:nvSpPr>
        <p:spPr>
          <a:xfrm>
            <a:off x="2340127" y="2311919"/>
            <a:ext cx="2360298" cy="715581"/>
          </a:xfrm>
          <a:prstGeom prst="rect">
            <a:avLst/>
          </a:prstGeom>
          <a:noFill/>
        </p:spPr>
        <p:txBody>
          <a:bodyPr wrap="square" rtlCol="0">
            <a:spAutoFit/>
          </a:bodyPr>
          <a:lstStyle/>
          <a:p>
            <a:pPr algn="r">
              <a:lnSpc>
                <a:spcPct val="150000"/>
              </a:lnSpc>
            </a:pPr>
            <a:r>
              <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90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7" name="TextBox 24"/>
          <p:cNvSpPr txBox="1"/>
          <p:nvPr/>
        </p:nvSpPr>
        <p:spPr>
          <a:xfrm>
            <a:off x="3079468" y="1908042"/>
            <a:ext cx="1620957" cy="338554"/>
          </a:xfrm>
          <a:prstGeom prst="rect">
            <a:avLst/>
          </a:prstGeom>
          <a:noFill/>
        </p:spPr>
        <p:txBody>
          <a:bodyPr wrap="none" rtlCol="0">
            <a:spAutoFit/>
          </a:bodyPr>
          <a:lstStyle/>
          <a:p>
            <a:pPr algn="r"/>
            <a:r>
              <a:rPr lang="zh-CN" altLang="en-US" sz="1600">
                <a:solidFill>
                  <a:schemeClr val="tx1">
                    <a:lumMod val="65000"/>
                    <a:lumOff val="35000"/>
                  </a:schemeClr>
                </a:solidFill>
                <a:ea typeface="微软雅黑" panose="020B0503020204020204" pitchFamily="34" charset="-122"/>
              </a:rPr>
              <a:t>请替换文字内容</a:t>
            </a:r>
            <a:endParaRPr lang="zh-CN" altLang="en-US" sz="1600">
              <a:solidFill>
                <a:schemeClr val="tx1">
                  <a:lumMod val="65000"/>
                  <a:lumOff val="35000"/>
                </a:schemeClr>
              </a:solidFill>
              <a:ea typeface="微软雅黑" panose="020B0503020204020204" pitchFamily="34" charset="-122"/>
            </a:endParaRPr>
          </a:p>
        </p:txBody>
      </p:sp>
      <p:sp>
        <p:nvSpPr>
          <p:cNvPr id="38" name="TextBox 23"/>
          <p:cNvSpPr txBox="1"/>
          <p:nvPr/>
        </p:nvSpPr>
        <p:spPr>
          <a:xfrm>
            <a:off x="1207978" y="4371429"/>
            <a:ext cx="2360298" cy="715581"/>
          </a:xfrm>
          <a:prstGeom prst="rect">
            <a:avLst/>
          </a:prstGeom>
          <a:noFill/>
        </p:spPr>
        <p:txBody>
          <a:bodyPr wrap="square" rtlCol="0">
            <a:spAutoFit/>
          </a:bodyPr>
          <a:lstStyle/>
          <a:p>
            <a:pPr algn="r">
              <a:lnSpc>
                <a:spcPct val="150000"/>
              </a:lnSpc>
            </a:pPr>
            <a:r>
              <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90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9" name="TextBox 24"/>
          <p:cNvSpPr txBox="1"/>
          <p:nvPr/>
        </p:nvSpPr>
        <p:spPr>
          <a:xfrm>
            <a:off x="1947319" y="3967552"/>
            <a:ext cx="1620957" cy="338554"/>
          </a:xfrm>
          <a:prstGeom prst="rect">
            <a:avLst/>
          </a:prstGeom>
          <a:noFill/>
        </p:spPr>
        <p:txBody>
          <a:bodyPr wrap="none" rtlCol="0">
            <a:spAutoFit/>
          </a:bodyPr>
          <a:lstStyle/>
          <a:p>
            <a:pPr algn="r"/>
            <a:r>
              <a:rPr lang="zh-CN" altLang="en-US" sz="1600">
                <a:solidFill>
                  <a:schemeClr val="tx1">
                    <a:lumMod val="65000"/>
                    <a:lumOff val="35000"/>
                  </a:schemeClr>
                </a:solidFill>
                <a:ea typeface="微软雅黑" panose="020B0503020204020204" pitchFamily="34" charset="-122"/>
              </a:rPr>
              <a:t>请替换文字内容</a:t>
            </a:r>
            <a:endParaRPr lang="zh-CN" altLang="en-US" sz="1600">
              <a:solidFill>
                <a:schemeClr val="tx1">
                  <a:lumMod val="65000"/>
                  <a:lumOff val="35000"/>
                </a:schemeClr>
              </a:solidFill>
              <a:ea typeface="微软雅黑" panose="020B0503020204020204" pitchFamily="34" charset="-122"/>
            </a:endParaRPr>
          </a:p>
        </p:txBody>
      </p:sp>
      <p:grpSp>
        <p:nvGrpSpPr>
          <p:cNvPr id="41" name="组合 40"/>
          <p:cNvGrpSpPr/>
          <p:nvPr/>
        </p:nvGrpSpPr>
        <p:grpSpPr>
          <a:xfrm>
            <a:off x="354" y="266550"/>
            <a:ext cx="12719376" cy="746649"/>
            <a:chOff x="354" y="266550"/>
            <a:chExt cx="12719376" cy="746649"/>
          </a:xfrm>
        </p:grpSpPr>
        <p:sp>
          <p:nvSpPr>
            <p:cNvPr id="42" name="矩形 41"/>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文本框 42"/>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文本框 43"/>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5" name="直接连接符 44"/>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p:stCondLst>
                              <p:cond delay="5000"/>
                            </p:stCondLst>
                            <p:childTnLst>
                              <p:par>
                                <p:cTn id="49" presetID="1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p:tgtEl>
                                          <p:spTgt spid="34"/>
                                        </p:tgtEl>
                                        <p:attrNameLst>
                                          <p:attrName>ppt_y</p:attrName>
                                        </p:attrNameLst>
                                      </p:cBhvr>
                                      <p:tavLst>
                                        <p:tav tm="0">
                                          <p:val>
                                            <p:strVal val="#ppt_y+#ppt_h*1.125000"/>
                                          </p:val>
                                        </p:tav>
                                        <p:tav tm="100000">
                                          <p:val>
                                            <p:strVal val="#ppt_y"/>
                                          </p:val>
                                        </p:tav>
                                      </p:tavLst>
                                    </p:anim>
                                    <p:animEffect transition="in" filter="wipe(up)">
                                      <p:cBhvr>
                                        <p:cTn id="52" dur="500"/>
                                        <p:tgtEl>
                                          <p:spTgt spid="34"/>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p:tgtEl>
                                          <p:spTgt spid="35"/>
                                        </p:tgtEl>
                                        <p:attrNameLst>
                                          <p:attrName>ppt_y</p:attrName>
                                        </p:attrNameLst>
                                      </p:cBhvr>
                                      <p:tavLst>
                                        <p:tav tm="0">
                                          <p:val>
                                            <p:strVal val="#ppt_y-#ppt_h*1.125000"/>
                                          </p:val>
                                        </p:tav>
                                        <p:tav tm="100000">
                                          <p:val>
                                            <p:strVal val="#ppt_y"/>
                                          </p:val>
                                        </p:tav>
                                      </p:tavLst>
                                    </p:anim>
                                    <p:animEffect transition="in" filter="wipe(down)">
                                      <p:cBhvr>
                                        <p:cTn id="56" dur="500"/>
                                        <p:tgtEl>
                                          <p:spTgt spid="35"/>
                                        </p:tgtEl>
                                      </p:cBhvr>
                                    </p:animEffect>
                                  </p:childTnLst>
                                </p:cTn>
                              </p:par>
                            </p:childTnLst>
                          </p:cTn>
                        </p:par>
                        <p:par>
                          <p:cTn id="57" fill="hold">
                            <p:stCondLst>
                              <p:cond delay="5500"/>
                            </p:stCondLst>
                            <p:childTnLst>
                              <p:par>
                                <p:cTn id="58" presetID="12" presetClass="entr" presetSubtype="4"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p:tgtEl>
                                          <p:spTgt spid="36"/>
                                        </p:tgtEl>
                                        <p:attrNameLst>
                                          <p:attrName>ppt_y</p:attrName>
                                        </p:attrNameLst>
                                      </p:cBhvr>
                                      <p:tavLst>
                                        <p:tav tm="0">
                                          <p:val>
                                            <p:strVal val="#ppt_y+#ppt_h*1.125000"/>
                                          </p:val>
                                        </p:tav>
                                        <p:tav tm="100000">
                                          <p:val>
                                            <p:strVal val="#ppt_y"/>
                                          </p:val>
                                        </p:tav>
                                      </p:tavLst>
                                    </p:anim>
                                    <p:animEffect transition="in" filter="wipe(up)">
                                      <p:cBhvr>
                                        <p:cTn id="61" dur="500"/>
                                        <p:tgtEl>
                                          <p:spTgt spid="36"/>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p:tgtEl>
                                          <p:spTgt spid="37"/>
                                        </p:tgtEl>
                                        <p:attrNameLst>
                                          <p:attrName>ppt_y</p:attrName>
                                        </p:attrNameLst>
                                      </p:cBhvr>
                                      <p:tavLst>
                                        <p:tav tm="0">
                                          <p:val>
                                            <p:strVal val="#ppt_y-#ppt_h*1.125000"/>
                                          </p:val>
                                        </p:tav>
                                        <p:tav tm="100000">
                                          <p:val>
                                            <p:strVal val="#ppt_y"/>
                                          </p:val>
                                        </p:tav>
                                      </p:tavLst>
                                    </p:anim>
                                    <p:animEffect transition="in" filter="wipe(down)">
                                      <p:cBhvr>
                                        <p:cTn id="65" dur="500"/>
                                        <p:tgtEl>
                                          <p:spTgt spid="37"/>
                                        </p:tgtEl>
                                      </p:cBhvr>
                                    </p:animEffect>
                                  </p:childTnLst>
                                </p:cTn>
                              </p:par>
                            </p:childTnLst>
                          </p:cTn>
                        </p:par>
                        <p:par>
                          <p:cTn id="66" fill="hold">
                            <p:stCondLst>
                              <p:cond delay="6000"/>
                            </p:stCondLst>
                            <p:childTnLst>
                              <p:par>
                                <p:cTn id="67" presetID="12" presetClass="entr" presetSubtype="4"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p:tgtEl>
                                          <p:spTgt spid="38"/>
                                        </p:tgtEl>
                                        <p:attrNameLst>
                                          <p:attrName>ppt_y</p:attrName>
                                        </p:attrNameLst>
                                      </p:cBhvr>
                                      <p:tavLst>
                                        <p:tav tm="0">
                                          <p:val>
                                            <p:strVal val="#ppt_y+#ppt_h*1.125000"/>
                                          </p:val>
                                        </p:tav>
                                        <p:tav tm="100000">
                                          <p:val>
                                            <p:strVal val="#ppt_y"/>
                                          </p:val>
                                        </p:tav>
                                      </p:tavLst>
                                    </p:anim>
                                    <p:animEffect transition="in" filter="wipe(up)">
                                      <p:cBhvr>
                                        <p:cTn id="70" dur="500"/>
                                        <p:tgtEl>
                                          <p:spTgt spid="38"/>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500"/>
                                        <p:tgtEl>
                                          <p:spTgt spid="39"/>
                                        </p:tgtEl>
                                        <p:attrNameLst>
                                          <p:attrName>ppt_y</p:attrName>
                                        </p:attrNameLst>
                                      </p:cBhvr>
                                      <p:tavLst>
                                        <p:tav tm="0">
                                          <p:val>
                                            <p:strVal val="#ppt_y-#ppt_h*1.125000"/>
                                          </p:val>
                                        </p:tav>
                                        <p:tav tm="100000">
                                          <p:val>
                                            <p:strVal val="#ppt_y"/>
                                          </p:val>
                                        </p:tav>
                                      </p:tavLst>
                                    </p:anim>
                                    <p:animEffect transition="in" filter="wipe(down)">
                                      <p:cBhvr>
                                        <p:cTn id="7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p:bldP spid="31" grpId="0" animBg="1"/>
      <p:bldP spid="32" grpId="0" animBg="1"/>
      <p:bldP spid="33" grpId="0" animBg="1"/>
      <p:bldP spid="34"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8143780" y="3616325"/>
            <a:ext cx="544517" cy="1398909"/>
            <a:chOff x="1371598" y="1962150"/>
            <a:chExt cx="915449" cy="2351874"/>
          </a:xfrm>
          <a:solidFill>
            <a:schemeClr val="accent3"/>
          </a:solidFill>
        </p:grpSpPr>
        <p:sp>
          <p:nvSpPr>
            <p:cNvPr id="31" name="Isosceles Triangle 30"/>
            <p:cNvSpPr/>
            <p:nvPr/>
          </p:nvSpPr>
          <p:spPr>
            <a:xfrm rot="5400000">
              <a:off x="1449332" y="2090117"/>
              <a:ext cx="837231" cy="8381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Can 31"/>
            <p:cNvSpPr/>
            <p:nvPr/>
          </p:nvSpPr>
          <p:spPr>
            <a:xfrm>
              <a:off x="1371598" y="1962150"/>
              <a:ext cx="108083" cy="2351874"/>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33"/>
          <p:cNvGrpSpPr/>
          <p:nvPr/>
        </p:nvGrpSpPr>
        <p:grpSpPr>
          <a:xfrm>
            <a:off x="1063092" y="4152077"/>
            <a:ext cx="544517" cy="1500105"/>
            <a:chOff x="1371598" y="1962150"/>
            <a:chExt cx="915449" cy="2522008"/>
          </a:xfrm>
          <a:solidFill>
            <a:schemeClr val="accent1"/>
          </a:solidFill>
        </p:grpSpPr>
        <p:sp>
          <p:nvSpPr>
            <p:cNvPr id="35" name="Isosceles Triangle 34"/>
            <p:cNvSpPr/>
            <p:nvPr/>
          </p:nvSpPr>
          <p:spPr>
            <a:xfrm rot="5400000">
              <a:off x="1449332" y="2090117"/>
              <a:ext cx="837231" cy="8381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an 35"/>
            <p:cNvSpPr/>
            <p:nvPr/>
          </p:nvSpPr>
          <p:spPr>
            <a:xfrm>
              <a:off x="1371598" y="1962150"/>
              <a:ext cx="108083" cy="2522008"/>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25"/>
          <p:cNvGrpSpPr/>
          <p:nvPr/>
        </p:nvGrpSpPr>
        <p:grpSpPr>
          <a:xfrm>
            <a:off x="5227981" y="3041932"/>
            <a:ext cx="544517" cy="1324446"/>
            <a:chOff x="1371598" y="1962150"/>
            <a:chExt cx="915449" cy="2226686"/>
          </a:xfrm>
          <a:solidFill>
            <a:schemeClr val="accent2"/>
          </a:solidFill>
        </p:grpSpPr>
        <p:sp>
          <p:nvSpPr>
            <p:cNvPr id="27" name="Isosceles Triangle 26"/>
            <p:cNvSpPr/>
            <p:nvPr/>
          </p:nvSpPr>
          <p:spPr>
            <a:xfrm rot="5400000">
              <a:off x="1449332" y="2090117"/>
              <a:ext cx="837231" cy="8381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an 27"/>
            <p:cNvSpPr/>
            <p:nvPr/>
          </p:nvSpPr>
          <p:spPr>
            <a:xfrm>
              <a:off x="1371598" y="1962150"/>
              <a:ext cx="108083" cy="2226686"/>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24"/>
          <p:cNvGrpSpPr/>
          <p:nvPr/>
        </p:nvGrpSpPr>
        <p:grpSpPr>
          <a:xfrm>
            <a:off x="353" y="4173992"/>
            <a:ext cx="12858044" cy="3058657"/>
            <a:chOff x="0" y="1885950"/>
            <a:chExt cx="9144000" cy="3257550"/>
          </a:xfrm>
        </p:grpSpPr>
        <p:sp>
          <p:nvSpPr>
            <p:cNvPr id="4102" name="Freeform 6"/>
            <p:cNvSpPr/>
            <p:nvPr/>
          </p:nvSpPr>
          <p:spPr bwMode="auto">
            <a:xfrm>
              <a:off x="23100" y="1885950"/>
              <a:ext cx="9120900" cy="3257550"/>
            </a:xfrm>
            <a:custGeom>
              <a:avLst/>
              <a:gdLst/>
              <a:ahLst/>
              <a:cxnLst>
                <a:cxn ang="0">
                  <a:pos x="2288" y="198"/>
                </a:cxn>
                <a:cxn ang="0">
                  <a:pos x="1798" y="1186"/>
                </a:cxn>
                <a:cxn ang="0">
                  <a:pos x="1757" y="518"/>
                </a:cxn>
                <a:cxn ang="0">
                  <a:pos x="1220" y="1249"/>
                </a:cxn>
                <a:cxn ang="0">
                  <a:pos x="1124" y="0"/>
                </a:cxn>
                <a:cxn ang="0">
                  <a:pos x="643" y="966"/>
                </a:cxn>
                <a:cxn ang="0">
                  <a:pos x="533" y="672"/>
                </a:cxn>
                <a:cxn ang="0">
                  <a:pos x="87" y="1058"/>
                </a:cxn>
                <a:cxn ang="0">
                  <a:pos x="0" y="2087"/>
                </a:cxn>
                <a:cxn ang="0">
                  <a:pos x="2764" y="2087"/>
                </a:cxn>
                <a:cxn ang="0">
                  <a:pos x="2764" y="950"/>
                </a:cxn>
                <a:cxn ang="0">
                  <a:pos x="2288" y="198"/>
                </a:cxn>
              </a:cxnLst>
              <a:rect l="0" t="0" r="r" b="b"/>
              <a:pathLst>
                <a:path w="2764" h="2087">
                  <a:moveTo>
                    <a:pt x="2288" y="198"/>
                  </a:moveTo>
                  <a:lnTo>
                    <a:pt x="1798" y="1186"/>
                  </a:lnTo>
                  <a:lnTo>
                    <a:pt x="1757" y="518"/>
                  </a:lnTo>
                  <a:lnTo>
                    <a:pt x="1220" y="1249"/>
                  </a:lnTo>
                  <a:lnTo>
                    <a:pt x="1124" y="0"/>
                  </a:lnTo>
                  <a:lnTo>
                    <a:pt x="643" y="966"/>
                  </a:lnTo>
                  <a:lnTo>
                    <a:pt x="533" y="672"/>
                  </a:lnTo>
                  <a:lnTo>
                    <a:pt x="87" y="1058"/>
                  </a:lnTo>
                  <a:lnTo>
                    <a:pt x="0" y="2087"/>
                  </a:lnTo>
                  <a:lnTo>
                    <a:pt x="2764" y="2087"/>
                  </a:lnTo>
                  <a:lnTo>
                    <a:pt x="2764" y="950"/>
                  </a:lnTo>
                  <a:lnTo>
                    <a:pt x="2288" y="198"/>
                  </a:ln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3" name="Freeform 7"/>
            <p:cNvSpPr/>
            <p:nvPr/>
          </p:nvSpPr>
          <p:spPr bwMode="auto">
            <a:xfrm>
              <a:off x="0" y="1885950"/>
              <a:ext cx="9144000" cy="3257550"/>
            </a:xfrm>
            <a:custGeom>
              <a:avLst/>
              <a:gdLst/>
              <a:ahLst/>
              <a:cxnLst>
                <a:cxn ang="0">
                  <a:pos x="2771" y="950"/>
                </a:cxn>
                <a:cxn ang="0">
                  <a:pos x="2771" y="2087"/>
                </a:cxn>
                <a:cxn ang="0">
                  <a:pos x="0" y="2087"/>
                </a:cxn>
                <a:cxn ang="0">
                  <a:pos x="0" y="700"/>
                </a:cxn>
                <a:cxn ang="0">
                  <a:pos x="410" y="1144"/>
                </a:cxn>
                <a:cxn ang="0">
                  <a:pos x="540" y="672"/>
                </a:cxn>
                <a:cxn ang="0">
                  <a:pos x="852" y="1030"/>
                </a:cxn>
                <a:cxn ang="0">
                  <a:pos x="1131" y="0"/>
                </a:cxn>
                <a:cxn ang="0">
                  <a:pos x="1665" y="850"/>
                </a:cxn>
                <a:cxn ang="0">
                  <a:pos x="1764" y="518"/>
                </a:cxn>
                <a:cxn ang="0">
                  <a:pos x="2166" y="865"/>
                </a:cxn>
                <a:cxn ang="0">
                  <a:pos x="2295" y="198"/>
                </a:cxn>
                <a:cxn ang="0">
                  <a:pos x="2771" y="950"/>
                </a:cxn>
              </a:cxnLst>
              <a:rect l="0" t="0" r="r" b="b"/>
              <a:pathLst>
                <a:path w="2771" h="2087">
                  <a:moveTo>
                    <a:pt x="2771" y="950"/>
                  </a:moveTo>
                  <a:lnTo>
                    <a:pt x="2771" y="2087"/>
                  </a:lnTo>
                  <a:lnTo>
                    <a:pt x="0" y="2087"/>
                  </a:lnTo>
                  <a:lnTo>
                    <a:pt x="0" y="700"/>
                  </a:lnTo>
                  <a:lnTo>
                    <a:pt x="410" y="1144"/>
                  </a:lnTo>
                  <a:lnTo>
                    <a:pt x="540" y="672"/>
                  </a:lnTo>
                  <a:lnTo>
                    <a:pt x="852" y="1030"/>
                  </a:lnTo>
                  <a:lnTo>
                    <a:pt x="1131" y="0"/>
                  </a:lnTo>
                  <a:lnTo>
                    <a:pt x="1665" y="850"/>
                  </a:lnTo>
                  <a:lnTo>
                    <a:pt x="1764" y="518"/>
                  </a:lnTo>
                  <a:lnTo>
                    <a:pt x="2166" y="865"/>
                  </a:lnTo>
                  <a:lnTo>
                    <a:pt x="2295" y="198"/>
                  </a:lnTo>
                  <a:lnTo>
                    <a:pt x="2771" y="950"/>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6" name="Freeform 10"/>
            <p:cNvSpPr/>
            <p:nvPr/>
          </p:nvSpPr>
          <p:spPr bwMode="auto">
            <a:xfrm>
              <a:off x="7061768" y="2195004"/>
              <a:ext cx="940470" cy="586890"/>
            </a:xfrm>
            <a:custGeom>
              <a:avLst/>
              <a:gdLst/>
              <a:ahLst/>
              <a:cxnLst>
                <a:cxn ang="0">
                  <a:pos x="285" y="205"/>
                </a:cxn>
                <a:cxn ang="0">
                  <a:pos x="232" y="295"/>
                </a:cxn>
                <a:cxn ang="0">
                  <a:pos x="176" y="240"/>
                </a:cxn>
                <a:cxn ang="0">
                  <a:pos x="82" y="376"/>
                </a:cxn>
                <a:cxn ang="0">
                  <a:pos x="69" y="266"/>
                </a:cxn>
                <a:cxn ang="0">
                  <a:pos x="0" y="311"/>
                </a:cxn>
                <a:cxn ang="0">
                  <a:pos x="155" y="0"/>
                </a:cxn>
                <a:cxn ang="0">
                  <a:pos x="285" y="205"/>
                </a:cxn>
              </a:cxnLst>
              <a:rect l="0" t="0" r="r" b="b"/>
              <a:pathLst>
                <a:path w="285" h="376">
                  <a:moveTo>
                    <a:pt x="285" y="205"/>
                  </a:moveTo>
                  <a:lnTo>
                    <a:pt x="232" y="295"/>
                  </a:lnTo>
                  <a:lnTo>
                    <a:pt x="176" y="240"/>
                  </a:lnTo>
                  <a:lnTo>
                    <a:pt x="82" y="376"/>
                  </a:lnTo>
                  <a:lnTo>
                    <a:pt x="69" y="266"/>
                  </a:lnTo>
                  <a:lnTo>
                    <a:pt x="0" y="311"/>
                  </a:lnTo>
                  <a:lnTo>
                    <a:pt x="155" y="0"/>
                  </a:lnTo>
                  <a:lnTo>
                    <a:pt x="285" y="205"/>
                  </a:lnTo>
                  <a:close/>
                </a:path>
              </a:pathLst>
            </a:custGeom>
            <a:solidFill>
              <a:schemeClr val="bg2">
                <a:lumMod val="8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7" name="Freeform 11"/>
            <p:cNvSpPr/>
            <p:nvPr/>
          </p:nvSpPr>
          <p:spPr bwMode="auto">
            <a:xfrm>
              <a:off x="3204196" y="1885950"/>
              <a:ext cx="963568" cy="602498"/>
            </a:xfrm>
            <a:custGeom>
              <a:avLst/>
              <a:gdLst/>
              <a:ahLst/>
              <a:cxnLst>
                <a:cxn ang="0">
                  <a:pos x="160" y="0"/>
                </a:cxn>
                <a:cxn ang="0">
                  <a:pos x="292" y="208"/>
                </a:cxn>
                <a:cxn ang="0">
                  <a:pos x="274" y="386"/>
                </a:cxn>
                <a:cxn ang="0">
                  <a:pos x="181" y="264"/>
                </a:cxn>
                <a:cxn ang="0">
                  <a:pos x="145" y="347"/>
                </a:cxn>
                <a:cxn ang="0">
                  <a:pos x="98" y="269"/>
                </a:cxn>
                <a:cxn ang="0">
                  <a:pos x="0" y="322"/>
                </a:cxn>
                <a:cxn ang="0">
                  <a:pos x="160" y="0"/>
                </a:cxn>
              </a:cxnLst>
              <a:rect l="0" t="0" r="r" b="b"/>
              <a:pathLst>
                <a:path w="292" h="386">
                  <a:moveTo>
                    <a:pt x="160" y="0"/>
                  </a:moveTo>
                  <a:lnTo>
                    <a:pt x="292" y="208"/>
                  </a:lnTo>
                  <a:lnTo>
                    <a:pt x="274" y="386"/>
                  </a:lnTo>
                  <a:lnTo>
                    <a:pt x="181" y="264"/>
                  </a:lnTo>
                  <a:lnTo>
                    <a:pt x="145" y="347"/>
                  </a:lnTo>
                  <a:lnTo>
                    <a:pt x="98" y="269"/>
                  </a:lnTo>
                  <a:lnTo>
                    <a:pt x="0" y="322"/>
                  </a:lnTo>
                  <a:lnTo>
                    <a:pt x="160" y="0"/>
                  </a:lnTo>
                  <a:close/>
                </a:path>
              </a:pathLst>
            </a:custGeom>
            <a:solidFill>
              <a:schemeClr val="bg2">
                <a:lumMod val="8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8" name="Freeform 12"/>
            <p:cNvSpPr/>
            <p:nvPr/>
          </p:nvSpPr>
          <p:spPr bwMode="auto">
            <a:xfrm>
              <a:off x="3527585" y="1885950"/>
              <a:ext cx="640179" cy="602498"/>
            </a:xfrm>
            <a:custGeom>
              <a:avLst/>
              <a:gdLst/>
              <a:ahLst/>
              <a:cxnLst>
                <a:cxn ang="0">
                  <a:pos x="0" y="269"/>
                </a:cxn>
                <a:cxn ang="0">
                  <a:pos x="62" y="0"/>
                </a:cxn>
                <a:cxn ang="0">
                  <a:pos x="194" y="208"/>
                </a:cxn>
                <a:cxn ang="0">
                  <a:pos x="176" y="386"/>
                </a:cxn>
                <a:cxn ang="0">
                  <a:pos x="83" y="264"/>
                </a:cxn>
                <a:cxn ang="0">
                  <a:pos x="47" y="347"/>
                </a:cxn>
                <a:cxn ang="0">
                  <a:pos x="0" y="269"/>
                </a:cxn>
              </a:cxnLst>
              <a:rect l="0" t="0" r="r" b="b"/>
              <a:pathLst>
                <a:path w="194" h="386">
                  <a:moveTo>
                    <a:pt x="0" y="269"/>
                  </a:moveTo>
                  <a:lnTo>
                    <a:pt x="62" y="0"/>
                  </a:lnTo>
                  <a:lnTo>
                    <a:pt x="194" y="208"/>
                  </a:lnTo>
                  <a:lnTo>
                    <a:pt x="176" y="386"/>
                  </a:lnTo>
                  <a:lnTo>
                    <a:pt x="83" y="264"/>
                  </a:lnTo>
                  <a:lnTo>
                    <a:pt x="47" y="347"/>
                  </a:lnTo>
                  <a:lnTo>
                    <a:pt x="0" y="269"/>
                  </a:lnTo>
                  <a:close/>
                </a:path>
              </a:pathLst>
            </a:custGeom>
            <a:solidFill>
              <a:srgbClr val="E5E5E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9" name="Freeform 13"/>
            <p:cNvSpPr/>
            <p:nvPr/>
          </p:nvSpPr>
          <p:spPr bwMode="auto">
            <a:xfrm>
              <a:off x="7299360" y="2195004"/>
              <a:ext cx="702878" cy="608742"/>
            </a:xfrm>
            <a:custGeom>
              <a:avLst/>
              <a:gdLst/>
              <a:ahLst/>
              <a:cxnLst>
                <a:cxn ang="0">
                  <a:pos x="96" y="0"/>
                </a:cxn>
                <a:cxn ang="0">
                  <a:pos x="12" y="434"/>
                </a:cxn>
                <a:cxn ang="0">
                  <a:pos x="121" y="277"/>
                </a:cxn>
                <a:cxn ang="0">
                  <a:pos x="185" y="341"/>
                </a:cxn>
                <a:cxn ang="0">
                  <a:pos x="246" y="237"/>
                </a:cxn>
                <a:cxn ang="0">
                  <a:pos x="96" y="0"/>
                </a:cxn>
              </a:cxnLst>
              <a:rect l="0" t="0" r="r" b="b"/>
              <a:pathLst>
                <a:path w="246" h="451">
                  <a:moveTo>
                    <a:pt x="96" y="0"/>
                  </a:moveTo>
                  <a:cubicBezTo>
                    <a:pt x="96" y="0"/>
                    <a:pt x="0" y="451"/>
                    <a:pt x="12" y="434"/>
                  </a:cubicBezTo>
                  <a:cubicBezTo>
                    <a:pt x="24" y="416"/>
                    <a:pt x="121" y="277"/>
                    <a:pt x="121" y="277"/>
                  </a:cubicBezTo>
                  <a:cubicBezTo>
                    <a:pt x="185" y="341"/>
                    <a:pt x="185" y="341"/>
                    <a:pt x="185" y="341"/>
                  </a:cubicBezTo>
                  <a:cubicBezTo>
                    <a:pt x="246" y="237"/>
                    <a:pt x="246" y="237"/>
                    <a:pt x="246" y="237"/>
                  </a:cubicBezTo>
                  <a:lnTo>
                    <a:pt x="96" y="0"/>
                  </a:lnTo>
                  <a:close/>
                </a:path>
              </a:pathLst>
            </a:custGeom>
            <a:solidFill>
              <a:srgbClr val="E5E5E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21"/>
          <p:cNvGrpSpPr/>
          <p:nvPr/>
        </p:nvGrpSpPr>
        <p:grpSpPr>
          <a:xfrm>
            <a:off x="353" y="5414187"/>
            <a:ext cx="12858044" cy="1818463"/>
            <a:chOff x="0" y="3378148"/>
            <a:chExt cx="9144000" cy="1765352"/>
          </a:xfrm>
        </p:grpSpPr>
        <p:sp>
          <p:nvSpPr>
            <p:cNvPr id="4104" name="Freeform 8"/>
            <p:cNvSpPr/>
            <p:nvPr/>
          </p:nvSpPr>
          <p:spPr bwMode="auto">
            <a:xfrm>
              <a:off x="0" y="3378148"/>
              <a:ext cx="9144000" cy="1765352"/>
            </a:xfrm>
            <a:custGeom>
              <a:avLst/>
              <a:gdLst/>
              <a:ahLst/>
              <a:cxnLst>
                <a:cxn ang="0">
                  <a:pos x="2319" y="230"/>
                </a:cxn>
                <a:cxn ang="0">
                  <a:pos x="1686" y="584"/>
                </a:cxn>
                <a:cxn ang="0">
                  <a:pos x="1538" y="0"/>
                </a:cxn>
                <a:cxn ang="0">
                  <a:pos x="1066" y="739"/>
                </a:cxn>
                <a:cxn ang="0">
                  <a:pos x="949" y="386"/>
                </a:cxn>
                <a:cxn ang="0">
                  <a:pos x="453" y="680"/>
                </a:cxn>
                <a:cxn ang="0">
                  <a:pos x="404" y="433"/>
                </a:cxn>
                <a:cxn ang="0">
                  <a:pos x="0" y="581"/>
                </a:cxn>
                <a:cxn ang="0">
                  <a:pos x="0" y="1131"/>
                </a:cxn>
                <a:cxn ang="0">
                  <a:pos x="2771" y="1131"/>
                </a:cxn>
                <a:cxn ang="0">
                  <a:pos x="2771" y="767"/>
                </a:cxn>
                <a:cxn ang="0">
                  <a:pos x="2319" y="230"/>
                </a:cxn>
              </a:cxnLst>
              <a:rect l="0" t="0" r="r" b="b"/>
              <a:pathLst>
                <a:path w="2771" h="1131">
                  <a:moveTo>
                    <a:pt x="2319" y="230"/>
                  </a:moveTo>
                  <a:lnTo>
                    <a:pt x="1686" y="584"/>
                  </a:lnTo>
                  <a:lnTo>
                    <a:pt x="1538" y="0"/>
                  </a:lnTo>
                  <a:lnTo>
                    <a:pt x="1066" y="739"/>
                  </a:lnTo>
                  <a:lnTo>
                    <a:pt x="949" y="386"/>
                  </a:lnTo>
                  <a:lnTo>
                    <a:pt x="453" y="680"/>
                  </a:lnTo>
                  <a:lnTo>
                    <a:pt x="404" y="433"/>
                  </a:lnTo>
                  <a:lnTo>
                    <a:pt x="0" y="581"/>
                  </a:lnTo>
                  <a:lnTo>
                    <a:pt x="0" y="1131"/>
                  </a:lnTo>
                  <a:lnTo>
                    <a:pt x="2771" y="1131"/>
                  </a:lnTo>
                  <a:lnTo>
                    <a:pt x="2771" y="767"/>
                  </a:lnTo>
                  <a:lnTo>
                    <a:pt x="2319" y="230"/>
                  </a:lnTo>
                  <a:close/>
                </a:path>
              </a:pathLst>
            </a:custGeom>
            <a:solidFill>
              <a:schemeClr val="accent2">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5" name="Freeform 9"/>
            <p:cNvSpPr/>
            <p:nvPr/>
          </p:nvSpPr>
          <p:spPr bwMode="auto">
            <a:xfrm>
              <a:off x="0" y="3378148"/>
              <a:ext cx="9144000" cy="1765352"/>
            </a:xfrm>
            <a:custGeom>
              <a:avLst/>
              <a:gdLst/>
              <a:ahLst/>
              <a:cxnLst>
                <a:cxn ang="0">
                  <a:pos x="2771" y="605"/>
                </a:cxn>
                <a:cxn ang="0">
                  <a:pos x="2319" y="230"/>
                </a:cxn>
                <a:cxn ang="0">
                  <a:pos x="2171" y="617"/>
                </a:cxn>
                <a:cxn ang="0">
                  <a:pos x="1538" y="0"/>
                </a:cxn>
                <a:cxn ang="0">
                  <a:pos x="1390" y="690"/>
                </a:cxn>
                <a:cxn ang="0">
                  <a:pos x="949" y="386"/>
                </a:cxn>
                <a:cxn ang="0">
                  <a:pos x="761" y="770"/>
                </a:cxn>
                <a:cxn ang="0">
                  <a:pos x="404" y="433"/>
                </a:cxn>
                <a:cxn ang="0">
                  <a:pos x="0" y="785"/>
                </a:cxn>
                <a:cxn ang="0">
                  <a:pos x="0" y="1131"/>
                </a:cxn>
                <a:cxn ang="0">
                  <a:pos x="2771" y="1131"/>
                </a:cxn>
                <a:cxn ang="0">
                  <a:pos x="2771" y="605"/>
                </a:cxn>
              </a:cxnLst>
              <a:rect l="0" t="0" r="r" b="b"/>
              <a:pathLst>
                <a:path w="2771" h="1131">
                  <a:moveTo>
                    <a:pt x="2771" y="605"/>
                  </a:moveTo>
                  <a:lnTo>
                    <a:pt x="2319" y="230"/>
                  </a:lnTo>
                  <a:lnTo>
                    <a:pt x="2171" y="617"/>
                  </a:lnTo>
                  <a:lnTo>
                    <a:pt x="1538" y="0"/>
                  </a:lnTo>
                  <a:lnTo>
                    <a:pt x="1390" y="690"/>
                  </a:lnTo>
                  <a:lnTo>
                    <a:pt x="949" y="386"/>
                  </a:lnTo>
                  <a:lnTo>
                    <a:pt x="761" y="770"/>
                  </a:lnTo>
                  <a:lnTo>
                    <a:pt x="404" y="433"/>
                  </a:lnTo>
                  <a:lnTo>
                    <a:pt x="0" y="785"/>
                  </a:lnTo>
                  <a:lnTo>
                    <a:pt x="0" y="1131"/>
                  </a:lnTo>
                  <a:lnTo>
                    <a:pt x="2771" y="1131"/>
                  </a:lnTo>
                  <a:lnTo>
                    <a:pt x="2771" y="605"/>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10" name="Freeform 14"/>
            <p:cNvSpPr/>
            <p:nvPr/>
          </p:nvSpPr>
          <p:spPr bwMode="auto">
            <a:xfrm>
              <a:off x="4534051" y="3378148"/>
              <a:ext cx="1085665" cy="536942"/>
            </a:xfrm>
            <a:custGeom>
              <a:avLst/>
              <a:gdLst/>
              <a:ahLst/>
              <a:cxnLst>
                <a:cxn ang="0">
                  <a:pos x="329" y="160"/>
                </a:cxn>
                <a:cxn ang="0">
                  <a:pos x="164" y="0"/>
                </a:cxn>
                <a:cxn ang="0">
                  <a:pos x="0" y="256"/>
                </a:cxn>
                <a:cxn ang="0">
                  <a:pos x="76" y="184"/>
                </a:cxn>
                <a:cxn ang="0">
                  <a:pos x="90" y="344"/>
                </a:cxn>
                <a:cxn ang="0">
                  <a:pos x="168" y="195"/>
                </a:cxn>
                <a:cxn ang="0">
                  <a:pos x="256" y="253"/>
                </a:cxn>
                <a:cxn ang="0">
                  <a:pos x="329" y="160"/>
                </a:cxn>
              </a:cxnLst>
              <a:rect l="0" t="0" r="r" b="b"/>
              <a:pathLst>
                <a:path w="329" h="344">
                  <a:moveTo>
                    <a:pt x="329" y="160"/>
                  </a:moveTo>
                  <a:lnTo>
                    <a:pt x="164" y="0"/>
                  </a:lnTo>
                  <a:lnTo>
                    <a:pt x="0" y="256"/>
                  </a:lnTo>
                  <a:lnTo>
                    <a:pt x="76" y="184"/>
                  </a:lnTo>
                  <a:lnTo>
                    <a:pt x="90" y="344"/>
                  </a:lnTo>
                  <a:lnTo>
                    <a:pt x="168" y="195"/>
                  </a:lnTo>
                  <a:lnTo>
                    <a:pt x="256" y="253"/>
                  </a:lnTo>
                  <a:lnTo>
                    <a:pt x="329" y="160"/>
                  </a:ln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11" name="Freeform 15"/>
            <p:cNvSpPr/>
            <p:nvPr/>
          </p:nvSpPr>
          <p:spPr bwMode="auto">
            <a:xfrm>
              <a:off x="4831041" y="3378148"/>
              <a:ext cx="788675" cy="536942"/>
            </a:xfrm>
            <a:custGeom>
              <a:avLst/>
              <a:gdLst/>
              <a:ahLst/>
              <a:cxnLst>
                <a:cxn ang="0">
                  <a:pos x="74" y="0"/>
                </a:cxn>
                <a:cxn ang="0">
                  <a:pos x="0" y="344"/>
                </a:cxn>
                <a:cxn ang="0">
                  <a:pos x="78" y="195"/>
                </a:cxn>
                <a:cxn ang="0">
                  <a:pos x="166" y="253"/>
                </a:cxn>
                <a:cxn ang="0">
                  <a:pos x="239" y="160"/>
                </a:cxn>
                <a:cxn ang="0">
                  <a:pos x="74" y="0"/>
                </a:cxn>
              </a:cxnLst>
              <a:rect l="0" t="0" r="r" b="b"/>
              <a:pathLst>
                <a:path w="239" h="344">
                  <a:moveTo>
                    <a:pt x="74" y="0"/>
                  </a:moveTo>
                  <a:lnTo>
                    <a:pt x="0" y="344"/>
                  </a:lnTo>
                  <a:lnTo>
                    <a:pt x="78" y="195"/>
                  </a:lnTo>
                  <a:lnTo>
                    <a:pt x="166" y="253"/>
                  </a:lnTo>
                  <a:lnTo>
                    <a:pt x="239" y="160"/>
                  </a:lnTo>
                  <a:lnTo>
                    <a:pt x="74" y="0"/>
                  </a:lnTo>
                  <a:close/>
                </a:path>
              </a:pathLst>
            </a:custGeom>
            <a:solidFill>
              <a:srgbClr val="E5E5E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 name="Text Placeholder 3"/>
          <p:cNvSpPr txBox="1"/>
          <p:nvPr/>
        </p:nvSpPr>
        <p:spPr>
          <a:xfrm>
            <a:off x="5950815" y="3086158"/>
            <a:ext cx="1534290"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3"/>
          <p:cNvSpPr txBox="1"/>
          <p:nvPr/>
        </p:nvSpPr>
        <p:spPr>
          <a:xfrm>
            <a:off x="8860853" y="3647508"/>
            <a:ext cx="1534290"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3"/>
          <p:cNvSpPr txBox="1"/>
          <p:nvPr/>
        </p:nvSpPr>
        <p:spPr>
          <a:xfrm>
            <a:off x="1797975" y="4183260"/>
            <a:ext cx="1534290"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ooter Text"/>
          <p:cNvSpPr txBox="1"/>
          <p:nvPr/>
        </p:nvSpPr>
        <p:spPr>
          <a:xfrm>
            <a:off x="973504" y="1832583"/>
            <a:ext cx="10911745" cy="590931"/>
          </a:xfrm>
          <a:prstGeom prst="rect">
            <a:avLst/>
          </a:prstGeom>
          <a:noFill/>
        </p:spPr>
        <p:txBody>
          <a:bodyPr wrap="square" lIns="0" tIns="0" rIns="0" bIns="0" rtlCol="0">
            <a:spAutoFit/>
          </a:bodyPr>
          <a:lstStyle/>
          <a:p>
            <a:pPr>
              <a:lnSpc>
                <a:spcPct val="120000"/>
              </a:lnSpc>
            </a:pP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点击添加相关标题文字，修改文字内容，也可以直接复制你的内容到此。，点击添加相关标题文字，</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点击添加相关标题文字，修改文字内容，也可以直接复制你的内容到此。，点击添加相关标题文字，</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6" name="组合 45"/>
          <p:cNvGrpSpPr/>
          <p:nvPr/>
        </p:nvGrpSpPr>
        <p:grpSpPr>
          <a:xfrm>
            <a:off x="354" y="266550"/>
            <a:ext cx="12719376" cy="746649"/>
            <a:chOff x="354" y="266550"/>
            <a:chExt cx="12719376" cy="746649"/>
          </a:xfrm>
        </p:grpSpPr>
        <p:sp>
          <p:nvSpPr>
            <p:cNvPr id="47" name="矩形 46"/>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文本框 47"/>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文本框 48"/>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0" name="直接连接符 49"/>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slide(fromLeft)">
                                      <p:cBhvr>
                                        <p:cTn id="26" dur="500"/>
                                        <p:tgtEl>
                                          <p:spTgt spid="43"/>
                                        </p:tgtEl>
                                      </p:cBhvr>
                                    </p:animEffect>
                                  </p:childTnLst>
                                </p:cTn>
                              </p:par>
                            </p:childTnLst>
                          </p:cTn>
                        </p:par>
                        <p:par>
                          <p:cTn id="27" fill="hold">
                            <p:stCondLst>
                              <p:cond delay="2500"/>
                            </p:stCondLst>
                            <p:childTnLst>
                              <p:par>
                                <p:cTn id="28" presetID="2" presetClass="entr" presetSubtype="4" accel="50000" decel="5000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slide(fromLeft)">
                                      <p:cBhvr>
                                        <p:cTn id="35" dur="500"/>
                                        <p:tgtEl>
                                          <p:spTgt spid="29"/>
                                        </p:tgtEl>
                                      </p:cBhvr>
                                    </p:animEffect>
                                  </p:childTnLst>
                                </p:cTn>
                              </p:par>
                            </p:childTnLst>
                          </p:cTn>
                        </p:par>
                        <p:par>
                          <p:cTn id="36" fill="hold">
                            <p:stCondLst>
                              <p:cond delay="3500"/>
                            </p:stCondLst>
                            <p:childTnLst>
                              <p:par>
                                <p:cTn id="37" presetID="2" presetClass="entr" presetSubtype="4" accel="50000" decel="5000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12" presetClass="entr" presetSubtype="8"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slide(from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8100000">
            <a:off x="5103402" y="1153618"/>
            <a:ext cx="2284215" cy="2458337"/>
          </a:xfrm>
          <a:custGeom>
            <a:avLst/>
            <a:gdLst>
              <a:gd name="connsiteX0" fmla="*/ 98104 w 2043321"/>
              <a:gd name="connsiteY0" fmla="*/ 1817028 h 2199080"/>
              <a:gd name="connsiteX1" fmla="*/ 100733 w 2043321"/>
              <a:gd name="connsiteY1" fmla="*/ 1819654 h 2199080"/>
              <a:gd name="connsiteX2" fmla="*/ 100295 w 2043321"/>
              <a:gd name="connsiteY2" fmla="*/ 1820310 h 2199080"/>
              <a:gd name="connsiteX3" fmla="*/ 98104 w 2043321"/>
              <a:gd name="connsiteY3" fmla="*/ 1817028 h 2199080"/>
              <a:gd name="connsiteX4" fmla="*/ 318973 w 2043321"/>
              <a:gd name="connsiteY4" fmla="*/ 225648 h 2199080"/>
              <a:gd name="connsiteX5" fmla="*/ 317160 w 2043321"/>
              <a:gd name="connsiteY5" fmla="*/ 228408 h 2199080"/>
              <a:gd name="connsiteX6" fmla="*/ 316240 w 2043321"/>
              <a:gd name="connsiteY6" fmla="*/ 226569 h 2199080"/>
              <a:gd name="connsiteX7" fmla="*/ 316270 w 2043321"/>
              <a:gd name="connsiteY7" fmla="*/ 226562 h 2199080"/>
              <a:gd name="connsiteX8" fmla="*/ 308397 w 2043321"/>
              <a:gd name="connsiteY8" fmla="*/ 206526 h 2199080"/>
              <a:gd name="connsiteX9" fmla="*/ 312779 w 2043321"/>
              <a:gd name="connsiteY9" fmla="*/ 215279 h 2199080"/>
              <a:gd name="connsiteX10" fmla="*/ 312779 w 2043321"/>
              <a:gd name="connsiteY10" fmla="*/ 219655 h 2199080"/>
              <a:gd name="connsiteX11" fmla="*/ 313326 w 2043321"/>
              <a:gd name="connsiteY11" fmla="*/ 220749 h 2199080"/>
              <a:gd name="connsiteX12" fmla="*/ 316240 w 2043321"/>
              <a:gd name="connsiteY12" fmla="*/ 226569 h 2199080"/>
              <a:gd name="connsiteX13" fmla="*/ 308397 w 2043321"/>
              <a:gd name="connsiteY13" fmla="*/ 228408 h 2199080"/>
              <a:gd name="connsiteX14" fmla="*/ 242681 w 2043321"/>
              <a:gd name="connsiteY14" fmla="*/ 280924 h 2199080"/>
              <a:gd name="connsiteX15" fmla="*/ 203251 w 2043321"/>
              <a:gd name="connsiteY15" fmla="*/ 320312 h 2199080"/>
              <a:gd name="connsiteX16" fmla="*/ 137534 w 2043321"/>
              <a:gd name="connsiteY16" fmla="*/ 364075 h 2199080"/>
              <a:gd name="connsiteX17" fmla="*/ 176964 w 2043321"/>
              <a:gd name="connsiteY17" fmla="*/ 307182 h 2199080"/>
              <a:gd name="connsiteX18" fmla="*/ 141915 w 2043321"/>
              <a:gd name="connsiteY18" fmla="*/ 315935 h 2199080"/>
              <a:gd name="connsiteX19" fmla="*/ 111247 w 2043321"/>
              <a:gd name="connsiteY19" fmla="*/ 324688 h 2199080"/>
              <a:gd name="connsiteX20" fmla="*/ 128772 w 2043321"/>
              <a:gd name="connsiteY20" fmla="*/ 302806 h 2199080"/>
              <a:gd name="connsiteX21" fmla="*/ 137534 w 2043321"/>
              <a:gd name="connsiteY21" fmla="*/ 311559 h 2199080"/>
              <a:gd name="connsiteX22" fmla="*/ 159439 w 2043321"/>
              <a:gd name="connsiteY22" fmla="*/ 280924 h 2199080"/>
              <a:gd name="connsiteX23" fmla="*/ 163821 w 2043321"/>
              <a:gd name="connsiteY23" fmla="*/ 289677 h 2199080"/>
              <a:gd name="connsiteX24" fmla="*/ 194489 w 2043321"/>
              <a:gd name="connsiteY24" fmla="*/ 272172 h 2199080"/>
              <a:gd name="connsiteX25" fmla="*/ 198870 w 2043321"/>
              <a:gd name="connsiteY25" fmla="*/ 272172 h 2199080"/>
              <a:gd name="connsiteX26" fmla="*/ 185726 w 2043321"/>
              <a:gd name="connsiteY26" fmla="*/ 307182 h 2199080"/>
              <a:gd name="connsiteX27" fmla="*/ 212013 w 2043321"/>
              <a:gd name="connsiteY27" fmla="*/ 254666 h 2199080"/>
              <a:gd name="connsiteX28" fmla="*/ 255824 w 2043321"/>
              <a:gd name="connsiteY28" fmla="*/ 232784 h 2199080"/>
              <a:gd name="connsiteX29" fmla="*/ 255824 w 2043321"/>
              <a:gd name="connsiteY29" fmla="*/ 241537 h 2199080"/>
              <a:gd name="connsiteX30" fmla="*/ 260205 w 2043321"/>
              <a:gd name="connsiteY30" fmla="*/ 250290 h 2199080"/>
              <a:gd name="connsiteX31" fmla="*/ 299636 w 2043321"/>
              <a:gd name="connsiteY31" fmla="*/ 215279 h 2199080"/>
              <a:gd name="connsiteX32" fmla="*/ 308397 w 2043321"/>
              <a:gd name="connsiteY32" fmla="*/ 206526 h 2199080"/>
              <a:gd name="connsiteX33" fmla="*/ 993454 w 2043321"/>
              <a:gd name="connsiteY33" fmla="*/ 511 h 2199080"/>
              <a:gd name="connsiteX34" fmla="*/ 1044426 w 2043321"/>
              <a:gd name="connsiteY34" fmla="*/ 5213 h 2199080"/>
              <a:gd name="connsiteX35" fmla="*/ 1040045 w 2043321"/>
              <a:gd name="connsiteY35" fmla="*/ 22719 h 2199080"/>
              <a:gd name="connsiteX36" fmla="*/ 1066331 w 2043321"/>
              <a:gd name="connsiteY36" fmla="*/ 22719 h 2199080"/>
              <a:gd name="connsiteX37" fmla="*/ 1066331 w 2043321"/>
              <a:gd name="connsiteY37" fmla="*/ 18343 h 2199080"/>
              <a:gd name="connsiteX38" fmla="*/ 1088237 w 2043321"/>
              <a:gd name="connsiteY38" fmla="*/ 35848 h 2199080"/>
              <a:gd name="connsiteX39" fmla="*/ 1105762 w 2043321"/>
              <a:gd name="connsiteY39" fmla="*/ 31472 h 2199080"/>
              <a:gd name="connsiteX40" fmla="*/ 1180241 w 2043321"/>
              <a:gd name="connsiteY40" fmla="*/ 66483 h 2199080"/>
              <a:gd name="connsiteX41" fmla="*/ 1202146 w 2043321"/>
              <a:gd name="connsiteY41" fmla="*/ 75235 h 2199080"/>
              <a:gd name="connsiteX42" fmla="*/ 1210909 w 2043321"/>
              <a:gd name="connsiteY42" fmla="*/ 83988 h 2199080"/>
              <a:gd name="connsiteX43" fmla="*/ 1219671 w 2043321"/>
              <a:gd name="connsiteY43" fmla="*/ 66483 h 2199080"/>
              <a:gd name="connsiteX44" fmla="*/ 1259101 w 2043321"/>
              <a:gd name="connsiteY44" fmla="*/ 123376 h 2199080"/>
              <a:gd name="connsiteX45" fmla="*/ 1294150 w 2043321"/>
              <a:gd name="connsiteY45" fmla="*/ 118999 h 2199080"/>
              <a:gd name="connsiteX46" fmla="*/ 1250339 w 2043321"/>
              <a:gd name="connsiteY46" fmla="*/ 92741 h 2199080"/>
              <a:gd name="connsiteX47" fmla="*/ 1276625 w 2043321"/>
              <a:gd name="connsiteY47" fmla="*/ 92741 h 2199080"/>
              <a:gd name="connsiteX48" fmla="*/ 1342342 w 2043321"/>
              <a:gd name="connsiteY48" fmla="*/ 123376 h 2199080"/>
              <a:gd name="connsiteX49" fmla="*/ 1438727 w 2043321"/>
              <a:gd name="connsiteY49" fmla="*/ 171515 h 2199080"/>
              <a:gd name="connsiteX50" fmla="*/ 1565779 w 2043321"/>
              <a:gd name="connsiteY50" fmla="*/ 228408 h 2199080"/>
              <a:gd name="connsiteX51" fmla="*/ 1697213 w 2043321"/>
              <a:gd name="connsiteY51" fmla="*/ 311559 h 2199080"/>
              <a:gd name="connsiteX52" fmla="*/ 1732262 w 2043321"/>
              <a:gd name="connsiteY52" fmla="*/ 337817 h 2199080"/>
              <a:gd name="connsiteX53" fmla="*/ 1758549 w 2043321"/>
              <a:gd name="connsiteY53" fmla="*/ 359699 h 2199080"/>
              <a:gd name="connsiteX54" fmla="*/ 1758549 w 2043321"/>
              <a:gd name="connsiteY54" fmla="*/ 364075 h 2199080"/>
              <a:gd name="connsiteX55" fmla="*/ 1841790 w 2043321"/>
              <a:gd name="connsiteY55" fmla="*/ 460355 h 2199080"/>
              <a:gd name="connsiteX56" fmla="*/ 1929412 w 2043321"/>
              <a:gd name="connsiteY56" fmla="*/ 569765 h 2199080"/>
              <a:gd name="connsiteX57" fmla="*/ 1995129 w 2043321"/>
              <a:gd name="connsiteY57" fmla="*/ 718561 h 2199080"/>
              <a:gd name="connsiteX58" fmla="*/ 1999510 w 2043321"/>
              <a:gd name="connsiteY58" fmla="*/ 718561 h 2199080"/>
              <a:gd name="connsiteX59" fmla="*/ 2008273 w 2043321"/>
              <a:gd name="connsiteY59" fmla="*/ 784206 h 2199080"/>
              <a:gd name="connsiteX60" fmla="*/ 2025797 w 2043321"/>
              <a:gd name="connsiteY60" fmla="*/ 849852 h 2199080"/>
              <a:gd name="connsiteX61" fmla="*/ 2034559 w 2043321"/>
              <a:gd name="connsiteY61" fmla="*/ 954885 h 2199080"/>
              <a:gd name="connsiteX62" fmla="*/ 2043321 w 2043321"/>
              <a:gd name="connsiteY62" fmla="*/ 1020530 h 2199080"/>
              <a:gd name="connsiteX63" fmla="*/ 2043321 w 2043321"/>
              <a:gd name="connsiteY63" fmla="*/ 1064294 h 2199080"/>
              <a:gd name="connsiteX64" fmla="*/ 2030178 w 2043321"/>
              <a:gd name="connsiteY64" fmla="*/ 1160573 h 2199080"/>
              <a:gd name="connsiteX65" fmla="*/ 2025797 w 2043321"/>
              <a:gd name="connsiteY65" fmla="*/ 1234971 h 2199080"/>
              <a:gd name="connsiteX66" fmla="*/ 1995129 w 2043321"/>
              <a:gd name="connsiteY66" fmla="*/ 1353133 h 2199080"/>
              <a:gd name="connsiteX67" fmla="*/ 1990748 w 2043321"/>
              <a:gd name="connsiteY67" fmla="*/ 1370639 h 2199080"/>
              <a:gd name="connsiteX68" fmla="*/ 1960080 w 2043321"/>
              <a:gd name="connsiteY68" fmla="*/ 1440661 h 2199080"/>
              <a:gd name="connsiteX69" fmla="*/ 1920650 w 2043321"/>
              <a:gd name="connsiteY69" fmla="*/ 1497554 h 2199080"/>
              <a:gd name="connsiteX70" fmla="*/ 1872457 w 2043321"/>
              <a:gd name="connsiteY70" fmla="*/ 1611339 h 2199080"/>
              <a:gd name="connsiteX71" fmla="*/ 1854933 w 2043321"/>
              <a:gd name="connsiteY71" fmla="*/ 1606963 h 2199080"/>
              <a:gd name="connsiteX72" fmla="*/ 1824265 w 2043321"/>
              <a:gd name="connsiteY72" fmla="*/ 1685737 h 2199080"/>
              <a:gd name="connsiteX73" fmla="*/ 1745405 w 2043321"/>
              <a:gd name="connsiteY73" fmla="*/ 1777641 h 2199080"/>
              <a:gd name="connsiteX74" fmla="*/ 1478157 w 2043321"/>
              <a:gd name="connsiteY74" fmla="*/ 2000835 h 2199080"/>
              <a:gd name="connsiteX75" fmla="*/ 1443108 w 2043321"/>
              <a:gd name="connsiteY75" fmla="*/ 2031470 h 2199080"/>
              <a:gd name="connsiteX76" fmla="*/ 1368629 w 2043321"/>
              <a:gd name="connsiteY76" fmla="*/ 2075233 h 2199080"/>
              <a:gd name="connsiteX77" fmla="*/ 1342342 w 2043321"/>
              <a:gd name="connsiteY77" fmla="*/ 2075233 h 2199080"/>
              <a:gd name="connsiteX78" fmla="*/ 1346723 w 2043321"/>
              <a:gd name="connsiteY78" fmla="*/ 2083986 h 2199080"/>
              <a:gd name="connsiteX79" fmla="*/ 1267863 w 2043321"/>
              <a:gd name="connsiteY79" fmla="*/ 2123373 h 2199080"/>
              <a:gd name="connsiteX80" fmla="*/ 1259101 w 2043321"/>
              <a:gd name="connsiteY80" fmla="*/ 2114621 h 2199080"/>
              <a:gd name="connsiteX81" fmla="*/ 1272244 w 2043321"/>
              <a:gd name="connsiteY81" fmla="*/ 2101492 h 2199080"/>
              <a:gd name="connsiteX82" fmla="*/ 1232814 w 2043321"/>
              <a:gd name="connsiteY82" fmla="*/ 2114621 h 2199080"/>
              <a:gd name="connsiteX83" fmla="*/ 1232814 w 2043321"/>
              <a:gd name="connsiteY83" fmla="*/ 2123373 h 2199080"/>
              <a:gd name="connsiteX84" fmla="*/ 1197765 w 2043321"/>
              <a:gd name="connsiteY84" fmla="*/ 2136502 h 2199080"/>
              <a:gd name="connsiteX85" fmla="*/ 1224052 w 2043321"/>
              <a:gd name="connsiteY85" fmla="*/ 2118997 h 2199080"/>
              <a:gd name="connsiteX86" fmla="*/ 1171478 w 2043321"/>
              <a:gd name="connsiteY86" fmla="*/ 2123373 h 2199080"/>
              <a:gd name="connsiteX87" fmla="*/ 1149573 w 2043321"/>
              <a:gd name="connsiteY87" fmla="*/ 2140879 h 2199080"/>
              <a:gd name="connsiteX88" fmla="*/ 1079475 w 2043321"/>
              <a:gd name="connsiteY88" fmla="*/ 2162761 h 2199080"/>
              <a:gd name="connsiteX89" fmla="*/ 1083856 w 2043321"/>
              <a:gd name="connsiteY89" fmla="*/ 2162761 h 2199080"/>
              <a:gd name="connsiteX90" fmla="*/ 1031283 w 2043321"/>
              <a:gd name="connsiteY90" fmla="*/ 2189019 h 2199080"/>
              <a:gd name="connsiteX91" fmla="*/ 1022520 w 2043321"/>
              <a:gd name="connsiteY91" fmla="*/ 2193395 h 2199080"/>
              <a:gd name="connsiteX92" fmla="*/ 689555 w 2043321"/>
              <a:gd name="connsiteY92" fmla="*/ 2189019 h 2199080"/>
              <a:gd name="connsiteX93" fmla="*/ 693936 w 2043321"/>
              <a:gd name="connsiteY93" fmla="*/ 2189019 h 2199080"/>
              <a:gd name="connsiteX94" fmla="*/ 615076 w 2043321"/>
              <a:gd name="connsiteY94" fmla="*/ 2180266 h 2199080"/>
              <a:gd name="connsiteX95" fmla="*/ 562502 w 2043321"/>
              <a:gd name="connsiteY95" fmla="*/ 2154008 h 2199080"/>
              <a:gd name="connsiteX96" fmla="*/ 501167 w 2043321"/>
              <a:gd name="connsiteY96" fmla="*/ 2154008 h 2199080"/>
              <a:gd name="connsiteX97" fmla="*/ 444213 w 2043321"/>
              <a:gd name="connsiteY97" fmla="*/ 2123373 h 2199080"/>
              <a:gd name="connsiteX98" fmla="*/ 382877 w 2043321"/>
              <a:gd name="connsiteY98" fmla="*/ 2097115 h 2199080"/>
              <a:gd name="connsiteX99" fmla="*/ 374114 w 2043321"/>
              <a:gd name="connsiteY99" fmla="*/ 2079610 h 2199080"/>
              <a:gd name="connsiteX100" fmla="*/ 365352 w 2043321"/>
              <a:gd name="connsiteY100" fmla="*/ 2097115 h 2199080"/>
              <a:gd name="connsiteX101" fmla="*/ 356590 w 2043321"/>
              <a:gd name="connsiteY101" fmla="*/ 2079610 h 2199080"/>
              <a:gd name="connsiteX102" fmla="*/ 352209 w 2043321"/>
              <a:gd name="connsiteY102" fmla="*/ 2083986 h 2199080"/>
              <a:gd name="connsiteX103" fmla="*/ 273349 w 2043321"/>
              <a:gd name="connsiteY103" fmla="*/ 2031470 h 2199080"/>
              <a:gd name="connsiteX104" fmla="*/ 330303 w 2043321"/>
              <a:gd name="connsiteY104" fmla="*/ 2053352 h 2199080"/>
              <a:gd name="connsiteX105" fmla="*/ 339066 w 2043321"/>
              <a:gd name="connsiteY105" fmla="*/ 2070857 h 2199080"/>
              <a:gd name="connsiteX106" fmla="*/ 343447 w 2043321"/>
              <a:gd name="connsiteY106" fmla="*/ 2062104 h 2199080"/>
              <a:gd name="connsiteX107" fmla="*/ 365352 w 2043321"/>
              <a:gd name="connsiteY107" fmla="*/ 2075233 h 2199080"/>
              <a:gd name="connsiteX108" fmla="*/ 382877 w 2043321"/>
              <a:gd name="connsiteY108" fmla="*/ 2053352 h 2199080"/>
              <a:gd name="connsiteX109" fmla="*/ 282111 w 2043321"/>
              <a:gd name="connsiteY109" fmla="*/ 1970201 h 2199080"/>
              <a:gd name="connsiteX110" fmla="*/ 247062 w 2043321"/>
              <a:gd name="connsiteY110" fmla="*/ 1935190 h 2199080"/>
              <a:gd name="connsiteX111" fmla="*/ 212013 w 2043321"/>
              <a:gd name="connsiteY111" fmla="*/ 1926437 h 2199080"/>
              <a:gd name="connsiteX112" fmla="*/ 216394 w 2043321"/>
              <a:gd name="connsiteY112" fmla="*/ 1917685 h 2199080"/>
              <a:gd name="connsiteX113" fmla="*/ 172583 w 2043321"/>
              <a:gd name="connsiteY113" fmla="*/ 1882674 h 2199080"/>
              <a:gd name="connsiteX114" fmla="*/ 181345 w 2043321"/>
              <a:gd name="connsiteY114" fmla="*/ 1887050 h 2199080"/>
              <a:gd name="connsiteX115" fmla="*/ 185726 w 2043321"/>
              <a:gd name="connsiteY115" fmla="*/ 1882674 h 2199080"/>
              <a:gd name="connsiteX116" fmla="*/ 115628 w 2043321"/>
              <a:gd name="connsiteY116" fmla="*/ 1834533 h 2199080"/>
              <a:gd name="connsiteX117" fmla="*/ 120010 w 2043321"/>
              <a:gd name="connsiteY117" fmla="*/ 1830157 h 2199080"/>
              <a:gd name="connsiteX118" fmla="*/ 111247 w 2043321"/>
              <a:gd name="connsiteY118" fmla="*/ 1821404 h 2199080"/>
              <a:gd name="connsiteX119" fmla="*/ 106867 w 2043321"/>
              <a:gd name="connsiteY119" fmla="*/ 1825781 h 2199080"/>
              <a:gd name="connsiteX120" fmla="*/ 105771 w 2043321"/>
              <a:gd name="connsiteY120" fmla="*/ 1824686 h 2199080"/>
              <a:gd name="connsiteX121" fmla="*/ 100733 w 2043321"/>
              <a:gd name="connsiteY121" fmla="*/ 1819654 h 2199080"/>
              <a:gd name="connsiteX122" fmla="*/ 102485 w 2043321"/>
              <a:gd name="connsiteY122" fmla="*/ 1817028 h 2199080"/>
              <a:gd name="connsiteX123" fmla="*/ 102485 w 2043321"/>
              <a:gd name="connsiteY123" fmla="*/ 1790770 h 2199080"/>
              <a:gd name="connsiteX124" fmla="*/ 67436 w 2043321"/>
              <a:gd name="connsiteY124" fmla="*/ 1768888 h 2199080"/>
              <a:gd name="connsiteX125" fmla="*/ 58674 w 2043321"/>
              <a:gd name="connsiteY125" fmla="*/ 1773264 h 2199080"/>
              <a:gd name="connsiteX126" fmla="*/ 71817 w 2043321"/>
              <a:gd name="connsiteY126" fmla="*/ 1751382 h 2199080"/>
              <a:gd name="connsiteX127" fmla="*/ 150678 w 2043321"/>
              <a:gd name="connsiteY127" fmla="*/ 1808275 h 2199080"/>
              <a:gd name="connsiteX128" fmla="*/ 181345 w 2043321"/>
              <a:gd name="connsiteY128" fmla="*/ 1817028 h 2199080"/>
              <a:gd name="connsiteX129" fmla="*/ 190108 w 2043321"/>
              <a:gd name="connsiteY129" fmla="*/ 1825781 h 2199080"/>
              <a:gd name="connsiteX130" fmla="*/ 198870 w 2043321"/>
              <a:gd name="connsiteY130" fmla="*/ 1852039 h 2199080"/>
              <a:gd name="connsiteX131" fmla="*/ 229538 w 2043321"/>
              <a:gd name="connsiteY131" fmla="*/ 1865168 h 2199080"/>
              <a:gd name="connsiteX132" fmla="*/ 190108 w 2043321"/>
              <a:gd name="connsiteY132" fmla="*/ 1873921 h 2199080"/>
              <a:gd name="connsiteX133" fmla="*/ 251443 w 2043321"/>
              <a:gd name="connsiteY133" fmla="*/ 1939566 h 2199080"/>
              <a:gd name="connsiteX134" fmla="*/ 308397 w 2043321"/>
              <a:gd name="connsiteY134" fmla="*/ 1970201 h 2199080"/>
              <a:gd name="connsiteX135" fmla="*/ 417926 w 2043321"/>
              <a:gd name="connsiteY135" fmla="*/ 2040223 h 2199080"/>
              <a:gd name="connsiteX136" fmla="*/ 422307 w 2043321"/>
              <a:gd name="connsiteY136" fmla="*/ 2048975 h 2199080"/>
              <a:gd name="connsiteX137" fmla="*/ 483643 w 2043321"/>
              <a:gd name="connsiteY137" fmla="*/ 2062104 h 2199080"/>
              <a:gd name="connsiteX138" fmla="*/ 812226 w 2043321"/>
              <a:gd name="connsiteY138" fmla="*/ 2132126 h 2199080"/>
              <a:gd name="connsiteX139" fmla="*/ 829751 w 2043321"/>
              <a:gd name="connsiteY139" fmla="*/ 2127750 h 2199080"/>
              <a:gd name="connsiteX140" fmla="*/ 877943 w 2043321"/>
              <a:gd name="connsiteY140" fmla="*/ 2127750 h 2199080"/>
              <a:gd name="connsiteX141" fmla="*/ 899849 w 2043321"/>
              <a:gd name="connsiteY141" fmla="*/ 2105868 h 2199080"/>
              <a:gd name="connsiteX142" fmla="*/ 930517 w 2043321"/>
              <a:gd name="connsiteY142" fmla="*/ 2123373 h 2199080"/>
              <a:gd name="connsiteX143" fmla="*/ 921754 w 2043321"/>
              <a:gd name="connsiteY143" fmla="*/ 2097115 h 2199080"/>
              <a:gd name="connsiteX144" fmla="*/ 939279 w 2043321"/>
              <a:gd name="connsiteY144" fmla="*/ 2114621 h 2199080"/>
              <a:gd name="connsiteX145" fmla="*/ 1000615 w 2043321"/>
              <a:gd name="connsiteY145" fmla="*/ 2097115 h 2199080"/>
              <a:gd name="connsiteX146" fmla="*/ 1000615 w 2043321"/>
              <a:gd name="connsiteY146" fmla="*/ 2088363 h 2199080"/>
              <a:gd name="connsiteX147" fmla="*/ 1035664 w 2043321"/>
              <a:gd name="connsiteY147" fmla="*/ 2088363 h 2199080"/>
              <a:gd name="connsiteX148" fmla="*/ 1066331 w 2043321"/>
              <a:gd name="connsiteY148" fmla="*/ 2066481 h 2199080"/>
              <a:gd name="connsiteX149" fmla="*/ 1092618 w 2043321"/>
              <a:gd name="connsiteY149" fmla="*/ 2079610 h 2199080"/>
              <a:gd name="connsiteX150" fmla="*/ 1153954 w 2043321"/>
              <a:gd name="connsiteY150" fmla="*/ 2066481 h 2199080"/>
              <a:gd name="connsiteX151" fmla="*/ 1180241 w 2043321"/>
              <a:gd name="connsiteY151" fmla="*/ 2044599 h 2199080"/>
              <a:gd name="connsiteX152" fmla="*/ 1219671 w 2043321"/>
              <a:gd name="connsiteY152" fmla="*/ 2031470 h 2199080"/>
              <a:gd name="connsiteX153" fmla="*/ 1254720 w 2043321"/>
              <a:gd name="connsiteY153" fmla="*/ 2022717 h 2199080"/>
              <a:gd name="connsiteX154" fmla="*/ 1285387 w 2043321"/>
              <a:gd name="connsiteY154" fmla="*/ 1987706 h 2199080"/>
              <a:gd name="connsiteX155" fmla="*/ 1316055 w 2043321"/>
              <a:gd name="connsiteY155" fmla="*/ 1970201 h 2199080"/>
              <a:gd name="connsiteX156" fmla="*/ 1298531 w 2043321"/>
              <a:gd name="connsiteY156" fmla="*/ 1961448 h 2199080"/>
              <a:gd name="connsiteX157" fmla="*/ 1294150 w 2043321"/>
              <a:gd name="connsiteY157" fmla="*/ 1965825 h 2199080"/>
              <a:gd name="connsiteX158" fmla="*/ 1285387 w 2043321"/>
              <a:gd name="connsiteY158" fmla="*/ 1948319 h 2199080"/>
              <a:gd name="connsiteX159" fmla="*/ 1320436 w 2043321"/>
              <a:gd name="connsiteY159" fmla="*/ 1926437 h 2199080"/>
              <a:gd name="connsiteX160" fmla="*/ 1285387 w 2043321"/>
              <a:gd name="connsiteY160" fmla="*/ 1926437 h 2199080"/>
              <a:gd name="connsiteX161" fmla="*/ 1285387 w 2043321"/>
              <a:gd name="connsiteY161" fmla="*/ 1904555 h 2199080"/>
              <a:gd name="connsiteX162" fmla="*/ 1245958 w 2043321"/>
              <a:gd name="connsiteY162" fmla="*/ 1913308 h 2199080"/>
              <a:gd name="connsiteX163" fmla="*/ 1083856 w 2043321"/>
              <a:gd name="connsiteY163" fmla="*/ 1970201 h 2199080"/>
              <a:gd name="connsiteX164" fmla="*/ 1053188 w 2043321"/>
              <a:gd name="connsiteY164" fmla="*/ 1970201 h 2199080"/>
              <a:gd name="connsiteX165" fmla="*/ 1040045 w 2043321"/>
              <a:gd name="connsiteY165" fmla="*/ 1983330 h 2199080"/>
              <a:gd name="connsiteX166" fmla="*/ 1040045 w 2043321"/>
              <a:gd name="connsiteY166" fmla="*/ 1974577 h 2199080"/>
              <a:gd name="connsiteX167" fmla="*/ 1009377 w 2043321"/>
              <a:gd name="connsiteY167" fmla="*/ 1970201 h 2199080"/>
              <a:gd name="connsiteX168" fmla="*/ 1004996 w 2043321"/>
              <a:gd name="connsiteY168" fmla="*/ 1970201 h 2199080"/>
              <a:gd name="connsiteX169" fmla="*/ 996234 w 2043321"/>
              <a:gd name="connsiteY169" fmla="*/ 1974577 h 2199080"/>
              <a:gd name="connsiteX170" fmla="*/ 965566 w 2043321"/>
              <a:gd name="connsiteY170" fmla="*/ 2000835 h 2199080"/>
              <a:gd name="connsiteX171" fmla="*/ 961184 w 2043321"/>
              <a:gd name="connsiteY171" fmla="*/ 1970201 h 2199080"/>
              <a:gd name="connsiteX172" fmla="*/ 930517 w 2043321"/>
              <a:gd name="connsiteY172" fmla="*/ 1978954 h 2199080"/>
              <a:gd name="connsiteX173" fmla="*/ 939279 w 2043321"/>
              <a:gd name="connsiteY173" fmla="*/ 1983330 h 2199080"/>
              <a:gd name="connsiteX174" fmla="*/ 939279 w 2043321"/>
              <a:gd name="connsiteY174" fmla="*/ 1987706 h 2199080"/>
              <a:gd name="connsiteX175" fmla="*/ 921754 w 2043321"/>
              <a:gd name="connsiteY175" fmla="*/ 1974577 h 2199080"/>
              <a:gd name="connsiteX176" fmla="*/ 772796 w 2043321"/>
              <a:gd name="connsiteY176" fmla="*/ 1970201 h 2199080"/>
              <a:gd name="connsiteX177" fmla="*/ 768415 w 2043321"/>
              <a:gd name="connsiteY177" fmla="*/ 1987706 h 2199080"/>
              <a:gd name="connsiteX178" fmla="*/ 746510 w 2043321"/>
              <a:gd name="connsiteY178" fmla="*/ 1978954 h 2199080"/>
              <a:gd name="connsiteX179" fmla="*/ 759653 w 2043321"/>
              <a:gd name="connsiteY179" fmla="*/ 1970201 h 2199080"/>
              <a:gd name="connsiteX180" fmla="*/ 685174 w 2043321"/>
              <a:gd name="connsiteY180" fmla="*/ 1957072 h 2199080"/>
              <a:gd name="connsiteX181" fmla="*/ 540597 w 2043321"/>
              <a:gd name="connsiteY181" fmla="*/ 1908932 h 2199080"/>
              <a:gd name="connsiteX182" fmla="*/ 523073 w 2043321"/>
              <a:gd name="connsiteY182" fmla="*/ 1891426 h 2199080"/>
              <a:gd name="connsiteX183" fmla="*/ 523073 w 2043321"/>
              <a:gd name="connsiteY183" fmla="*/ 1900179 h 2199080"/>
              <a:gd name="connsiteX184" fmla="*/ 391639 w 2043321"/>
              <a:gd name="connsiteY184" fmla="*/ 1795146 h 2199080"/>
              <a:gd name="connsiteX185" fmla="*/ 409163 w 2043321"/>
              <a:gd name="connsiteY185" fmla="*/ 1782017 h 2199080"/>
              <a:gd name="connsiteX186" fmla="*/ 365352 w 2043321"/>
              <a:gd name="connsiteY186" fmla="*/ 1733877 h 2199080"/>
              <a:gd name="connsiteX187" fmla="*/ 365352 w 2043321"/>
              <a:gd name="connsiteY187" fmla="*/ 1738253 h 2199080"/>
              <a:gd name="connsiteX188" fmla="*/ 330303 w 2043321"/>
              <a:gd name="connsiteY188" fmla="*/ 1711995 h 2199080"/>
              <a:gd name="connsiteX189" fmla="*/ 308397 w 2043321"/>
              <a:gd name="connsiteY189" fmla="*/ 1690113 h 2199080"/>
              <a:gd name="connsiteX190" fmla="*/ 220775 w 2043321"/>
              <a:gd name="connsiteY190" fmla="*/ 1585081 h 2199080"/>
              <a:gd name="connsiteX191" fmla="*/ 155059 w 2043321"/>
              <a:gd name="connsiteY191" fmla="*/ 1506306 h 2199080"/>
              <a:gd name="connsiteX192" fmla="*/ 76198 w 2043321"/>
              <a:gd name="connsiteY192" fmla="*/ 1313746 h 2199080"/>
              <a:gd name="connsiteX193" fmla="*/ 63055 w 2043321"/>
              <a:gd name="connsiteY193" fmla="*/ 1208713 h 2199080"/>
              <a:gd name="connsiteX194" fmla="*/ 41149 w 2043321"/>
              <a:gd name="connsiteY194" fmla="*/ 1125563 h 2199080"/>
              <a:gd name="connsiteX195" fmla="*/ 41149 w 2043321"/>
              <a:gd name="connsiteY195" fmla="*/ 1099304 h 2199080"/>
              <a:gd name="connsiteX196" fmla="*/ 41149 w 2043321"/>
              <a:gd name="connsiteY196" fmla="*/ 1103681 h 2199080"/>
              <a:gd name="connsiteX197" fmla="*/ 32387 w 2043321"/>
              <a:gd name="connsiteY197" fmla="*/ 1103681 h 2199080"/>
              <a:gd name="connsiteX198" fmla="*/ 58674 w 2043321"/>
              <a:gd name="connsiteY198" fmla="*/ 1033659 h 2199080"/>
              <a:gd name="connsiteX199" fmla="*/ 80579 w 2043321"/>
              <a:gd name="connsiteY199" fmla="*/ 862981 h 2199080"/>
              <a:gd name="connsiteX200" fmla="*/ 102485 w 2043321"/>
              <a:gd name="connsiteY200" fmla="*/ 766701 h 2199080"/>
              <a:gd name="connsiteX201" fmla="*/ 63055 w 2043321"/>
              <a:gd name="connsiteY201" fmla="*/ 819217 h 2199080"/>
              <a:gd name="connsiteX202" fmla="*/ 54292 w 2043321"/>
              <a:gd name="connsiteY202" fmla="*/ 792959 h 2199080"/>
              <a:gd name="connsiteX203" fmla="*/ 10481 w 2043321"/>
              <a:gd name="connsiteY203" fmla="*/ 906744 h 2199080"/>
              <a:gd name="connsiteX204" fmla="*/ 1720 w 2043321"/>
              <a:gd name="connsiteY204" fmla="*/ 871733 h 2199080"/>
              <a:gd name="connsiteX205" fmla="*/ 6100 w 2043321"/>
              <a:gd name="connsiteY205" fmla="*/ 871733 h 2199080"/>
              <a:gd name="connsiteX206" fmla="*/ 41149 w 2043321"/>
              <a:gd name="connsiteY206" fmla="*/ 762324 h 2199080"/>
              <a:gd name="connsiteX207" fmla="*/ 58674 w 2043321"/>
              <a:gd name="connsiteY207" fmla="*/ 749195 h 2199080"/>
              <a:gd name="connsiteX208" fmla="*/ 67436 w 2043321"/>
              <a:gd name="connsiteY208" fmla="*/ 757948 h 2199080"/>
              <a:gd name="connsiteX209" fmla="*/ 124391 w 2043321"/>
              <a:gd name="connsiteY209" fmla="*/ 631034 h 2199080"/>
              <a:gd name="connsiteX210" fmla="*/ 111247 w 2043321"/>
              <a:gd name="connsiteY210" fmla="*/ 556636 h 2199080"/>
              <a:gd name="connsiteX211" fmla="*/ 115628 w 2043321"/>
              <a:gd name="connsiteY211" fmla="*/ 574141 h 2199080"/>
              <a:gd name="connsiteX212" fmla="*/ 120010 w 2043321"/>
              <a:gd name="connsiteY212" fmla="*/ 539130 h 2199080"/>
              <a:gd name="connsiteX213" fmla="*/ 141915 w 2043321"/>
              <a:gd name="connsiteY213" fmla="*/ 521625 h 2199080"/>
              <a:gd name="connsiteX214" fmla="*/ 150678 w 2043321"/>
              <a:gd name="connsiteY214" fmla="*/ 447226 h 2199080"/>
              <a:gd name="connsiteX215" fmla="*/ 128772 w 2043321"/>
              <a:gd name="connsiteY215" fmla="*/ 469108 h 2199080"/>
              <a:gd name="connsiteX216" fmla="*/ 163821 w 2043321"/>
              <a:gd name="connsiteY216" fmla="*/ 434097 h 2199080"/>
              <a:gd name="connsiteX217" fmla="*/ 168202 w 2043321"/>
              <a:gd name="connsiteY217" fmla="*/ 416592 h 2199080"/>
              <a:gd name="connsiteX218" fmla="*/ 190108 w 2043321"/>
              <a:gd name="connsiteY218" fmla="*/ 377204 h 2199080"/>
              <a:gd name="connsiteX219" fmla="*/ 321541 w 2043321"/>
              <a:gd name="connsiteY219" fmla="*/ 250290 h 2199080"/>
              <a:gd name="connsiteX220" fmla="*/ 308397 w 2043321"/>
              <a:gd name="connsiteY220" fmla="*/ 241537 h 2199080"/>
              <a:gd name="connsiteX221" fmla="*/ 339066 w 2043321"/>
              <a:gd name="connsiteY221" fmla="*/ 228408 h 2199080"/>
              <a:gd name="connsiteX222" fmla="*/ 325374 w 2043321"/>
              <a:gd name="connsiteY222" fmla="*/ 223485 h 2199080"/>
              <a:gd name="connsiteX223" fmla="*/ 318973 w 2043321"/>
              <a:gd name="connsiteY223" fmla="*/ 225648 h 2199080"/>
              <a:gd name="connsiteX224" fmla="*/ 327223 w 2043321"/>
              <a:gd name="connsiteY224" fmla="*/ 213091 h 2199080"/>
              <a:gd name="connsiteX225" fmla="*/ 369733 w 2043321"/>
              <a:gd name="connsiteY225" fmla="*/ 193397 h 2199080"/>
              <a:gd name="connsiteX226" fmla="*/ 378496 w 2043321"/>
              <a:gd name="connsiteY226" fmla="*/ 206526 h 2199080"/>
              <a:gd name="connsiteX227" fmla="*/ 391639 w 2043321"/>
              <a:gd name="connsiteY227" fmla="*/ 193397 h 2199080"/>
              <a:gd name="connsiteX228" fmla="*/ 575646 w 2043321"/>
              <a:gd name="connsiteY228" fmla="*/ 88365 h 2199080"/>
              <a:gd name="connsiteX229" fmla="*/ 720223 w 2043321"/>
              <a:gd name="connsiteY229" fmla="*/ 40224 h 2199080"/>
              <a:gd name="connsiteX230" fmla="*/ 799083 w 2043321"/>
              <a:gd name="connsiteY230" fmla="*/ 18343 h 2199080"/>
              <a:gd name="connsiteX231" fmla="*/ 956804 w 2043321"/>
              <a:gd name="connsiteY231" fmla="*/ 13966 h 2199080"/>
              <a:gd name="connsiteX232" fmla="*/ 977272 w 2043321"/>
              <a:gd name="connsiteY232" fmla="*/ 906 h 2199080"/>
              <a:gd name="connsiteX233" fmla="*/ 993454 w 2043321"/>
              <a:gd name="connsiteY233" fmla="*/ 511 h 21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2043321" h="2199080">
                <a:moveTo>
                  <a:pt x="98104" y="1817028"/>
                </a:moveTo>
                <a:lnTo>
                  <a:pt x="100733" y="1819654"/>
                </a:lnTo>
                <a:lnTo>
                  <a:pt x="100295" y="1820310"/>
                </a:lnTo>
                <a:cubicBezTo>
                  <a:pt x="99199" y="1820310"/>
                  <a:pt x="98104" y="1819217"/>
                  <a:pt x="98104" y="1817028"/>
                </a:cubicBezTo>
                <a:close/>
                <a:moveTo>
                  <a:pt x="318973" y="225648"/>
                </a:moveTo>
                <a:lnTo>
                  <a:pt x="317160" y="228408"/>
                </a:lnTo>
                <a:lnTo>
                  <a:pt x="316240" y="226569"/>
                </a:lnTo>
                <a:lnTo>
                  <a:pt x="316270" y="226562"/>
                </a:lnTo>
                <a:close/>
                <a:moveTo>
                  <a:pt x="308397" y="206526"/>
                </a:moveTo>
                <a:cubicBezTo>
                  <a:pt x="308397" y="206526"/>
                  <a:pt x="308397" y="206526"/>
                  <a:pt x="312779" y="215279"/>
                </a:cubicBezTo>
                <a:cubicBezTo>
                  <a:pt x="312779" y="215279"/>
                  <a:pt x="312779" y="215279"/>
                  <a:pt x="312779" y="219655"/>
                </a:cubicBezTo>
                <a:cubicBezTo>
                  <a:pt x="312779" y="219655"/>
                  <a:pt x="312779" y="219655"/>
                  <a:pt x="313326" y="220749"/>
                </a:cubicBezTo>
                <a:lnTo>
                  <a:pt x="316240" y="226569"/>
                </a:lnTo>
                <a:lnTo>
                  <a:pt x="308397" y="228408"/>
                </a:lnTo>
                <a:cubicBezTo>
                  <a:pt x="290873" y="250290"/>
                  <a:pt x="251443" y="245913"/>
                  <a:pt x="242681" y="280924"/>
                </a:cubicBezTo>
                <a:cubicBezTo>
                  <a:pt x="233919" y="289677"/>
                  <a:pt x="198870" y="298430"/>
                  <a:pt x="203251" y="320312"/>
                </a:cubicBezTo>
                <a:cubicBezTo>
                  <a:pt x="172583" y="311559"/>
                  <a:pt x="159439" y="355323"/>
                  <a:pt x="137534" y="364075"/>
                </a:cubicBezTo>
                <a:cubicBezTo>
                  <a:pt x="128772" y="333441"/>
                  <a:pt x="181345" y="342193"/>
                  <a:pt x="176964" y="307182"/>
                </a:cubicBezTo>
                <a:cubicBezTo>
                  <a:pt x="163821" y="311559"/>
                  <a:pt x="146296" y="294053"/>
                  <a:pt x="141915" y="315935"/>
                </a:cubicBezTo>
                <a:cubicBezTo>
                  <a:pt x="133153" y="324688"/>
                  <a:pt x="120010" y="333441"/>
                  <a:pt x="111247" y="324688"/>
                </a:cubicBezTo>
                <a:cubicBezTo>
                  <a:pt x="111247" y="324688"/>
                  <a:pt x="111247" y="324688"/>
                  <a:pt x="128772" y="302806"/>
                </a:cubicBezTo>
                <a:cubicBezTo>
                  <a:pt x="128772" y="302806"/>
                  <a:pt x="128772" y="302806"/>
                  <a:pt x="137534" y="311559"/>
                </a:cubicBezTo>
                <a:cubicBezTo>
                  <a:pt x="137534" y="311559"/>
                  <a:pt x="137534" y="311559"/>
                  <a:pt x="159439" y="280924"/>
                </a:cubicBezTo>
                <a:cubicBezTo>
                  <a:pt x="159439" y="280924"/>
                  <a:pt x="159439" y="280924"/>
                  <a:pt x="163821" y="289677"/>
                </a:cubicBezTo>
                <a:cubicBezTo>
                  <a:pt x="176964" y="285301"/>
                  <a:pt x="181345" y="267795"/>
                  <a:pt x="194489" y="272172"/>
                </a:cubicBezTo>
                <a:cubicBezTo>
                  <a:pt x="194489" y="272172"/>
                  <a:pt x="194489" y="272172"/>
                  <a:pt x="198870" y="272172"/>
                </a:cubicBezTo>
                <a:cubicBezTo>
                  <a:pt x="181345" y="285301"/>
                  <a:pt x="190108" y="289677"/>
                  <a:pt x="185726" y="307182"/>
                </a:cubicBezTo>
                <a:cubicBezTo>
                  <a:pt x="198870" y="298430"/>
                  <a:pt x="242681" y="276548"/>
                  <a:pt x="212013" y="254666"/>
                </a:cubicBezTo>
                <a:cubicBezTo>
                  <a:pt x="238300" y="259042"/>
                  <a:pt x="233919" y="237161"/>
                  <a:pt x="255824" y="232784"/>
                </a:cubicBezTo>
                <a:cubicBezTo>
                  <a:pt x="255824" y="237161"/>
                  <a:pt x="251443" y="237161"/>
                  <a:pt x="255824" y="241537"/>
                </a:cubicBezTo>
                <a:cubicBezTo>
                  <a:pt x="255824" y="241537"/>
                  <a:pt x="255824" y="241537"/>
                  <a:pt x="260205" y="250290"/>
                </a:cubicBezTo>
                <a:cubicBezTo>
                  <a:pt x="264586" y="232784"/>
                  <a:pt x="286492" y="215279"/>
                  <a:pt x="299636" y="215279"/>
                </a:cubicBezTo>
                <a:cubicBezTo>
                  <a:pt x="299636" y="215279"/>
                  <a:pt x="299636" y="215279"/>
                  <a:pt x="308397" y="206526"/>
                </a:cubicBezTo>
                <a:close/>
                <a:moveTo>
                  <a:pt x="993454" y="511"/>
                </a:moveTo>
                <a:cubicBezTo>
                  <a:pt x="1009925" y="2598"/>
                  <a:pt x="1027175" y="10137"/>
                  <a:pt x="1044426" y="5213"/>
                </a:cubicBezTo>
                <a:cubicBezTo>
                  <a:pt x="1044426" y="13966"/>
                  <a:pt x="1044426" y="18343"/>
                  <a:pt x="1040045" y="22719"/>
                </a:cubicBezTo>
                <a:cubicBezTo>
                  <a:pt x="1044426" y="27095"/>
                  <a:pt x="1061951" y="35848"/>
                  <a:pt x="1066331" y="22719"/>
                </a:cubicBezTo>
                <a:cubicBezTo>
                  <a:pt x="1066331" y="22719"/>
                  <a:pt x="1066331" y="22719"/>
                  <a:pt x="1066331" y="18343"/>
                </a:cubicBezTo>
                <a:cubicBezTo>
                  <a:pt x="1075094" y="22719"/>
                  <a:pt x="1070712" y="40224"/>
                  <a:pt x="1088237" y="35848"/>
                </a:cubicBezTo>
                <a:cubicBezTo>
                  <a:pt x="1092618" y="13966"/>
                  <a:pt x="1096999" y="40224"/>
                  <a:pt x="1105762" y="31472"/>
                </a:cubicBezTo>
                <a:cubicBezTo>
                  <a:pt x="1123286" y="53354"/>
                  <a:pt x="1153954" y="48977"/>
                  <a:pt x="1180241" y="66483"/>
                </a:cubicBezTo>
                <a:cubicBezTo>
                  <a:pt x="1197765" y="66483"/>
                  <a:pt x="1197765" y="62106"/>
                  <a:pt x="1202146" y="75235"/>
                </a:cubicBezTo>
                <a:cubicBezTo>
                  <a:pt x="1202146" y="75235"/>
                  <a:pt x="1202146" y="75235"/>
                  <a:pt x="1210909" y="83988"/>
                </a:cubicBezTo>
                <a:cubicBezTo>
                  <a:pt x="1210909" y="83988"/>
                  <a:pt x="1210909" y="83988"/>
                  <a:pt x="1219671" y="66483"/>
                </a:cubicBezTo>
                <a:cubicBezTo>
                  <a:pt x="1232814" y="79612"/>
                  <a:pt x="1228433" y="114623"/>
                  <a:pt x="1259101" y="123376"/>
                </a:cubicBezTo>
                <a:cubicBezTo>
                  <a:pt x="1259101" y="123376"/>
                  <a:pt x="1259101" y="123376"/>
                  <a:pt x="1294150" y="118999"/>
                </a:cubicBezTo>
                <a:cubicBezTo>
                  <a:pt x="1294150" y="105870"/>
                  <a:pt x="1263482" y="97117"/>
                  <a:pt x="1250339" y="92741"/>
                </a:cubicBezTo>
                <a:cubicBezTo>
                  <a:pt x="1245958" y="79612"/>
                  <a:pt x="1276625" y="114623"/>
                  <a:pt x="1276625" y="92741"/>
                </a:cubicBezTo>
                <a:cubicBezTo>
                  <a:pt x="1298531" y="101494"/>
                  <a:pt x="1329199" y="101494"/>
                  <a:pt x="1342342" y="123376"/>
                </a:cubicBezTo>
                <a:cubicBezTo>
                  <a:pt x="1373010" y="136505"/>
                  <a:pt x="1403678" y="158386"/>
                  <a:pt x="1438727" y="171515"/>
                </a:cubicBezTo>
                <a:cubicBezTo>
                  <a:pt x="1473776" y="210903"/>
                  <a:pt x="1530730" y="184644"/>
                  <a:pt x="1565779" y="228408"/>
                </a:cubicBezTo>
                <a:cubicBezTo>
                  <a:pt x="1613971" y="250290"/>
                  <a:pt x="1653402" y="294053"/>
                  <a:pt x="1697213" y="311559"/>
                </a:cubicBezTo>
                <a:cubicBezTo>
                  <a:pt x="1710356" y="324688"/>
                  <a:pt x="1719118" y="337817"/>
                  <a:pt x="1732262" y="337817"/>
                </a:cubicBezTo>
                <a:cubicBezTo>
                  <a:pt x="1732262" y="355323"/>
                  <a:pt x="1749786" y="350946"/>
                  <a:pt x="1758549" y="359699"/>
                </a:cubicBezTo>
                <a:cubicBezTo>
                  <a:pt x="1758549" y="359699"/>
                  <a:pt x="1758549" y="359699"/>
                  <a:pt x="1758549" y="364075"/>
                </a:cubicBezTo>
                <a:cubicBezTo>
                  <a:pt x="1793597" y="394710"/>
                  <a:pt x="1824265" y="420968"/>
                  <a:pt x="1841790" y="460355"/>
                </a:cubicBezTo>
                <a:cubicBezTo>
                  <a:pt x="1872457" y="473485"/>
                  <a:pt x="1898744" y="530377"/>
                  <a:pt x="1929412" y="569765"/>
                </a:cubicBezTo>
                <a:cubicBezTo>
                  <a:pt x="1946937" y="617905"/>
                  <a:pt x="1981986" y="670421"/>
                  <a:pt x="1995129" y="718561"/>
                </a:cubicBezTo>
                <a:cubicBezTo>
                  <a:pt x="1995129" y="718561"/>
                  <a:pt x="1995129" y="718561"/>
                  <a:pt x="1999510" y="718561"/>
                </a:cubicBezTo>
                <a:cubicBezTo>
                  <a:pt x="1995129" y="749195"/>
                  <a:pt x="2017034" y="762324"/>
                  <a:pt x="2008273" y="784206"/>
                </a:cubicBezTo>
                <a:cubicBezTo>
                  <a:pt x="2025797" y="801712"/>
                  <a:pt x="2017034" y="827970"/>
                  <a:pt x="2025797" y="849852"/>
                </a:cubicBezTo>
                <a:cubicBezTo>
                  <a:pt x="2025797" y="884863"/>
                  <a:pt x="2030178" y="919874"/>
                  <a:pt x="2034559" y="954885"/>
                </a:cubicBezTo>
                <a:cubicBezTo>
                  <a:pt x="2056465" y="976766"/>
                  <a:pt x="2025797" y="998648"/>
                  <a:pt x="2043321" y="1020530"/>
                </a:cubicBezTo>
                <a:cubicBezTo>
                  <a:pt x="2038940" y="1038036"/>
                  <a:pt x="2043321" y="1046788"/>
                  <a:pt x="2043321" y="1064294"/>
                </a:cubicBezTo>
                <a:cubicBezTo>
                  <a:pt x="2043321" y="1064294"/>
                  <a:pt x="2043321" y="1064294"/>
                  <a:pt x="2030178" y="1160573"/>
                </a:cubicBezTo>
                <a:cubicBezTo>
                  <a:pt x="2038940" y="1186832"/>
                  <a:pt x="2030178" y="1208713"/>
                  <a:pt x="2025797" y="1234971"/>
                </a:cubicBezTo>
                <a:cubicBezTo>
                  <a:pt x="2021416" y="1278735"/>
                  <a:pt x="1995129" y="1309370"/>
                  <a:pt x="1995129" y="1353133"/>
                </a:cubicBezTo>
                <a:cubicBezTo>
                  <a:pt x="1986367" y="1348757"/>
                  <a:pt x="1995129" y="1366263"/>
                  <a:pt x="1990748" y="1370639"/>
                </a:cubicBezTo>
                <a:cubicBezTo>
                  <a:pt x="1964461" y="1383768"/>
                  <a:pt x="1968842" y="1418779"/>
                  <a:pt x="1960080" y="1440661"/>
                </a:cubicBezTo>
                <a:cubicBezTo>
                  <a:pt x="1942556" y="1458166"/>
                  <a:pt x="1942556" y="1493177"/>
                  <a:pt x="1920650" y="1497554"/>
                </a:cubicBezTo>
                <a:cubicBezTo>
                  <a:pt x="1907507" y="1541317"/>
                  <a:pt x="1881220" y="1567575"/>
                  <a:pt x="1872457" y="1611339"/>
                </a:cubicBezTo>
                <a:cubicBezTo>
                  <a:pt x="1863695" y="1611339"/>
                  <a:pt x="1859314" y="1606963"/>
                  <a:pt x="1854933" y="1606963"/>
                </a:cubicBezTo>
                <a:cubicBezTo>
                  <a:pt x="1859314" y="1646350"/>
                  <a:pt x="1802360" y="1646350"/>
                  <a:pt x="1824265" y="1685737"/>
                </a:cubicBezTo>
                <a:cubicBezTo>
                  <a:pt x="1793597" y="1711995"/>
                  <a:pt x="1767310" y="1738253"/>
                  <a:pt x="1745405" y="1777641"/>
                </a:cubicBezTo>
                <a:cubicBezTo>
                  <a:pt x="1662164" y="1856415"/>
                  <a:pt x="1578922" y="1935190"/>
                  <a:pt x="1478157" y="2000835"/>
                </a:cubicBezTo>
                <a:cubicBezTo>
                  <a:pt x="1460633" y="1992083"/>
                  <a:pt x="1456251" y="2022717"/>
                  <a:pt x="1443108" y="2031470"/>
                </a:cubicBezTo>
                <a:cubicBezTo>
                  <a:pt x="1421202" y="2044599"/>
                  <a:pt x="1390534" y="2053352"/>
                  <a:pt x="1368629" y="2075233"/>
                </a:cubicBezTo>
                <a:cubicBezTo>
                  <a:pt x="1359867" y="2079610"/>
                  <a:pt x="1355486" y="2070857"/>
                  <a:pt x="1342342" y="2075233"/>
                </a:cubicBezTo>
                <a:cubicBezTo>
                  <a:pt x="1346723" y="2079610"/>
                  <a:pt x="1346723" y="2079610"/>
                  <a:pt x="1346723" y="2083986"/>
                </a:cubicBezTo>
                <a:cubicBezTo>
                  <a:pt x="1311674" y="2097115"/>
                  <a:pt x="1302912" y="2110244"/>
                  <a:pt x="1267863" y="2123373"/>
                </a:cubicBezTo>
                <a:cubicBezTo>
                  <a:pt x="1267863" y="2123373"/>
                  <a:pt x="1267863" y="2123373"/>
                  <a:pt x="1259101" y="2114621"/>
                </a:cubicBezTo>
                <a:cubicBezTo>
                  <a:pt x="1263482" y="2110244"/>
                  <a:pt x="1272244" y="2105868"/>
                  <a:pt x="1272244" y="2101492"/>
                </a:cubicBezTo>
                <a:cubicBezTo>
                  <a:pt x="1254720" y="2083986"/>
                  <a:pt x="1245958" y="2114621"/>
                  <a:pt x="1232814" y="2114621"/>
                </a:cubicBezTo>
                <a:cubicBezTo>
                  <a:pt x="1232814" y="2114621"/>
                  <a:pt x="1232814" y="2114621"/>
                  <a:pt x="1232814" y="2123373"/>
                </a:cubicBezTo>
                <a:cubicBezTo>
                  <a:pt x="1232814" y="2123373"/>
                  <a:pt x="1232814" y="2123373"/>
                  <a:pt x="1197765" y="2136502"/>
                </a:cubicBezTo>
                <a:cubicBezTo>
                  <a:pt x="1197765" y="2136502"/>
                  <a:pt x="1197765" y="2136502"/>
                  <a:pt x="1224052" y="2118997"/>
                </a:cubicBezTo>
                <a:cubicBezTo>
                  <a:pt x="1206528" y="2105868"/>
                  <a:pt x="1189003" y="2127750"/>
                  <a:pt x="1171478" y="2123373"/>
                </a:cubicBezTo>
                <a:cubicBezTo>
                  <a:pt x="1167097" y="2132126"/>
                  <a:pt x="1149573" y="2132126"/>
                  <a:pt x="1149573" y="2140879"/>
                </a:cubicBezTo>
                <a:cubicBezTo>
                  <a:pt x="1123286" y="2140879"/>
                  <a:pt x="1101381" y="2140879"/>
                  <a:pt x="1079475" y="2162761"/>
                </a:cubicBezTo>
                <a:cubicBezTo>
                  <a:pt x="1079475" y="2162761"/>
                  <a:pt x="1079475" y="2162761"/>
                  <a:pt x="1083856" y="2162761"/>
                </a:cubicBezTo>
                <a:cubicBezTo>
                  <a:pt x="1066331" y="2171513"/>
                  <a:pt x="1057569" y="2202148"/>
                  <a:pt x="1031283" y="2189019"/>
                </a:cubicBezTo>
                <a:cubicBezTo>
                  <a:pt x="1031283" y="2189019"/>
                  <a:pt x="1031283" y="2189019"/>
                  <a:pt x="1022520" y="2193395"/>
                </a:cubicBezTo>
                <a:cubicBezTo>
                  <a:pt x="908611" y="2206524"/>
                  <a:pt x="794702" y="2193395"/>
                  <a:pt x="689555" y="2189019"/>
                </a:cubicBezTo>
                <a:cubicBezTo>
                  <a:pt x="689555" y="2189019"/>
                  <a:pt x="689555" y="2189019"/>
                  <a:pt x="693936" y="2189019"/>
                </a:cubicBezTo>
                <a:cubicBezTo>
                  <a:pt x="663268" y="2189019"/>
                  <a:pt x="645744" y="2167137"/>
                  <a:pt x="615076" y="2180266"/>
                </a:cubicBezTo>
                <a:cubicBezTo>
                  <a:pt x="601933" y="2162761"/>
                  <a:pt x="566884" y="2184642"/>
                  <a:pt x="562502" y="2154008"/>
                </a:cubicBezTo>
                <a:cubicBezTo>
                  <a:pt x="544978" y="2167137"/>
                  <a:pt x="523073" y="2145255"/>
                  <a:pt x="501167" y="2154008"/>
                </a:cubicBezTo>
                <a:cubicBezTo>
                  <a:pt x="479261" y="2140879"/>
                  <a:pt x="461737" y="2132126"/>
                  <a:pt x="444213" y="2123373"/>
                </a:cubicBezTo>
                <a:cubicBezTo>
                  <a:pt x="426688" y="2123373"/>
                  <a:pt x="400401" y="2110244"/>
                  <a:pt x="382877" y="2097115"/>
                </a:cubicBezTo>
                <a:cubicBezTo>
                  <a:pt x="369733" y="2092739"/>
                  <a:pt x="391639" y="2079610"/>
                  <a:pt x="374114" y="2079610"/>
                </a:cubicBezTo>
                <a:cubicBezTo>
                  <a:pt x="374114" y="2079610"/>
                  <a:pt x="374114" y="2079610"/>
                  <a:pt x="365352" y="2097115"/>
                </a:cubicBezTo>
                <a:cubicBezTo>
                  <a:pt x="365352" y="2097115"/>
                  <a:pt x="365352" y="2097115"/>
                  <a:pt x="356590" y="2079610"/>
                </a:cubicBezTo>
                <a:cubicBezTo>
                  <a:pt x="356590" y="2079610"/>
                  <a:pt x="356590" y="2079610"/>
                  <a:pt x="352209" y="2083986"/>
                </a:cubicBezTo>
                <a:cubicBezTo>
                  <a:pt x="321541" y="2079610"/>
                  <a:pt x="286492" y="2053352"/>
                  <a:pt x="273349" y="2031470"/>
                </a:cubicBezTo>
                <a:cubicBezTo>
                  <a:pt x="290873" y="2018341"/>
                  <a:pt x="312779" y="2062104"/>
                  <a:pt x="330303" y="2053352"/>
                </a:cubicBezTo>
                <a:cubicBezTo>
                  <a:pt x="334684" y="2057728"/>
                  <a:pt x="330303" y="2070857"/>
                  <a:pt x="339066" y="2070857"/>
                </a:cubicBezTo>
                <a:cubicBezTo>
                  <a:pt x="339066" y="2070857"/>
                  <a:pt x="339066" y="2070857"/>
                  <a:pt x="343447" y="2062104"/>
                </a:cubicBezTo>
                <a:cubicBezTo>
                  <a:pt x="343447" y="2062104"/>
                  <a:pt x="343447" y="2062104"/>
                  <a:pt x="365352" y="2075233"/>
                </a:cubicBezTo>
                <a:cubicBezTo>
                  <a:pt x="365352" y="2044599"/>
                  <a:pt x="400401" y="2088363"/>
                  <a:pt x="382877" y="2053352"/>
                </a:cubicBezTo>
                <a:cubicBezTo>
                  <a:pt x="352209" y="2013965"/>
                  <a:pt x="295254" y="2018341"/>
                  <a:pt x="282111" y="1970201"/>
                </a:cubicBezTo>
                <a:cubicBezTo>
                  <a:pt x="264586" y="1961448"/>
                  <a:pt x="255824" y="1952696"/>
                  <a:pt x="247062" y="1935190"/>
                </a:cubicBezTo>
                <a:cubicBezTo>
                  <a:pt x="242681" y="1943943"/>
                  <a:pt x="216394" y="1948319"/>
                  <a:pt x="212013" y="1926437"/>
                </a:cubicBezTo>
                <a:cubicBezTo>
                  <a:pt x="212013" y="1926437"/>
                  <a:pt x="212013" y="1926437"/>
                  <a:pt x="216394" y="1917685"/>
                </a:cubicBezTo>
                <a:cubicBezTo>
                  <a:pt x="207632" y="1900179"/>
                  <a:pt x="172583" y="1908932"/>
                  <a:pt x="172583" y="1882674"/>
                </a:cubicBezTo>
                <a:cubicBezTo>
                  <a:pt x="176964" y="1891426"/>
                  <a:pt x="176964" y="1887050"/>
                  <a:pt x="181345" y="1887050"/>
                </a:cubicBezTo>
                <a:cubicBezTo>
                  <a:pt x="181345" y="1887050"/>
                  <a:pt x="181345" y="1887050"/>
                  <a:pt x="185726" y="1882674"/>
                </a:cubicBezTo>
                <a:cubicBezTo>
                  <a:pt x="163821" y="1852039"/>
                  <a:pt x="124391" y="1878297"/>
                  <a:pt x="115628" y="1834533"/>
                </a:cubicBezTo>
                <a:cubicBezTo>
                  <a:pt x="115628" y="1834533"/>
                  <a:pt x="115628" y="1834533"/>
                  <a:pt x="120010" y="1830157"/>
                </a:cubicBezTo>
                <a:cubicBezTo>
                  <a:pt x="120010" y="1830157"/>
                  <a:pt x="120010" y="1830157"/>
                  <a:pt x="111247" y="1821404"/>
                </a:cubicBezTo>
                <a:cubicBezTo>
                  <a:pt x="111247" y="1821404"/>
                  <a:pt x="111247" y="1821404"/>
                  <a:pt x="106867" y="1825781"/>
                </a:cubicBezTo>
                <a:cubicBezTo>
                  <a:pt x="106867" y="1825781"/>
                  <a:pt x="106867" y="1825781"/>
                  <a:pt x="105771" y="1824686"/>
                </a:cubicBezTo>
                <a:lnTo>
                  <a:pt x="100733" y="1819654"/>
                </a:lnTo>
                <a:lnTo>
                  <a:pt x="102485" y="1817028"/>
                </a:lnTo>
                <a:cubicBezTo>
                  <a:pt x="102485" y="1817028"/>
                  <a:pt x="102485" y="1817028"/>
                  <a:pt x="102485" y="1790770"/>
                </a:cubicBezTo>
                <a:cubicBezTo>
                  <a:pt x="84961" y="1803899"/>
                  <a:pt x="71817" y="1786393"/>
                  <a:pt x="67436" y="1768888"/>
                </a:cubicBezTo>
                <a:cubicBezTo>
                  <a:pt x="63055" y="1764511"/>
                  <a:pt x="63055" y="1790770"/>
                  <a:pt x="58674" y="1773264"/>
                </a:cubicBezTo>
                <a:cubicBezTo>
                  <a:pt x="58674" y="1764511"/>
                  <a:pt x="67436" y="1755759"/>
                  <a:pt x="71817" y="1751382"/>
                </a:cubicBezTo>
                <a:cubicBezTo>
                  <a:pt x="120010" y="1733877"/>
                  <a:pt x="120010" y="1803899"/>
                  <a:pt x="150678" y="1808275"/>
                </a:cubicBezTo>
                <a:cubicBezTo>
                  <a:pt x="155059" y="1825781"/>
                  <a:pt x="172583" y="1830157"/>
                  <a:pt x="181345" y="1817028"/>
                </a:cubicBezTo>
                <a:cubicBezTo>
                  <a:pt x="181345" y="1834533"/>
                  <a:pt x="190108" y="1817028"/>
                  <a:pt x="190108" y="1825781"/>
                </a:cubicBezTo>
                <a:cubicBezTo>
                  <a:pt x="185726" y="1834533"/>
                  <a:pt x="194489" y="1843286"/>
                  <a:pt x="198870" y="1852039"/>
                </a:cubicBezTo>
                <a:cubicBezTo>
                  <a:pt x="203251" y="1873921"/>
                  <a:pt x="225156" y="1843286"/>
                  <a:pt x="229538" y="1865168"/>
                </a:cubicBezTo>
                <a:cubicBezTo>
                  <a:pt x="225156" y="1904555"/>
                  <a:pt x="203251" y="1856415"/>
                  <a:pt x="190108" y="1873921"/>
                </a:cubicBezTo>
                <a:cubicBezTo>
                  <a:pt x="203251" y="1904555"/>
                  <a:pt x="251443" y="1908932"/>
                  <a:pt x="251443" y="1939566"/>
                </a:cubicBezTo>
                <a:cubicBezTo>
                  <a:pt x="286492" y="1935190"/>
                  <a:pt x="268967" y="1970201"/>
                  <a:pt x="308397" y="1970201"/>
                </a:cubicBezTo>
                <a:cubicBezTo>
                  <a:pt x="339066" y="1996459"/>
                  <a:pt x="391639" y="2013965"/>
                  <a:pt x="417926" y="2040223"/>
                </a:cubicBezTo>
                <a:cubicBezTo>
                  <a:pt x="417926" y="2040223"/>
                  <a:pt x="417926" y="2040223"/>
                  <a:pt x="422307" y="2048975"/>
                </a:cubicBezTo>
                <a:cubicBezTo>
                  <a:pt x="444213" y="2035846"/>
                  <a:pt x="466118" y="2053352"/>
                  <a:pt x="483643" y="2062104"/>
                </a:cubicBezTo>
                <a:cubicBezTo>
                  <a:pt x="588789" y="2097115"/>
                  <a:pt x="702699" y="2132126"/>
                  <a:pt x="812226" y="2132126"/>
                </a:cubicBezTo>
                <a:cubicBezTo>
                  <a:pt x="812226" y="2123373"/>
                  <a:pt x="825370" y="2123373"/>
                  <a:pt x="829751" y="2127750"/>
                </a:cubicBezTo>
                <a:cubicBezTo>
                  <a:pt x="842894" y="2145255"/>
                  <a:pt x="864800" y="2132126"/>
                  <a:pt x="877943" y="2127750"/>
                </a:cubicBezTo>
                <a:cubicBezTo>
                  <a:pt x="895468" y="2123373"/>
                  <a:pt x="877943" y="2110244"/>
                  <a:pt x="899849" y="2105868"/>
                </a:cubicBezTo>
                <a:cubicBezTo>
                  <a:pt x="917373" y="2105868"/>
                  <a:pt x="908611" y="2132126"/>
                  <a:pt x="930517" y="2123373"/>
                </a:cubicBezTo>
                <a:cubicBezTo>
                  <a:pt x="934898" y="2114621"/>
                  <a:pt x="934898" y="2097115"/>
                  <a:pt x="921754" y="2097115"/>
                </a:cubicBezTo>
                <a:cubicBezTo>
                  <a:pt x="934898" y="2097115"/>
                  <a:pt x="943660" y="2101492"/>
                  <a:pt x="939279" y="2114621"/>
                </a:cubicBezTo>
                <a:cubicBezTo>
                  <a:pt x="961184" y="2110244"/>
                  <a:pt x="978709" y="2092739"/>
                  <a:pt x="1000615" y="2097115"/>
                </a:cubicBezTo>
                <a:cubicBezTo>
                  <a:pt x="1000615" y="2097115"/>
                  <a:pt x="1000615" y="2097115"/>
                  <a:pt x="1000615" y="2088363"/>
                </a:cubicBezTo>
                <a:cubicBezTo>
                  <a:pt x="1013758" y="2079610"/>
                  <a:pt x="1026901" y="2114621"/>
                  <a:pt x="1035664" y="2088363"/>
                </a:cubicBezTo>
                <a:cubicBezTo>
                  <a:pt x="1048807" y="2105868"/>
                  <a:pt x="1053188" y="2070857"/>
                  <a:pt x="1066331" y="2066481"/>
                </a:cubicBezTo>
                <a:cubicBezTo>
                  <a:pt x="1066331" y="2079610"/>
                  <a:pt x="1079475" y="2079610"/>
                  <a:pt x="1092618" y="2079610"/>
                </a:cubicBezTo>
                <a:cubicBezTo>
                  <a:pt x="1114524" y="2079610"/>
                  <a:pt x="1127667" y="2053352"/>
                  <a:pt x="1153954" y="2066481"/>
                </a:cubicBezTo>
                <a:cubicBezTo>
                  <a:pt x="1162716" y="2053352"/>
                  <a:pt x="1162716" y="2044599"/>
                  <a:pt x="1180241" y="2044599"/>
                </a:cubicBezTo>
                <a:cubicBezTo>
                  <a:pt x="1197765" y="2048975"/>
                  <a:pt x="1210909" y="2053352"/>
                  <a:pt x="1219671" y="2031470"/>
                </a:cubicBezTo>
                <a:cubicBezTo>
                  <a:pt x="1232814" y="2040223"/>
                  <a:pt x="1232814" y="2013965"/>
                  <a:pt x="1254720" y="2022717"/>
                </a:cubicBezTo>
                <a:cubicBezTo>
                  <a:pt x="1250339" y="2005212"/>
                  <a:pt x="1276625" y="1996459"/>
                  <a:pt x="1285387" y="1987706"/>
                </a:cubicBezTo>
                <a:cubicBezTo>
                  <a:pt x="1294150" y="1987706"/>
                  <a:pt x="1311674" y="1983330"/>
                  <a:pt x="1316055" y="1970201"/>
                </a:cubicBezTo>
                <a:cubicBezTo>
                  <a:pt x="1316055" y="1965825"/>
                  <a:pt x="1307293" y="1957072"/>
                  <a:pt x="1298531" y="1961448"/>
                </a:cubicBezTo>
                <a:cubicBezTo>
                  <a:pt x="1298531" y="1961448"/>
                  <a:pt x="1298531" y="1961448"/>
                  <a:pt x="1294150" y="1965825"/>
                </a:cubicBezTo>
                <a:cubicBezTo>
                  <a:pt x="1289769" y="1961448"/>
                  <a:pt x="1285387" y="1957072"/>
                  <a:pt x="1285387" y="1948319"/>
                </a:cubicBezTo>
                <a:cubicBezTo>
                  <a:pt x="1298531" y="1943943"/>
                  <a:pt x="1320436" y="1943943"/>
                  <a:pt x="1320436" y="1926437"/>
                </a:cubicBezTo>
                <a:cubicBezTo>
                  <a:pt x="1311674" y="1908932"/>
                  <a:pt x="1298531" y="1943943"/>
                  <a:pt x="1285387" y="1926437"/>
                </a:cubicBezTo>
                <a:cubicBezTo>
                  <a:pt x="1294150" y="1922061"/>
                  <a:pt x="1285387" y="1913308"/>
                  <a:pt x="1285387" y="1904555"/>
                </a:cubicBezTo>
                <a:cubicBezTo>
                  <a:pt x="1272244" y="1917685"/>
                  <a:pt x="1259101" y="1904555"/>
                  <a:pt x="1245958" y="1913308"/>
                </a:cubicBezTo>
                <a:cubicBezTo>
                  <a:pt x="1189003" y="1922061"/>
                  <a:pt x="1145192" y="1970201"/>
                  <a:pt x="1083856" y="1970201"/>
                </a:cubicBezTo>
                <a:cubicBezTo>
                  <a:pt x="1079475" y="1983330"/>
                  <a:pt x="1066331" y="1974577"/>
                  <a:pt x="1053188" y="1970201"/>
                </a:cubicBezTo>
                <a:cubicBezTo>
                  <a:pt x="1044426" y="1970201"/>
                  <a:pt x="1040045" y="1974577"/>
                  <a:pt x="1040045" y="1983330"/>
                </a:cubicBezTo>
                <a:cubicBezTo>
                  <a:pt x="1040045" y="1983330"/>
                  <a:pt x="1040045" y="1983330"/>
                  <a:pt x="1040045" y="1974577"/>
                </a:cubicBezTo>
                <a:cubicBezTo>
                  <a:pt x="1040045" y="1974577"/>
                  <a:pt x="1040045" y="1974577"/>
                  <a:pt x="1009377" y="1970201"/>
                </a:cubicBezTo>
                <a:cubicBezTo>
                  <a:pt x="1009377" y="1970201"/>
                  <a:pt x="1009377" y="1970201"/>
                  <a:pt x="1004996" y="1970201"/>
                </a:cubicBezTo>
                <a:cubicBezTo>
                  <a:pt x="991853" y="1965825"/>
                  <a:pt x="1000615" y="1970201"/>
                  <a:pt x="996234" y="1974577"/>
                </a:cubicBezTo>
                <a:cubicBezTo>
                  <a:pt x="987471" y="1983330"/>
                  <a:pt x="961184" y="1983330"/>
                  <a:pt x="965566" y="2000835"/>
                </a:cubicBezTo>
                <a:cubicBezTo>
                  <a:pt x="956804" y="1992083"/>
                  <a:pt x="983090" y="1978954"/>
                  <a:pt x="961184" y="1970201"/>
                </a:cubicBezTo>
                <a:cubicBezTo>
                  <a:pt x="952423" y="1970201"/>
                  <a:pt x="934898" y="1974577"/>
                  <a:pt x="930517" y="1978954"/>
                </a:cubicBezTo>
                <a:cubicBezTo>
                  <a:pt x="934898" y="1983330"/>
                  <a:pt x="934898" y="1983330"/>
                  <a:pt x="939279" y="1983330"/>
                </a:cubicBezTo>
                <a:cubicBezTo>
                  <a:pt x="939279" y="1983330"/>
                  <a:pt x="939279" y="1983330"/>
                  <a:pt x="939279" y="1987706"/>
                </a:cubicBezTo>
                <a:cubicBezTo>
                  <a:pt x="934898" y="1987706"/>
                  <a:pt x="921754" y="1987706"/>
                  <a:pt x="921754" y="1974577"/>
                </a:cubicBezTo>
                <a:cubicBezTo>
                  <a:pt x="864800" y="1970201"/>
                  <a:pt x="820989" y="1987706"/>
                  <a:pt x="772796" y="1970201"/>
                </a:cubicBezTo>
                <a:cubicBezTo>
                  <a:pt x="772796" y="1970201"/>
                  <a:pt x="772796" y="1970201"/>
                  <a:pt x="768415" y="1987706"/>
                </a:cubicBezTo>
                <a:cubicBezTo>
                  <a:pt x="768415" y="1987706"/>
                  <a:pt x="768415" y="1987706"/>
                  <a:pt x="746510" y="1978954"/>
                </a:cubicBezTo>
                <a:cubicBezTo>
                  <a:pt x="746510" y="1978954"/>
                  <a:pt x="746510" y="1978954"/>
                  <a:pt x="759653" y="1970201"/>
                </a:cubicBezTo>
                <a:cubicBezTo>
                  <a:pt x="733366" y="1961448"/>
                  <a:pt x="707080" y="1974577"/>
                  <a:pt x="685174" y="1957072"/>
                </a:cubicBezTo>
                <a:cubicBezTo>
                  <a:pt x="636982" y="1952696"/>
                  <a:pt x="580027" y="1935190"/>
                  <a:pt x="540597" y="1908932"/>
                </a:cubicBezTo>
                <a:cubicBezTo>
                  <a:pt x="527454" y="1908932"/>
                  <a:pt x="531835" y="1891426"/>
                  <a:pt x="523073" y="1891426"/>
                </a:cubicBezTo>
                <a:cubicBezTo>
                  <a:pt x="523073" y="1891426"/>
                  <a:pt x="523073" y="1891426"/>
                  <a:pt x="523073" y="1900179"/>
                </a:cubicBezTo>
                <a:cubicBezTo>
                  <a:pt x="474880" y="1865168"/>
                  <a:pt x="378496" y="1869544"/>
                  <a:pt x="391639" y="1795146"/>
                </a:cubicBezTo>
                <a:cubicBezTo>
                  <a:pt x="391639" y="1795146"/>
                  <a:pt x="391639" y="1795146"/>
                  <a:pt x="409163" y="1782017"/>
                </a:cubicBezTo>
                <a:cubicBezTo>
                  <a:pt x="391639" y="1773264"/>
                  <a:pt x="382877" y="1751382"/>
                  <a:pt x="365352" y="1733877"/>
                </a:cubicBezTo>
                <a:cubicBezTo>
                  <a:pt x="365352" y="1733877"/>
                  <a:pt x="365352" y="1733877"/>
                  <a:pt x="365352" y="1738253"/>
                </a:cubicBezTo>
                <a:cubicBezTo>
                  <a:pt x="347828" y="1733877"/>
                  <a:pt x="352209" y="1707619"/>
                  <a:pt x="330303" y="1711995"/>
                </a:cubicBezTo>
                <a:cubicBezTo>
                  <a:pt x="339066" y="1698866"/>
                  <a:pt x="321541" y="1685737"/>
                  <a:pt x="308397" y="1690113"/>
                </a:cubicBezTo>
                <a:cubicBezTo>
                  <a:pt x="277730" y="1650726"/>
                  <a:pt x="238300" y="1628844"/>
                  <a:pt x="220775" y="1585081"/>
                </a:cubicBezTo>
                <a:cubicBezTo>
                  <a:pt x="198870" y="1563199"/>
                  <a:pt x="176964" y="1528188"/>
                  <a:pt x="155059" y="1506306"/>
                </a:cubicBezTo>
                <a:cubicBezTo>
                  <a:pt x="124391" y="1440661"/>
                  <a:pt x="84961" y="1388144"/>
                  <a:pt x="76198" y="1313746"/>
                </a:cubicBezTo>
                <a:cubicBezTo>
                  <a:pt x="84961" y="1278735"/>
                  <a:pt x="45531" y="1239348"/>
                  <a:pt x="63055" y="1208713"/>
                </a:cubicBezTo>
                <a:cubicBezTo>
                  <a:pt x="54292" y="1182455"/>
                  <a:pt x="58674" y="1156197"/>
                  <a:pt x="41149" y="1125563"/>
                </a:cubicBezTo>
                <a:cubicBezTo>
                  <a:pt x="41149" y="1116810"/>
                  <a:pt x="58674" y="1103681"/>
                  <a:pt x="41149" y="1099304"/>
                </a:cubicBezTo>
                <a:cubicBezTo>
                  <a:pt x="41149" y="1099304"/>
                  <a:pt x="36768" y="1099304"/>
                  <a:pt x="41149" y="1103681"/>
                </a:cubicBezTo>
                <a:cubicBezTo>
                  <a:pt x="41149" y="1103681"/>
                  <a:pt x="41149" y="1103681"/>
                  <a:pt x="32387" y="1103681"/>
                </a:cubicBezTo>
                <a:cubicBezTo>
                  <a:pt x="49912" y="1094928"/>
                  <a:pt x="45531" y="1051165"/>
                  <a:pt x="58674" y="1033659"/>
                </a:cubicBezTo>
                <a:cubicBezTo>
                  <a:pt x="32387" y="968014"/>
                  <a:pt x="93723" y="924250"/>
                  <a:pt x="80579" y="862981"/>
                </a:cubicBezTo>
                <a:cubicBezTo>
                  <a:pt x="93723" y="836722"/>
                  <a:pt x="102485" y="801712"/>
                  <a:pt x="102485" y="766701"/>
                </a:cubicBezTo>
                <a:cubicBezTo>
                  <a:pt x="84961" y="784206"/>
                  <a:pt x="98104" y="836722"/>
                  <a:pt x="63055" y="819217"/>
                </a:cubicBezTo>
                <a:cubicBezTo>
                  <a:pt x="49912" y="810464"/>
                  <a:pt x="58674" y="801712"/>
                  <a:pt x="54292" y="792959"/>
                </a:cubicBezTo>
                <a:cubicBezTo>
                  <a:pt x="28006" y="823593"/>
                  <a:pt x="14863" y="867357"/>
                  <a:pt x="10481" y="906744"/>
                </a:cubicBezTo>
                <a:cubicBezTo>
                  <a:pt x="1720" y="893615"/>
                  <a:pt x="-2662" y="884863"/>
                  <a:pt x="1720" y="871733"/>
                </a:cubicBezTo>
                <a:cubicBezTo>
                  <a:pt x="1720" y="871733"/>
                  <a:pt x="1720" y="871733"/>
                  <a:pt x="6100" y="871733"/>
                </a:cubicBezTo>
                <a:cubicBezTo>
                  <a:pt x="14863" y="836722"/>
                  <a:pt x="36768" y="801712"/>
                  <a:pt x="41149" y="762324"/>
                </a:cubicBezTo>
                <a:cubicBezTo>
                  <a:pt x="41149" y="762324"/>
                  <a:pt x="41149" y="762324"/>
                  <a:pt x="58674" y="749195"/>
                </a:cubicBezTo>
                <a:cubicBezTo>
                  <a:pt x="58674" y="749195"/>
                  <a:pt x="58674" y="749195"/>
                  <a:pt x="67436" y="757948"/>
                </a:cubicBezTo>
                <a:cubicBezTo>
                  <a:pt x="93723" y="714184"/>
                  <a:pt x="120010" y="674797"/>
                  <a:pt x="124391" y="631034"/>
                </a:cubicBezTo>
                <a:cubicBezTo>
                  <a:pt x="128772" y="609152"/>
                  <a:pt x="80579" y="587270"/>
                  <a:pt x="111247" y="556636"/>
                </a:cubicBezTo>
                <a:cubicBezTo>
                  <a:pt x="115628" y="556636"/>
                  <a:pt x="102485" y="569765"/>
                  <a:pt x="115628" y="574141"/>
                </a:cubicBezTo>
                <a:cubicBezTo>
                  <a:pt x="124391" y="565388"/>
                  <a:pt x="124391" y="552259"/>
                  <a:pt x="120010" y="539130"/>
                </a:cubicBezTo>
                <a:cubicBezTo>
                  <a:pt x="137534" y="552259"/>
                  <a:pt x="124391" y="517248"/>
                  <a:pt x="141915" y="521625"/>
                </a:cubicBezTo>
                <a:cubicBezTo>
                  <a:pt x="150678" y="499743"/>
                  <a:pt x="155059" y="473485"/>
                  <a:pt x="150678" y="447226"/>
                </a:cubicBezTo>
                <a:cubicBezTo>
                  <a:pt x="137534" y="455979"/>
                  <a:pt x="146296" y="473485"/>
                  <a:pt x="128772" y="469108"/>
                </a:cubicBezTo>
                <a:cubicBezTo>
                  <a:pt x="124391" y="451603"/>
                  <a:pt x="150678" y="447226"/>
                  <a:pt x="163821" y="434097"/>
                </a:cubicBezTo>
                <a:cubicBezTo>
                  <a:pt x="176964" y="425344"/>
                  <a:pt x="176964" y="420968"/>
                  <a:pt x="168202" y="416592"/>
                </a:cubicBezTo>
                <a:cubicBezTo>
                  <a:pt x="190108" y="420968"/>
                  <a:pt x="185726" y="394710"/>
                  <a:pt x="190108" y="377204"/>
                </a:cubicBezTo>
                <a:cubicBezTo>
                  <a:pt x="233919" y="342193"/>
                  <a:pt x="282111" y="294053"/>
                  <a:pt x="321541" y="250290"/>
                </a:cubicBezTo>
                <a:cubicBezTo>
                  <a:pt x="317160" y="241537"/>
                  <a:pt x="304017" y="254666"/>
                  <a:pt x="308397" y="241537"/>
                </a:cubicBezTo>
                <a:cubicBezTo>
                  <a:pt x="317160" y="245913"/>
                  <a:pt x="334684" y="232784"/>
                  <a:pt x="339066" y="228408"/>
                </a:cubicBezTo>
                <a:cubicBezTo>
                  <a:pt x="336875" y="221844"/>
                  <a:pt x="331398" y="221844"/>
                  <a:pt x="325374" y="223485"/>
                </a:cubicBezTo>
                <a:lnTo>
                  <a:pt x="318973" y="225648"/>
                </a:lnTo>
                <a:lnTo>
                  <a:pt x="327223" y="213091"/>
                </a:lnTo>
                <a:cubicBezTo>
                  <a:pt x="340161" y="201603"/>
                  <a:pt x="359876" y="199962"/>
                  <a:pt x="369733" y="193397"/>
                </a:cubicBezTo>
                <a:cubicBezTo>
                  <a:pt x="369733" y="202150"/>
                  <a:pt x="369733" y="202150"/>
                  <a:pt x="378496" y="206526"/>
                </a:cubicBezTo>
                <a:cubicBezTo>
                  <a:pt x="391639" y="215279"/>
                  <a:pt x="387258" y="197774"/>
                  <a:pt x="391639" y="193397"/>
                </a:cubicBezTo>
                <a:cubicBezTo>
                  <a:pt x="448594" y="154010"/>
                  <a:pt x="518691" y="123376"/>
                  <a:pt x="575646" y="88365"/>
                </a:cubicBezTo>
                <a:cubicBezTo>
                  <a:pt x="632601" y="75235"/>
                  <a:pt x="667649" y="31472"/>
                  <a:pt x="720223" y="40224"/>
                </a:cubicBezTo>
                <a:cubicBezTo>
                  <a:pt x="737748" y="18343"/>
                  <a:pt x="772796" y="22719"/>
                  <a:pt x="799083" y="18343"/>
                </a:cubicBezTo>
                <a:cubicBezTo>
                  <a:pt x="851657" y="13966"/>
                  <a:pt x="899849" y="-7916"/>
                  <a:pt x="956804" y="13966"/>
                </a:cubicBezTo>
                <a:cubicBezTo>
                  <a:pt x="963375" y="6308"/>
                  <a:pt x="970221" y="2478"/>
                  <a:pt x="977272" y="906"/>
                </a:cubicBezTo>
                <a:cubicBezTo>
                  <a:pt x="982560" y="-274"/>
                  <a:pt x="987963" y="-184"/>
                  <a:pt x="993454" y="511"/>
                </a:cubicBezTo>
                <a:close/>
              </a:path>
            </a:pathLst>
          </a:custGeom>
          <a:gradFill>
            <a:gsLst>
              <a:gs pos="0">
                <a:schemeClr val="accent2"/>
              </a:gs>
              <a:gs pos="100000">
                <a:schemeClr val="accent1"/>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8100000">
            <a:off x="8457667" y="1153618"/>
            <a:ext cx="2284215" cy="2458337"/>
          </a:xfrm>
          <a:custGeom>
            <a:avLst/>
            <a:gdLst>
              <a:gd name="connsiteX0" fmla="*/ 98104 w 2043321"/>
              <a:gd name="connsiteY0" fmla="*/ 1817028 h 2199080"/>
              <a:gd name="connsiteX1" fmla="*/ 100733 w 2043321"/>
              <a:gd name="connsiteY1" fmla="*/ 1819654 h 2199080"/>
              <a:gd name="connsiteX2" fmla="*/ 100295 w 2043321"/>
              <a:gd name="connsiteY2" fmla="*/ 1820310 h 2199080"/>
              <a:gd name="connsiteX3" fmla="*/ 98104 w 2043321"/>
              <a:gd name="connsiteY3" fmla="*/ 1817028 h 2199080"/>
              <a:gd name="connsiteX4" fmla="*/ 318973 w 2043321"/>
              <a:gd name="connsiteY4" fmla="*/ 225648 h 2199080"/>
              <a:gd name="connsiteX5" fmla="*/ 317160 w 2043321"/>
              <a:gd name="connsiteY5" fmla="*/ 228408 h 2199080"/>
              <a:gd name="connsiteX6" fmla="*/ 316240 w 2043321"/>
              <a:gd name="connsiteY6" fmla="*/ 226569 h 2199080"/>
              <a:gd name="connsiteX7" fmla="*/ 316270 w 2043321"/>
              <a:gd name="connsiteY7" fmla="*/ 226562 h 2199080"/>
              <a:gd name="connsiteX8" fmla="*/ 308397 w 2043321"/>
              <a:gd name="connsiteY8" fmla="*/ 206526 h 2199080"/>
              <a:gd name="connsiteX9" fmla="*/ 312779 w 2043321"/>
              <a:gd name="connsiteY9" fmla="*/ 215279 h 2199080"/>
              <a:gd name="connsiteX10" fmla="*/ 312779 w 2043321"/>
              <a:gd name="connsiteY10" fmla="*/ 219655 h 2199080"/>
              <a:gd name="connsiteX11" fmla="*/ 313326 w 2043321"/>
              <a:gd name="connsiteY11" fmla="*/ 220749 h 2199080"/>
              <a:gd name="connsiteX12" fmla="*/ 316240 w 2043321"/>
              <a:gd name="connsiteY12" fmla="*/ 226569 h 2199080"/>
              <a:gd name="connsiteX13" fmla="*/ 308397 w 2043321"/>
              <a:gd name="connsiteY13" fmla="*/ 228408 h 2199080"/>
              <a:gd name="connsiteX14" fmla="*/ 242681 w 2043321"/>
              <a:gd name="connsiteY14" fmla="*/ 280924 h 2199080"/>
              <a:gd name="connsiteX15" fmla="*/ 203251 w 2043321"/>
              <a:gd name="connsiteY15" fmla="*/ 320312 h 2199080"/>
              <a:gd name="connsiteX16" fmla="*/ 137534 w 2043321"/>
              <a:gd name="connsiteY16" fmla="*/ 364075 h 2199080"/>
              <a:gd name="connsiteX17" fmla="*/ 176964 w 2043321"/>
              <a:gd name="connsiteY17" fmla="*/ 307182 h 2199080"/>
              <a:gd name="connsiteX18" fmla="*/ 141915 w 2043321"/>
              <a:gd name="connsiteY18" fmla="*/ 315935 h 2199080"/>
              <a:gd name="connsiteX19" fmla="*/ 111247 w 2043321"/>
              <a:gd name="connsiteY19" fmla="*/ 324688 h 2199080"/>
              <a:gd name="connsiteX20" fmla="*/ 128772 w 2043321"/>
              <a:gd name="connsiteY20" fmla="*/ 302806 h 2199080"/>
              <a:gd name="connsiteX21" fmla="*/ 137534 w 2043321"/>
              <a:gd name="connsiteY21" fmla="*/ 311559 h 2199080"/>
              <a:gd name="connsiteX22" fmla="*/ 159439 w 2043321"/>
              <a:gd name="connsiteY22" fmla="*/ 280924 h 2199080"/>
              <a:gd name="connsiteX23" fmla="*/ 163821 w 2043321"/>
              <a:gd name="connsiteY23" fmla="*/ 289677 h 2199080"/>
              <a:gd name="connsiteX24" fmla="*/ 194489 w 2043321"/>
              <a:gd name="connsiteY24" fmla="*/ 272172 h 2199080"/>
              <a:gd name="connsiteX25" fmla="*/ 198870 w 2043321"/>
              <a:gd name="connsiteY25" fmla="*/ 272172 h 2199080"/>
              <a:gd name="connsiteX26" fmla="*/ 185726 w 2043321"/>
              <a:gd name="connsiteY26" fmla="*/ 307182 h 2199080"/>
              <a:gd name="connsiteX27" fmla="*/ 212013 w 2043321"/>
              <a:gd name="connsiteY27" fmla="*/ 254666 h 2199080"/>
              <a:gd name="connsiteX28" fmla="*/ 255824 w 2043321"/>
              <a:gd name="connsiteY28" fmla="*/ 232784 h 2199080"/>
              <a:gd name="connsiteX29" fmla="*/ 255824 w 2043321"/>
              <a:gd name="connsiteY29" fmla="*/ 241537 h 2199080"/>
              <a:gd name="connsiteX30" fmla="*/ 260205 w 2043321"/>
              <a:gd name="connsiteY30" fmla="*/ 250290 h 2199080"/>
              <a:gd name="connsiteX31" fmla="*/ 299636 w 2043321"/>
              <a:gd name="connsiteY31" fmla="*/ 215279 h 2199080"/>
              <a:gd name="connsiteX32" fmla="*/ 308397 w 2043321"/>
              <a:gd name="connsiteY32" fmla="*/ 206526 h 2199080"/>
              <a:gd name="connsiteX33" fmla="*/ 993454 w 2043321"/>
              <a:gd name="connsiteY33" fmla="*/ 511 h 2199080"/>
              <a:gd name="connsiteX34" fmla="*/ 1044426 w 2043321"/>
              <a:gd name="connsiteY34" fmla="*/ 5213 h 2199080"/>
              <a:gd name="connsiteX35" fmla="*/ 1040045 w 2043321"/>
              <a:gd name="connsiteY35" fmla="*/ 22719 h 2199080"/>
              <a:gd name="connsiteX36" fmla="*/ 1066331 w 2043321"/>
              <a:gd name="connsiteY36" fmla="*/ 22719 h 2199080"/>
              <a:gd name="connsiteX37" fmla="*/ 1066331 w 2043321"/>
              <a:gd name="connsiteY37" fmla="*/ 18343 h 2199080"/>
              <a:gd name="connsiteX38" fmla="*/ 1088237 w 2043321"/>
              <a:gd name="connsiteY38" fmla="*/ 35848 h 2199080"/>
              <a:gd name="connsiteX39" fmla="*/ 1105762 w 2043321"/>
              <a:gd name="connsiteY39" fmla="*/ 31472 h 2199080"/>
              <a:gd name="connsiteX40" fmla="*/ 1180241 w 2043321"/>
              <a:gd name="connsiteY40" fmla="*/ 66483 h 2199080"/>
              <a:gd name="connsiteX41" fmla="*/ 1202146 w 2043321"/>
              <a:gd name="connsiteY41" fmla="*/ 75235 h 2199080"/>
              <a:gd name="connsiteX42" fmla="*/ 1210909 w 2043321"/>
              <a:gd name="connsiteY42" fmla="*/ 83988 h 2199080"/>
              <a:gd name="connsiteX43" fmla="*/ 1219671 w 2043321"/>
              <a:gd name="connsiteY43" fmla="*/ 66483 h 2199080"/>
              <a:gd name="connsiteX44" fmla="*/ 1259101 w 2043321"/>
              <a:gd name="connsiteY44" fmla="*/ 123376 h 2199080"/>
              <a:gd name="connsiteX45" fmla="*/ 1294150 w 2043321"/>
              <a:gd name="connsiteY45" fmla="*/ 118999 h 2199080"/>
              <a:gd name="connsiteX46" fmla="*/ 1250339 w 2043321"/>
              <a:gd name="connsiteY46" fmla="*/ 92741 h 2199080"/>
              <a:gd name="connsiteX47" fmla="*/ 1276625 w 2043321"/>
              <a:gd name="connsiteY47" fmla="*/ 92741 h 2199080"/>
              <a:gd name="connsiteX48" fmla="*/ 1342342 w 2043321"/>
              <a:gd name="connsiteY48" fmla="*/ 123376 h 2199080"/>
              <a:gd name="connsiteX49" fmla="*/ 1438727 w 2043321"/>
              <a:gd name="connsiteY49" fmla="*/ 171515 h 2199080"/>
              <a:gd name="connsiteX50" fmla="*/ 1565779 w 2043321"/>
              <a:gd name="connsiteY50" fmla="*/ 228408 h 2199080"/>
              <a:gd name="connsiteX51" fmla="*/ 1697213 w 2043321"/>
              <a:gd name="connsiteY51" fmla="*/ 311559 h 2199080"/>
              <a:gd name="connsiteX52" fmla="*/ 1732262 w 2043321"/>
              <a:gd name="connsiteY52" fmla="*/ 337817 h 2199080"/>
              <a:gd name="connsiteX53" fmla="*/ 1758549 w 2043321"/>
              <a:gd name="connsiteY53" fmla="*/ 359699 h 2199080"/>
              <a:gd name="connsiteX54" fmla="*/ 1758549 w 2043321"/>
              <a:gd name="connsiteY54" fmla="*/ 364075 h 2199080"/>
              <a:gd name="connsiteX55" fmla="*/ 1841790 w 2043321"/>
              <a:gd name="connsiteY55" fmla="*/ 460355 h 2199080"/>
              <a:gd name="connsiteX56" fmla="*/ 1929412 w 2043321"/>
              <a:gd name="connsiteY56" fmla="*/ 569765 h 2199080"/>
              <a:gd name="connsiteX57" fmla="*/ 1995129 w 2043321"/>
              <a:gd name="connsiteY57" fmla="*/ 718561 h 2199080"/>
              <a:gd name="connsiteX58" fmla="*/ 1999510 w 2043321"/>
              <a:gd name="connsiteY58" fmla="*/ 718561 h 2199080"/>
              <a:gd name="connsiteX59" fmla="*/ 2008273 w 2043321"/>
              <a:gd name="connsiteY59" fmla="*/ 784206 h 2199080"/>
              <a:gd name="connsiteX60" fmla="*/ 2025797 w 2043321"/>
              <a:gd name="connsiteY60" fmla="*/ 849852 h 2199080"/>
              <a:gd name="connsiteX61" fmla="*/ 2034559 w 2043321"/>
              <a:gd name="connsiteY61" fmla="*/ 954885 h 2199080"/>
              <a:gd name="connsiteX62" fmla="*/ 2043321 w 2043321"/>
              <a:gd name="connsiteY62" fmla="*/ 1020530 h 2199080"/>
              <a:gd name="connsiteX63" fmla="*/ 2043321 w 2043321"/>
              <a:gd name="connsiteY63" fmla="*/ 1064294 h 2199080"/>
              <a:gd name="connsiteX64" fmla="*/ 2030178 w 2043321"/>
              <a:gd name="connsiteY64" fmla="*/ 1160573 h 2199080"/>
              <a:gd name="connsiteX65" fmla="*/ 2025797 w 2043321"/>
              <a:gd name="connsiteY65" fmla="*/ 1234971 h 2199080"/>
              <a:gd name="connsiteX66" fmla="*/ 1995129 w 2043321"/>
              <a:gd name="connsiteY66" fmla="*/ 1353133 h 2199080"/>
              <a:gd name="connsiteX67" fmla="*/ 1990748 w 2043321"/>
              <a:gd name="connsiteY67" fmla="*/ 1370639 h 2199080"/>
              <a:gd name="connsiteX68" fmla="*/ 1960080 w 2043321"/>
              <a:gd name="connsiteY68" fmla="*/ 1440661 h 2199080"/>
              <a:gd name="connsiteX69" fmla="*/ 1920650 w 2043321"/>
              <a:gd name="connsiteY69" fmla="*/ 1497554 h 2199080"/>
              <a:gd name="connsiteX70" fmla="*/ 1872457 w 2043321"/>
              <a:gd name="connsiteY70" fmla="*/ 1611339 h 2199080"/>
              <a:gd name="connsiteX71" fmla="*/ 1854933 w 2043321"/>
              <a:gd name="connsiteY71" fmla="*/ 1606963 h 2199080"/>
              <a:gd name="connsiteX72" fmla="*/ 1824265 w 2043321"/>
              <a:gd name="connsiteY72" fmla="*/ 1685737 h 2199080"/>
              <a:gd name="connsiteX73" fmla="*/ 1745405 w 2043321"/>
              <a:gd name="connsiteY73" fmla="*/ 1777641 h 2199080"/>
              <a:gd name="connsiteX74" fmla="*/ 1478157 w 2043321"/>
              <a:gd name="connsiteY74" fmla="*/ 2000835 h 2199080"/>
              <a:gd name="connsiteX75" fmla="*/ 1443108 w 2043321"/>
              <a:gd name="connsiteY75" fmla="*/ 2031470 h 2199080"/>
              <a:gd name="connsiteX76" fmla="*/ 1368629 w 2043321"/>
              <a:gd name="connsiteY76" fmla="*/ 2075233 h 2199080"/>
              <a:gd name="connsiteX77" fmla="*/ 1342342 w 2043321"/>
              <a:gd name="connsiteY77" fmla="*/ 2075233 h 2199080"/>
              <a:gd name="connsiteX78" fmla="*/ 1346723 w 2043321"/>
              <a:gd name="connsiteY78" fmla="*/ 2083986 h 2199080"/>
              <a:gd name="connsiteX79" fmla="*/ 1267863 w 2043321"/>
              <a:gd name="connsiteY79" fmla="*/ 2123373 h 2199080"/>
              <a:gd name="connsiteX80" fmla="*/ 1259101 w 2043321"/>
              <a:gd name="connsiteY80" fmla="*/ 2114621 h 2199080"/>
              <a:gd name="connsiteX81" fmla="*/ 1272244 w 2043321"/>
              <a:gd name="connsiteY81" fmla="*/ 2101492 h 2199080"/>
              <a:gd name="connsiteX82" fmla="*/ 1232814 w 2043321"/>
              <a:gd name="connsiteY82" fmla="*/ 2114621 h 2199080"/>
              <a:gd name="connsiteX83" fmla="*/ 1232814 w 2043321"/>
              <a:gd name="connsiteY83" fmla="*/ 2123373 h 2199080"/>
              <a:gd name="connsiteX84" fmla="*/ 1197765 w 2043321"/>
              <a:gd name="connsiteY84" fmla="*/ 2136502 h 2199080"/>
              <a:gd name="connsiteX85" fmla="*/ 1224052 w 2043321"/>
              <a:gd name="connsiteY85" fmla="*/ 2118997 h 2199080"/>
              <a:gd name="connsiteX86" fmla="*/ 1171478 w 2043321"/>
              <a:gd name="connsiteY86" fmla="*/ 2123373 h 2199080"/>
              <a:gd name="connsiteX87" fmla="*/ 1149573 w 2043321"/>
              <a:gd name="connsiteY87" fmla="*/ 2140879 h 2199080"/>
              <a:gd name="connsiteX88" fmla="*/ 1079475 w 2043321"/>
              <a:gd name="connsiteY88" fmla="*/ 2162761 h 2199080"/>
              <a:gd name="connsiteX89" fmla="*/ 1083856 w 2043321"/>
              <a:gd name="connsiteY89" fmla="*/ 2162761 h 2199080"/>
              <a:gd name="connsiteX90" fmla="*/ 1031283 w 2043321"/>
              <a:gd name="connsiteY90" fmla="*/ 2189019 h 2199080"/>
              <a:gd name="connsiteX91" fmla="*/ 1022520 w 2043321"/>
              <a:gd name="connsiteY91" fmla="*/ 2193395 h 2199080"/>
              <a:gd name="connsiteX92" fmla="*/ 689555 w 2043321"/>
              <a:gd name="connsiteY92" fmla="*/ 2189019 h 2199080"/>
              <a:gd name="connsiteX93" fmla="*/ 693936 w 2043321"/>
              <a:gd name="connsiteY93" fmla="*/ 2189019 h 2199080"/>
              <a:gd name="connsiteX94" fmla="*/ 615076 w 2043321"/>
              <a:gd name="connsiteY94" fmla="*/ 2180266 h 2199080"/>
              <a:gd name="connsiteX95" fmla="*/ 562502 w 2043321"/>
              <a:gd name="connsiteY95" fmla="*/ 2154008 h 2199080"/>
              <a:gd name="connsiteX96" fmla="*/ 501167 w 2043321"/>
              <a:gd name="connsiteY96" fmla="*/ 2154008 h 2199080"/>
              <a:gd name="connsiteX97" fmla="*/ 444213 w 2043321"/>
              <a:gd name="connsiteY97" fmla="*/ 2123373 h 2199080"/>
              <a:gd name="connsiteX98" fmla="*/ 382877 w 2043321"/>
              <a:gd name="connsiteY98" fmla="*/ 2097115 h 2199080"/>
              <a:gd name="connsiteX99" fmla="*/ 374114 w 2043321"/>
              <a:gd name="connsiteY99" fmla="*/ 2079610 h 2199080"/>
              <a:gd name="connsiteX100" fmla="*/ 365352 w 2043321"/>
              <a:gd name="connsiteY100" fmla="*/ 2097115 h 2199080"/>
              <a:gd name="connsiteX101" fmla="*/ 356590 w 2043321"/>
              <a:gd name="connsiteY101" fmla="*/ 2079610 h 2199080"/>
              <a:gd name="connsiteX102" fmla="*/ 352209 w 2043321"/>
              <a:gd name="connsiteY102" fmla="*/ 2083986 h 2199080"/>
              <a:gd name="connsiteX103" fmla="*/ 273349 w 2043321"/>
              <a:gd name="connsiteY103" fmla="*/ 2031470 h 2199080"/>
              <a:gd name="connsiteX104" fmla="*/ 330303 w 2043321"/>
              <a:gd name="connsiteY104" fmla="*/ 2053352 h 2199080"/>
              <a:gd name="connsiteX105" fmla="*/ 339066 w 2043321"/>
              <a:gd name="connsiteY105" fmla="*/ 2070857 h 2199080"/>
              <a:gd name="connsiteX106" fmla="*/ 343447 w 2043321"/>
              <a:gd name="connsiteY106" fmla="*/ 2062104 h 2199080"/>
              <a:gd name="connsiteX107" fmla="*/ 365352 w 2043321"/>
              <a:gd name="connsiteY107" fmla="*/ 2075233 h 2199080"/>
              <a:gd name="connsiteX108" fmla="*/ 382877 w 2043321"/>
              <a:gd name="connsiteY108" fmla="*/ 2053352 h 2199080"/>
              <a:gd name="connsiteX109" fmla="*/ 282111 w 2043321"/>
              <a:gd name="connsiteY109" fmla="*/ 1970201 h 2199080"/>
              <a:gd name="connsiteX110" fmla="*/ 247062 w 2043321"/>
              <a:gd name="connsiteY110" fmla="*/ 1935190 h 2199080"/>
              <a:gd name="connsiteX111" fmla="*/ 212013 w 2043321"/>
              <a:gd name="connsiteY111" fmla="*/ 1926437 h 2199080"/>
              <a:gd name="connsiteX112" fmla="*/ 216394 w 2043321"/>
              <a:gd name="connsiteY112" fmla="*/ 1917685 h 2199080"/>
              <a:gd name="connsiteX113" fmla="*/ 172583 w 2043321"/>
              <a:gd name="connsiteY113" fmla="*/ 1882674 h 2199080"/>
              <a:gd name="connsiteX114" fmla="*/ 181345 w 2043321"/>
              <a:gd name="connsiteY114" fmla="*/ 1887050 h 2199080"/>
              <a:gd name="connsiteX115" fmla="*/ 185726 w 2043321"/>
              <a:gd name="connsiteY115" fmla="*/ 1882674 h 2199080"/>
              <a:gd name="connsiteX116" fmla="*/ 115628 w 2043321"/>
              <a:gd name="connsiteY116" fmla="*/ 1834533 h 2199080"/>
              <a:gd name="connsiteX117" fmla="*/ 120010 w 2043321"/>
              <a:gd name="connsiteY117" fmla="*/ 1830157 h 2199080"/>
              <a:gd name="connsiteX118" fmla="*/ 111247 w 2043321"/>
              <a:gd name="connsiteY118" fmla="*/ 1821404 h 2199080"/>
              <a:gd name="connsiteX119" fmla="*/ 106867 w 2043321"/>
              <a:gd name="connsiteY119" fmla="*/ 1825781 h 2199080"/>
              <a:gd name="connsiteX120" fmla="*/ 105771 w 2043321"/>
              <a:gd name="connsiteY120" fmla="*/ 1824686 h 2199080"/>
              <a:gd name="connsiteX121" fmla="*/ 100733 w 2043321"/>
              <a:gd name="connsiteY121" fmla="*/ 1819654 h 2199080"/>
              <a:gd name="connsiteX122" fmla="*/ 102485 w 2043321"/>
              <a:gd name="connsiteY122" fmla="*/ 1817028 h 2199080"/>
              <a:gd name="connsiteX123" fmla="*/ 102485 w 2043321"/>
              <a:gd name="connsiteY123" fmla="*/ 1790770 h 2199080"/>
              <a:gd name="connsiteX124" fmla="*/ 67436 w 2043321"/>
              <a:gd name="connsiteY124" fmla="*/ 1768888 h 2199080"/>
              <a:gd name="connsiteX125" fmla="*/ 58674 w 2043321"/>
              <a:gd name="connsiteY125" fmla="*/ 1773264 h 2199080"/>
              <a:gd name="connsiteX126" fmla="*/ 71817 w 2043321"/>
              <a:gd name="connsiteY126" fmla="*/ 1751382 h 2199080"/>
              <a:gd name="connsiteX127" fmla="*/ 150678 w 2043321"/>
              <a:gd name="connsiteY127" fmla="*/ 1808275 h 2199080"/>
              <a:gd name="connsiteX128" fmla="*/ 181345 w 2043321"/>
              <a:gd name="connsiteY128" fmla="*/ 1817028 h 2199080"/>
              <a:gd name="connsiteX129" fmla="*/ 190108 w 2043321"/>
              <a:gd name="connsiteY129" fmla="*/ 1825781 h 2199080"/>
              <a:gd name="connsiteX130" fmla="*/ 198870 w 2043321"/>
              <a:gd name="connsiteY130" fmla="*/ 1852039 h 2199080"/>
              <a:gd name="connsiteX131" fmla="*/ 229538 w 2043321"/>
              <a:gd name="connsiteY131" fmla="*/ 1865168 h 2199080"/>
              <a:gd name="connsiteX132" fmla="*/ 190108 w 2043321"/>
              <a:gd name="connsiteY132" fmla="*/ 1873921 h 2199080"/>
              <a:gd name="connsiteX133" fmla="*/ 251443 w 2043321"/>
              <a:gd name="connsiteY133" fmla="*/ 1939566 h 2199080"/>
              <a:gd name="connsiteX134" fmla="*/ 308397 w 2043321"/>
              <a:gd name="connsiteY134" fmla="*/ 1970201 h 2199080"/>
              <a:gd name="connsiteX135" fmla="*/ 417926 w 2043321"/>
              <a:gd name="connsiteY135" fmla="*/ 2040223 h 2199080"/>
              <a:gd name="connsiteX136" fmla="*/ 422307 w 2043321"/>
              <a:gd name="connsiteY136" fmla="*/ 2048975 h 2199080"/>
              <a:gd name="connsiteX137" fmla="*/ 483643 w 2043321"/>
              <a:gd name="connsiteY137" fmla="*/ 2062104 h 2199080"/>
              <a:gd name="connsiteX138" fmla="*/ 812226 w 2043321"/>
              <a:gd name="connsiteY138" fmla="*/ 2132126 h 2199080"/>
              <a:gd name="connsiteX139" fmla="*/ 829751 w 2043321"/>
              <a:gd name="connsiteY139" fmla="*/ 2127750 h 2199080"/>
              <a:gd name="connsiteX140" fmla="*/ 877943 w 2043321"/>
              <a:gd name="connsiteY140" fmla="*/ 2127750 h 2199080"/>
              <a:gd name="connsiteX141" fmla="*/ 899849 w 2043321"/>
              <a:gd name="connsiteY141" fmla="*/ 2105868 h 2199080"/>
              <a:gd name="connsiteX142" fmla="*/ 930517 w 2043321"/>
              <a:gd name="connsiteY142" fmla="*/ 2123373 h 2199080"/>
              <a:gd name="connsiteX143" fmla="*/ 921754 w 2043321"/>
              <a:gd name="connsiteY143" fmla="*/ 2097115 h 2199080"/>
              <a:gd name="connsiteX144" fmla="*/ 939279 w 2043321"/>
              <a:gd name="connsiteY144" fmla="*/ 2114621 h 2199080"/>
              <a:gd name="connsiteX145" fmla="*/ 1000615 w 2043321"/>
              <a:gd name="connsiteY145" fmla="*/ 2097115 h 2199080"/>
              <a:gd name="connsiteX146" fmla="*/ 1000615 w 2043321"/>
              <a:gd name="connsiteY146" fmla="*/ 2088363 h 2199080"/>
              <a:gd name="connsiteX147" fmla="*/ 1035664 w 2043321"/>
              <a:gd name="connsiteY147" fmla="*/ 2088363 h 2199080"/>
              <a:gd name="connsiteX148" fmla="*/ 1066331 w 2043321"/>
              <a:gd name="connsiteY148" fmla="*/ 2066481 h 2199080"/>
              <a:gd name="connsiteX149" fmla="*/ 1092618 w 2043321"/>
              <a:gd name="connsiteY149" fmla="*/ 2079610 h 2199080"/>
              <a:gd name="connsiteX150" fmla="*/ 1153954 w 2043321"/>
              <a:gd name="connsiteY150" fmla="*/ 2066481 h 2199080"/>
              <a:gd name="connsiteX151" fmla="*/ 1180241 w 2043321"/>
              <a:gd name="connsiteY151" fmla="*/ 2044599 h 2199080"/>
              <a:gd name="connsiteX152" fmla="*/ 1219671 w 2043321"/>
              <a:gd name="connsiteY152" fmla="*/ 2031470 h 2199080"/>
              <a:gd name="connsiteX153" fmla="*/ 1254720 w 2043321"/>
              <a:gd name="connsiteY153" fmla="*/ 2022717 h 2199080"/>
              <a:gd name="connsiteX154" fmla="*/ 1285387 w 2043321"/>
              <a:gd name="connsiteY154" fmla="*/ 1987706 h 2199080"/>
              <a:gd name="connsiteX155" fmla="*/ 1316055 w 2043321"/>
              <a:gd name="connsiteY155" fmla="*/ 1970201 h 2199080"/>
              <a:gd name="connsiteX156" fmla="*/ 1298531 w 2043321"/>
              <a:gd name="connsiteY156" fmla="*/ 1961448 h 2199080"/>
              <a:gd name="connsiteX157" fmla="*/ 1294150 w 2043321"/>
              <a:gd name="connsiteY157" fmla="*/ 1965825 h 2199080"/>
              <a:gd name="connsiteX158" fmla="*/ 1285387 w 2043321"/>
              <a:gd name="connsiteY158" fmla="*/ 1948319 h 2199080"/>
              <a:gd name="connsiteX159" fmla="*/ 1320436 w 2043321"/>
              <a:gd name="connsiteY159" fmla="*/ 1926437 h 2199080"/>
              <a:gd name="connsiteX160" fmla="*/ 1285387 w 2043321"/>
              <a:gd name="connsiteY160" fmla="*/ 1926437 h 2199080"/>
              <a:gd name="connsiteX161" fmla="*/ 1285387 w 2043321"/>
              <a:gd name="connsiteY161" fmla="*/ 1904555 h 2199080"/>
              <a:gd name="connsiteX162" fmla="*/ 1245958 w 2043321"/>
              <a:gd name="connsiteY162" fmla="*/ 1913308 h 2199080"/>
              <a:gd name="connsiteX163" fmla="*/ 1083856 w 2043321"/>
              <a:gd name="connsiteY163" fmla="*/ 1970201 h 2199080"/>
              <a:gd name="connsiteX164" fmla="*/ 1053188 w 2043321"/>
              <a:gd name="connsiteY164" fmla="*/ 1970201 h 2199080"/>
              <a:gd name="connsiteX165" fmla="*/ 1040045 w 2043321"/>
              <a:gd name="connsiteY165" fmla="*/ 1983330 h 2199080"/>
              <a:gd name="connsiteX166" fmla="*/ 1040045 w 2043321"/>
              <a:gd name="connsiteY166" fmla="*/ 1974577 h 2199080"/>
              <a:gd name="connsiteX167" fmla="*/ 1009377 w 2043321"/>
              <a:gd name="connsiteY167" fmla="*/ 1970201 h 2199080"/>
              <a:gd name="connsiteX168" fmla="*/ 1004996 w 2043321"/>
              <a:gd name="connsiteY168" fmla="*/ 1970201 h 2199080"/>
              <a:gd name="connsiteX169" fmla="*/ 996234 w 2043321"/>
              <a:gd name="connsiteY169" fmla="*/ 1974577 h 2199080"/>
              <a:gd name="connsiteX170" fmla="*/ 965566 w 2043321"/>
              <a:gd name="connsiteY170" fmla="*/ 2000835 h 2199080"/>
              <a:gd name="connsiteX171" fmla="*/ 961184 w 2043321"/>
              <a:gd name="connsiteY171" fmla="*/ 1970201 h 2199080"/>
              <a:gd name="connsiteX172" fmla="*/ 930517 w 2043321"/>
              <a:gd name="connsiteY172" fmla="*/ 1978954 h 2199080"/>
              <a:gd name="connsiteX173" fmla="*/ 939279 w 2043321"/>
              <a:gd name="connsiteY173" fmla="*/ 1983330 h 2199080"/>
              <a:gd name="connsiteX174" fmla="*/ 939279 w 2043321"/>
              <a:gd name="connsiteY174" fmla="*/ 1987706 h 2199080"/>
              <a:gd name="connsiteX175" fmla="*/ 921754 w 2043321"/>
              <a:gd name="connsiteY175" fmla="*/ 1974577 h 2199080"/>
              <a:gd name="connsiteX176" fmla="*/ 772796 w 2043321"/>
              <a:gd name="connsiteY176" fmla="*/ 1970201 h 2199080"/>
              <a:gd name="connsiteX177" fmla="*/ 768415 w 2043321"/>
              <a:gd name="connsiteY177" fmla="*/ 1987706 h 2199080"/>
              <a:gd name="connsiteX178" fmla="*/ 746510 w 2043321"/>
              <a:gd name="connsiteY178" fmla="*/ 1978954 h 2199080"/>
              <a:gd name="connsiteX179" fmla="*/ 759653 w 2043321"/>
              <a:gd name="connsiteY179" fmla="*/ 1970201 h 2199080"/>
              <a:gd name="connsiteX180" fmla="*/ 685174 w 2043321"/>
              <a:gd name="connsiteY180" fmla="*/ 1957072 h 2199080"/>
              <a:gd name="connsiteX181" fmla="*/ 540597 w 2043321"/>
              <a:gd name="connsiteY181" fmla="*/ 1908932 h 2199080"/>
              <a:gd name="connsiteX182" fmla="*/ 523073 w 2043321"/>
              <a:gd name="connsiteY182" fmla="*/ 1891426 h 2199080"/>
              <a:gd name="connsiteX183" fmla="*/ 523073 w 2043321"/>
              <a:gd name="connsiteY183" fmla="*/ 1900179 h 2199080"/>
              <a:gd name="connsiteX184" fmla="*/ 391639 w 2043321"/>
              <a:gd name="connsiteY184" fmla="*/ 1795146 h 2199080"/>
              <a:gd name="connsiteX185" fmla="*/ 409163 w 2043321"/>
              <a:gd name="connsiteY185" fmla="*/ 1782017 h 2199080"/>
              <a:gd name="connsiteX186" fmla="*/ 365352 w 2043321"/>
              <a:gd name="connsiteY186" fmla="*/ 1733877 h 2199080"/>
              <a:gd name="connsiteX187" fmla="*/ 365352 w 2043321"/>
              <a:gd name="connsiteY187" fmla="*/ 1738253 h 2199080"/>
              <a:gd name="connsiteX188" fmla="*/ 330303 w 2043321"/>
              <a:gd name="connsiteY188" fmla="*/ 1711995 h 2199080"/>
              <a:gd name="connsiteX189" fmla="*/ 308397 w 2043321"/>
              <a:gd name="connsiteY189" fmla="*/ 1690113 h 2199080"/>
              <a:gd name="connsiteX190" fmla="*/ 220775 w 2043321"/>
              <a:gd name="connsiteY190" fmla="*/ 1585081 h 2199080"/>
              <a:gd name="connsiteX191" fmla="*/ 155059 w 2043321"/>
              <a:gd name="connsiteY191" fmla="*/ 1506306 h 2199080"/>
              <a:gd name="connsiteX192" fmla="*/ 76198 w 2043321"/>
              <a:gd name="connsiteY192" fmla="*/ 1313746 h 2199080"/>
              <a:gd name="connsiteX193" fmla="*/ 63055 w 2043321"/>
              <a:gd name="connsiteY193" fmla="*/ 1208713 h 2199080"/>
              <a:gd name="connsiteX194" fmla="*/ 41149 w 2043321"/>
              <a:gd name="connsiteY194" fmla="*/ 1125563 h 2199080"/>
              <a:gd name="connsiteX195" fmla="*/ 41149 w 2043321"/>
              <a:gd name="connsiteY195" fmla="*/ 1099304 h 2199080"/>
              <a:gd name="connsiteX196" fmla="*/ 41149 w 2043321"/>
              <a:gd name="connsiteY196" fmla="*/ 1103681 h 2199080"/>
              <a:gd name="connsiteX197" fmla="*/ 32387 w 2043321"/>
              <a:gd name="connsiteY197" fmla="*/ 1103681 h 2199080"/>
              <a:gd name="connsiteX198" fmla="*/ 58674 w 2043321"/>
              <a:gd name="connsiteY198" fmla="*/ 1033659 h 2199080"/>
              <a:gd name="connsiteX199" fmla="*/ 80579 w 2043321"/>
              <a:gd name="connsiteY199" fmla="*/ 862981 h 2199080"/>
              <a:gd name="connsiteX200" fmla="*/ 102485 w 2043321"/>
              <a:gd name="connsiteY200" fmla="*/ 766701 h 2199080"/>
              <a:gd name="connsiteX201" fmla="*/ 63055 w 2043321"/>
              <a:gd name="connsiteY201" fmla="*/ 819217 h 2199080"/>
              <a:gd name="connsiteX202" fmla="*/ 54292 w 2043321"/>
              <a:gd name="connsiteY202" fmla="*/ 792959 h 2199080"/>
              <a:gd name="connsiteX203" fmla="*/ 10481 w 2043321"/>
              <a:gd name="connsiteY203" fmla="*/ 906744 h 2199080"/>
              <a:gd name="connsiteX204" fmla="*/ 1720 w 2043321"/>
              <a:gd name="connsiteY204" fmla="*/ 871733 h 2199080"/>
              <a:gd name="connsiteX205" fmla="*/ 6100 w 2043321"/>
              <a:gd name="connsiteY205" fmla="*/ 871733 h 2199080"/>
              <a:gd name="connsiteX206" fmla="*/ 41149 w 2043321"/>
              <a:gd name="connsiteY206" fmla="*/ 762324 h 2199080"/>
              <a:gd name="connsiteX207" fmla="*/ 58674 w 2043321"/>
              <a:gd name="connsiteY207" fmla="*/ 749195 h 2199080"/>
              <a:gd name="connsiteX208" fmla="*/ 67436 w 2043321"/>
              <a:gd name="connsiteY208" fmla="*/ 757948 h 2199080"/>
              <a:gd name="connsiteX209" fmla="*/ 124391 w 2043321"/>
              <a:gd name="connsiteY209" fmla="*/ 631034 h 2199080"/>
              <a:gd name="connsiteX210" fmla="*/ 111247 w 2043321"/>
              <a:gd name="connsiteY210" fmla="*/ 556636 h 2199080"/>
              <a:gd name="connsiteX211" fmla="*/ 115628 w 2043321"/>
              <a:gd name="connsiteY211" fmla="*/ 574141 h 2199080"/>
              <a:gd name="connsiteX212" fmla="*/ 120010 w 2043321"/>
              <a:gd name="connsiteY212" fmla="*/ 539130 h 2199080"/>
              <a:gd name="connsiteX213" fmla="*/ 141915 w 2043321"/>
              <a:gd name="connsiteY213" fmla="*/ 521625 h 2199080"/>
              <a:gd name="connsiteX214" fmla="*/ 150678 w 2043321"/>
              <a:gd name="connsiteY214" fmla="*/ 447226 h 2199080"/>
              <a:gd name="connsiteX215" fmla="*/ 128772 w 2043321"/>
              <a:gd name="connsiteY215" fmla="*/ 469108 h 2199080"/>
              <a:gd name="connsiteX216" fmla="*/ 163821 w 2043321"/>
              <a:gd name="connsiteY216" fmla="*/ 434097 h 2199080"/>
              <a:gd name="connsiteX217" fmla="*/ 168202 w 2043321"/>
              <a:gd name="connsiteY217" fmla="*/ 416592 h 2199080"/>
              <a:gd name="connsiteX218" fmla="*/ 190108 w 2043321"/>
              <a:gd name="connsiteY218" fmla="*/ 377204 h 2199080"/>
              <a:gd name="connsiteX219" fmla="*/ 321541 w 2043321"/>
              <a:gd name="connsiteY219" fmla="*/ 250290 h 2199080"/>
              <a:gd name="connsiteX220" fmla="*/ 308397 w 2043321"/>
              <a:gd name="connsiteY220" fmla="*/ 241537 h 2199080"/>
              <a:gd name="connsiteX221" fmla="*/ 339066 w 2043321"/>
              <a:gd name="connsiteY221" fmla="*/ 228408 h 2199080"/>
              <a:gd name="connsiteX222" fmla="*/ 325374 w 2043321"/>
              <a:gd name="connsiteY222" fmla="*/ 223485 h 2199080"/>
              <a:gd name="connsiteX223" fmla="*/ 318973 w 2043321"/>
              <a:gd name="connsiteY223" fmla="*/ 225648 h 2199080"/>
              <a:gd name="connsiteX224" fmla="*/ 327223 w 2043321"/>
              <a:gd name="connsiteY224" fmla="*/ 213091 h 2199080"/>
              <a:gd name="connsiteX225" fmla="*/ 369733 w 2043321"/>
              <a:gd name="connsiteY225" fmla="*/ 193397 h 2199080"/>
              <a:gd name="connsiteX226" fmla="*/ 378496 w 2043321"/>
              <a:gd name="connsiteY226" fmla="*/ 206526 h 2199080"/>
              <a:gd name="connsiteX227" fmla="*/ 391639 w 2043321"/>
              <a:gd name="connsiteY227" fmla="*/ 193397 h 2199080"/>
              <a:gd name="connsiteX228" fmla="*/ 575646 w 2043321"/>
              <a:gd name="connsiteY228" fmla="*/ 88365 h 2199080"/>
              <a:gd name="connsiteX229" fmla="*/ 720223 w 2043321"/>
              <a:gd name="connsiteY229" fmla="*/ 40224 h 2199080"/>
              <a:gd name="connsiteX230" fmla="*/ 799083 w 2043321"/>
              <a:gd name="connsiteY230" fmla="*/ 18343 h 2199080"/>
              <a:gd name="connsiteX231" fmla="*/ 956804 w 2043321"/>
              <a:gd name="connsiteY231" fmla="*/ 13966 h 2199080"/>
              <a:gd name="connsiteX232" fmla="*/ 977272 w 2043321"/>
              <a:gd name="connsiteY232" fmla="*/ 906 h 2199080"/>
              <a:gd name="connsiteX233" fmla="*/ 993454 w 2043321"/>
              <a:gd name="connsiteY233" fmla="*/ 511 h 21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2043321" h="2199080">
                <a:moveTo>
                  <a:pt x="98104" y="1817028"/>
                </a:moveTo>
                <a:lnTo>
                  <a:pt x="100733" y="1819654"/>
                </a:lnTo>
                <a:lnTo>
                  <a:pt x="100295" y="1820310"/>
                </a:lnTo>
                <a:cubicBezTo>
                  <a:pt x="99199" y="1820310"/>
                  <a:pt x="98104" y="1819217"/>
                  <a:pt x="98104" y="1817028"/>
                </a:cubicBezTo>
                <a:close/>
                <a:moveTo>
                  <a:pt x="318973" y="225648"/>
                </a:moveTo>
                <a:lnTo>
                  <a:pt x="317160" y="228408"/>
                </a:lnTo>
                <a:lnTo>
                  <a:pt x="316240" y="226569"/>
                </a:lnTo>
                <a:lnTo>
                  <a:pt x="316270" y="226562"/>
                </a:lnTo>
                <a:close/>
                <a:moveTo>
                  <a:pt x="308397" y="206526"/>
                </a:moveTo>
                <a:cubicBezTo>
                  <a:pt x="308397" y="206526"/>
                  <a:pt x="308397" y="206526"/>
                  <a:pt x="312779" y="215279"/>
                </a:cubicBezTo>
                <a:cubicBezTo>
                  <a:pt x="312779" y="215279"/>
                  <a:pt x="312779" y="215279"/>
                  <a:pt x="312779" y="219655"/>
                </a:cubicBezTo>
                <a:cubicBezTo>
                  <a:pt x="312779" y="219655"/>
                  <a:pt x="312779" y="219655"/>
                  <a:pt x="313326" y="220749"/>
                </a:cubicBezTo>
                <a:lnTo>
                  <a:pt x="316240" y="226569"/>
                </a:lnTo>
                <a:lnTo>
                  <a:pt x="308397" y="228408"/>
                </a:lnTo>
                <a:cubicBezTo>
                  <a:pt x="290873" y="250290"/>
                  <a:pt x="251443" y="245913"/>
                  <a:pt x="242681" y="280924"/>
                </a:cubicBezTo>
                <a:cubicBezTo>
                  <a:pt x="233919" y="289677"/>
                  <a:pt x="198870" y="298430"/>
                  <a:pt x="203251" y="320312"/>
                </a:cubicBezTo>
                <a:cubicBezTo>
                  <a:pt x="172583" y="311559"/>
                  <a:pt x="159439" y="355323"/>
                  <a:pt x="137534" y="364075"/>
                </a:cubicBezTo>
                <a:cubicBezTo>
                  <a:pt x="128772" y="333441"/>
                  <a:pt x="181345" y="342193"/>
                  <a:pt x="176964" y="307182"/>
                </a:cubicBezTo>
                <a:cubicBezTo>
                  <a:pt x="163821" y="311559"/>
                  <a:pt x="146296" y="294053"/>
                  <a:pt x="141915" y="315935"/>
                </a:cubicBezTo>
                <a:cubicBezTo>
                  <a:pt x="133153" y="324688"/>
                  <a:pt x="120010" y="333441"/>
                  <a:pt x="111247" y="324688"/>
                </a:cubicBezTo>
                <a:cubicBezTo>
                  <a:pt x="111247" y="324688"/>
                  <a:pt x="111247" y="324688"/>
                  <a:pt x="128772" y="302806"/>
                </a:cubicBezTo>
                <a:cubicBezTo>
                  <a:pt x="128772" y="302806"/>
                  <a:pt x="128772" y="302806"/>
                  <a:pt x="137534" y="311559"/>
                </a:cubicBezTo>
                <a:cubicBezTo>
                  <a:pt x="137534" y="311559"/>
                  <a:pt x="137534" y="311559"/>
                  <a:pt x="159439" y="280924"/>
                </a:cubicBezTo>
                <a:cubicBezTo>
                  <a:pt x="159439" y="280924"/>
                  <a:pt x="159439" y="280924"/>
                  <a:pt x="163821" y="289677"/>
                </a:cubicBezTo>
                <a:cubicBezTo>
                  <a:pt x="176964" y="285301"/>
                  <a:pt x="181345" y="267795"/>
                  <a:pt x="194489" y="272172"/>
                </a:cubicBezTo>
                <a:cubicBezTo>
                  <a:pt x="194489" y="272172"/>
                  <a:pt x="194489" y="272172"/>
                  <a:pt x="198870" y="272172"/>
                </a:cubicBezTo>
                <a:cubicBezTo>
                  <a:pt x="181345" y="285301"/>
                  <a:pt x="190108" y="289677"/>
                  <a:pt x="185726" y="307182"/>
                </a:cubicBezTo>
                <a:cubicBezTo>
                  <a:pt x="198870" y="298430"/>
                  <a:pt x="242681" y="276548"/>
                  <a:pt x="212013" y="254666"/>
                </a:cubicBezTo>
                <a:cubicBezTo>
                  <a:pt x="238300" y="259042"/>
                  <a:pt x="233919" y="237161"/>
                  <a:pt x="255824" y="232784"/>
                </a:cubicBezTo>
                <a:cubicBezTo>
                  <a:pt x="255824" y="237161"/>
                  <a:pt x="251443" y="237161"/>
                  <a:pt x="255824" y="241537"/>
                </a:cubicBezTo>
                <a:cubicBezTo>
                  <a:pt x="255824" y="241537"/>
                  <a:pt x="255824" y="241537"/>
                  <a:pt x="260205" y="250290"/>
                </a:cubicBezTo>
                <a:cubicBezTo>
                  <a:pt x="264586" y="232784"/>
                  <a:pt x="286492" y="215279"/>
                  <a:pt x="299636" y="215279"/>
                </a:cubicBezTo>
                <a:cubicBezTo>
                  <a:pt x="299636" y="215279"/>
                  <a:pt x="299636" y="215279"/>
                  <a:pt x="308397" y="206526"/>
                </a:cubicBezTo>
                <a:close/>
                <a:moveTo>
                  <a:pt x="993454" y="511"/>
                </a:moveTo>
                <a:cubicBezTo>
                  <a:pt x="1009925" y="2598"/>
                  <a:pt x="1027175" y="10137"/>
                  <a:pt x="1044426" y="5213"/>
                </a:cubicBezTo>
                <a:cubicBezTo>
                  <a:pt x="1044426" y="13966"/>
                  <a:pt x="1044426" y="18343"/>
                  <a:pt x="1040045" y="22719"/>
                </a:cubicBezTo>
                <a:cubicBezTo>
                  <a:pt x="1044426" y="27095"/>
                  <a:pt x="1061951" y="35848"/>
                  <a:pt x="1066331" y="22719"/>
                </a:cubicBezTo>
                <a:cubicBezTo>
                  <a:pt x="1066331" y="22719"/>
                  <a:pt x="1066331" y="22719"/>
                  <a:pt x="1066331" y="18343"/>
                </a:cubicBezTo>
                <a:cubicBezTo>
                  <a:pt x="1075094" y="22719"/>
                  <a:pt x="1070712" y="40224"/>
                  <a:pt x="1088237" y="35848"/>
                </a:cubicBezTo>
                <a:cubicBezTo>
                  <a:pt x="1092618" y="13966"/>
                  <a:pt x="1096999" y="40224"/>
                  <a:pt x="1105762" y="31472"/>
                </a:cubicBezTo>
                <a:cubicBezTo>
                  <a:pt x="1123286" y="53354"/>
                  <a:pt x="1153954" y="48977"/>
                  <a:pt x="1180241" y="66483"/>
                </a:cubicBezTo>
                <a:cubicBezTo>
                  <a:pt x="1197765" y="66483"/>
                  <a:pt x="1197765" y="62106"/>
                  <a:pt x="1202146" y="75235"/>
                </a:cubicBezTo>
                <a:cubicBezTo>
                  <a:pt x="1202146" y="75235"/>
                  <a:pt x="1202146" y="75235"/>
                  <a:pt x="1210909" y="83988"/>
                </a:cubicBezTo>
                <a:cubicBezTo>
                  <a:pt x="1210909" y="83988"/>
                  <a:pt x="1210909" y="83988"/>
                  <a:pt x="1219671" y="66483"/>
                </a:cubicBezTo>
                <a:cubicBezTo>
                  <a:pt x="1232814" y="79612"/>
                  <a:pt x="1228433" y="114623"/>
                  <a:pt x="1259101" y="123376"/>
                </a:cubicBezTo>
                <a:cubicBezTo>
                  <a:pt x="1259101" y="123376"/>
                  <a:pt x="1259101" y="123376"/>
                  <a:pt x="1294150" y="118999"/>
                </a:cubicBezTo>
                <a:cubicBezTo>
                  <a:pt x="1294150" y="105870"/>
                  <a:pt x="1263482" y="97117"/>
                  <a:pt x="1250339" y="92741"/>
                </a:cubicBezTo>
                <a:cubicBezTo>
                  <a:pt x="1245958" y="79612"/>
                  <a:pt x="1276625" y="114623"/>
                  <a:pt x="1276625" y="92741"/>
                </a:cubicBezTo>
                <a:cubicBezTo>
                  <a:pt x="1298531" y="101494"/>
                  <a:pt x="1329199" y="101494"/>
                  <a:pt x="1342342" y="123376"/>
                </a:cubicBezTo>
                <a:cubicBezTo>
                  <a:pt x="1373010" y="136505"/>
                  <a:pt x="1403678" y="158386"/>
                  <a:pt x="1438727" y="171515"/>
                </a:cubicBezTo>
                <a:cubicBezTo>
                  <a:pt x="1473776" y="210903"/>
                  <a:pt x="1530730" y="184644"/>
                  <a:pt x="1565779" y="228408"/>
                </a:cubicBezTo>
                <a:cubicBezTo>
                  <a:pt x="1613971" y="250290"/>
                  <a:pt x="1653402" y="294053"/>
                  <a:pt x="1697213" y="311559"/>
                </a:cubicBezTo>
                <a:cubicBezTo>
                  <a:pt x="1710356" y="324688"/>
                  <a:pt x="1719118" y="337817"/>
                  <a:pt x="1732262" y="337817"/>
                </a:cubicBezTo>
                <a:cubicBezTo>
                  <a:pt x="1732262" y="355323"/>
                  <a:pt x="1749786" y="350946"/>
                  <a:pt x="1758549" y="359699"/>
                </a:cubicBezTo>
                <a:cubicBezTo>
                  <a:pt x="1758549" y="359699"/>
                  <a:pt x="1758549" y="359699"/>
                  <a:pt x="1758549" y="364075"/>
                </a:cubicBezTo>
                <a:cubicBezTo>
                  <a:pt x="1793597" y="394710"/>
                  <a:pt x="1824265" y="420968"/>
                  <a:pt x="1841790" y="460355"/>
                </a:cubicBezTo>
                <a:cubicBezTo>
                  <a:pt x="1872457" y="473485"/>
                  <a:pt x="1898744" y="530377"/>
                  <a:pt x="1929412" y="569765"/>
                </a:cubicBezTo>
                <a:cubicBezTo>
                  <a:pt x="1946937" y="617905"/>
                  <a:pt x="1981986" y="670421"/>
                  <a:pt x="1995129" y="718561"/>
                </a:cubicBezTo>
                <a:cubicBezTo>
                  <a:pt x="1995129" y="718561"/>
                  <a:pt x="1995129" y="718561"/>
                  <a:pt x="1999510" y="718561"/>
                </a:cubicBezTo>
                <a:cubicBezTo>
                  <a:pt x="1995129" y="749195"/>
                  <a:pt x="2017034" y="762324"/>
                  <a:pt x="2008273" y="784206"/>
                </a:cubicBezTo>
                <a:cubicBezTo>
                  <a:pt x="2025797" y="801712"/>
                  <a:pt x="2017034" y="827970"/>
                  <a:pt x="2025797" y="849852"/>
                </a:cubicBezTo>
                <a:cubicBezTo>
                  <a:pt x="2025797" y="884863"/>
                  <a:pt x="2030178" y="919874"/>
                  <a:pt x="2034559" y="954885"/>
                </a:cubicBezTo>
                <a:cubicBezTo>
                  <a:pt x="2056465" y="976766"/>
                  <a:pt x="2025797" y="998648"/>
                  <a:pt x="2043321" y="1020530"/>
                </a:cubicBezTo>
                <a:cubicBezTo>
                  <a:pt x="2038940" y="1038036"/>
                  <a:pt x="2043321" y="1046788"/>
                  <a:pt x="2043321" y="1064294"/>
                </a:cubicBezTo>
                <a:cubicBezTo>
                  <a:pt x="2043321" y="1064294"/>
                  <a:pt x="2043321" y="1064294"/>
                  <a:pt x="2030178" y="1160573"/>
                </a:cubicBezTo>
                <a:cubicBezTo>
                  <a:pt x="2038940" y="1186832"/>
                  <a:pt x="2030178" y="1208713"/>
                  <a:pt x="2025797" y="1234971"/>
                </a:cubicBezTo>
                <a:cubicBezTo>
                  <a:pt x="2021416" y="1278735"/>
                  <a:pt x="1995129" y="1309370"/>
                  <a:pt x="1995129" y="1353133"/>
                </a:cubicBezTo>
                <a:cubicBezTo>
                  <a:pt x="1986367" y="1348757"/>
                  <a:pt x="1995129" y="1366263"/>
                  <a:pt x="1990748" y="1370639"/>
                </a:cubicBezTo>
                <a:cubicBezTo>
                  <a:pt x="1964461" y="1383768"/>
                  <a:pt x="1968842" y="1418779"/>
                  <a:pt x="1960080" y="1440661"/>
                </a:cubicBezTo>
                <a:cubicBezTo>
                  <a:pt x="1942556" y="1458166"/>
                  <a:pt x="1942556" y="1493177"/>
                  <a:pt x="1920650" y="1497554"/>
                </a:cubicBezTo>
                <a:cubicBezTo>
                  <a:pt x="1907507" y="1541317"/>
                  <a:pt x="1881220" y="1567575"/>
                  <a:pt x="1872457" y="1611339"/>
                </a:cubicBezTo>
                <a:cubicBezTo>
                  <a:pt x="1863695" y="1611339"/>
                  <a:pt x="1859314" y="1606963"/>
                  <a:pt x="1854933" y="1606963"/>
                </a:cubicBezTo>
                <a:cubicBezTo>
                  <a:pt x="1859314" y="1646350"/>
                  <a:pt x="1802360" y="1646350"/>
                  <a:pt x="1824265" y="1685737"/>
                </a:cubicBezTo>
                <a:cubicBezTo>
                  <a:pt x="1793597" y="1711995"/>
                  <a:pt x="1767310" y="1738253"/>
                  <a:pt x="1745405" y="1777641"/>
                </a:cubicBezTo>
                <a:cubicBezTo>
                  <a:pt x="1662164" y="1856415"/>
                  <a:pt x="1578922" y="1935190"/>
                  <a:pt x="1478157" y="2000835"/>
                </a:cubicBezTo>
                <a:cubicBezTo>
                  <a:pt x="1460633" y="1992083"/>
                  <a:pt x="1456251" y="2022717"/>
                  <a:pt x="1443108" y="2031470"/>
                </a:cubicBezTo>
                <a:cubicBezTo>
                  <a:pt x="1421202" y="2044599"/>
                  <a:pt x="1390534" y="2053352"/>
                  <a:pt x="1368629" y="2075233"/>
                </a:cubicBezTo>
                <a:cubicBezTo>
                  <a:pt x="1359867" y="2079610"/>
                  <a:pt x="1355486" y="2070857"/>
                  <a:pt x="1342342" y="2075233"/>
                </a:cubicBezTo>
                <a:cubicBezTo>
                  <a:pt x="1346723" y="2079610"/>
                  <a:pt x="1346723" y="2079610"/>
                  <a:pt x="1346723" y="2083986"/>
                </a:cubicBezTo>
                <a:cubicBezTo>
                  <a:pt x="1311674" y="2097115"/>
                  <a:pt x="1302912" y="2110244"/>
                  <a:pt x="1267863" y="2123373"/>
                </a:cubicBezTo>
                <a:cubicBezTo>
                  <a:pt x="1267863" y="2123373"/>
                  <a:pt x="1267863" y="2123373"/>
                  <a:pt x="1259101" y="2114621"/>
                </a:cubicBezTo>
                <a:cubicBezTo>
                  <a:pt x="1263482" y="2110244"/>
                  <a:pt x="1272244" y="2105868"/>
                  <a:pt x="1272244" y="2101492"/>
                </a:cubicBezTo>
                <a:cubicBezTo>
                  <a:pt x="1254720" y="2083986"/>
                  <a:pt x="1245958" y="2114621"/>
                  <a:pt x="1232814" y="2114621"/>
                </a:cubicBezTo>
                <a:cubicBezTo>
                  <a:pt x="1232814" y="2114621"/>
                  <a:pt x="1232814" y="2114621"/>
                  <a:pt x="1232814" y="2123373"/>
                </a:cubicBezTo>
                <a:cubicBezTo>
                  <a:pt x="1232814" y="2123373"/>
                  <a:pt x="1232814" y="2123373"/>
                  <a:pt x="1197765" y="2136502"/>
                </a:cubicBezTo>
                <a:cubicBezTo>
                  <a:pt x="1197765" y="2136502"/>
                  <a:pt x="1197765" y="2136502"/>
                  <a:pt x="1224052" y="2118997"/>
                </a:cubicBezTo>
                <a:cubicBezTo>
                  <a:pt x="1206528" y="2105868"/>
                  <a:pt x="1189003" y="2127750"/>
                  <a:pt x="1171478" y="2123373"/>
                </a:cubicBezTo>
                <a:cubicBezTo>
                  <a:pt x="1167097" y="2132126"/>
                  <a:pt x="1149573" y="2132126"/>
                  <a:pt x="1149573" y="2140879"/>
                </a:cubicBezTo>
                <a:cubicBezTo>
                  <a:pt x="1123286" y="2140879"/>
                  <a:pt x="1101381" y="2140879"/>
                  <a:pt x="1079475" y="2162761"/>
                </a:cubicBezTo>
                <a:cubicBezTo>
                  <a:pt x="1079475" y="2162761"/>
                  <a:pt x="1079475" y="2162761"/>
                  <a:pt x="1083856" y="2162761"/>
                </a:cubicBezTo>
                <a:cubicBezTo>
                  <a:pt x="1066331" y="2171513"/>
                  <a:pt x="1057569" y="2202148"/>
                  <a:pt x="1031283" y="2189019"/>
                </a:cubicBezTo>
                <a:cubicBezTo>
                  <a:pt x="1031283" y="2189019"/>
                  <a:pt x="1031283" y="2189019"/>
                  <a:pt x="1022520" y="2193395"/>
                </a:cubicBezTo>
                <a:cubicBezTo>
                  <a:pt x="908611" y="2206524"/>
                  <a:pt x="794702" y="2193395"/>
                  <a:pt x="689555" y="2189019"/>
                </a:cubicBezTo>
                <a:cubicBezTo>
                  <a:pt x="689555" y="2189019"/>
                  <a:pt x="689555" y="2189019"/>
                  <a:pt x="693936" y="2189019"/>
                </a:cubicBezTo>
                <a:cubicBezTo>
                  <a:pt x="663268" y="2189019"/>
                  <a:pt x="645744" y="2167137"/>
                  <a:pt x="615076" y="2180266"/>
                </a:cubicBezTo>
                <a:cubicBezTo>
                  <a:pt x="601933" y="2162761"/>
                  <a:pt x="566884" y="2184642"/>
                  <a:pt x="562502" y="2154008"/>
                </a:cubicBezTo>
                <a:cubicBezTo>
                  <a:pt x="544978" y="2167137"/>
                  <a:pt x="523073" y="2145255"/>
                  <a:pt x="501167" y="2154008"/>
                </a:cubicBezTo>
                <a:cubicBezTo>
                  <a:pt x="479261" y="2140879"/>
                  <a:pt x="461737" y="2132126"/>
                  <a:pt x="444213" y="2123373"/>
                </a:cubicBezTo>
                <a:cubicBezTo>
                  <a:pt x="426688" y="2123373"/>
                  <a:pt x="400401" y="2110244"/>
                  <a:pt x="382877" y="2097115"/>
                </a:cubicBezTo>
                <a:cubicBezTo>
                  <a:pt x="369733" y="2092739"/>
                  <a:pt x="391639" y="2079610"/>
                  <a:pt x="374114" y="2079610"/>
                </a:cubicBezTo>
                <a:cubicBezTo>
                  <a:pt x="374114" y="2079610"/>
                  <a:pt x="374114" y="2079610"/>
                  <a:pt x="365352" y="2097115"/>
                </a:cubicBezTo>
                <a:cubicBezTo>
                  <a:pt x="365352" y="2097115"/>
                  <a:pt x="365352" y="2097115"/>
                  <a:pt x="356590" y="2079610"/>
                </a:cubicBezTo>
                <a:cubicBezTo>
                  <a:pt x="356590" y="2079610"/>
                  <a:pt x="356590" y="2079610"/>
                  <a:pt x="352209" y="2083986"/>
                </a:cubicBezTo>
                <a:cubicBezTo>
                  <a:pt x="321541" y="2079610"/>
                  <a:pt x="286492" y="2053352"/>
                  <a:pt x="273349" y="2031470"/>
                </a:cubicBezTo>
                <a:cubicBezTo>
                  <a:pt x="290873" y="2018341"/>
                  <a:pt x="312779" y="2062104"/>
                  <a:pt x="330303" y="2053352"/>
                </a:cubicBezTo>
                <a:cubicBezTo>
                  <a:pt x="334684" y="2057728"/>
                  <a:pt x="330303" y="2070857"/>
                  <a:pt x="339066" y="2070857"/>
                </a:cubicBezTo>
                <a:cubicBezTo>
                  <a:pt x="339066" y="2070857"/>
                  <a:pt x="339066" y="2070857"/>
                  <a:pt x="343447" y="2062104"/>
                </a:cubicBezTo>
                <a:cubicBezTo>
                  <a:pt x="343447" y="2062104"/>
                  <a:pt x="343447" y="2062104"/>
                  <a:pt x="365352" y="2075233"/>
                </a:cubicBezTo>
                <a:cubicBezTo>
                  <a:pt x="365352" y="2044599"/>
                  <a:pt x="400401" y="2088363"/>
                  <a:pt x="382877" y="2053352"/>
                </a:cubicBezTo>
                <a:cubicBezTo>
                  <a:pt x="352209" y="2013965"/>
                  <a:pt x="295254" y="2018341"/>
                  <a:pt x="282111" y="1970201"/>
                </a:cubicBezTo>
                <a:cubicBezTo>
                  <a:pt x="264586" y="1961448"/>
                  <a:pt x="255824" y="1952696"/>
                  <a:pt x="247062" y="1935190"/>
                </a:cubicBezTo>
                <a:cubicBezTo>
                  <a:pt x="242681" y="1943943"/>
                  <a:pt x="216394" y="1948319"/>
                  <a:pt x="212013" y="1926437"/>
                </a:cubicBezTo>
                <a:cubicBezTo>
                  <a:pt x="212013" y="1926437"/>
                  <a:pt x="212013" y="1926437"/>
                  <a:pt x="216394" y="1917685"/>
                </a:cubicBezTo>
                <a:cubicBezTo>
                  <a:pt x="207632" y="1900179"/>
                  <a:pt x="172583" y="1908932"/>
                  <a:pt x="172583" y="1882674"/>
                </a:cubicBezTo>
                <a:cubicBezTo>
                  <a:pt x="176964" y="1891426"/>
                  <a:pt x="176964" y="1887050"/>
                  <a:pt x="181345" y="1887050"/>
                </a:cubicBezTo>
                <a:cubicBezTo>
                  <a:pt x="181345" y="1887050"/>
                  <a:pt x="181345" y="1887050"/>
                  <a:pt x="185726" y="1882674"/>
                </a:cubicBezTo>
                <a:cubicBezTo>
                  <a:pt x="163821" y="1852039"/>
                  <a:pt x="124391" y="1878297"/>
                  <a:pt x="115628" y="1834533"/>
                </a:cubicBezTo>
                <a:cubicBezTo>
                  <a:pt x="115628" y="1834533"/>
                  <a:pt x="115628" y="1834533"/>
                  <a:pt x="120010" y="1830157"/>
                </a:cubicBezTo>
                <a:cubicBezTo>
                  <a:pt x="120010" y="1830157"/>
                  <a:pt x="120010" y="1830157"/>
                  <a:pt x="111247" y="1821404"/>
                </a:cubicBezTo>
                <a:cubicBezTo>
                  <a:pt x="111247" y="1821404"/>
                  <a:pt x="111247" y="1821404"/>
                  <a:pt x="106867" y="1825781"/>
                </a:cubicBezTo>
                <a:cubicBezTo>
                  <a:pt x="106867" y="1825781"/>
                  <a:pt x="106867" y="1825781"/>
                  <a:pt x="105771" y="1824686"/>
                </a:cubicBezTo>
                <a:lnTo>
                  <a:pt x="100733" y="1819654"/>
                </a:lnTo>
                <a:lnTo>
                  <a:pt x="102485" y="1817028"/>
                </a:lnTo>
                <a:cubicBezTo>
                  <a:pt x="102485" y="1817028"/>
                  <a:pt x="102485" y="1817028"/>
                  <a:pt x="102485" y="1790770"/>
                </a:cubicBezTo>
                <a:cubicBezTo>
                  <a:pt x="84961" y="1803899"/>
                  <a:pt x="71817" y="1786393"/>
                  <a:pt x="67436" y="1768888"/>
                </a:cubicBezTo>
                <a:cubicBezTo>
                  <a:pt x="63055" y="1764511"/>
                  <a:pt x="63055" y="1790770"/>
                  <a:pt x="58674" y="1773264"/>
                </a:cubicBezTo>
                <a:cubicBezTo>
                  <a:pt x="58674" y="1764511"/>
                  <a:pt x="67436" y="1755759"/>
                  <a:pt x="71817" y="1751382"/>
                </a:cubicBezTo>
                <a:cubicBezTo>
                  <a:pt x="120010" y="1733877"/>
                  <a:pt x="120010" y="1803899"/>
                  <a:pt x="150678" y="1808275"/>
                </a:cubicBezTo>
                <a:cubicBezTo>
                  <a:pt x="155059" y="1825781"/>
                  <a:pt x="172583" y="1830157"/>
                  <a:pt x="181345" y="1817028"/>
                </a:cubicBezTo>
                <a:cubicBezTo>
                  <a:pt x="181345" y="1834533"/>
                  <a:pt x="190108" y="1817028"/>
                  <a:pt x="190108" y="1825781"/>
                </a:cubicBezTo>
                <a:cubicBezTo>
                  <a:pt x="185726" y="1834533"/>
                  <a:pt x="194489" y="1843286"/>
                  <a:pt x="198870" y="1852039"/>
                </a:cubicBezTo>
                <a:cubicBezTo>
                  <a:pt x="203251" y="1873921"/>
                  <a:pt x="225156" y="1843286"/>
                  <a:pt x="229538" y="1865168"/>
                </a:cubicBezTo>
                <a:cubicBezTo>
                  <a:pt x="225156" y="1904555"/>
                  <a:pt x="203251" y="1856415"/>
                  <a:pt x="190108" y="1873921"/>
                </a:cubicBezTo>
                <a:cubicBezTo>
                  <a:pt x="203251" y="1904555"/>
                  <a:pt x="251443" y="1908932"/>
                  <a:pt x="251443" y="1939566"/>
                </a:cubicBezTo>
                <a:cubicBezTo>
                  <a:pt x="286492" y="1935190"/>
                  <a:pt x="268967" y="1970201"/>
                  <a:pt x="308397" y="1970201"/>
                </a:cubicBezTo>
                <a:cubicBezTo>
                  <a:pt x="339066" y="1996459"/>
                  <a:pt x="391639" y="2013965"/>
                  <a:pt x="417926" y="2040223"/>
                </a:cubicBezTo>
                <a:cubicBezTo>
                  <a:pt x="417926" y="2040223"/>
                  <a:pt x="417926" y="2040223"/>
                  <a:pt x="422307" y="2048975"/>
                </a:cubicBezTo>
                <a:cubicBezTo>
                  <a:pt x="444213" y="2035846"/>
                  <a:pt x="466118" y="2053352"/>
                  <a:pt x="483643" y="2062104"/>
                </a:cubicBezTo>
                <a:cubicBezTo>
                  <a:pt x="588789" y="2097115"/>
                  <a:pt x="702699" y="2132126"/>
                  <a:pt x="812226" y="2132126"/>
                </a:cubicBezTo>
                <a:cubicBezTo>
                  <a:pt x="812226" y="2123373"/>
                  <a:pt x="825370" y="2123373"/>
                  <a:pt x="829751" y="2127750"/>
                </a:cubicBezTo>
                <a:cubicBezTo>
                  <a:pt x="842894" y="2145255"/>
                  <a:pt x="864800" y="2132126"/>
                  <a:pt x="877943" y="2127750"/>
                </a:cubicBezTo>
                <a:cubicBezTo>
                  <a:pt x="895468" y="2123373"/>
                  <a:pt x="877943" y="2110244"/>
                  <a:pt x="899849" y="2105868"/>
                </a:cubicBezTo>
                <a:cubicBezTo>
                  <a:pt x="917373" y="2105868"/>
                  <a:pt x="908611" y="2132126"/>
                  <a:pt x="930517" y="2123373"/>
                </a:cubicBezTo>
                <a:cubicBezTo>
                  <a:pt x="934898" y="2114621"/>
                  <a:pt x="934898" y="2097115"/>
                  <a:pt x="921754" y="2097115"/>
                </a:cubicBezTo>
                <a:cubicBezTo>
                  <a:pt x="934898" y="2097115"/>
                  <a:pt x="943660" y="2101492"/>
                  <a:pt x="939279" y="2114621"/>
                </a:cubicBezTo>
                <a:cubicBezTo>
                  <a:pt x="961184" y="2110244"/>
                  <a:pt x="978709" y="2092739"/>
                  <a:pt x="1000615" y="2097115"/>
                </a:cubicBezTo>
                <a:cubicBezTo>
                  <a:pt x="1000615" y="2097115"/>
                  <a:pt x="1000615" y="2097115"/>
                  <a:pt x="1000615" y="2088363"/>
                </a:cubicBezTo>
                <a:cubicBezTo>
                  <a:pt x="1013758" y="2079610"/>
                  <a:pt x="1026901" y="2114621"/>
                  <a:pt x="1035664" y="2088363"/>
                </a:cubicBezTo>
                <a:cubicBezTo>
                  <a:pt x="1048807" y="2105868"/>
                  <a:pt x="1053188" y="2070857"/>
                  <a:pt x="1066331" y="2066481"/>
                </a:cubicBezTo>
                <a:cubicBezTo>
                  <a:pt x="1066331" y="2079610"/>
                  <a:pt x="1079475" y="2079610"/>
                  <a:pt x="1092618" y="2079610"/>
                </a:cubicBezTo>
                <a:cubicBezTo>
                  <a:pt x="1114524" y="2079610"/>
                  <a:pt x="1127667" y="2053352"/>
                  <a:pt x="1153954" y="2066481"/>
                </a:cubicBezTo>
                <a:cubicBezTo>
                  <a:pt x="1162716" y="2053352"/>
                  <a:pt x="1162716" y="2044599"/>
                  <a:pt x="1180241" y="2044599"/>
                </a:cubicBezTo>
                <a:cubicBezTo>
                  <a:pt x="1197765" y="2048975"/>
                  <a:pt x="1210909" y="2053352"/>
                  <a:pt x="1219671" y="2031470"/>
                </a:cubicBezTo>
                <a:cubicBezTo>
                  <a:pt x="1232814" y="2040223"/>
                  <a:pt x="1232814" y="2013965"/>
                  <a:pt x="1254720" y="2022717"/>
                </a:cubicBezTo>
                <a:cubicBezTo>
                  <a:pt x="1250339" y="2005212"/>
                  <a:pt x="1276625" y="1996459"/>
                  <a:pt x="1285387" y="1987706"/>
                </a:cubicBezTo>
                <a:cubicBezTo>
                  <a:pt x="1294150" y="1987706"/>
                  <a:pt x="1311674" y="1983330"/>
                  <a:pt x="1316055" y="1970201"/>
                </a:cubicBezTo>
                <a:cubicBezTo>
                  <a:pt x="1316055" y="1965825"/>
                  <a:pt x="1307293" y="1957072"/>
                  <a:pt x="1298531" y="1961448"/>
                </a:cubicBezTo>
                <a:cubicBezTo>
                  <a:pt x="1298531" y="1961448"/>
                  <a:pt x="1298531" y="1961448"/>
                  <a:pt x="1294150" y="1965825"/>
                </a:cubicBezTo>
                <a:cubicBezTo>
                  <a:pt x="1289769" y="1961448"/>
                  <a:pt x="1285387" y="1957072"/>
                  <a:pt x="1285387" y="1948319"/>
                </a:cubicBezTo>
                <a:cubicBezTo>
                  <a:pt x="1298531" y="1943943"/>
                  <a:pt x="1320436" y="1943943"/>
                  <a:pt x="1320436" y="1926437"/>
                </a:cubicBezTo>
                <a:cubicBezTo>
                  <a:pt x="1311674" y="1908932"/>
                  <a:pt x="1298531" y="1943943"/>
                  <a:pt x="1285387" y="1926437"/>
                </a:cubicBezTo>
                <a:cubicBezTo>
                  <a:pt x="1294150" y="1922061"/>
                  <a:pt x="1285387" y="1913308"/>
                  <a:pt x="1285387" y="1904555"/>
                </a:cubicBezTo>
                <a:cubicBezTo>
                  <a:pt x="1272244" y="1917685"/>
                  <a:pt x="1259101" y="1904555"/>
                  <a:pt x="1245958" y="1913308"/>
                </a:cubicBezTo>
                <a:cubicBezTo>
                  <a:pt x="1189003" y="1922061"/>
                  <a:pt x="1145192" y="1970201"/>
                  <a:pt x="1083856" y="1970201"/>
                </a:cubicBezTo>
                <a:cubicBezTo>
                  <a:pt x="1079475" y="1983330"/>
                  <a:pt x="1066331" y="1974577"/>
                  <a:pt x="1053188" y="1970201"/>
                </a:cubicBezTo>
                <a:cubicBezTo>
                  <a:pt x="1044426" y="1970201"/>
                  <a:pt x="1040045" y="1974577"/>
                  <a:pt x="1040045" y="1983330"/>
                </a:cubicBezTo>
                <a:cubicBezTo>
                  <a:pt x="1040045" y="1983330"/>
                  <a:pt x="1040045" y="1983330"/>
                  <a:pt x="1040045" y="1974577"/>
                </a:cubicBezTo>
                <a:cubicBezTo>
                  <a:pt x="1040045" y="1974577"/>
                  <a:pt x="1040045" y="1974577"/>
                  <a:pt x="1009377" y="1970201"/>
                </a:cubicBezTo>
                <a:cubicBezTo>
                  <a:pt x="1009377" y="1970201"/>
                  <a:pt x="1009377" y="1970201"/>
                  <a:pt x="1004996" y="1970201"/>
                </a:cubicBezTo>
                <a:cubicBezTo>
                  <a:pt x="991853" y="1965825"/>
                  <a:pt x="1000615" y="1970201"/>
                  <a:pt x="996234" y="1974577"/>
                </a:cubicBezTo>
                <a:cubicBezTo>
                  <a:pt x="987471" y="1983330"/>
                  <a:pt x="961184" y="1983330"/>
                  <a:pt x="965566" y="2000835"/>
                </a:cubicBezTo>
                <a:cubicBezTo>
                  <a:pt x="956804" y="1992083"/>
                  <a:pt x="983090" y="1978954"/>
                  <a:pt x="961184" y="1970201"/>
                </a:cubicBezTo>
                <a:cubicBezTo>
                  <a:pt x="952423" y="1970201"/>
                  <a:pt x="934898" y="1974577"/>
                  <a:pt x="930517" y="1978954"/>
                </a:cubicBezTo>
                <a:cubicBezTo>
                  <a:pt x="934898" y="1983330"/>
                  <a:pt x="934898" y="1983330"/>
                  <a:pt x="939279" y="1983330"/>
                </a:cubicBezTo>
                <a:cubicBezTo>
                  <a:pt x="939279" y="1983330"/>
                  <a:pt x="939279" y="1983330"/>
                  <a:pt x="939279" y="1987706"/>
                </a:cubicBezTo>
                <a:cubicBezTo>
                  <a:pt x="934898" y="1987706"/>
                  <a:pt x="921754" y="1987706"/>
                  <a:pt x="921754" y="1974577"/>
                </a:cubicBezTo>
                <a:cubicBezTo>
                  <a:pt x="864800" y="1970201"/>
                  <a:pt x="820989" y="1987706"/>
                  <a:pt x="772796" y="1970201"/>
                </a:cubicBezTo>
                <a:cubicBezTo>
                  <a:pt x="772796" y="1970201"/>
                  <a:pt x="772796" y="1970201"/>
                  <a:pt x="768415" y="1987706"/>
                </a:cubicBezTo>
                <a:cubicBezTo>
                  <a:pt x="768415" y="1987706"/>
                  <a:pt x="768415" y="1987706"/>
                  <a:pt x="746510" y="1978954"/>
                </a:cubicBezTo>
                <a:cubicBezTo>
                  <a:pt x="746510" y="1978954"/>
                  <a:pt x="746510" y="1978954"/>
                  <a:pt x="759653" y="1970201"/>
                </a:cubicBezTo>
                <a:cubicBezTo>
                  <a:pt x="733366" y="1961448"/>
                  <a:pt x="707080" y="1974577"/>
                  <a:pt x="685174" y="1957072"/>
                </a:cubicBezTo>
                <a:cubicBezTo>
                  <a:pt x="636982" y="1952696"/>
                  <a:pt x="580027" y="1935190"/>
                  <a:pt x="540597" y="1908932"/>
                </a:cubicBezTo>
                <a:cubicBezTo>
                  <a:pt x="527454" y="1908932"/>
                  <a:pt x="531835" y="1891426"/>
                  <a:pt x="523073" y="1891426"/>
                </a:cubicBezTo>
                <a:cubicBezTo>
                  <a:pt x="523073" y="1891426"/>
                  <a:pt x="523073" y="1891426"/>
                  <a:pt x="523073" y="1900179"/>
                </a:cubicBezTo>
                <a:cubicBezTo>
                  <a:pt x="474880" y="1865168"/>
                  <a:pt x="378496" y="1869544"/>
                  <a:pt x="391639" y="1795146"/>
                </a:cubicBezTo>
                <a:cubicBezTo>
                  <a:pt x="391639" y="1795146"/>
                  <a:pt x="391639" y="1795146"/>
                  <a:pt x="409163" y="1782017"/>
                </a:cubicBezTo>
                <a:cubicBezTo>
                  <a:pt x="391639" y="1773264"/>
                  <a:pt x="382877" y="1751382"/>
                  <a:pt x="365352" y="1733877"/>
                </a:cubicBezTo>
                <a:cubicBezTo>
                  <a:pt x="365352" y="1733877"/>
                  <a:pt x="365352" y="1733877"/>
                  <a:pt x="365352" y="1738253"/>
                </a:cubicBezTo>
                <a:cubicBezTo>
                  <a:pt x="347828" y="1733877"/>
                  <a:pt x="352209" y="1707619"/>
                  <a:pt x="330303" y="1711995"/>
                </a:cubicBezTo>
                <a:cubicBezTo>
                  <a:pt x="339066" y="1698866"/>
                  <a:pt x="321541" y="1685737"/>
                  <a:pt x="308397" y="1690113"/>
                </a:cubicBezTo>
                <a:cubicBezTo>
                  <a:pt x="277730" y="1650726"/>
                  <a:pt x="238300" y="1628844"/>
                  <a:pt x="220775" y="1585081"/>
                </a:cubicBezTo>
                <a:cubicBezTo>
                  <a:pt x="198870" y="1563199"/>
                  <a:pt x="176964" y="1528188"/>
                  <a:pt x="155059" y="1506306"/>
                </a:cubicBezTo>
                <a:cubicBezTo>
                  <a:pt x="124391" y="1440661"/>
                  <a:pt x="84961" y="1388144"/>
                  <a:pt x="76198" y="1313746"/>
                </a:cubicBezTo>
                <a:cubicBezTo>
                  <a:pt x="84961" y="1278735"/>
                  <a:pt x="45531" y="1239348"/>
                  <a:pt x="63055" y="1208713"/>
                </a:cubicBezTo>
                <a:cubicBezTo>
                  <a:pt x="54292" y="1182455"/>
                  <a:pt x="58674" y="1156197"/>
                  <a:pt x="41149" y="1125563"/>
                </a:cubicBezTo>
                <a:cubicBezTo>
                  <a:pt x="41149" y="1116810"/>
                  <a:pt x="58674" y="1103681"/>
                  <a:pt x="41149" y="1099304"/>
                </a:cubicBezTo>
                <a:cubicBezTo>
                  <a:pt x="41149" y="1099304"/>
                  <a:pt x="36768" y="1099304"/>
                  <a:pt x="41149" y="1103681"/>
                </a:cubicBezTo>
                <a:cubicBezTo>
                  <a:pt x="41149" y="1103681"/>
                  <a:pt x="41149" y="1103681"/>
                  <a:pt x="32387" y="1103681"/>
                </a:cubicBezTo>
                <a:cubicBezTo>
                  <a:pt x="49912" y="1094928"/>
                  <a:pt x="45531" y="1051165"/>
                  <a:pt x="58674" y="1033659"/>
                </a:cubicBezTo>
                <a:cubicBezTo>
                  <a:pt x="32387" y="968014"/>
                  <a:pt x="93723" y="924250"/>
                  <a:pt x="80579" y="862981"/>
                </a:cubicBezTo>
                <a:cubicBezTo>
                  <a:pt x="93723" y="836722"/>
                  <a:pt x="102485" y="801712"/>
                  <a:pt x="102485" y="766701"/>
                </a:cubicBezTo>
                <a:cubicBezTo>
                  <a:pt x="84961" y="784206"/>
                  <a:pt x="98104" y="836722"/>
                  <a:pt x="63055" y="819217"/>
                </a:cubicBezTo>
                <a:cubicBezTo>
                  <a:pt x="49912" y="810464"/>
                  <a:pt x="58674" y="801712"/>
                  <a:pt x="54292" y="792959"/>
                </a:cubicBezTo>
                <a:cubicBezTo>
                  <a:pt x="28006" y="823593"/>
                  <a:pt x="14863" y="867357"/>
                  <a:pt x="10481" y="906744"/>
                </a:cubicBezTo>
                <a:cubicBezTo>
                  <a:pt x="1720" y="893615"/>
                  <a:pt x="-2662" y="884863"/>
                  <a:pt x="1720" y="871733"/>
                </a:cubicBezTo>
                <a:cubicBezTo>
                  <a:pt x="1720" y="871733"/>
                  <a:pt x="1720" y="871733"/>
                  <a:pt x="6100" y="871733"/>
                </a:cubicBezTo>
                <a:cubicBezTo>
                  <a:pt x="14863" y="836722"/>
                  <a:pt x="36768" y="801712"/>
                  <a:pt x="41149" y="762324"/>
                </a:cubicBezTo>
                <a:cubicBezTo>
                  <a:pt x="41149" y="762324"/>
                  <a:pt x="41149" y="762324"/>
                  <a:pt x="58674" y="749195"/>
                </a:cubicBezTo>
                <a:cubicBezTo>
                  <a:pt x="58674" y="749195"/>
                  <a:pt x="58674" y="749195"/>
                  <a:pt x="67436" y="757948"/>
                </a:cubicBezTo>
                <a:cubicBezTo>
                  <a:pt x="93723" y="714184"/>
                  <a:pt x="120010" y="674797"/>
                  <a:pt x="124391" y="631034"/>
                </a:cubicBezTo>
                <a:cubicBezTo>
                  <a:pt x="128772" y="609152"/>
                  <a:pt x="80579" y="587270"/>
                  <a:pt x="111247" y="556636"/>
                </a:cubicBezTo>
                <a:cubicBezTo>
                  <a:pt x="115628" y="556636"/>
                  <a:pt x="102485" y="569765"/>
                  <a:pt x="115628" y="574141"/>
                </a:cubicBezTo>
                <a:cubicBezTo>
                  <a:pt x="124391" y="565388"/>
                  <a:pt x="124391" y="552259"/>
                  <a:pt x="120010" y="539130"/>
                </a:cubicBezTo>
                <a:cubicBezTo>
                  <a:pt x="137534" y="552259"/>
                  <a:pt x="124391" y="517248"/>
                  <a:pt x="141915" y="521625"/>
                </a:cubicBezTo>
                <a:cubicBezTo>
                  <a:pt x="150678" y="499743"/>
                  <a:pt x="155059" y="473485"/>
                  <a:pt x="150678" y="447226"/>
                </a:cubicBezTo>
                <a:cubicBezTo>
                  <a:pt x="137534" y="455979"/>
                  <a:pt x="146296" y="473485"/>
                  <a:pt x="128772" y="469108"/>
                </a:cubicBezTo>
                <a:cubicBezTo>
                  <a:pt x="124391" y="451603"/>
                  <a:pt x="150678" y="447226"/>
                  <a:pt x="163821" y="434097"/>
                </a:cubicBezTo>
                <a:cubicBezTo>
                  <a:pt x="176964" y="425344"/>
                  <a:pt x="176964" y="420968"/>
                  <a:pt x="168202" y="416592"/>
                </a:cubicBezTo>
                <a:cubicBezTo>
                  <a:pt x="190108" y="420968"/>
                  <a:pt x="185726" y="394710"/>
                  <a:pt x="190108" y="377204"/>
                </a:cubicBezTo>
                <a:cubicBezTo>
                  <a:pt x="233919" y="342193"/>
                  <a:pt x="282111" y="294053"/>
                  <a:pt x="321541" y="250290"/>
                </a:cubicBezTo>
                <a:cubicBezTo>
                  <a:pt x="317160" y="241537"/>
                  <a:pt x="304017" y="254666"/>
                  <a:pt x="308397" y="241537"/>
                </a:cubicBezTo>
                <a:cubicBezTo>
                  <a:pt x="317160" y="245913"/>
                  <a:pt x="334684" y="232784"/>
                  <a:pt x="339066" y="228408"/>
                </a:cubicBezTo>
                <a:cubicBezTo>
                  <a:pt x="336875" y="221844"/>
                  <a:pt x="331398" y="221844"/>
                  <a:pt x="325374" y="223485"/>
                </a:cubicBezTo>
                <a:lnTo>
                  <a:pt x="318973" y="225648"/>
                </a:lnTo>
                <a:lnTo>
                  <a:pt x="327223" y="213091"/>
                </a:lnTo>
                <a:cubicBezTo>
                  <a:pt x="340161" y="201603"/>
                  <a:pt x="359876" y="199962"/>
                  <a:pt x="369733" y="193397"/>
                </a:cubicBezTo>
                <a:cubicBezTo>
                  <a:pt x="369733" y="202150"/>
                  <a:pt x="369733" y="202150"/>
                  <a:pt x="378496" y="206526"/>
                </a:cubicBezTo>
                <a:cubicBezTo>
                  <a:pt x="391639" y="215279"/>
                  <a:pt x="387258" y="197774"/>
                  <a:pt x="391639" y="193397"/>
                </a:cubicBezTo>
                <a:cubicBezTo>
                  <a:pt x="448594" y="154010"/>
                  <a:pt x="518691" y="123376"/>
                  <a:pt x="575646" y="88365"/>
                </a:cubicBezTo>
                <a:cubicBezTo>
                  <a:pt x="632601" y="75235"/>
                  <a:pt x="667649" y="31472"/>
                  <a:pt x="720223" y="40224"/>
                </a:cubicBezTo>
                <a:cubicBezTo>
                  <a:pt x="737748" y="18343"/>
                  <a:pt x="772796" y="22719"/>
                  <a:pt x="799083" y="18343"/>
                </a:cubicBezTo>
                <a:cubicBezTo>
                  <a:pt x="851657" y="13966"/>
                  <a:pt x="899849" y="-7916"/>
                  <a:pt x="956804" y="13966"/>
                </a:cubicBezTo>
                <a:cubicBezTo>
                  <a:pt x="963375" y="6308"/>
                  <a:pt x="970221" y="2478"/>
                  <a:pt x="977272" y="906"/>
                </a:cubicBezTo>
                <a:cubicBezTo>
                  <a:pt x="982560" y="-274"/>
                  <a:pt x="987963" y="-184"/>
                  <a:pt x="993454" y="511"/>
                </a:cubicBezTo>
                <a:close/>
              </a:path>
            </a:pathLst>
          </a:custGeom>
          <a:gradFill>
            <a:gsLst>
              <a:gs pos="0">
                <a:schemeClr val="accent2"/>
              </a:gs>
              <a:gs pos="100000">
                <a:schemeClr val="accent1"/>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8100000">
            <a:off x="1786874" y="1153618"/>
            <a:ext cx="2284215" cy="2458337"/>
          </a:xfrm>
          <a:custGeom>
            <a:avLst/>
            <a:gdLst>
              <a:gd name="connsiteX0" fmla="*/ 98104 w 2043321"/>
              <a:gd name="connsiteY0" fmla="*/ 1817028 h 2199080"/>
              <a:gd name="connsiteX1" fmla="*/ 100733 w 2043321"/>
              <a:gd name="connsiteY1" fmla="*/ 1819654 h 2199080"/>
              <a:gd name="connsiteX2" fmla="*/ 100295 w 2043321"/>
              <a:gd name="connsiteY2" fmla="*/ 1820310 h 2199080"/>
              <a:gd name="connsiteX3" fmla="*/ 98104 w 2043321"/>
              <a:gd name="connsiteY3" fmla="*/ 1817028 h 2199080"/>
              <a:gd name="connsiteX4" fmla="*/ 318973 w 2043321"/>
              <a:gd name="connsiteY4" fmla="*/ 225648 h 2199080"/>
              <a:gd name="connsiteX5" fmla="*/ 317160 w 2043321"/>
              <a:gd name="connsiteY5" fmla="*/ 228408 h 2199080"/>
              <a:gd name="connsiteX6" fmla="*/ 316240 w 2043321"/>
              <a:gd name="connsiteY6" fmla="*/ 226569 h 2199080"/>
              <a:gd name="connsiteX7" fmla="*/ 316270 w 2043321"/>
              <a:gd name="connsiteY7" fmla="*/ 226562 h 2199080"/>
              <a:gd name="connsiteX8" fmla="*/ 308397 w 2043321"/>
              <a:gd name="connsiteY8" fmla="*/ 206526 h 2199080"/>
              <a:gd name="connsiteX9" fmla="*/ 312779 w 2043321"/>
              <a:gd name="connsiteY9" fmla="*/ 215279 h 2199080"/>
              <a:gd name="connsiteX10" fmla="*/ 312779 w 2043321"/>
              <a:gd name="connsiteY10" fmla="*/ 219655 h 2199080"/>
              <a:gd name="connsiteX11" fmla="*/ 313326 w 2043321"/>
              <a:gd name="connsiteY11" fmla="*/ 220749 h 2199080"/>
              <a:gd name="connsiteX12" fmla="*/ 316240 w 2043321"/>
              <a:gd name="connsiteY12" fmla="*/ 226569 h 2199080"/>
              <a:gd name="connsiteX13" fmla="*/ 308397 w 2043321"/>
              <a:gd name="connsiteY13" fmla="*/ 228408 h 2199080"/>
              <a:gd name="connsiteX14" fmla="*/ 242681 w 2043321"/>
              <a:gd name="connsiteY14" fmla="*/ 280924 h 2199080"/>
              <a:gd name="connsiteX15" fmla="*/ 203251 w 2043321"/>
              <a:gd name="connsiteY15" fmla="*/ 320312 h 2199080"/>
              <a:gd name="connsiteX16" fmla="*/ 137534 w 2043321"/>
              <a:gd name="connsiteY16" fmla="*/ 364075 h 2199080"/>
              <a:gd name="connsiteX17" fmla="*/ 176964 w 2043321"/>
              <a:gd name="connsiteY17" fmla="*/ 307182 h 2199080"/>
              <a:gd name="connsiteX18" fmla="*/ 141915 w 2043321"/>
              <a:gd name="connsiteY18" fmla="*/ 315935 h 2199080"/>
              <a:gd name="connsiteX19" fmla="*/ 111247 w 2043321"/>
              <a:gd name="connsiteY19" fmla="*/ 324688 h 2199080"/>
              <a:gd name="connsiteX20" fmla="*/ 128772 w 2043321"/>
              <a:gd name="connsiteY20" fmla="*/ 302806 h 2199080"/>
              <a:gd name="connsiteX21" fmla="*/ 137534 w 2043321"/>
              <a:gd name="connsiteY21" fmla="*/ 311559 h 2199080"/>
              <a:gd name="connsiteX22" fmla="*/ 159439 w 2043321"/>
              <a:gd name="connsiteY22" fmla="*/ 280924 h 2199080"/>
              <a:gd name="connsiteX23" fmla="*/ 163821 w 2043321"/>
              <a:gd name="connsiteY23" fmla="*/ 289677 h 2199080"/>
              <a:gd name="connsiteX24" fmla="*/ 194489 w 2043321"/>
              <a:gd name="connsiteY24" fmla="*/ 272172 h 2199080"/>
              <a:gd name="connsiteX25" fmla="*/ 198870 w 2043321"/>
              <a:gd name="connsiteY25" fmla="*/ 272172 h 2199080"/>
              <a:gd name="connsiteX26" fmla="*/ 185726 w 2043321"/>
              <a:gd name="connsiteY26" fmla="*/ 307182 h 2199080"/>
              <a:gd name="connsiteX27" fmla="*/ 212013 w 2043321"/>
              <a:gd name="connsiteY27" fmla="*/ 254666 h 2199080"/>
              <a:gd name="connsiteX28" fmla="*/ 255824 w 2043321"/>
              <a:gd name="connsiteY28" fmla="*/ 232784 h 2199080"/>
              <a:gd name="connsiteX29" fmla="*/ 255824 w 2043321"/>
              <a:gd name="connsiteY29" fmla="*/ 241537 h 2199080"/>
              <a:gd name="connsiteX30" fmla="*/ 260205 w 2043321"/>
              <a:gd name="connsiteY30" fmla="*/ 250290 h 2199080"/>
              <a:gd name="connsiteX31" fmla="*/ 299636 w 2043321"/>
              <a:gd name="connsiteY31" fmla="*/ 215279 h 2199080"/>
              <a:gd name="connsiteX32" fmla="*/ 308397 w 2043321"/>
              <a:gd name="connsiteY32" fmla="*/ 206526 h 2199080"/>
              <a:gd name="connsiteX33" fmla="*/ 993454 w 2043321"/>
              <a:gd name="connsiteY33" fmla="*/ 511 h 2199080"/>
              <a:gd name="connsiteX34" fmla="*/ 1044426 w 2043321"/>
              <a:gd name="connsiteY34" fmla="*/ 5213 h 2199080"/>
              <a:gd name="connsiteX35" fmla="*/ 1040045 w 2043321"/>
              <a:gd name="connsiteY35" fmla="*/ 22719 h 2199080"/>
              <a:gd name="connsiteX36" fmla="*/ 1066331 w 2043321"/>
              <a:gd name="connsiteY36" fmla="*/ 22719 h 2199080"/>
              <a:gd name="connsiteX37" fmla="*/ 1066331 w 2043321"/>
              <a:gd name="connsiteY37" fmla="*/ 18343 h 2199080"/>
              <a:gd name="connsiteX38" fmla="*/ 1088237 w 2043321"/>
              <a:gd name="connsiteY38" fmla="*/ 35848 h 2199080"/>
              <a:gd name="connsiteX39" fmla="*/ 1105762 w 2043321"/>
              <a:gd name="connsiteY39" fmla="*/ 31472 h 2199080"/>
              <a:gd name="connsiteX40" fmla="*/ 1180241 w 2043321"/>
              <a:gd name="connsiteY40" fmla="*/ 66483 h 2199080"/>
              <a:gd name="connsiteX41" fmla="*/ 1202146 w 2043321"/>
              <a:gd name="connsiteY41" fmla="*/ 75235 h 2199080"/>
              <a:gd name="connsiteX42" fmla="*/ 1210909 w 2043321"/>
              <a:gd name="connsiteY42" fmla="*/ 83988 h 2199080"/>
              <a:gd name="connsiteX43" fmla="*/ 1219671 w 2043321"/>
              <a:gd name="connsiteY43" fmla="*/ 66483 h 2199080"/>
              <a:gd name="connsiteX44" fmla="*/ 1259101 w 2043321"/>
              <a:gd name="connsiteY44" fmla="*/ 123376 h 2199080"/>
              <a:gd name="connsiteX45" fmla="*/ 1294150 w 2043321"/>
              <a:gd name="connsiteY45" fmla="*/ 118999 h 2199080"/>
              <a:gd name="connsiteX46" fmla="*/ 1250339 w 2043321"/>
              <a:gd name="connsiteY46" fmla="*/ 92741 h 2199080"/>
              <a:gd name="connsiteX47" fmla="*/ 1276625 w 2043321"/>
              <a:gd name="connsiteY47" fmla="*/ 92741 h 2199080"/>
              <a:gd name="connsiteX48" fmla="*/ 1342342 w 2043321"/>
              <a:gd name="connsiteY48" fmla="*/ 123376 h 2199080"/>
              <a:gd name="connsiteX49" fmla="*/ 1438727 w 2043321"/>
              <a:gd name="connsiteY49" fmla="*/ 171515 h 2199080"/>
              <a:gd name="connsiteX50" fmla="*/ 1565779 w 2043321"/>
              <a:gd name="connsiteY50" fmla="*/ 228408 h 2199080"/>
              <a:gd name="connsiteX51" fmla="*/ 1697213 w 2043321"/>
              <a:gd name="connsiteY51" fmla="*/ 311559 h 2199080"/>
              <a:gd name="connsiteX52" fmla="*/ 1732262 w 2043321"/>
              <a:gd name="connsiteY52" fmla="*/ 337817 h 2199080"/>
              <a:gd name="connsiteX53" fmla="*/ 1758549 w 2043321"/>
              <a:gd name="connsiteY53" fmla="*/ 359699 h 2199080"/>
              <a:gd name="connsiteX54" fmla="*/ 1758549 w 2043321"/>
              <a:gd name="connsiteY54" fmla="*/ 364075 h 2199080"/>
              <a:gd name="connsiteX55" fmla="*/ 1841790 w 2043321"/>
              <a:gd name="connsiteY55" fmla="*/ 460355 h 2199080"/>
              <a:gd name="connsiteX56" fmla="*/ 1929412 w 2043321"/>
              <a:gd name="connsiteY56" fmla="*/ 569765 h 2199080"/>
              <a:gd name="connsiteX57" fmla="*/ 1995129 w 2043321"/>
              <a:gd name="connsiteY57" fmla="*/ 718561 h 2199080"/>
              <a:gd name="connsiteX58" fmla="*/ 1999510 w 2043321"/>
              <a:gd name="connsiteY58" fmla="*/ 718561 h 2199080"/>
              <a:gd name="connsiteX59" fmla="*/ 2008273 w 2043321"/>
              <a:gd name="connsiteY59" fmla="*/ 784206 h 2199080"/>
              <a:gd name="connsiteX60" fmla="*/ 2025797 w 2043321"/>
              <a:gd name="connsiteY60" fmla="*/ 849852 h 2199080"/>
              <a:gd name="connsiteX61" fmla="*/ 2034559 w 2043321"/>
              <a:gd name="connsiteY61" fmla="*/ 954885 h 2199080"/>
              <a:gd name="connsiteX62" fmla="*/ 2043321 w 2043321"/>
              <a:gd name="connsiteY62" fmla="*/ 1020530 h 2199080"/>
              <a:gd name="connsiteX63" fmla="*/ 2043321 w 2043321"/>
              <a:gd name="connsiteY63" fmla="*/ 1064294 h 2199080"/>
              <a:gd name="connsiteX64" fmla="*/ 2030178 w 2043321"/>
              <a:gd name="connsiteY64" fmla="*/ 1160573 h 2199080"/>
              <a:gd name="connsiteX65" fmla="*/ 2025797 w 2043321"/>
              <a:gd name="connsiteY65" fmla="*/ 1234971 h 2199080"/>
              <a:gd name="connsiteX66" fmla="*/ 1995129 w 2043321"/>
              <a:gd name="connsiteY66" fmla="*/ 1353133 h 2199080"/>
              <a:gd name="connsiteX67" fmla="*/ 1990748 w 2043321"/>
              <a:gd name="connsiteY67" fmla="*/ 1370639 h 2199080"/>
              <a:gd name="connsiteX68" fmla="*/ 1960080 w 2043321"/>
              <a:gd name="connsiteY68" fmla="*/ 1440661 h 2199080"/>
              <a:gd name="connsiteX69" fmla="*/ 1920650 w 2043321"/>
              <a:gd name="connsiteY69" fmla="*/ 1497554 h 2199080"/>
              <a:gd name="connsiteX70" fmla="*/ 1872457 w 2043321"/>
              <a:gd name="connsiteY70" fmla="*/ 1611339 h 2199080"/>
              <a:gd name="connsiteX71" fmla="*/ 1854933 w 2043321"/>
              <a:gd name="connsiteY71" fmla="*/ 1606963 h 2199080"/>
              <a:gd name="connsiteX72" fmla="*/ 1824265 w 2043321"/>
              <a:gd name="connsiteY72" fmla="*/ 1685737 h 2199080"/>
              <a:gd name="connsiteX73" fmla="*/ 1745405 w 2043321"/>
              <a:gd name="connsiteY73" fmla="*/ 1777641 h 2199080"/>
              <a:gd name="connsiteX74" fmla="*/ 1478157 w 2043321"/>
              <a:gd name="connsiteY74" fmla="*/ 2000835 h 2199080"/>
              <a:gd name="connsiteX75" fmla="*/ 1443108 w 2043321"/>
              <a:gd name="connsiteY75" fmla="*/ 2031470 h 2199080"/>
              <a:gd name="connsiteX76" fmla="*/ 1368629 w 2043321"/>
              <a:gd name="connsiteY76" fmla="*/ 2075233 h 2199080"/>
              <a:gd name="connsiteX77" fmla="*/ 1342342 w 2043321"/>
              <a:gd name="connsiteY77" fmla="*/ 2075233 h 2199080"/>
              <a:gd name="connsiteX78" fmla="*/ 1346723 w 2043321"/>
              <a:gd name="connsiteY78" fmla="*/ 2083986 h 2199080"/>
              <a:gd name="connsiteX79" fmla="*/ 1267863 w 2043321"/>
              <a:gd name="connsiteY79" fmla="*/ 2123373 h 2199080"/>
              <a:gd name="connsiteX80" fmla="*/ 1259101 w 2043321"/>
              <a:gd name="connsiteY80" fmla="*/ 2114621 h 2199080"/>
              <a:gd name="connsiteX81" fmla="*/ 1272244 w 2043321"/>
              <a:gd name="connsiteY81" fmla="*/ 2101492 h 2199080"/>
              <a:gd name="connsiteX82" fmla="*/ 1232814 w 2043321"/>
              <a:gd name="connsiteY82" fmla="*/ 2114621 h 2199080"/>
              <a:gd name="connsiteX83" fmla="*/ 1232814 w 2043321"/>
              <a:gd name="connsiteY83" fmla="*/ 2123373 h 2199080"/>
              <a:gd name="connsiteX84" fmla="*/ 1197765 w 2043321"/>
              <a:gd name="connsiteY84" fmla="*/ 2136502 h 2199080"/>
              <a:gd name="connsiteX85" fmla="*/ 1224052 w 2043321"/>
              <a:gd name="connsiteY85" fmla="*/ 2118997 h 2199080"/>
              <a:gd name="connsiteX86" fmla="*/ 1171478 w 2043321"/>
              <a:gd name="connsiteY86" fmla="*/ 2123373 h 2199080"/>
              <a:gd name="connsiteX87" fmla="*/ 1149573 w 2043321"/>
              <a:gd name="connsiteY87" fmla="*/ 2140879 h 2199080"/>
              <a:gd name="connsiteX88" fmla="*/ 1079475 w 2043321"/>
              <a:gd name="connsiteY88" fmla="*/ 2162761 h 2199080"/>
              <a:gd name="connsiteX89" fmla="*/ 1083856 w 2043321"/>
              <a:gd name="connsiteY89" fmla="*/ 2162761 h 2199080"/>
              <a:gd name="connsiteX90" fmla="*/ 1031283 w 2043321"/>
              <a:gd name="connsiteY90" fmla="*/ 2189019 h 2199080"/>
              <a:gd name="connsiteX91" fmla="*/ 1022520 w 2043321"/>
              <a:gd name="connsiteY91" fmla="*/ 2193395 h 2199080"/>
              <a:gd name="connsiteX92" fmla="*/ 689555 w 2043321"/>
              <a:gd name="connsiteY92" fmla="*/ 2189019 h 2199080"/>
              <a:gd name="connsiteX93" fmla="*/ 693936 w 2043321"/>
              <a:gd name="connsiteY93" fmla="*/ 2189019 h 2199080"/>
              <a:gd name="connsiteX94" fmla="*/ 615076 w 2043321"/>
              <a:gd name="connsiteY94" fmla="*/ 2180266 h 2199080"/>
              <a:gd name="connsiteX95" fmla="*/ 562502 w 2043321"/>
              <a:gd name="connsiteY95" fmla="*/ 2154008 h 2199080"/>
              <a:gd name="connsiteX96" fmla="*/ 501167 w 2043321"/>
              <a:gd name="connsiteY96" fmla="*/ 2154008 h 2199080"/>
              <a:gd name="connsiteX97" fmla="*/ 444213 w 2043321"/>
              <a:gd name="connsiteY97" fmla="*/ 2123373 h 2199080"/>
              <a:gd name="connsiteX98" fmla="*/ 382877 w 2043321"/>
              <a:gd name="connsiteY98" fmla="*/ 2097115 h 2199080"/>
              <a:gd name="connsiteX99" fmla="*/ 374114 w 2043321"/>
              <a:gd name="connsiteY99" fmla="*/ 2079610 h 2199080"/>
              <a:gd name="connsiteX100" fmla="*/ 365352 w 2043321"/>
              <a:gd name="connsiteY100" fmla="*/ 2097115 h 2199080"/>
              <a:gd name="connsiteX101" fmla="*/ 356590 w 2043321"/>
              <a:gd name="connsiteY101" fmla="*/ 2079610 h 2199080"/>
              <a:gd name="connsiteX102" fmla="*/ 352209 w 2043321"/>
              <a:gd name="connsiteY102" fmla="*/ 2083986 h 2199080"/>
              <a:gd name="connsiteX103" fmla="*/ 273349 w 2043321"/>
              <a:gd name="connsiteY103" fmla="*/ 2031470 h 2199080"/>
              <a:gd name="connsiteX104" fmla="*/ 330303 w 2043321"/>
              <a:gd name="connsiteY104" fmla="*/ 2053352 h 2199080"/>
              <a:gd name="connsiteX105" fmla="*/ 339066 w 2043321"/>
              <a:gd name="connsiteY105" fmla="*/ 2070857 h 2199080"/>
              <a:gd name="connsiteX106" fmla="*/ 343447 w 2043321"/>
              <a:gd name="connsiteY106" fmla="*/ 2062104 h 2199080"/>
              <a:gd name="connsiteX107" fmla="*/ 365352 w 2043321"/>
              <a:gd name="connsiteY107" fmla="*/ 2075233 h 2199080"/>
              <a:gd name="connsiteX108" fmla="*/ 382877 w 2043321"/>
              <a:gd name="connsiteY108" fmla="*/ 2053352 h 2199080"/>
              <a:gd name="connsiteX109" fmla="*/ 282111 w 2043321"/>
              <a:gd name="connsiteY109" fmla="*/ 1970201 h 2199080"/>
              <a:gd name="connsiteX110" fmla="*/ 247062 w 2043321"/>
              <a:gd name="connsiteY110" fmla="*/ 1935190 h 2199080"/>
              <a:gd name="connsiteX111" fmla="*/ 212013 w 2043321"/>
              <a:gd name="connsiteY111" fmla="*/ 1926437 h 2199080"/>
              <a:gd name="connsiteX112" fmla="*/ 216394 w 2043321"/>
              <a:gd name="connsiteY112" fmla="*/ 1917685 h 2199080"/>
              <a:gd name="connsiteX113" fmla="*/ 172583 w 2043321"/>
              <a:gd name="connsiteY113" fmla="*/ 1882674 h 2199080"/>
              <a:gd name="connsiteX114" fmla="*/ 181345 w 2043321"/>
              <a:gd name="connsiteY114" fmla="*/ 1887050 h 2199080"/>
              <a:gd name="connsiteX115" fmla="*/ 185726 w 2043321"/>
              <a:gd name="connsiteY115" fmla="*/ 1882674 h 2199080"/>
              <a:gd name="connsiteX116" fmla="*/ 115628 w 2043321"/>
              <a:gd name="connsiteY116" fmla="*/ 1834533 h 2199080"/>
              <a:gd name="connsiteX117" fmla="*/ 120010 w 2043321"/>
              <a:gd name="connsiteY117" fmla="*/ 1830157 h 2199080"/>
              <a:gd name="connsiteX118" fmla="*/ 111247 w 2043321"/>
              <a:gd name="connsiteY118" fmla="*/ 1821404 h 2199080"/>
              <a:gd name="connsiteX119" fmla="*/ 106867 w 2043321"/>
              <a:gd name="connsiteY119" fmla="*/ 1825781 h 2199080"/>
              <a:gd name="connsiteX120" fmla="*/ 105771 w 2043321"/>
              <a:gd name="connsiteY120" fmla="*/ 1824686 h 2199080"/>
              <a:gd name="connsiteX121" fmla="*/ 100733 w 2043321"/>
              <a:gd name="connsiteY121" fmla="*/ 1819654 h 2199080"/>
              <a:gd name="connsiteX122" fmla="*/ 102485 w 2043321"/>
              <a:gd name="connsiteY122" fmla="*/ 1817028 h 2199080"/>
              <a:gd name="connsiteX123" fmla="*/ 102485 w 2043321"/>
              <a:gd name="connsiteY123" fmla="*/ 1790770 h 2199080"/>
              <a:gd name="connsiteX124" fmla="*/ 67436 w 2043321"/>
              <a:gd name="connsiteY124" fmla="*/ 1768888 h 2199080"/>
              <a:gd name="connsiteX125" fmla="*/ 58674 w 2043321"/>
              <a:gd name="connsiteY125" fmla="*/ 1773264 h 2199080"/>
              <a:gd name="connsiteX126" fmla="*/ 71817 w 2043321"/>
              <a:gd name="connsiteY126" fmla="*/ 1751382 h 2199080"/>
              <a:gd name="connsiteX127" fmla="*/ 150678 w 2043321"/>
              <a:gd name="connsiteY127" fmla="*/ 1808275 h 2199080"/>
              <a:gd name="connsiteX128" fmla="*/ 181345 w 2043321"/>
              <a:gd name="connsiteY128" fmla="*/ 1817028 h 2199080"/>
              <a:gd name="connsiteX129" fmla="*/ 190108 w 2043321"/>
              <a:gd name="connsiteY129" fmla="*/ 1825781 h 2199080"/>
              <a:gd name="connsiteX130" fmla="*/ 198870 w 2043321"/>
              <a:gd name="connsiteY130" fmla="*/ 1852039 h 2199080"/>
              <a:gd name="connsiteX131" fmla="*/ 229538 w 2043321"/>
              <a:gd name="connsiteY131" fmla="*/ 1865168 h 2199080"/>
              <a:gd name="connsiteX132" fmla="*/ 190108 w 2043321"/>
              <a:gd name="connsiteY132" fmla="*/ 1873921 h 2199080"/>
              <a:gd name="connsiteX133" fmla="*/ 251443 w 2043321"/>
              <a:gd name="connsiteY133" fmla="*/ 1939566 h 2199080"/>
              <a:gd name="connsiteX134" fmla="*/ 308397 w 2043321"/>
              <a:gd name="connsiteY134" fmla="*/ 1970201 h 2199080"/>
              <a:gd name="connsiteX135" fmla="*/ 417926 w 2043321"/>
              <a:gd name="connsiteY135" fmla="*/ 2040223 h 2199080"/>
              <a:gd name="connsiteX136" fmla="*/ 422307 w 2043321"/>
              <a:gd name="connsiteY136" fmla="*/ 2048975 h 2199080"/>
              <a:gd name="connsiteX137" fmla="*/ 483643 w 2043321"/>
              <a:gd name="connsiteY137" fmla="*/ 2062104 h 2199080"/>
              <a:gd name="connsiteX138" fmla="*/ 812226 w 2043321"/>
              <a:gd name="connsiteY138" fmla="*/ 2132126 h 2199080"/>
              <a:gd name="connsiteX139" fmla="*/ 829751 w 2043321"/>
              <a:gd name="connsiteY139" fmla="*/ 2127750 h 2199080"/>
              <a:gd name="connsiteX140" fmla="*/ 877943 w 2043321"/>
              <a:gd name="connsiteY140" fmla="*/ 2127750 h 2199080"/>
              <a:gd name="connsiteX141" fmla="*/ 899849 w 2043321"/>
              <a:gd name="connsiteY141" fmla="*/ 2105868 h 2199080"/>
              <a:gd name="connsiteX142" fmla="*/ 930517 w 2043321"/>
              <a:gd name="connsiteY142" fmla="*/ 2123373 h 2199080"/>
              <a:gd name="connsiteX143" fmla="*/ 921754 w 2043321"/>
              <a:gd name="connsiteY143" fmla="*/ 2097115 h 2199080"/>
              <a:gd name="connsiteX144" fmla="*/ 939279 w 2043321"/>
              <a:gd name="connsiteY144" fmla="*/ 2114621 h 2199080"/>
              <a:gd name="connsiteX145" fmla="*/ 1000615 w 2043321"/>
              <a:gd name="connsiteY145" fmla="*/ 2097115 h 2199080"/>
              <a:gd name="connsiteX146" fmla="*/ 1000615 w 2043321"/>
              <a:gd name="connsiteY146" fmla="*/ 2088363 h 2199080"/>
              <a:gd name="connsiteX147" fmla="*/ 1035664 w 2043321"/>
              <a:gd name="connsiteY147" fmla="*/ 2088363 h 2199080"/>
              <a:gd name="connsiteX148" fmla="*/ 1066331 w 2043321"/>
              <a:gd name="connsiteY148" fmla="*/ 2066481 h 2199080"/>
              <a:gd name="connsiteX149" fmla="*/ 1092618 w 2043321"/>
              <a:gd name="connsiteY149" fmla="*/ 2079610 h 2199080"/>
              <a:gd name="connsiteX150" fmla="*/ 1153954 w 2043321"/>
              <a:gd name="connsiteY150" fmla="*/ 2066481 h 2199080"/>
              <a:gd name="connsiteX151" fmla="*/ 1180241 w 2043321"/>
              <a:gd name="connsiteY151" fmla="*/ 2044599 h 2199080"/>
              <a:gd name="connsiteX152" fmla="*/ 1219671 w 2043321"/>
              <a:gd name="connsiteY152" fmla="*/ 2031470 h 2199080"/>
              <a:gd name="connsiteX153" fmla="*/ 1254720 w 2043321"/>
              <a:gd name="connsiteY153" fmla="*/ 2022717 h 2199080"/>
              <a:gd name="connsiteX154" fmla="*/ 1285387 w 2043321"/>
              <a:gd name="connsiteY154" fmla="*/ 1987706 h 2199080"/>
              <a:gd name="connsiteX155" fmla="*/ 1316055 w 2043321"/>
              <a:gd name="connsiteY155" fmla="*/ 1970201 h 2199080"/>
              <a:gd name="connsiteX156" fmla="*/ 1298531 w 2043321"/>
              <a:gd name="connsiteY156" fmla="*/ 1961448 h 2199080"/>
              <a:gd name="connsiteX157" fmla="*/ 1294150 w 2043321"/>
              <a:gd name="connsiteY157" fmla="*/ 1965825 h 2199080"/>
              <a:gd name="connsiteX158" fmla="*/ 1285387 w 2043321"/>
              <a:gd name="connsiteY158" fmla="*/ 1948319 h 2199080"/>
              <a:gd name="connsiteX159" fmla="*/ 1320436 w 2043321"/>
              <a:gd name="connsiteY159" fmla="*/ 1926437 h 2199080"/>
              <a:gd name="connsiteX160" fmla="*/ 1285387 w 2043321"/>
              <a:gd name="connsiteY160" fmla="*/ 1926437 h 2199080"/>
              <a:gd name="connsiteX161" fmla="*/ 1285387 w 2043321"/>
              <a:gd name="connsiteY161" fmla="*/ 1904555 h 2199080"/>
              <a:gd name="connsiteX162" fmla="*/ 1245958 w 2043321"/>
              <a:gd name="connsiteY162" fmla="*/ 1913308 h 2199080"/>
              <a:gd name="connsiteX163" fmla="*/ 1083856 w 2043321"/>
              <a:gd name="connsiteY163" fmla="*/ 1970201 h 2199080"/>
              <a:gd name="connsiteX164" fmla="*/ 1053188 w 2043321"/>
              <a:gd name="connsiteY164" fmla="*/ 1970201 h 2199080"/>
              <a:gd name="connsiteX165" fmla="*/ 1040045 w 2043321"/>
              <a:gd name="connsiteY165" fmla="*/ 1983330 h 2199080"/>
              <a:gd name="connsiteX166" fmla="*/ 1040045 w 2043321"/>
              <a:gd name="connsiteY166" fmla="*/ 1974577 h 2199080"/>
              <a:gd name="connsiteX167" fmla="*/ 1009377 w 2043321"/>
              <a:gd name="connsiteY167" fmla="*/ 1970201 h 2199080"/>
              <a:gd name="connsiteX168" fmla="*/ 1004996 w 2043321"/>
              <a:gd name="connsiteY168" fmla="*/ 1970201 h 2199080"/>
              <a:gd name="connsiteX169" fmla="*/ 996234 w 2043321"/>
              <a:gd name="connsiteY169" fmla="*/ 1974577 h 2199080"/>
              <a:gd name="connsiteX170" fmla="*/ 965566 w 2043321"/>
              <a:gd name="connsiteY170" fmla="*/ 2000835 h 2199080"/>
              <a:gd name="connsiteX171" fmla="*/ 961184 w 2043321"/>
              <a:gd name="connsiteY171" fmla="*/ 1970201 h 2199080"/>
              <a:gd name="connsiteX172" fmla="*/ 930517 w 2043321"/>
              <a:gd name="connsiteY172" fmla="*/ 1978954 h 2199080"/>
              <a:gd name="connsiteX173" fmla="*/ 939279 w 2043321"/>
              <a:gd name="connsiteY173" fmla="*/ 1983330 h 2199080"/>
              <a:gd name="connsiteX174" fmla="*/ 939279 w 2043321"/>
              <a:gd name="connsiteY174" fmla="*/ 1987706 h 2199080"/>
              <a:gd name="connsiteX175" fmla="*/ 921754 w 2043321"/>
              <a:gd name="connsiteY175" fmla="*/ 1974577 h 2199080"/>
              <a:gd name="connsiteX176" fmla="*/ 772796 w 2043321"/>
              <a:gd name="connsiteY176" fmla="*/ 1970201 h 2199080"/>
              <a:gd name="connsiteX177" fmla="*/ 768415 w 2043321"/>
              <a:gd name="connsiteY177" fmla="*/ 1987706 h 2199080"/>
              <a:gd name="connsiteX178" fmla="*/ 746510 w 2043321"/>
              <a:gd name="connsiteY178" fmla="*/ 1978954 h 2199080"/>
              <a:gd name="connsiteX179" fmla="*/ 759653 w 2043321"/>
              <a:gd name="connsiteY179" fmla="*/ 1970201 h 2199080"/>
              <a:gd name="connsiteX180" fmla="*/ 685174 w 2043321"/>
              <a:gd name="connsiteY180" fmla="*/ 1957072 h 2199080"/>
              <a:gd name="connsiteX181" fmla="*/ 540597 w 2043321"/>
              <a:gd name="connsiteY181" fmla="*/ 1908932 h 2199080"/>
              <a:gd name="connsiteX182" fmla="*/ 523073 w 2043321"/>
              <a:gd name="connsiteY182" fmla="*/ 1891426 h 2199080"/>
              <a:gd name="connsiteX183" fmla="*/ 523073 w 2043321"/>
              <a:gd name="connsiteY183" fmla="*/ 1900179 h 2199080"/>
              <a:gd name="connsiteX184" fmla="*/ 391639 w 2043321"/>
              <a:gd name="connsiteY184" fmla="*/ 1795146 h 2199080"/>
              <a:gd name="connsiteX185" fmla="*/ 409163 w 2043321"/>
              <a:gd name="connsiteY185" fmla="*/ 1782017 h 2199080"/>
              <a:gd name="connsiteX186" fmla="*/ 365352 w 2043321"/>
              <a:gd name="connsiteY186" fmla="*/ 1733877 h 2199080"/>
              <a:gd name="connsiteX187" fmla="*/ 365352 w 2043321"/>
              <a:gd name="connsiteY187" fmla="*/ 1738253 h 2199080"/>
              <a:gd name="connsiteX188" fmla="*/ 330303 w 2043321"/>
              <a:gd name="connsiteY188" fmla="*/ 1711995 h 2199080"/>
              <a:gd name="connsiteX189" fmla="*/ 308397 w 2043321"/>
              <a:gd name="connsiteY189" fmla="*/ 1690113 h 2199080"/>
              <a:gd name="connsiteX190" fmla="*/ 220775 w 2043321"/>
              <a:gd name="connsiteY190" fmla="*/ 1585081 h 2199080"/>
              <a:gd name="connsiteX191" fmla="*/ 155059 w 2043321"/>
              <a:gd name="connsiteY191" fmla="*/ 1506306 h 2199080"/>
              <a:gd name="connsiteX192" fmla="*/ 76198 w 2043321"/>
              <a:gd name="connsiteY192" fmla="*/ 1313746 h 2199080"/>
              <a:gd name="connsiteX193" fmla="*/ 63055 w 2043321"/>
              <a:gd name="connsiteY193" fmla="*/ 1208713 h 2199080"/>
              <a:gd name="connsiteX194" fmla="*/ 41149 w 2043321"/>
              <a:gd name="connsiteY194" fmla="*/ 1125563 h 2199080"/>
              <a:gd name="connsiteX195" fmla="*/ 41149 w 2043321"/>
              <a:gd name="connsiteY195" fmla="*/ 1099304 h 2199080"/>
              <a:gd name="connsiteX196" fmla="*/ 41149 w 2043321"/>
              <a:gd name="connsiteY196" fmla="*/ 1103681 h 2199080"/>
              <a:gd name="connsiteX197" fmla="*/ 32387 w 2043321"/>
              <a:gd name="connsiteY197" fmla="*/ 1103681 h 2199080"/>
              <a:gd name="connsiteX198" fmla="*/ 58674 w 2043321"/>
              <a:gd name="connsiteY198" fmla="*/ 1033659 h 2199080"/>
              <a:gd name="connsiteX199" fmla="*/ 80579 w 2043321"/>
              <a:gd name="connsiteY199" fmla="*/ 862981 h 2199080"/>
              <a:gd name="connsiteX200" fmla="*/ 102485 w 2043321"/>
              <a:gd name="connsiteY200" fmla="*/ 766701 h 2199080"/>
              <a:gd name="connsiteX201" fmla="*/ 63055 w 2043321"/>
              <a:gd name="connsiteY201" fmla="*/ 819217 h 2199080"/>
              <a:gd name="connsiteX202" fmla="*/ 54292 w 2043321"/>
              <a:gd name="connsiteY202" fmla="*/ 792959 h 2199080"/>
              <a:gd name="connsiteX203" fmla="*/ 10481 w 2043321"/>
              <a:gd name="connsiteY203" fmla="*/ 906744 h 2199080"/>
              <a:gd name="connsiteX204" fmla="*/ 1720 w 2043321"/>
              <a:gd name="connsiteY204" fmla="*/ 871733 h 2199080"/>
              <a:gd name="connsiteX205" fmla="*/ 6100 w 2043321"/>
              <a:gd name="connsiteY205" fmla="*/ 871733 h 2199080"/>
              <a:gd name="connsiteX206" fmla="*/ 41149 w 2043321"/>
              <a:gd name="connsiteY206" fmla="*/ 762324 h 2199080"/>
              <a:gd name="connsiteX207" fmla="*/ 58674 w 2043321"/>
              <a:gd name="connsiteY207" fmla="*/ 749195 h 2199080"/>
              <a:gd name="connsiteX208" fmla="*/ 67436 w 2043321"/>
              <a:gd name="connsiteY208" fmla="*/ 757948 h 2199080"/>
              <a:gd name="connsiteX209" fmla="*/ 124391 w 2043321"/>
              <a:gd name="connsiteY209" fmla="*/ 631034 h 2199080"/>
              <a:gd name="connsiteX210" fmla="*/ 111247 w 2043321"/>
              <a:gd name="connsiteY210" fmla="*/ 556636 h 2199080"/>
              <a:gd name="connsiteX211" fmla="*/ 115628 w 2043321"/>
              <a:gd name="connsiteY211" fmla="*/ 574141 h 2199080"/>
              <a:gd name="connsiteX212" fmla="*/ 120010 w 2043321"/>
              <a:gd name="connsiteY212" fmla="*/ 539130 h 2199080"/>
              <a:gd name="connsiteX213" fmla="*/ 141915 w 2043321"/>
              <a:gd name="connsiteY213" fmla="*/ 521625 h 2199080"/>
              <a:gd name="connsiteX214" fmla="*/ 150678 w 2043321"/>
              <a:gd name="connsiteY214" fmla="*/ 447226 h 2199080"/>
              <a:gd name="connsiteX215" fmla="*/ 128772 w 2043321"/>
              <a:gd name="connsiteY215" fmla="*/ 469108 h 2199080"/>
              <a:gd name="connsiteX216" fmla="*/ 163821 w 2043321"/>
              <a:gd name="connsiteY216" fmla="*/ 434097 h 2199080"/>
              <a:gd name="connsiteX217" fmla="*/ 168202 w 2043321"/>
              <a:gd name="connsiteY217" fmla="*/ 416592 h 2199080"/>
              <a:gd name="connsiteX218" fmla="*/ 190108 w 2043321"/>
              <a:gd name="connsiteY218" fmla="*/ 377204 h 2199080"/>
              <a:gd name="connsiteX219" fmla="*/ 321541 w 2043321"/>
              <a:gd name="connsiteY219" fmla="*/ 250290 h 2199080"/>
              <a:gd name="connsiteX220" fmla="*/ 308397 w 2043321"/>
              <a:gd name="connsiteY220" fmla="*/ 241537 h 2199080"/>
              <a:gd name="connsiteX221" fmla="*/ 339066 w 2043321"/>
              <a:gd name="connsiteY221" fmla="*/ 228408 h 2199080"/>
              <a:gd name="connsiteX222" fmla="*/ 325374 w 2043321"/>
              <a:gd name="connsiteY222" fmla="*/ 223485 h 2199080"/>
              <a:gd name="connsiteX223" fmla="*/ 318973 w 2043321"/>
              <a:gd name="connsiteY223" fmla="*/ 225648 h 2199080"/>
              <a:gd name="connsiteX224" fmla="*/ 327223 w 2043321"/>
              <a:gd name="connsiteY224" fmla="*/ 213091 h 2199080"/>
              <a:gd name="connsiteX225" fmla="*/ 369733 w 2043321"/>
              <a:gd name="connsiteY225" fmla="*/ 193397 h 2199080"/>
              <a:gd name="connsiteX226" fmla="*/ 378496 w 2043321"/>
              <a:gd name="connsiteY226" fmla="*/ 206526 h 2199080"/>
              <a:gd name="connsiteX227" fmla="*/ 391639 w 2043321"/>
              <a:gd name="connsiteY227" fmla="*/ 193397 h 2199080"/>
              <a:gd name="connsiteX228" fmla="*/ 575646 w 2043321"/>
              <a:gd name="connsiteY228" fmla="*/ 88365 h 2199080"/>
              <a:gd name="connsiteX229" fmla="*/ 720223 w 2043321"/>
              <a:gd name="connsiteY229" fmla="*/ 40224 h 2199080"/>
              <a:gd name="connsiteX230" fmla="*/ 799083 w 2043321"/>
              <a:gd name="connsiteY230" fmla="*/ 18343 h 2199080"/>
              <a:gd name="connsiteX231" fmla="*/ 956804 w 2043321"/>
              <a:gd name="connsiteY231" fmla="*/ 13966 h 2199080"/>
              <a:gd name="connsiteX232" fmla="*/ 977272 w 2043321"/>
              <a:gd name="connsiteY232" fmla="*/ 906 h 2199080"/>
              <a:gd name="connsiteX233" fmla="*/ 993454 w 2043321"/>
              <a:gd name="connsiteY233" fmla="*/ 511 h 21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2043321" h="2199080">
                <a:moveTo>
                  <a:pt x="98104" y="1817028"/>
                </a:moveTo>
                <a:lnTo>
                  <a:pt x="100733" y="1819654"/>
                </a:lnTo>
                <a:lnTo>
                  <a:pt x="100295" y="1820310"/>
                </a:lnTo>
                <a:cubicBezTo>
                  <a:pt x="99199" y="1820310"/>
                  <a:pt x="98104" y="1819217"/>
                  <a:pt x="98104" y="1817028"/>
                </a:cubicBezTo>
                <a:close/>
                <a:moveTo>
                  <a:pt x="318973" y="225648"/>
                </a:moveTo>
                <a:lnTo>
                  <a:pt x="317160" y="228408"/>
                </a:lnTo>
                <a:lnTo>
                  <a:pt x="316240" y="226569"/>
                </a:lnTo>
                <a:lnTo>
                  <a:pt x="316270" y="226562"/>
                </a:lnTo>
                <a:close/>
                <a:moveTo>
                  <a:pt x="308397" y="206526"/>
                </a:moveTo>
                <a:cubicBezTo>
                  <a:pt x="308397" y="206526"/>
                  <a:pt x="308397" y="206526"/>
                  <a:pt x="312779" y="215279"/>
                </a:cubicBezTo>
                <a:cubicBezTo>
                  <a:pt x="312779" y="215279"/>
                  <a:pt x="312779" y="215279"/>
                  <a:pt x="312779" y="219655"/>
                </a:cubicBezTo>
                <a:cubicBezTo>
                  <a:pt x="312779" y="219655"/>
                  <a:pt x="312779" y="219655"/>
                  <a:pt x="313326" y="220749"/>
                </a:cubicBezTo>
                <a:lnTo>
                  <a:pt x="316240" y="226569"/>
                </a:lnTo>
                <a:lnTo>
                  <a:pt x="308397" y="228408"/>
                </a:lnTo>
                <a:cubicBezTo>
                  <a:pt x="290873" y="250290"/>
                  <a:pt x="251443" y="245913"/>
                  <a:pt x="242681" y="280924"/>
                </a:cubicBezTo>
                <a:cubicBezTo>
                  <a:pt x="233919" y="289677"/>
                  <a:pt x="198870" y="298430"/>
                  <a:pt x="203251" y="320312"/>
                </a:cubicBezTo>
                <a:cubicBezTo>
                  <a:pt x="172583" y="311559"/>
                  <a:pt x="159439" y="355323"/>
                  <a:pt x="137534" y="364075"/>
                </a:cubicBezTo>
                <a:cubicBezTo>
                  <a:pt x="128772" y="333441"/>
                  <a:pt x="181345" y="342193"/>
                  <a:pt x="176964" y="307182"/>
                </a:cubicBezTo>
                <a:cubicBezTo>
                  <a:pt x="163821" y="311559"/>
                  <a:pt x="146296" y="294053"/>
                  <a:pt x="141915" y="315935"/>
                </a:cubicBezTo>
                <a:cubicBezTo>
                  <a:pt x="133153" y="324688"/>
                  <a:pt x="120010" y="333441"/>
                  <a:pt x="111247" y="324688"/>
                </a:cubicBezTo>
                <a:cubicBezTo>
                  <a:pt x="111247" y="324688"/>
                  <a:pt x="111247" y="324688"/>
                  <a:pt x="128772" y="302806"/>
                </a:cubicBezTo>
                <a:cubicBezTo>
                  <a:pt x="128772" y="302806"/>
                  <a:pt x="128772" y="302806"/>
                  <a:pt x="137534" y="311559"/>
                </a:cubicBezTo>
                <a:cubicBezTo>
                  <a:pt x="137534" y="311559"/>
                  <a:pt x="137534" y="311559"/>
                  <a:pt x="159439" y="280924"/>
                </a:cubicBezTo>
                <a:cubicBezTo>
                  <a:pt x="159439" y="280924"/>
                  <a:pt x="159439" y="280924"/>
                  <a:pt x="163821" y="289677"/>
                </a:cubicBezTo>
                <a:cubicBezTo>
                  <a:pt x="176964" y="285301"/>
                  <a:pt x="181345" y="267795"/>
                  <a:pt x="194489" y="272172"/>
                </a:cubicBezTo>
                <a:cubicBezTo>
                  <a:pt x="194489" y="272172"/>
                  <a:pt x="194489" y="272172"/>
                  <a:pt x="198870" y="272172"/>
                </a:cubicBezTo>
                <a:cubicBezTo>
                  <a:pt x="181345" y="285301"/>
                  <a:pt x="190108" y="289677"/>
                  <a:pt x="185726" y="307182"/>
                </a:cubicBezTo>
                <a:cubicBezTo>
                  <a:pt x="198870" y="298430"/>
                  <a:pt x="242681" y="276548"/>
                  <a:pt x="212013" y="254666"/>
                </a:cubicBezTo>
                <a:cubicBezTo>
                  <a:pt x="238300" y="259042"/>
                  <a:pt x="233919" y="237161"/>
                  <a:pt x="255824" y="232784"/>
                </a:cubicBezTo>
                <a:cubicBezTo>
                  <a:pt x="255824" y="237161"/>
                  <a:pt x="251443" y="237161"/>
                  <a:pt x="255824" y="241537"/>
                </a:cubicBezTo>
                <a:cubicBezTo>
                  <a:pt x="255824" y="241537"/>
                  <a:pt x="255824" y="241537"/>
                  <a:pt x="260205" y="250290"/>
                </a:cubicBezTo>
                <a:cubicBezTo>
                  <a:pt x="264586" y="232784"/>
                  <a:pt x="286492" y="215279"/>
                  <a:pt x="299636" y="215279"/>
                </a:cubicBezTo>
                <a:cubicBezTo>
                  <a:pt x="299636" y="215279"/>
                  <a:pt x="299636" y="215279"/>
                  <a:pt x="308397" y="206526"/>
                </a:cubicBezTo>
                <a:close/>
                <a:moveTo>
                  <a:pt x="993454" y="511"/>
                </a:moveTo>
                <a:cubicBezTo>
                  <a:pt x="1009925" y="2598"/>
                  <a:pt x="1027175" y="10137"/>
                  <a:pt x="1044426" y="5213"/>
                </a:cubicBezTo>
                <a:cubicBezTo>
                  <a:pt x="1044426" y="13966"/>
                  <a:pt x="1044426" y="18343"/>
                  <a:pt x="1040045" y="22719"/>
                </a:cubicBezTo>
                <a:cubicBezTo>
                  <a:pt x="1044426" y="27095"/>
                  <a:pt x="1061951" y="35848"/>
                  <a:pt x="1066331" y="22719"/>
                </a:cubicBezTo>
                <a:cubicBezTo>
                  <a:pt x="1066331" y="22719"/>
                  <a:pt x="1066331" y="22719"/>
                  <a:pt x="1066331" y="18343"/>
                </a:cubicBezTo>
                <a:cubicBezTo>
                  <a:pt x="1075094" y="22719"/>
                  <a:pt x="1070712" y="40224"/>
                  <a:pt x="1088237" y="35848"/>
                </a:cubicBezTo>
                <a:cubicBezTo>
                  <a:pt x="1092618" y="13966"/>
                  <a:pt x="1096999" y="40224"/>
                  <a:pt x="1105762" y="31472"/>
                </a:cubicBezTo>
                <a:cubicBezTo>
                  <a:pt x="1123286" y="53354"/>
                  <a:pt x="1153954" y="48977"/>
                  <a:pt x="1180241" y="66483"/>
                </a:cubicBezTo>
                <a:cubicBezTo>
                  <a:pt x="1197765" y="66483"/>
                  <a:pt x="1197765" y="62106"/>
                  <a:pt x="1202146" y="75235"/>
                </a:cubicBezTo>
                <a:cubicBezTo>
                  <a:pt x="1202146" y="75235"/>
                  <a:pt x="1202146" y="75235"/>
                  <a:pt x="1210909" y="83988"/>
                </a:cubicBezTo>
                <a:cubicBezTo>
                  <a:pt x="1210909" y="83988"/>
                  <a:pt x="1210909" y="83988"/>
                  <a:pt x="1219671" y="66483"/>
                </a:cubicBezTo>
                <a:cubicBezTo>
                  <a:pt x="1232814" y="79612"/>
                  <a:pt x="1228433" y="114623"/>
                  <a:pt x="1259101" y="123376"/>
                </a:cubicBezTo>
                <a:cubicBezTo>
                  <a:pt x="1259101" y="123376"/>
                  <a:pt x="1259101" y="123376"/>
                  <a:pt x="1294150" y="118999"/>
                </a:cubicBezTo>
                <a:cubicBezTo>
                  <a:pt x="1294150" y="105870"/>
                  <a:pt x="1263482" y="97117"/>
                  <a:pt x="1250339" y="92741"/>
                </a:cubicBezTo>
                <a:cubicBezTo>
                  <a:pt x="1245958" y="79612"/>
                  <a:pt x="1276625" y="114623"/>
                  <a:pt x="1276625" y="92741"/>
                </a:cubicBezTo>
                <a:cubicBezTo>
                  <a:pt x="1298531" y="101494"/>
                  <a:pt x="1329199" y="101494"/>
                  <a:pt x="1342342" y="123376"/>
                </a:cubicBezTo>
                <a:cubicBezTo>
                  <a:pt x="1373010" y="136505"/>
                  <a:pt x="1403678" y="158386"/>
                  <a:pt x="1438727" y="171515"/>
                </a:cubicBezTo>
                <a:cubicBezTo>
                  <a:pt x="1473776" y="210903"/>
                  <a:pt x="1530730" y="184644"/>
                  <a:pt x="1565779" y="228408"/>
                </a:cubicBezTo>
                <a:cubicBezTo>
                  <a:pt x="1613971" y="250290"/>
                  <a:pt x="1653402" y="294053"/>
                  <a:pt x="1697213" y="311559"/>
                </a:cubicBezTo>
                <a:cubicBezTo>
                  <a:pt x="1710356" y="324688"/>
                  <a:pt x="1719118" y="337817"/>
                  <a:pt x="1732262" y="337817"/>
                </a:cubicBezTo>
                <a:cubicBezTo>
                  <a:pt x="1732262" y="355323"/>
                  <a:pt x="1749786" y="350946"/>
                  <a:pt x="1758549" y="359699"/>
                </a:cubicBezTo>
                <a:cubicBezTo>
                  <a:pt x="1758549" y="359699"/>
                  <a:pt x="1758549" y="359699"/>
                  <a:pt x="1758549" y="364075"/>
                </a:cubicBezTo>
                <a:cubicBezTo>
                  <a:pt x="1793597" y="394710"/>
                  <a:pt x="1824265" y="420968"/>
                  <a:pt x="1841790" y="460355"/>
                </a:cubicBezTo>
                <a:cubicBezTo>
                  <a:pt x="1872457" y="473485"/>
                  <a:pt x="1898744" y="530377"/>
                  <a:pt x="1929412" y="569765"/>
                </a:cubicBezTo>
                <a:cubicBezTo>
                  <a:pt x="1946937" y="617905"/>
                  <a:pt x="1981986" y="670421"/>
                  <a:pt x="1995129" y="718561"/>
                </a:cubicBezTo>
                <a:cubicBezTo>
                  <a:pt x="1995129" y="718561"/>
                  <a:pt x="1995129" y="718561"/>
                  <a:pt x="1999510" y="718561"/>
                </a:cubicBezTo>
                <a:cubicBezTo>
                  <a:pt x="1995129" y="749195"/>
                  <a:pt x="2017034" y="762324"/>
                  <a:pt x="2008273" y="784206"/>
                </a:cubicBezTo>
                <a:cubicBezTo>
                  <a:pt x="2025797" y="801712"/>
                  <a:pt x="2017034" y="827970"/>
                  <a:pt x="2025797" y="849852"/>
                </a:cubicBezTo>
                <a:cubicBezTo>
                  <a:pt x="2025797" y="884863"/>
                  <a:pt x="2030178" y="919874"/>
                  <a:pt x="2034559" y="954885"/>
                </a:cubicBezTo>
                <a:cubicBezTo>
                  <a:pt x="2056465" y="976766"/>
                  <a:pt x="2025797" y="998648"/>
                  <a:pt x="2043321" y="1020530"/>
                </a:cubicBezTo>
                <a:cubicBezTo>
                  <a:pt x="2038940" y="1038036"/>
                  <a:pt x="2043321" y="1046788"/>
                  <a:pt x="2043321" y="1064294"/>
                </a:cubicBezTo>
                <a:cubicBezTo>
                  <a:pt x="2043321" y="1064294"/>
                  <a:pt x="2043321" y="1064294"/>
                  <a:pt x="2030178" y="1160573"/>
                </a:cubicBezTo>
                <a:cubicBezTo>
                  <a:pt x="2038940" y="1186832"/>
                  <a:pt x="2030178" y="1208713"/>
                  <a:pt x="2025797" y="1234971"/>
                </a:cubicBezTo>
                <a:cubicBezTo>
                  <a:pt x="2021416" y="1278735"/>
                  <a:pt x="1995129" y="1309370"/>
                  <a:pt x="1995129" y="1353133"/>
                </a:cubicBezTo>
                <a:cubicBezTo>
                  <a:pt x="1986367" y="1348757"/>
                  <a:pt x="1995129" y="1366263"/>
                  <a:pt x="1990748" y="1370639"/>
                </a:cubicBezTo>
                <a:cubicBezTo>
                  <a:pt x="1964461" y="1383768"/>
                  <a:pt x="1968842" y="1418779"/>
                  <a:pt x="1960080" y="1440661"/>
                </a:cubicBezTo>
                <a:cubicBezTo>
                  <a:pt x="1942556" y="1458166"/>
                  <a:pt x="1942556" y="1493177"/>
                  <a:pt x="1920650" y="1497554"/>
                </a:cubicBezTo>
                <a:cubicBezTo>
                  <a:pt x="1907507" y="1541317"/>
                  <a:pt x="1881220" y="1567575"/>
                  <a:pt x="1872457" y="1611339"/>
                </a:cubicBezTo>
                <a:cubicBezTo>
                  <a:pt x="1863695" y="1611339"/>
                  <a:pt x="1859314" y="1606963"/>
                  <a:pt x="1854933" y="1606963"/>
                </a:cubicBezTo>
                <a:cubicBezTo>
                  <a:pt x="1859314" y="1646350"/>
                  <a:pt x="1802360" y="1646350"/>
                  <a:pt x="1824265" y="1685737"/>
                </a:cubicBezTo>
                <a:cubicBezTo>
                  <a:pt x="1793597" y="1711995"/>
                  <a:pt x="1767310" y="1738253"/>
                  <a:pt x="1745405" y="1777641"/>
                </a:cubicBezTo>
                <a:cubicBezTo>
                  <a:pt x="1662164" y="1856415"/>
                  <a:pt x="1578922" y="1935190"/>
                  <a:pt x="1478157" y="2000835"/>
                </a:cubicBezTo>
                <a:cubicBezTo>
                  <a:pt x="1460633" y="1992083"/>
                  <a:pt x="1456251" y="2022717"/>
                  <a:pt x="1443108" y="2031470"/>
                </a:cubicBezTo>
                <a:cubicBezTo>
                  <a:pt x="1421202" y="2044599"/>
                  <a:pt x="1390534" y="2053352"/>
                  <a:pt x="1368629" y="2075233"/>
                </a:cubicBezTo>
                <a:cubicBezTo>
                  <a:pt x="1359867" y="2079610"/>
                  <a:pt x="1355486" y="2070857"/>
                  <a:pt x="1342342" y="2075233"/>
                </a:cubicBezTo>
                <a:cubicBezTo>
                  <a:pt x="1346723" y="2079610"/>
                  <a:pt x="1346723" y="2079610"/>
                  <a:pt x="1346723" y="2083986"/>
                </a:cubicBezTo>
                <a:cubicBezTo>
                  <a:pt x="1311674" y="2097115"/>
                  <a:pt x="1302912" y="2110244"/>
                  <a:pt x="1267863" y="2123373"/>
                </a:cubicBezTo>
                <a:cubicBezTo>
                  <a:pt x="1267863" y="2123373"/>
                  <a:pt x="1267863" y="2123373"/>
                  <a:pt x="1259101" y="2114621"/>
                </a:cubicBezTo>
                <a:cubicBezTo>
                  <a:pt x="1263482" y="2110244"/>
                  <a:pt x="1272244" y="2105868"/>
                  <a:pt x="1272244" y="2101492"/>
                </a:cubicBezTo>
                <a:cubicBezTo>
                  <a:pt x="1254720" y="2083986"/>
                  <a:pt x="1245958" y="2114621"/>
                  <a:pt x="1232814" y="2114621"/>
                </a:cubicBezTo>
                <a:cubicBezTo>
                  <a:pt x="1232814" y="2114621"/>
                  <a:pt x="1232814" y="2114621"/>
                  <a:pt x="1232814" y="2123373"/>
                </a:cubicBezTo>
                <a:cubicBezTo>
                  <a:pt x="1232814" y="2123373"/>
                  <a:pt x="1232814" y="2123373"/>
                  <a:pt x="1197765" y="2136502"/>
                </a:cubicBezTo>
                <a:cubicBezTo>
                  <a:pt x="1197765" y="2136502"/>
                  <a:pt x="1197765" y="2136502"/>
                  <a:pt x="1224052" y="2118997"/>
                </a:cubicBezTo>
                <a:cubicBezTo>
                  <a:pt x="1206528" y="2105868"/>
                  <a:pt x="1189003" y="2127750"/>
                  <a:pt x="1171478" y="2123373"/>
                </a:cubicBezTo>
                <a:cubicBezTo>
                  <a:pt x="1167097" y="2132126"/>
                  <a:pt x="1149573" y="2132126"/>
                  <a:pt x="1149573" y="2140879"/>
                </a:cubicBezTo>
                <a:cubicBezTo>
                  <a:pt x="1123286" y="2140879"/>
                  <a:pt x="1101381" y="2140879"/>
                  <a:pt x="1079475" y="2162761"/>
                </a:cubicBezTo>
                <a:cubicBezTo>
                  <a:pt x="1079475" y="2162761"/>
                  <a:pt x="1079475" y="2162761"/>
                  <a:pt x="1083856" y="2162761"/>
                </a:cubicBezTo>
                <a:cubicBezTo>
                  <a:pt x="1066331" y="2171513"/>
                  <a:pt x="1057569" y="2202148"/>
                  <a:pt x="1031283" y="2189019"/>
                </a:cubicBezTo>
                <a:cubicBezTo>
                  <a:pt x="1031283" y="2189019"/>
                  <a:pt x="1031283" y="2189019"/>
                  <a:pt x="1022520" y="2193395"/>
                </a:cubicBezTo>
                <a:cubicBezTo>
                  <a:pt x="908611" y="2206524"/>
                  <a:pt x="794702" y="2193395"/>
                  <a:pt x="689555" y="2189019"/>
                </a:cubicBezTo>
                <a:cubicBezTo>
                  <a:pt x="689555" y="2189019"/>
                  <a:pt x="689555" y="2189019"/>
                  <a:pt x="693936" y="2189019"/>
                </a:cubicBezTo>
                <a:cubicBezTo>
                  <a:pt x="663268" y="2189019"/>
                  <a:pt x="645744" y="2167137"/>
                  <a:pt x="615076" y="2180266"/>
                </a:cubicBezTo>
                <a:cubicBezTo>
                  <a:pt x="601933" y="2162761"/>
                  <a:pt x="566884" y="2184642"/>
                  <a:pt x="562502" y="2154008"/>
                </a:cubicBezTo>
                <a:cubicBezTo>
                  <a:pt x="544978" y="2167137"/>
                  <a:pt x="523073" y="2145255"/>
                  <a:pt x="501167" y="2154008"/>
                </a:cubicBezTo>
                <a:cubicBezTo>
                  <a:pt x="479261" y="2140879"/>
                  <a:pt x="461737" y="2132126"/>
                  <a:pt x="444213" y="2123373"/>
                </a:cubicBezTo>
                <a:cubicBezTo>
                  <a:pt x="426688" y="2123373"/>
                  <a:pt x="400401" y="2110244"/>
                  <a:pt x="382877" y="2097115"/>
                </a:cubicBezTo>
                <a:cubicBezTo>
                  <a:pt x="369733" y="2092739"/>
                  <a:pt x="391639" y="2079610"/>
                  <a:pt x="374114" y="2079610"/>
                </a:cubicBezTo>
                <a:cubicBezTo>
                  <a:pt x="374114" y="2079610"/>
                  <a:pt x="374114" y="2079610"/>
                  <a:pt x="365352" y="2097115"/>
                </a:cubicBezTo>
                <a:cubicBezTo>
                  <a:pt x="365352" y="2097115"/>
                  <a:pt x="365352" y="2097115"/>
                  <a:pt x="356590" y="2079610"/>
                </a:cubicBezTo>
                <a:cubicBezTo>
                  <a:pt x="356590" y="2079610"/>
                  <a:pt x="356590" y="2079610"/>
                  <a:pt x="352209" y="2083986"/>
                </a:cubicBezTo>
                <a:cubicBezTo>
                  <a:pt x="321541" y="2079610"/>
                  <a:pt x="286492" y="2053352"/>
                  <a:pt x="273349" y="2031470"/>
                </a:cubicBezTo>
                <a:cubicBezTo>
                  <a:pt x="290873" y="2018341"/>
                  <a:pt x="312779" y="2062104"/>
                  <a:pt x="330303" y="2053352"/>
                </a:cubicBezTo>
                <a:cubicBezTo>
                  <a:pt x="334684" y="2057728"/>
                  <a:pt x="330303" y="2070857"/>
                  <a:pt x="339066" y="2070857"/>
                </a:cubicBezTo>
                <a:cubicBezTo>
                  <a:pt x="339066" y="2070857"/>
                  <a:pt x="339066" y="2070857"/>
                  <a:pt x="343447" y="2062104"/>
                </a:cubicBezTo>
                <a:cubicBezTo>
                  <a:pt x="343447" y="2062104"/>
                  <a:pt x="343447" y="2062104"/>
                  <a:pt x="365352" y="2075233"/>
                </a:cubicBezTo>
                <a:cubicBezTo>
                  <a:pt x="365352" y="2044599"/>
                  <a:pt x="400401" y="2088363"/>
                  <a:pt x="382877" y="2053352"/>
                </a:cubicBezTo>
                <a:cubicBezTo>
                  <a:pt x="352209" y="2013965"/>
                  <a:pt x="295254" y="2018341"/>
                  <a:pt x="282111" y="1970201"/>
                </a:cubicBezTo>
                <a:cubicBezTo>
                  <a:pt x="264586" y="1961448"/>
                  <a:pt x="255824" y="1952696"/>
                  <a:pt x="247062" y="1935190"/>
                </a:cubicBezTo>
                <a:cubicBezTo>
                  <a:pt x="242681" y="1943943"/>
                  <a:pt x="216394" y="1948319"/>
                  <a:pt x="212013" y="1926437"/>
                </a:cubicBezTo>
                <a:cubicBezTo>
                  <a:pt x="212013" y="1926437"/>
                  <a:pt x="212013" y="1926437"/>
                  <a:pt x="216394" y="1917685"/>
                </a:cubicBezTo>
                <a:cubicBezTo>
                  <a:pt x="207632" y="1900179"/>
                  <a:pt x="172583" y="1908932"/>
                  <a:pt x="172583" y="1882674"/>
                </a:cubicBezTo>
                <a:cubicBezTo>
                  <a:pt x="176964" y="1891426"/>
                  <a:pt x="176964" y="1887050"/>
                  <a:pt x="181345" y="1887050"/>
                </a:cubicBezTo>
                <a:cubicBezTo>
                  <a:pt x="181345" y="1887050"/>
                  <a:pt x="181345" y="1887050"/>
                  <a:pt x="185726" y="1882674"/>
                </a:cubicBezTo>
                <a:cubicBezTo>
                  <a:pt x="163821" y="1852039"/>
                  <a:pt x="124391" y="1878297"/>
                  <a:pt x="115628" y="1834533"/>
                </a:cubicBezTo>
                <a:cubicBezTo>
                  <a:pt x="115628" y="1834533"/>
                  <a:pt x="115628" y="1834533"/>
                  <a:pt x="120010" y="1830157"/>
                </a:cubicBezTo>
                <a:cubicBezTo>
                  <a:pt x="120010" y="1830157"/>
                  <a:pt x="120010" y="1830157"/>
                  <a:pt x="111247" y="1821404"/>
                </a:cubicBezTo>
                <a:cubicBezTo>
                  <a:pt x="111247" y="1821404"/>
                  <a:pt x="111247" y="1821404"/>
                  <a:pt x="106867" y="1825781"/>
                </a:cubicBezTo>
                <a:cubicBezTo>
                  <a:pt x="106867" y="1825781"/>
                  <a:pt x="106867" y="1825781"/>
                  <a:pt x="105771" y="1824686"/>
                </a:cubicBezTo>
                <a:lnTo>
                  <a:pt x="100733" y="1819654"/>
                </a:lnTo>
                <a:lnTo>
                  <a:pt x="102485" y="1817028"/>
                </a:lnTo>
                <a:cubicBezTo>
                  <a:pt x="102485" y="1817028"/>
                  <a:pt x="102485" y="1817028"/>
                  <a:pt x="102485" y="1790770"/>
                </a:cubicBezTo>
                <a:cubicBezTo>
                  <a:pt x="84961" y="1803899"/>
                  <a:pt x="71817" y="1786393"/>
                  <a:pt x="67436" y="1768888"/>
                </a:cubicBezTo>
                <a:cubicBezTo>
                  <a:pt x="63055" y="1764511"/>
                  <a:pt x="63055" y="1790770"/>
                  <a:pt x="58674" y="1773264"/>
                </a:cubicBezTo>
                <a:cubicBezTo>
                  <a:pt x="58674" y="1764511"/>
                  <a:pt x="67436" y="1755759"/>
                  <a:pt x="71817" y="1751382"/>
                </a:cubicBezTo>
                <a:cubicBezTo>
                  <a:pt x="120010" y="1733877"/>
                  <a:pt x="120010" y="1803899"/>
                  <a:pt x="150678" y="1808275"/>
                </a:cubicBezTo>
                <a:cubicBezTo>
                  <a:pt x="155059" y="1825781"/>
                  <a:pt x="172583" y="1830157"/>
                  <a:pt x="181345" y="1817028"/>
                </a:cubicBezTo>
                <a:cubicBezTo>
                  <a:pt x="181345" y="1834533"/>
                  <a:pt x="190108" y="1817028"/>
                  <a:pt x="190108" y="1825781"/>
                </a:cubicBezTo>
                <a:cubicBezTo>
                  <a:pt x="185726" y="1834533"/>
                  <a:pt x="194489" y="1843286"/>
                  <a:pt x="198870" y="1852039"/>
                </a:cubicBezTo>
                <a:cubicBezTo>
                  <a:pt x="203251" y="1873921"/>
                  <a:pt x="225156" y="1843286"/>
                  <a:pt x="229538" y="1865168"/>
                </a:cubicBezTo>
                <a:cubicBezTo>
                  <a:pt x="225156" y="1904555"/>
                  <a:pt x="203251" y="1856415"/>
                  <a:pt x="190108" y="1873921"/>
                </a:cubicBezTo>
                <a:cubicBezTo>
                  <a:pt x="203251" y="1904555"/>
                  <a:pt x="251443" y="1908932"/>
                  <a:pt x="251443" y="1939566"/>
                </a:cubicBezTo>
                <a:cubicBezTo>
                  <a:pt x="286492" y="1935190"/>
                  <a:pt x="268967" y="1970201"/>
                  <a:pt x="308397" y="1970201"/>
                </a:cubicBezTo>
                <a:cubicBezTo>
                  <a:pt x="339066" y="1996459"/>
                  <a:pt x="391639" y="2013965"/>
                  <a:pt x="417926" y="2040223"/>
                </a:cubicBezTo>
                <a:cubicBezTo>
                  <a:pt x="417926" y="2040223"/>
                  <a:pt x="417926" y="2040223"/>
                  <a:pt x="422307" y="2048975"/>
                </a:cubicBezTo>
                <a:cubicBezTo>
                  <a:pt x="444213" y="2035846"/>
                  <a:pt x="466118" y="2053352"/>
                  <a:pt x="483643" y="2062104"/>
                </a:cubicBezTo>
                <a:cubicBezTo>
                  <a:pt x="588789" y="2097115"/>
                  <a:pt x="702699" y="2132126"/>
                  <a:pt x="812226" y="2132126"/>
                </a:cubicBezTo>
                <a:cubicBezTo>
                  <a:pt x="812226" y="2123373"/>
                  <a:pt x="825370" y="2123373"/>
                  <a:pt x="829751" y="2127750"/>
                </a:cubicBezTo>
                <a:cubicBezTo>
                  <a:pt x="842894" y="2145255"/>
                  <a:pt x="864800" y="2132126"/>
                  <a:pt x="877943" y="2127750"/>
                </a:cubicBezTo>
                <a:cubicBezTo>
                  <a:pt x="895468" y="2123373"/>
                  <a:pt x="877943" y="2110244"/>
                  <a:pt x="899849" y="2105868"/>
                </a:cubicBezTo>
                <a:cubicBezTo>
                  <a:pt x="917373" y="2105868"/>
                  <a:pt x="908611" y="2132126"/>
                  <a:pt x="930517" y="2123373"/>
                </a:cubicBezTo>
                <a:cubicBezTo>
                  <a:pt x="934898" y="2114621"/>
                  <a:pt x="934898" y="2097115"/>
                  <a:pt x="921754" y="2097115"/>
                </a:cubicBezTo>
                <a:cubicBezTo>
                  <a:pt x="934898" y="2097115"/>
                  <a:pt x="943660" y="2101492"/>
                  <a:pt x="939279" y="2114621"/>
                </a:cubicBezTo>
                <a:cubicBezTo>
                  <a:pt x="961184" y="2110244"/>
                  <a:pt x="978709" y="2092739"/>
                  <a:pt x="1000615" y="2097115"/>
                </a:cubicBezTo>
                <a:cubicBezTo>
                  <a:pt x="1000615" y="2097115"/>
                  <a:pt x="1000615" y="2097115"/>
                  <a:pt x="1000615" y="2088363"/>
                </a:cubicBezTo>
                <a:cubicBezTo>
                  <a:pt x="1013758" y="2079610"/>
                  <a:pt x="1026901" y="2114621"/>
                  <a:pt x="1035664" y="2088363"/>
                </a:cubicBezTo>
                <a:cubicBezTo>
                  <a:pt x="1048807" y="2105868"/>
                  <a:pt x="1053188" y="2070857"/>
                  <a:pt x="1066331" y="2066481"/>
                </a:cubicBezTo>
                <a:cubicBezTo>
                  <a:pt x="1066331" y="2079610"/>
                  <a:pt x="1079475" y="2079610"/>
                  <a:pt x="1092618" y="2079610"/>
                </a:cubicBezTo>
                <a:cubicBezTo>
                  <a:pt x="1114524" y="2079610"/>
                  <a:pt x="1127667" y="2053352"/>
                  <a:pt x="1153954" y="2066481"/>
                </a:cubicBezTo>
                <a:cubicBezTo>
                  <a:pt x="1162716" y="2053352"/>
                  <a:pt x="1162716" y="2044599"/>
                  <a:pt x="1180241" y="2044599"/>
                </a:cubicBezTo>
                <a:cubicBezTo>
                  <a:pt x="1197765" y="2048975"/>
                  <a:pt x="1210909" y="2053352"/>
                  <a:pt x="1219671" y="2031470"/>
                </a:cubicBezTo>
                <a:cubicBezTo>
                  <a:pt x="1232814" y="2040223"/>
                  <a:pt x="1232814" y="2013965"/>
                  <a:pt x="1254720" y="2022717"/>
                </a:cubicBezTo>
                <a:cubicBezTo>
                  <a:pt x="1250339" y="2005212"/>
                  <a:pt x="1276625" y="1996459"/>
                  <a:pt x="1285387" y="1987706"/>
                </a:cubicBezTo>
                <a:cubicBezTo>
                  <a:pt x="1294150" y="1987706"/>
                  <a:pt x="1311674" y="1983330"/>
                  <a:pt x="1316055" y="1970201"/>
                </a:cubicBezTo>
                <a:cubicBezTo>
                  <a:pt x="1316055" y="1965825"/>
                  <a:pt x="1307293" y="1957072"/>
                  <a:pt x="1298531" y="1961448"/>
                </a:cubicBezTo>
                <a:cubicBezTo>
                  <a:pt x="1298531" y="1961448"/>
                  <a:pt x="1298531" y="1961448"/>
                  <a:pt x="1294150" y="1965825"/>
                </a:cubicBezTo>
                <a:cubicBezTo>
                  <a:pt x="1289769" y="1961448"/>
                  <a:pt x="1285387" y="1957072"/>
                  <a:pt x="1285387" y="1948319"/>
                </a:cubicBezTo>
                <a:cubicBezTo>
                  <a:pt x="1298531" y="1943943"/>
                  <a:pt x="1320436" y="1943943"/>
                  <a:pt x="1320436" y="1926437"/>
                </a:cubicBezTo>
                <a:cubicBezTo>
                  <a:pt x="1311674" y="1908932"/>
                  <a:pt x="1298531" y="1943943"/>
                  <a:pt x="1285387" y="1926437"/>
                </a:cubicBezTo>
                <a:cubicBezTo>
                  <a:pt x="1294150" y="1922061"/>
                  <a:pt x="1285387" y="1913308"/>
                  <a:pt x="1285387" y="1904555"/>
                </a:cubicBezTo>
                <a:cubicBezTo>
                  <a:pt x="1272244" y="1917685"/>
                  <a:pt x="1259101" y="1904555"/>
                  <a:pt x="1245958" y="1913308"/>
                </a:cubicBezTo>
                <a:cubicBezTo>
                  <a:pt x="1189003" y="1922061"/>
                  <a:pt x="1145192" y="1970201"/>
                  <a:pt x="1083856" y="1970201"/>
                </a:cubicBezTo>
                <a:cubicBezTo>
                  <a:pt x="1079475" y="1983330"/>
                  <a:pt x="1066331" y="1974577"/>
                  <a:pt x="1053188" y="1970201"/>
                </a:cubicBezTo>
                <a:cubicBezTo>
                  <a:pt x="1044426" y="1970201"/>
                  <a:pt x="1040045" y="1974577"/>
                  <a:pt x="1040045" y="1983330"/>
                </a:cubicBezTo>
                <a:cubicBezTo>
                  <a:pt x="1040045" y="1983330"/>
                  <a:pt x="1040045" y="1983330"/>
                  <a:pt x="1040045" y="1974577"/>
                </a:cubicBezTo>
                <a:cubicBezTo>
                  <a:pt x="1040045" y="1974577"/>
                  <a:pt x="1040045" y="1974577"/>
                  <a:pt x="1009377" y="1970201"/>
                </a:cubicBezTo>
                <a:cubicBezTo>
                  <a:pt x="1009377" y="1970201"/>
                  <a:pt x="1009377" y="1970201"/>
                  <a:pt x="1004996" y="1970201"/>
                </a:cubicBezTo>
                <a:cubicBezTo>
                  <a:pt x="991853" y="1965825"/>
                  <a:pt x="1000615" y="1970201"/>
                  <a:pt x="996234" y="1974577"/>
                </a:cubicBezTo>
                <a:cubicBezTo>
                  <a:pt x="987471" y="1983330"/>
                  <a:pt x="961184" y="1983330"/>
                  <a:pt x="965566" y="2000835"/>
                </a:cubicBezTo>
                <a:cubicBezTo>
                  <a:pt x="956804" y="1992083"/>
                  <a:pt x="983090" y="1978954"/>
                  <a:pt x="961184" y="1970201"/>
                </a:cubicBezTo>
                <a:cubicBezTo>
                  <a:pt x="952423" y="1970201"/>
                  <a:pt x="934898" y="1974577"/>
                  <a:pt x="930517" y="1978954"/>
                </a:cubicBezTo>
                <a:cubicBezTo>
                  <a:pt x="934898" y="1983330"/>
                  <a:pt x="934898" y="1983330"/>
                  <a:pt x="939279" y="1983330"/>
                </a:cubicBezTo>
                <a:cubicBezTo>
                  <a:pt x="939279" y="1983330"/>
                  <a:pt x="939279" y="1983330"/>
                  <a:pt x="939279" y="1987706"/>
                </a:cubicBezTo>
                <a:cubicBezTo>
                  <a:pt x="934898" y="1987706"/>
                  <a:pt x="921754" y="1987706"/>
                  <a:pt x="921754" y="1974577"/>
                </a:cubicBezTo>
                <a:cubicBezTo>
                  <a:pt x="864800" y="1970201"/>
                  <a:pt x="820989" y="1987706"/>
                  <a:pt x="772796" y="1970201"/>
                </a:cubicBezTo>
                <a:cubicBezTo>
                  <a:pt x="772796" y="1970201"/>
                  <a:pt x="772796" y="1970201"/>
                  <a:pt x="768415" y="1987706"/>
                </a:cubicBezTo>
                <a:cubicBezTo>
                  <a:pt x="768415" y="1987706"/>
                  <a:pt x="768415" y="1987706"/>
                  <a:pt x="746510" y="1978954"/>
                </a:cubicBezTo>
                <a:cubicBezTo>
                  <a:pt x="746510" y="1978954"/>
                  <a:pt x="746510" y="1978954"/>
                  <a:pt x="759653" y="1970201"/>
                </a:cubicBezTo>
                <a:cubicBezTo>
                  <a:pt x="733366" y="1961448"/>
                  <a:pt x="707080" y="1974577"/>
                  <a:pt x="685174" y="1957072"/>
                </a:cubicBezTo>
                <a:cubicBezTo>
                  <a:pt x="636982" y="1952696"/>
                  <a:pt x="580027" y="1935190"/>
                  <a:pt x="540597" y="1908932"/>
                </a:cubicBezTo>
                <a:cubicBezTo>
                  <a:pt x="527454" y="1908932"/>
                  <a:pt x="531835" y="1891426"/>
                  <a:pt x="523073" y="1891426"/>
                </a:cubicBezTo>
                <a:cubicBezTo>
                  <a:pt x="523073" y="1891426"/>
                  <a:pt x="523073" y="1891426"/>
                  <a:pt x="523073" y="1900179"/>
                </a:cubicBezTo>
                <a:cubicBezTo>
                  <a:pt x="474880" y="1865168"/>
                  <a:pt x="378496" y="1869544"/>
                  <a:pt x="391639" y="1795146"/>
                </a:cubicBezTo>
                <a:cubicBezTo>
                  <a:pt x="391639" y="1795146"/>
                  <a:pt x="391639" y="1795146"/>
                  <a:pt x="409163" y="1782017"/>
                </a:cubicBezTo>
                <a:cubicBezTo>
                  <a:pt x="391639" y="1773264"/>
                  <a:pt x="382877" y="1751382"/>
                  <a:pt x="365352" y="1733877"/>
                </a:cubicBezTo>
                <a:cubicBezTo>
                  <a:pt x="365352" y="1733877"/>
                  <a:pt x="365352" y="1733877"/>
                  <a:pt x="365352" y="1738253"/>
                </a:cubicBezTo>
                <a:cubicBezTo>
                  <a:pt x="347828" y="1733877"/>
                  <a:pt x="352209" y="1707619"/>
                  <a:pt x="330303" y="1711995"/>
                </a:cubicBezTo>
                <a:cubicBezTo>
                  <a:pt x="339066" y="1698866"/>
                  <a:pt x="321541" y="1685737"/>
                  <a:pt x="308397" y="1690113"/>
                </a:cubicBezTo>
                <a:cubicBezTo>
                  <a:pt x="277730" y="1650726"/>
                  <a:pt x="238300" y="1628844"/>
                  <a:pt x="220775" y="1585081"/>
                </a:cubicBezTo>
                <a:cubicBezTo>
                  <a:pt x="198870" y="1563199"/>
                  <a:pt x="176964" y="1528188"/>
                  <a:pt x="155059" y="1506306"/>
                </a:cubicBezTo>
                <a:cubicBezTo>
                  <a:pt x="124391" y="1440661"/>
                  <a:pt x="84961" y="1388144"/>
                  <a:pt x="76198" y="1313746"/>
                </a:cubicBezTo>
                <a:cubicBezTo>
                  <a:pt x="84961" y="1278735"/>
                  <a:pt x="45531" y="1239348"/>
                  <a:pt x="63055" y="1208713"/>
                </a:cubicBezTo>
                <a:cubicBezTo>
                  <a:pt x="54292" y="1182455"/>
                  <a:pt x="58674" y="1156197"/>
                  <a:pt x="41149" y="1125563"/>
                </a:cubicBezTo>
                <a:cubicBezTo>
                  <a:pt x="41149" y="1116810"/>
                  <a:pt x="58674" y="1103681"/>
                  <a:pt x="41149" y="1099304"/>
                </a:cubicBezTo>
                <a:cubicBezTo>
                  <a:pt x="41149" y="1099304"/>
                  <a:pt x="36768" y="1099304"/>
                  <a:pt x="41149" y="1103681"/>
                </a:cubicBezTo>
                <a:cubicBezTo>
                  <a:pt x="41149" y="1103681"/>
                  <a:pt x="41149" y="1103681"/>
                  <a:pt x="32387" y="1103681"/>
                </a:cubicBezTo>
                <a:cubicBezTo>
                  <a:pt x="49912" y="1094928"/>
                  <a:pt x="45531" y="1051165"/>
                  <a:pt x="58674" y="1033659"/>
                </a:cubicBezTo>
                <a:cubicBezTo>
                  <a:pt x="32387" y="968014"/>
                  <a:pt x="93723" y="924250"/>
                  <a:pt x="80579" y="862981"/>
                </a:cubicBezTo>
                <a:cubicBezTo>
                  <a:pt x="93723" y="836722"/>
                  <a:pt x="102485" y="801712"/>
                  <a:pt x="102485" y="766701"/>
                </a:cubicBezTo>
                <a:cubicBezTo>
                  <a:pt x="84961" y="784206"/>
                  <a:pt x="98104" y="836722"/>
                  <a:pt x="63055" y="819217"/>
                </a:cubicBezTo>
                <a:cubicBezTo>
                  <a:pt x="49912" y="810464"/>
                  <a:pt x="58674" y="801712"/>
                  <a:pt x="54292" y="792959"/>
                </a:cubicBezTo>
                <a:cubicBezTo>
                  <a:pt x="28006" y="823593"/>
                  <a:pt x="14863" y="867357"/>
                  <a:pt x="10481" y="906744"/>
                </a:cubicBezTo>
                <a:cubicBezTo>
                  <a:pt x="1720" y="893615"/>
                  <a:pt x="-2662" y="884863"/>
                  <a:pt x="1720" y="871733"/>
                </a:cubicBezTo>
                <a:cubicBezTo>
                  <a:pt x="1720" y="871733"/>
                  <a:pt x="1720" y="871733"/>
                  <a:pt x="6100" y="871733"/>
                </a:cubicBezTo>
                <a:cubicBezTo>
                  <a:pt x="14863" y="836722"/>
                  <a:pt x="36768" y="801712"/>
                  <a:pt x="41149" y="762324"/>
                </a:cubicBezTo>
                <a:cubicBezTo>
                  <a:pt x="41149" y="762324"/>
                  <a:pt x="41149" y="762324"/>
                  <a:pt x="58674" y="749195"/>
                </a:cubicBezTo>
                <a:cubicBezTo>
                  <a:pt x="58674" y="749195"/>
                  <a:pt x="58674" y="749195"/>
                  <a:pt x="67436" y="757948"/>
                </a:cubicBezTo>
                <a:cubicBezTo>
                  <a:pt x="93723" y="714184"/>
                  <a:pt x="120010" y="674797"/>
                  <a:pt x="124391" y="631034"/>
                </a:cubicBezTo>
                <a:cubicBezTo>
                  <a:pt x="128772" y="609152"/>
                  <a:pt x="80579" y="587270"/>
                  <a:pt x="111247" y="556636"/>
                </a:cubicBezTo>
                <a:cubicBezTo>
                  <a:pt x="115628" y="556636"/>
                  <a:pt x="102485" y="569765"/>
                  <a:pt x="115628" y="574141"/>
                </a:cubicBezTo>
                <a:cubicBezTo>
                  <a:pt x="124391" y="565388"/>
                  <a:pt x="124391" y="552259"/>
                  <a:pt x="120010" y="539130"/>
                </a:cubicBezTo>
                <a:cubicBezTo>
                  <a:pt x="137534" y="552259"/>
                  <a:pt x="124391" y="517248"/>
                  <a:pt x="141915" y="521625"/>
                </a:cubicBezTo>
                <a:cubicBezTo>
                  <a:pt x="150678" y="499743"/>
                  <a:pt x="155059" y="473485"/>
                  <a:pt x="150678" y="447226"/>
                </a:cubicBezTo>
                <a:cubicBezTo>
                  <a:pt x="137534" y="455979"/>
                  <a:pt x="146296" y="473485"/>
                  <a:pt x="128772" y="469108"/>
                </a:cubicBezTo>
                <a:cubicBezTo>
                  <a:pt x="124391" y="451603"/>
                  <a:pt x="150678" y="447226"/>
                  <a:pt x="163821" y="434097"/>
                </a:cubicBezTo>
                <a:cubicBezTo>
                  <a:pt x="176964" y="425344"/>
                  <a:pt x="176964" y="420968"/>
                  <a:pt x="168202" y="416592"/>
                </a:cubicBezTo>
                <a:cubicBezTo>
                  <a:pt x="190108" y="420968"/>
                  <a:pt x="185726" y="394710"/>
                  <a:pt x="190108" y="377204"/>
                </a:cubicBezTo>
                <a:cubicBezTo>
                  <a:pt x="233919" y="342193"/>
                  <a:pt x="282111" y="294053"/>
                  <a:pt x="321541" y="250290"/>
                </a:cubicBezTo>
                <a:cubicBezTo>
                  <a:pt x="317160" y="241537"/>
                  <a:pt x="304017" y="254666"/>
                  <a:pt x="308397" y="241537"/>
                </a:cubicBezTo>
                <a:cubicBezTo>
                  <a:pt x="317160" y="245913"/>
                  <a:pt x="334684" y="232784"/>
                  <a:pt x="339066" y="228408"/>
                </a:cubicBezTo>
                <a:cubicBezTo>
                  <a:pt x="336875" y="221844"/>
                  <a:pt x="331398" y="221844"/>
                  <a:pt x="325374" y="223485"/>
                </a:cubicBezTo>
                <a:lnTo>
                  <a:pt x="318973" y="225648"/>
                </a:lnTo>
                <a:lnTo>
                  <a:pt x="327223" y="213091"/>
                </a:lnTo>
                <a:cubicBezTo>
                  <a:pt x="340161" y="201603"/>
                  <a:pt x="359876" y="199962"/>
                  <a:pt x="369733" y="193397"/>
                </a:cubicBezTo>
                <a:cubicBezTo>
                  <a:pt x="369733" y="202150"/>
                  <a:pt x="369733" y="202150"/>
                  <a:pt x="378496" y="206526"/>
                </a:cubicBezTo>
                <a:cubicBezTo>
                  <a:pt x="391639" y="215279"/>
                  <a:pt x="387258" y="197774"/>
                  <a:pt x="391639" y="193397"/>
                </a:cubicBezTo>
                <a:cubicBezTo>
                  <a:pt x="448594" y="154010"/>
                  <a:pt x="518691" y="123376"/>
                  <a:pt x="575646" y="88365"/>
                </a:cubicBezTo>
                <a:cubicBezTo>
                  <a:pt x="632601" y="75235"/>
                  <a:pt x="667649" y="31472"/>
                  <a:pt x="720223" y="40224"/>
                </a:cubicBezTo>
                <a:cubicBezTo>
                  <a:pt x="737748" y="18343"/>
                  <a:pt x="772796" y="22719"/>
                  <a:pt x="799083" y="18343"/>
                </a:cubicBezTo>
                <a:cubicBezTo>
                  <a:pt x="851657" y="13966"/>
                  <a:pt x="899849" y="-7916"/>
                  <a:pt x="956804" y="13966"/>
                </a:cubicBezTo>
                <a:cubicBezTo>
                  <a:pt x="963375" y="6308"/>
                  <a:pt x="970221" y="2478"/>
                  <a:pt x="977272" y="906"/>
                </a:cubicBezTo>
                <a:cubicBezTo>
                  <a:pt x="982560" y="-274"/>
                  <a:pt x="987963" y="-184"/>
                  <a:pt x="993454" y="511"/>
                </a:cubicBezTo>
                <a:close/>
              </a:path>
            </a:pathLst>
          </a:custGeom>
          <a:gradFill>
            <a:gsLst>
              <a:gs pos="0">
                <a:schemeClr val="accent2"/>
              </a:gs>
              <a:gs pos="100000">
                <a:schemeClr val="accent1"/>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94379" y="3269675"/>
            <a:ext cx="5446153" cy="1452307"/>
          </a:xfrm>
          <a:prstGeom prst="rect">
            <a:avLst/>
          </a:prstGeom>
        </p:spPr>
      </p:pic>
      <p:pic>
        <p:nvPicPr>
          <p:cNvPr id="20" name="Picture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72929" y="3269675"/>
            <a:ext cx="5446153" cy="1452307"/>
          </a:xfrm>
          <a:prstGeom prst="rect">
            <a:avLst/>
          </a:prstGeom>
        </p:spPr>
      </p:pic>
      <p:pic>
        <p:nvPicPr>
          <p:cNvPr id="21" name="Picture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57750" y="3269675"/>
            <a:ext cx="5446153" cy="1452307"/>
          </a:xfrm>
          <a:prstGeom prst="rect">
            <a:avLst/>
          </a:prstGeom>
        </p:spPr>
      </p:pic>
      <p:sp>
        <p:nvSpPr>
          <p:cNvPr id="9" name="TextBox 8"/>
          <p:cNvSpPr txBox="1"/>
          <p:nvPr/>
        </p:nvSpPr>
        <p:spPr>
          <a:xfrm>
            <a:off x="1634576" y="3914426"/>
            <a:ext cx="2760934" cy="1454885"/>
          </a:xfrm>
          <a:prstGeom prst="rect">
            <a:avLst/>
          </a:prstGeom>
          <a:noFill/>
        </p:spPr>
        <p:txBody>
          <a:bodyPr wrap="square" rtlCol="0">
            <a:spAutoFit/>
          </a:bodyPr>
          <a:lstStyle/>
          <a:p>
            <a:pPr algn="ctr">
              <a:lnSpc>
                <a:spcPct val="120000"/>
              </a:lnSpc>
            </a:pPr>
            <a:r>
              <a:rPr lang="en-US" sz="1475" b="1" i="1" err="1">
                <a:latin typeface="Playfair Display" charset="0"/>
                <a:ea typeface="Playfair Display" charset="0"/>
                <a:cs typeface="Playfair Display" charset="0"/>
              </a:rPr>
              <a:t>Lorem Ipsum is simply dummy text of the printing and typesetting industry. Lorem Ipsum has been the industry's standard.</a:t>
            </a:r>
            <a:endParaRPr lang="en-US" sz="1475" b="1" i="1" err="1">
              <a:latin typeface="Playfair Display" charset="0"/>
              <a:ea typeface="Playfair Display" charset="0"/>
              <a:cs typeface="Playfair Display" charset="0"/>
            </a:endParaRPr>
          </a:p>
        </p:txBody>
      </p:sp>
      <p:sp>
        <p:nvSpPr>
          <p:cNvPr id="11" name="TextBox 10"/>
          <p:cNvSpPr txBox="1"/>
          <p:nvPr/>
        </p:nvSpPr>
        <p:spPr>
          <a:xfrm>
            <a:off x="4977234" y="3914425"/>
            <a:ext cx="2760934" cy="909864"/>
          </a:xfrm>
          <a:prstGeom prst="rect">
            <a:avLst/>
          </a:prstGeom>
          <a:noFill/>
        </p:spPr>
        <p:txBody>
          <a:bodyPr wrap="square" rtlCol="0">
            <a:spAutoFit/>
          </a:bodyPr>
          <a:lstStyle/>
          <a:p>
            <a:pPr algn="ctr">
              <a:lnSpc>
                <a:spcPct val="120000"/>
              </a:lnSpc>
            </a:pPr>
            <a:r>
              <a:rPr lang="en-US" sz="1475" b="1" i="1" err="1">
                <a:latin typeface="Playfair Display" charset="0"/>
                <a:ea typeface="Playfair Display" charset="0"/>
                <a:cs typeface="Playfair Display" charset="0"/>
              </a:rPr>
              <a:t>Lorem Ipsum is simply dummy text of the printing and typesetting industry. </a:t>
            </a:r>
            <a:endParaRPr lang="en-US" sz="1475" b="1" i="1" err="1">
              <a:latin typeface="Playfair Display" charset="0"/>
              <a:ea typeface="Playfair Display" charset="0"/>
              <a:cs typeface="Playfair Display" charset="0"/>
            </a:endParaRPr>
          </a:p>
        </p:txBody>
      </p:sp>
      <p:sp>
        <p:nvSpPr>
          <p:cNvPr id="12" name="TextBox 11"/>
          <p:cNvSpPr txBox="1"/>
          <p:nvPr/>
        </p:nvSpPr>
        <p:spPr>
          <a:xfrm>
            <a:off x="8319891" y="3914426"/>
            <a:ext cx="2760934" cy="1182375"/>
          </a:xfrm>
          <a:prstGeom prst="rect">
            <a:avLst/>
          </a:prstGeom>
          <a:noFill/>
        </p:spPr>
        <p:txBody>
          <a:bodyPr wrap="square" rtlCol="0">
            <a:spAutoFit/>
          </a:bodyPr>
          <a:lstStyle/>
          <a:p>
            <a:pPr algn="ctr">
              <a:lnSpc>
                <a:spcPct val="120000"/>
              </a:lnSpc>
            </a:pPr>
            <a:r>
              <a:rPr lang="en-US" sz="1475" b="1" i="1" err="1">
                <a:latin typeface="Playfair Display" charset="0"/>
                <a:ea typeface="Playfair Display" charset="0"/>
                <a:cs typeface="Playfair Display" charset="0"/>
              </a:rPr>
              <a:t>Lorem Ipsum is simply dummy text of the printing and typesetting industry. Lorem Ipsum has been the.</a:t>
            </a:r>
            <a:endParaRPr lang="en-US" sz="1475" b="1" i="1" err="1">
              <a:latin typeface="Playfair Display" charset="0"/>
              <a:ea typeface="Playfair Display" charset="0"/>
              <a:cs typeface="Playfair Display" charset="0"/>
            </a:endParaRPr>
          </a:p>
        </p:txBody>
      </p:sp>
      <p:sp>
        <p:nvSpPr>
          <p:cNvPr id="13" name="Parallelogram 12"/>
          <p:cNvSpPr/>
          <p:nvPr/>
        </p:nvSpPr>
        <p:spPr>
          <a:xfrm>
            <a:off x="2162427" y="5912741"/>
            <a:ext cx="2233083" cy="392988"/>
          </a:xfrm>
          <a:prstGeom prst="parallelogram">
            <a:avLst/>
          </a:prstGeom>
          <a:solidFill>
            <a:schemeClr val="bg1"/>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265" i="1">
                <a:solidFill>
                  <a:schemeClr val="tx1"/>
                </a:solidFill>
                <a:latin typeface="Playfair Display" charset="0"/>
                <a:ea typeface="Playfair Display" charset="0"/>
                <a:cs typeface="Playfair Display" charset="0"/>
              </a:rPr>
              <a:t>Creative Designer</a:t>
            </a:r>
            <a:endParaRPr lang="en-US" sz="1265" i="1">
              <a:solidFill>
                <a:schemeClr val="tx1"/>
              </a:solidFill>
              <a:latin typeface="Playfair Display" charset="0"/>
              <a:ea typeface="Playfair Display" charset="0"/>
              <a:cs typeface="Playfair Display" charset="0"/>
            </a:endParaRPr>
          </a:p>
        </p:txBody>
      </p:sp>
      <p:sp>
        <p:nvSpPr>
          <p:cNvPr id="14" name="Parallelogram 13"/>
          <p:cNvSpPr/>
          <p:nvPr/>
        </p:nvSpPr>
        <p:spPr>
          <a:xfrm>
            <a:off x="1779733" y="5584443"/>
            <a:ext cx="2159365" cy="385424"/>
          </a:xfrm>
          <a:prstGeom prst="parallelogram">
            <a:avLst/>
          </a:prstGeom>
          <a:solidFill>
            <a:schemeClr val="tx1"/>
          </a:solidFill>
          <a:ln>
            <a:noFill/>
          </a:ln>
          <a:effectLst>
            <a:outerShdw blurRad="2032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85" b="1">
                <a:latin typeface="Roboto Condensed" charset="0"/>
                <a:ea typeface="Roboto Condensed" charset="0"/>
                <a:cs typeface="Roboto Condensed" charset="0"/>
              </a:rPr>
              <a:t>John Doe</a:t>
            </a:r>
            <a:endParaRPr lang="en-US" sz="1685" b="1">
              <a:latin typeface="Roboto Condensed" charset="0"/>
              <a:ea typeface="Roboto Condensed" charset="0"/>
              <a:cs typeface="Roboto Condensed" charset="0"/>
            </a:endParaRPr>
          </a:p>
        </p:txBody>
      </p:sp>
      <p:sp>
        <p:nvSpPr>
          <p:cNvPr id="15" name="Parallelogram 14"/>
          <p:cNvSpPr/>
          <p:nvPr/>
        </p:nvSpPr>
        <p:spPr>
          <a:xfrm>
            <a:off x="5662922" y="5912741"/>
            <a:ext cx="2233083" cy="392988"/>
          </a:xfrm>
          <a:prstGeom prst="parallelogram">
            <a:avLst/>
          </a:prstGeom>
          <a:solidFill>
            <a:schemeClr val="bg1"/>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265" i="1">
                <a:solidFill>
                  <a:schemeClr val="tx1"/>
                </a:solidFill>
                <a:latin typeface="Playfair Display" charset="0"/>
                <a:ea typeface="Playfair Display" charset="0"/>
                <a:cs typeface="Playfair Display" charset="0"/>
              </a:rPr>
              <a:t>Creative Designer</a:t>
            </a:r>
            <a:endParaRPr lang="en-US" sz="1265" i="1">
              <a:solidFill>
                <a:schemeClr val="tx1"/>
              </a:solidFill>
              <a:latin typeface="Playfair Display" charset="0"/>
              <a:ea typeface="Playfair Display" charset="0"/>
              <a:cs typeface="Playfair Display" charset="0"/>
            </a:endParaRPr>
          </a:p>
        </p:txBody>
      </p:sp>
      <p:sp>
        <p:nvSpPr>
          <p:cNvPr id="16" name="Parallelogram 15"/>
          <p:cNvSpPr/>
          <p:nvPr/>
        </p:nvSpPr>
        <p:spPr>
          <a:xfrm>
            <a:off x="5280228" y="5584443"/>
            <a:ext cx="2159365" cy="385424"/>
          </a:xfrm>
          <a:prstGeom prst="parallelogram">
            <a:avLst/>
          </a:prstGeom>
          <a:solidFill>
            <a:schemeClr val="tx1"/>
          </a:solidFill>
          <a:ln>
            <a:noFill/>
          </a:ln>
          <a:effectLst>
            <a:outerShdw blurRad="2032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85" b="1">
                <a:latin typeface="Roboto Condensed" charset="0"/>
                <a:ea typeface="Roboto Condensed" charset="0"/>
                <a:cs typeface="Roboto Condensed" charset="0"/>
              </a:rPr>
              <a:t>Anna Milla</a:t>
            </a:r>
            <a:endParaRPr lang="en-US" sz="1685" b="1">
              <a:latin typeface="Roboto Condensed" charset="0"/>
              <a:ea typeface="Roboto Condensed" charset="0"/>
              <a:cs typeface="Roboto Condensed" charset="0"/>
            </a:endParaRPr>
          </a:p>
        </p:txBody>
      </p:sp>
      <p:sp>
        <p:nvSpPr>
          <p:cNvPr id="17" name="Parallelogram 16"/>
          <p:cNvSpPr/>
          <p:nvPr/>
        </p:nvSpPr>
        <p:spPr>
          <a:xfrm>
            <a:off x="8928824" y="5912741"/>
            <a:ext cx="2233083" cy="392988"/>
          </a:xfrm>
          <a:prstGeom prst="parallelogram">
            <a:avLst/>
          </a:prstGeom>
          <a:solidFill>
            <a:schemeClr val="bg1"/>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265" i="1">
                <a:solidFill>
                  <a:schemeClr val="tx1"/>
                </a:solidFill>
                <a:latin typeface="Playfair Display" charset="0"/>
                <a:ea typeface="Playfair Display" charset="0"/>
                <a:cs typeface="Playfair Display" charset="0"/>
              </a:rPr>
              <a:t>Creative Designer</a:t>
            </a:r>
            <a:endParaRPr lang="en-US" sz="1265" i="1">
              <a:solidFill>
                <a:schemeClr val="tx1"/>
              </a:solidFill>
              <a:latin typeface="Playfair Display" charset="0"/>
              <a:ea typeface="Playfair Display" charset="0"/>
              <a:cs typeface="Playfair Display" charset="0"/>
            </a:endParaRPr>
          </a:p>
        </p:txBody>
      </p:sp>
      <p:sp>
        <p:nvSpPr>
          <p:cNvPr id="18" name="Parallelogram 17"/>
          <p:cNvSpPr/>
          <p:nvPr/>
        </p:nvSpPr>
        <p:spPr>
          <a:xfrm>
            <a:off x="8546130" y="5584443"/>
            <a:ext cx="2159365" cy="385424"/>
          </a:xfrm>
          <a:prstGeom prst="parallelogram">
            <a:avLst/>
          </a:prstGeom>
          <a:solidFill>
            <a:schemeClr val="tx1"/>
          </a:solidFill>
          <a:ln>
            <a:noFill/>
          </a:ln>
          <a:effectLst>
            <a:outerShdw blurRad="2032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85" b="1" err="1">
                <a:latin typeface="Roboto Condensed" charset="0"/>
                <a:ea typeface="Roboto Condensed" charset="0"/>
                <a:cs typeface="Roboto Condensed" charset="0"/>
              </a:rPr>
              <a:t>Mikl Jackson</a:t>
            </a:r>
            <a:endParaRPr lang="en-US" sz="1685" b="1" err="1">
              <a:latin typeface="Roboto Condensed" charset="0"/>
              <a:ea typeface="Roboto Condensed" charset="0"/>
              <a:cs typeface="Roboto Condensed" charset="0"/>
            </a:endParaRPr>
          </a:p>
        </p:txBody>
      </p:sp>
      <p:pic>
        <p:nvPicPr>
          <p:cNvPr id="25" name="图片占位符 2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219" r="19219"/>
          <a:stretch>
            <a:fillRect/>
          </a:stretch>
        </p:blipFill>
        <p:spPr/>
      </p:pic>
      <p:pic>
        <p:nvPicPr>
          <p:cNvPr id="10" name="图片占位符 9"/>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9118" r="19118"/>
          <a:stretch>
            <a:fillRect/>
          </a:stretch>
        </p:blipFill>
        <p:spPr/>
      </p:pic>
      <p:pic>
        <p:nvPicPr>
          <p:cNvPr id="8" name="图片占位符 7"/>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9032" r="19032"/>
          <a:stretch>
            <a:fillRect/>
          </a:stretch>
        </p:blipFill>
        <p:spPr/>
      </p:pic>
      <p:grpSp>
        <p:nvGrpSpPr>
          <p:cNvPr id="26" name="组合 25"/>
          <p:cNvGrpSpPr/>
          <p:nvPr/>
        </p:nvGrpSpPr>
        <p:grpSpPr>
          <a:xfrm>
            <a:off x="354" y="266550"/>
            <a:ext cx="12719376" cy="746649"/>
            <a:chOff x="354" y="266550"/>
            <a:chExt cx="12719376" cy="746649"/>
          </a:xfrm>
        </p:grpSpPr>
        <p:sp>
          <p:nvSpPr>
            <p:cNvPr id="27" name="矩形 26"/>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文本框 27"/>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0" name="直接连接符 29"/>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ppt_x"/>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8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500" fill="hold"/>
                                        <p:tgtEl>
                                          <p:spTgt spid="11"/>
                                        </p:tgtEl>
                                        <p:attrNameLst>
                                          <p:attrName>ppt_x</p:attrName>
                                        </p:attrNameLst>
                                      </p:cBhvr>
                                      <p:tavLst>
                                        <p:tav tm="0">
                                          <p:val>
                                            <p:strVal val="#ppt_x"/>
                                          </p:val>
                                        </p:tav>
                                        <p:tav tm="100000">
                                          <p:val>
                                            <p:strVal val="#ppt_x"/>
                                          </p:val>
                                        </p:tav>
                                      </p:tavLst>
                                    </p:anim>
                                    <p:anim calcmode="lin" valueType="num">
                                      <p:cBhvr additive="base">
                                        <p:cTn id="20" dur="1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500" fill="hold"/>
                                        <p:tgtEl>
                                          <p:spTgt spid="16"/>
                                        </p:tgtEl>
                                        <p:attrNameLst>
                                          <p:attrName>ppt_x</p:attrName>
                                        </p:attrNameLst>
                                      </p:cBhvr>
                                      <p:tavLst>
                                        <p:tav tm="0">
                                          <p:val>
                                            <p:strVal val="#ppt_x"/>
                                          </p:val>
                                        </p:tav>
                                        <p:tav tm="100000">
                                          <p:val>
                                            <p:strVal val="#ppt_x"/>
                                          </p:val>
                                        </p:tav>
                                      </p:tavLst>
                                    </p:anim>
                                    <p:anim calcmode="lin" valueType="num">
                                      <p:cBhvr additive="base">
                                        <p:cTn id="24" dur="1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2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500" fill="hold"/>
                                        <p:tgtEl>
                                          <p:spTgt spid="15"/>
                                        </p:tgtEl>
                                        <p:attrNameLst>
                                          <p:attrName>ppt_x</p:attrName>
                                        </p:attrNameLst>
                                      </p:cBhvr>
                                      <p:tavLst>
                                        <p:tav tm="0">
                                          <p:val>
                                            <p:strVal val="#ppt_x"/>
                                          </p:val>
                                        </p:tav>
                                        <p:tav tm="100000">
                                          <p:val>
                                            <p:strVal val="#ppt_x"/>
                                          </p:val>
                                        </p:tav>
                                      </p:tavLst>
                                    </p:anim>
                                    <p:anim calcmode="lin" valueType="num">
                                      <p:cBhvr additive="base">
                                        <p:cTn id="28" dur="1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8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500" fill="hold"/>
                                        <p:tgtEl>
                                          <p:spTgt spid="12"/>
                                        </p:tgtEl>
                                        <p:attrNameLst>
                                          <p:attrName>ppt_x</p:attrName>
                                        </p:attrNameLst>
                                      </p:cBhvr>
                                      <p:tavLst>
                                        <p:tav tm="0">
                                          <p:val>
                                            <p:strVal val="#ppt_x"/>
                                          </p:val>
                                        </p:tav>
                                        <p:tav tm="100000">
                                          <p:val>
                                            <p:strVal val="#ppt_x"/>
                                          </p:val>
                                        </p:tav>
                                      </p:tavLst>
                                    </p:anim>
                                    <p:anim calcmode="lin" valueType="num">
                                      <p:cBhvr additive="base">
                                        <p:cTn id="32" dur="1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500" fill="hold"/>
                                        <p:tgtEl>
                                          <p:spTgt spid="18"/>
                                        </p:tgtEl>
                                        <p:attrNameLst>
                                          <p:attrName>ppt_x</p:attrName>
                                        </p:attrNameLst>
                                      </p:cBhvr>
                                      <p:tavLst>
                                        <p:tav tm="0">
                                          <p:val>
                                            <p:strVal val="#ppt_x"/>
                                          </p:val>
                                        </p:tav>
                                        <p:tav tm="100000">
                                          <p:val>
                                            <p:strVal val="#ppt_x"/>
                                          </p:val>
                                        </p:tav>
                                      </p:tavLst>
                                    </p:anim>
                                    <p:anim calcmode="lin" valueType="num">
                                      <p:cBhvr additive="base">
                                        <p:cTn id="36" dur="1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2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500" fill="hold"/>
                                        <p:tgtEl>
                                          <p:spTgt spid="17"/>
                                        </p:tgtEl>
                                        <p:attrNameLst>
                                          <p:attrName>ppt_x</p:attrName>
                                        </p:attrNameLst>
                                      </p:cBhvr>
                                      <p:tavLst>
                                        <p:tav tm="0">
                                          <p:val>
                                            <p:strVal val="#ppt_x"/>
                                          </p:val>
                                        </p:tav>
                                        <p:tav tm="100000">
                                          <p:val>
                                            <p:strVal val="#ppt_x"/>
                                          </p:val>
                                        </p:tav>
                                      </p:tavLst>
                                    </p:anim>
                                    <p:anim calcmode="lin" valueType="num">
                                      <p:cBhvr additive="base">
                                        <p:cTn id="40" dur="1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88061" y="2976215"/>
            <a:ext cx="5286138" cy="2419596"/>
            <a:chOff x="3212076" y="2449974"/>
            <a:chExt cx="5771680" cy="2641840"/>
          </a:xfrm>
        </p:grpSpPr>
        <p:sp>
          <p:nvSpPr>
            <p:cNvPr id="85" name="Freeform 5"/>
            <p:cNvSpPr/>
            <p:nvPr/>
          </p:nvSpPr>
          <p:spPr bwMode="auto">
            <a:xfrm>
              <a:off x="7360072" y="2683754"/>
              <a:ext cx="1623684" cy="1549589"/>
            </a:xfrm>
            <a:custGeom>
              <a:avLst/>
              <a:gdLst>
                <a:gd name="T0" fmla="*/ 1271 w 1271"/>
                <a:gd name="T1" fmla="*/ 1213 h 1213"/>
                <a:gd name="T2" fmla="*/ 811 w 1271"/>
                <a:gd name="T3" fmla="*/ 1213 h 1213"/>
                <a:gd name="T4" fmla="*/ 0 w 1271"/>
                <a:gd name="T5" fmla="*/ 0 h 1213"/>
                <a:gd name="T6" fmla="*/ 459 w 1271"/>
                <a:gd name="T7" fmla="*/ 0 h 1213"/>
                <a:gd name="T8" fmla="*/ 1271 w 1271"/>
                <a:gd name="T9" fmla="*/ 1213 h 1213"/>
              </a:gdLst>
              <a:ahLst/>
              <a:cxnLst>
                <a:cxn ang="0">
                  <a:pos x="T0" y="T1"/>
                </a:cxn>
                <a:cxn ang="0">
                  <a:pos x="T2" y="T3"/>
                </a:cxn>
                <a:cxn ang="0">
                  <a:pos x="T4" y="T5"/>
                </a:cxn>
                <a:cxn ang="0">
                  <a:pos x="T6" y="T7"/>
                </a:cxn>
                <a:cxn ang="0">
                  <a:pos x="T8" y="T9"/>
                </a:cxn>
              </a:cxnLst>
              <a:rect l="0" t="0" r="r" b="b"/>
              <a:pathLst>
                <a:path w="1271" h="1213">
                  <a:moveTo>
                    <a:pt x="1271" y="1213"/>
                  </a:moveTo>
                  <a:lnTo>
                    <a:pt x="811" y="1213"/>
                  </a:lnTo>
                  <a:lnTo>
                    <a:pt x="0" y="0"/>
                  </a:lnTo>
                  <a:lnTo>
                    <a:pt x="459" y="0"/>
                  </a:lnTo>
                  <a:lnTo>
                    <a:pt x="1271" y="1213"/>
                  </a:lnTo>
                  <a:close/>
                </a:path>
              </a:pathLst>
            </a:custGeom>
            <a:solidFill>
              <a:schemeClr val="bg2"/>
            </a:solidFill>
            <a:ln>
              <a:noFill/>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6"/>
            <p:cNvSpPr/>
            <p:nvPr/>
          </p:nvSpPr>
          <p:spPr bwMode="auto">
            <a:xfrm>
              <a:off x="6324031" y="2449974"/>
              <a:ext cx="1622407" cy="2408059"/>
            </a:xfrm>
            <a:custGeom>
              <a:avLst/>
              <a:gdLst>
                <a:gd name="T0" fmla="*/ 1270 w 1270"/>
                <a:gd name="T1" fmla="*/ 1885 h 1885"/>
                <a:gd name="T2" fmla="*/ 811 w 1270"/>
                <a:gd name="T3" fmla="*/ 1885 h 1885"/>
                <a:gd name="T4" fmla="*/ 0 w 1270"/>
                <a:gd name="T5" fmla="*/ 0 h 1885"/>
                <a:gd name="T6" fmla="*/ 459 w 1270"/>
                <a:gd name="T7" fmla="*/ 0 h 1885"/>
                <a:gd name="T8" fmla="*/ 1270 w 1270"/>
                <a:gd name="T9" fmla="*/ 1885 h 1885"/>
              </a:gdLst>
              <a:ahLst/>
              <a:cxnLst>
                <a:cxn ang="0">
                  <a:pos x="T0" y="T1"/>
                </a:cxn>
                <a:cxn ang="0">
                  <a:pos x="T2" y="T3"/>
                </a:cxn>
                <a:cxn ang="0">
                  <a:pos x="T4" y="T5"/>
                </a:cxn>
                <a:cxn ang="0">
                  <a:pos x="T6" y="T7"/>
                </a:cxn>
                <a:cxn ang="0">
                  <a:pos x="T8" y="T9"/>
                </a:cxn>
              </a:cxnLst>
              <a:rect l="0" t="0" r="r" b="b"/>
              <a:pathLst>
                <a:path w="1270" h="1885">
                  <a:moveTo>
                    <a:pt x="1270" y="1885"/>
                  </a:moveTo>
                  <a:lnTo>
                    <a:pt x="811" y="1885"/>
                  </a:lnTo>
                  <a:lnTo>
                    <a:pt x="0" y="0"/>
                  </a:lnTo>
                  <a:lnTo>
                    <a:pt x="459" y="0"/>
                  </a:lnTo>
                  <a:lnTo>
                    <a:pt x="1270" y="1885"/>
                  </a:lnTo>
                  <a:close/>
                </a:path>
              </a:pathLst>
            </a:custGeom>
            <a:solidFill>
              <a:schemeClr val="bg2"/>
            </a:solidFill>
            <a:ln>
              <a:noFill/>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7"/>
            <p:cNvSpPr/>
            <p:nvPr/>
          </p:nvSpPr>
          <p:spPr bwMode="auto">
            <a:xfrm>
              <a:off x="5285435" y="2917534"/>
              <a:ext cx="1624962" cy="2174280"/>
            </a:xfrm>
            <a:custGeom>
              <a:avLst/>
              <a:gdLst>
                <a:gd name="T0" fmla="*/ 459 w 1272"/>
                <a:gd name="T1" fmla="*/ 0 h 1702"/>
                <a:gd name="T2" fmla="*/ 1272 w 1272"/>
                <a:gd name="T3" fmla="*/ 1702 h 1702"/>
                <a:gd name="T4" fmla="*/ 813 w 1272"/>
                <a:gd name="T5" fmla="*/ 1702 h 1702"/>
                <a:gd name="T6" fmla="*/ 0 w 1272"/>
                <a:gd name="T7" fmla="*/ 0 h 1702"/>
                <a:gd name="T8" fmla="*/ 459 w 1272"/>
                <a:gd name="T9" fmla="*/ 0 h 1702"/>
              </a:gdLst>
              <a:ahLst/>
              <a:cxnLst>
                <a:cxn ang="0">
                  <a:pos x="T0" y="T1"/>
                </a:cxn>
                <a:cxn ang="0">
                  <a:pos x="T2" y="T3"/>
                </a:cxn>
                <a:cxn ang="0">
                  <a:pos x="T4" y="T5"/>
                </a:cxn>
                <a:cxn ang="0">
                  <a:pos x="T6" y="T7"/>
                </a:cxn>
                <a:cxn ang="0">
                  <a:pos x="T8" y="T9"/>
                </a:cxn>
              </a:cxnLst>
              <a:rect l="0" t="0" r="r" b="b"/>
              <a:pathLst>
                <a:path w="1272" h="1702">
                  <a:moveTo>
                    <a:pt x="459" y="0"/>
                  </a:moveTo>
                  <a:lnTo>
                    <a:pt x="1272" y="1702"/>
                  </a:lnTo>
                  <a:lnTo>
                    <a:pt x="813" y="1702"/>
                  </a:lnTo>
                  <a:lnTo>
                    <a:pt x="0" y="0"/>
                  </a:lnTo>
                  <a:lnTo>
                    <a:pt x="459" y="0"/>
                  </a:lnTo>
                  <a:close/>
                </a:path>
              </a:pathLst>
            </a:custGeom>
            <a:solidFill>
              <a:schemeClr val="bg2"/>
            </a:solidFill>
            <a:ln>
              <a:noFill/>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8"/>
            <p:cNvSpPr/>
            <p:nvPr/>
          </p:nvSpPr>
          <p:spPr bwMode="auto">
            <a:xfrm>
              <a:off x="4249394" y="2683754"/>
              <a:ext cx="1622407" cy="1940500"/>
            </a:xfrm>
            <a:custGeom>
              <a:avLst/>
              <a:gdLst>
                <a:gd name="T0" fmla="*/ 459 w 1270"/>
                <a:gd name="T1" fmla="*/ 0 h 1519"/>
                <a:gd name="T2" fmla="*/ 1270 w 1270"/>
                <a:gd name="T3" fmla="*/ 1519 h 1519"/>
                <a:gd name="T4" fmla="*/ 811 w 1270"/>
                <a:gd name="T5" fmla="*/ 1519 h 1519"/>
                <a:gd name="T6" fmla="*/ 0 w 1270"/>
                <a:gd name="T7" fmla="*/ 0 h 1519"/>
                <a:gd name="T8" fmla="*/ 459 w 1270"/>
                <a:gd name="T9" fmla="*/ 0 h 1519"/>
              </a:gdLst>
              <a:ahLst/>
              <a:cxnLst>
                <a:cxn ang="0">
                  <a:pos x="T0" y="T1"/>
                </a:cxn>
                <a:cxn ang="0">
                  <a:pos x="T2" y="T3"/>
                </a:cxn>
                <a:cxn ang="0">
                  <a:pos x="T4" y="T5"/>
                </a:cxn>
                <a:cxn ang="0">
                  <a:pos x="T6" y="T7"/>
                </a:cxn>
                <a:cxn ang="0">
                  <a:pos x="T8" y="T9"/>
                </a:cxn>
              </a:cxnLst>
              <a:rect l="0" t="0" r="r" b="b"/>
              <a:pathLst>
                <a:path w="1270" h="1519">
                  <a:moveTo>
                    <a:pt x="459" y="0"/>
                  </a:moveTo>
                  <a:lnTo>
                    <a:pt x="1270" y="1519"/>
                  </a:lnTo>
                  <a:lnTo>
                    <a:pt x="811" y="1519"/>
                  </a:lnTo>
                  <a:lnTo>
                    <a:pt x="0" y="0"/>
                  </a:lnTo>
                  <a:lnTo>
                    <a:pt x="459" y="0"/>
                  </a:lnTo>
                  <a:close/>
                </a:path>
              </a:pathLst>
            </a:custGeom>
            <a:solidFill>
              <a:schemeClr val="bg2"/>
            </a:solidFill>
            <a:ln>
              <a:noFill/>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9"/>
            <p:cNvSpPr/>
            <p:nvPr/>
          </p:nvSpPr>
          <p:spPr bwMode="auto">
            <a:xfrm>
              <a:off x="3212076" y="3130873"/>
              <a:ext cx="1623684" cy="1727160"/>
            </a:xfrm>
            <a:custGeom>
              <a:avLst/>
              <a:gdLst>
                <a:gd name="T0" fmla="*/ 459 w 1271"/>
                <a:gd name="T1" fmla="*/ 0 h 1352"/>
                <a:gd name="T2" fmla="*/ 1271 w 1271"/>
                <a:gd name="T3" fmla="*/ 1352 h 1352"/>
                <a:gd name="T4" fmla="*/ 812 w 1271"/>
                <a:gd name="T5" fmla="*/ 1352 h 1352"/>
                <a:gd name="T6" fmla="*/ 0 w 1271"/>
                <a:gd name="T7" fmla="*/ 0 h 1352"/>
                <a:gd name="T8" fmla="*/ 459 w 1271"/>
                <a:gd name="T9" fmla="*/ 0 h 1352"/>
              </a:gdLst>
              <a:ahLst/>
              <a:cxnLst>
                <a:cxn ang="0">
                  <a:pos x="T0" y="T1"/>
                </a:cxn>
                <a:cxn ang="0">
                  <a:pos x="T2" y="T3"/>
                </a:cxn>
                <a:cxn ang="0">
                  <a:pos x="T4" y="T5"/>
                </a:cxn>
                <a:cxn ang="0">
                  <a:pos x="T6" y="T7"/>
                </a:cxn>
                <a:cxn ang="0">
                  <a:pos x="T8" y="T9"/>
                </a:cxn>
              </a:cxnLst>
              <a:rect l="0" t="0" r="r" b="b"/>
              <a:pathLst>
                <a:path w="1271" h="1352">
                  <a:moveTo>
                    <a:pt x="459" y="0"/>
                  </a:moveTo>
                  <a:lnTo>
                    <a:pt x="1271" y="1352"/>
                  </a:lnTo>
                  <a:lnTo>
                    <a:pt x="812" y="1352"/>
                  </a:lnTo>
                  <a:lnTo>
                    <a:pt x="0" y="0"/>
                  </a:lnTo>
                  <a:lnTo>
                    <a:pt x="459" y="0"/>
                  </a:lnTo>
                  <a:close/>
                </a:path>
              </a:pathLst>
            </a:custGeom>
            <a:solidFill>
              <a:schemeClr val="bg2"/>
            </a:solidFill>
            <a:ln>
              <a:noFill/>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4" name="Rounded Rectangle 123"/>
          <p:cNvSpPr/>
          <p:nvPr/>
        </p:nvSpPr>
        <p:spPr>
          <a:xfrm rot="5400000">
            <a:off x="3214754" y="3920420"/>
            <a:ext cx="1678975" cy="53937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ounded Rectangle 124"/>
          <p:cNvSpPr/>
          <p:nvPr/>
        </p:nvSpPr>
        <p:spPr>
          <a:xfrm rot="5400000">
            <a:off x="3733070" y="3920422"/>
            <a:ext cx="2535431" cy="53937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Rounded Rectangle 125"/>
          <p:cNvSpPr/>
          <p:nvPr/>
        </p:nvSpPr>
        <p:spPr>
          <a:xfrm rot="5400000">
            <a:off x="4903571" y="3920422"/>
            <a:ext cx="2107203" cy="53937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Rounded Rectangle 126"/>
          <p:cNvSpPr/>
          <p:nvPr/>
        </p:nvSpPr>
        <p:spPr>
          <a:xfrm rot="5400000">
            <a:off x="5416724" y="3920423"/>
            <a:ext cx="2965996" cy="53937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Rounded Rectangle 127"/>
          <p:cNvSpPr/>
          <p:nvPr/>
        </p:nvSpPr>
        <p:spPr>
          <a:xfrm rot="5400000">
            <a:off x="6594312" y="3920423"/>
            <a:ext cx="2535433" cy="53937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Rounded Rectangle 128"/>
          <p:cNvSpPr/>
          <p:nvPr/>
        </p:nvSpPr>
        <p:spPr>
          <a:xfrm rot="5400000">
            <a:off x="8108382" y="3920422"/>
            <a:ext cx="1391154" cy="53937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Text Placeholder 32"/>
          <p:cNvSpPr txBox="1"/>
          <p:nvPr/>
        </p:nvSpPr>
        <p:spPr>
          <a:xfrm>
            <a:off x="9274822" y="2192916"/>
            <a:ext cx="1691057"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ct val="0"/>
              </a:spcBef>
              <a:buNone/>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Rounded Rectangle 131"/>
          <p:cNvSpPr/>
          <p:nvPr/>
        </p:nvSpPr>
        <p:spPr>
          <a:xfrm>
            <a:off x="8528971" y="2121055"/>
            <a:ext cx="553825" cy="553825"/>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40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sz="14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Text Placeholder 32"/>
          <p:cNvSpPr txBox="1"/>
          <p:nvPr/>
        </p:nvSpPr>
        <p:spPr>
          <a:xfrm>
            <a:off x="9300494" y="5681873"/>
            <a:ext cx="1691057"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ct val="0"/>
              </a:spcBef>
              <a:buNone/>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Rounded Rectangle 133"/>
          <p:cNvSpPr/>
          <p:nvPr/>
        </p:nvSpPr>
        <p:spPr>
          <a:xfrm>
            <a:off x="8554644" y="5610012"/>
            <a:ext cx="553825" cy="55382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rc 134"/>
          <p:cNvSpPr/>
          <p:nvPr/>
        </p:nvSpPr>
        <p:spPr>
          <a:xfrm rot="14978043" flipH="1">
            <a:off x="7026894" y="4485173"/>
            <a:ext cx="1629520" cy="1629520"/>
          </a:xfrm>
          <a:prstGeom prst="arc">
            <a:avLst>
              <a:gd name="adj1" fmla="val 17014246"/>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rc 135"/>
          <p:cNvSpPr/>
          <p:nvPr/>
        </p:nvSpPr>
        <p:spPr>
          <a:xfrm rot="6621957" flipH="1" flipV="1">
            <a:off x="7720059" y="2325732"/>
            <a:ext cx="1629520" cy="1629520"/>
          </a:xfrm>
          <a:prstGeom prst="arc">
            <a:avLst>
              <a:gd name="adj1" fmla="val 17014246"/>
              <a:gd name="adj2" fmla="val 19242592"/>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Text Placeholder 32"/>
          <p:cNvSpPr txBox="1"/>
          <p:nvPr/>
        </p:nvSpPr>
        <p:spPr>
          <a:xfrm flipH="1">
            <a:off x="1918543" y="2192917"/>
            <a:ext cx="1591567"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ct val="0"/>
              </a:spcBef>
              <a:buNone/>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Rounded Rectangle 137"/>
          <p:cNvSpPr/>
          <p:nvPr/>
        </p:nvSpPr>
        <p:spPr>
          <a:xfrm flipH="1">
            <a:off x="3702140" y="2121055"/>
            <a:ext cx="553825" cy="553825"/>
          </a:xfrm>
          <a:prstGeom prst="roundRect">
            <a:avLst>
              <a:gd name="adj" fmla="val 165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40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Text Placeholder 32"/>
          <p:cNvSpPr txBox="1"/>
          <p:nvPr/>
        </p:nvSpPr>
        <p:spPr>
          <a:xfrm flipH="1">
            <a:off x="1892870" y="5681874"/>
            <a:ext cx="1591567"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ct val="0"/>
              </a:spcBef>
              <a:buNone/>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Rounded Rectangle 139"/>
          <p:cNvSpPr/>
          <p:nvPr/>
        </p:nvSpPr>
        <p:spPr>
          <a:xfrm flipH="1">
            <a:off x="3676467" y="5610012"/>
            <a:ext cx="553825" cy="553825"/>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Arc 140"/>
          <p:cNvSpPr/>
          <p:nvPr/>
        </p:nvSpPr>
        <p:spPr>
          <a:xfrm rot="6621957">
            <a:off x="4080586" y="4201280"/>
            <a:ext cx="1863046" cy="1863046"/>
          </a:xfrm>
          <a:prstGeom prst="arc">
            <a:avLst>
              <a:gd name="adj1" fmla="val 16087243"/>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Arc 141"/>
          <p:cNvSpPr/>
          <p:nvPr/>
        </p:nvSpPr>
        <p:spPr>
          <a:xfrm rot="14978043" flipV="1">
            <a:off x="3435355" y="2325732"/>
            <a:ext cx="1629520" cy="1629520"/>
          </a:xfrm>
          <a:prstGeom prst="arc">
            <a:avLst>
              <a:gd name="adj1" fmla="val 17014246"/>
              <a:gd name="adj2" fmla="val 19242592"/>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组合 34"/>
          <p:cNvGrpSpPr/>
          <p:nvPr/>
        </p:nvGrpSpPr>
        <p:grpSpPr>
          <a:xfrm>
            <a:off x="354" y="266550"/>
            <a:ext cx="12719376" cy="746649"/>
            <a:chOff x="354" y="266550"/>
            <a:chExt cx="12719376" cy="746649"/>
          </a:xfrm>
        </p:grpSpPr>
        <p:sp>
          <p:nvSpPr>
            <p:cNvPr id="36" name="矩形 35"/>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文本框 36"/>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文本框 37"/>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9" name="直接连接符 38"/>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down)">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wipe(down)">
                                      <p:cBhvr>
                                        <p:cTn id="12" dur="5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wipe(down)">
                                      <p:cBhvr>
                                        <p:cTn id="17" dur="500"/>
                                        <p:tgtEl>
                                          <p:spTgt spid="1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down)">
                                      <p:cBhvr>
                                        <p:cTn id="22" dur="500"/>
                                        <p:tgtEl>
                                          <p:spTgt spid="1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wipe(down)">
                                      <p:cBhvr>
                                        <p:cTn id="27" dur="500"/>
                                        <p:tgtEl>
                                          <p:spTgt spid="1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9"/>
                                        </p:tgtEl>
                                        <p:attrNameLst>
                                          <p:attrName>style.visibility</p:attrName>
                                        </p:attrNameLst>
                                      </p:cBhvr>
                                      <p:to>
                                        <p:strVal val="visible"/>
                                      </p:to>
                                    </p:set>
                                    <p:animEffect transition="in" filter="wipe(down)">
                                      <p:cBhvr>
                                        <p:cTn id="32" dur="500"/>
                                        <p:tgtEl>
                                          <p:spTgt spid="1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fade">
                                      <p:cBhvr>
                                        <p:cTn id="42" dur="500"/>
                                        <p:tgtEl>
                                          <p:spTgt spid="1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8"/>
                                        </p:tgtEl>
                                        <p:attrNameLst>
                                          <p:attrName>style.visibility</p:attrName>
                                        </p:attrNameLst>
                                      </p:cBhvr>
                                      <p:to>
                                        <p:strVal val="visible"/>
                                      </p:to>
                                    </p:set>
                                    <p:animEffect transition="in" filter="fade">
                                      <p:cBhvr>
                                        <p:cTn id="45" dur="500"/>
                                        <p:tgtEl>
                                          <p:spTgt spid="1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2"/>
                                        </p:tgtEl>
                                        <p:attrNameLst>
                                          <p:attrName>style.visibility</p:attrName>
                                        </p:attrNameLst>
                                      </p:cBhvr>
                                      <p:to>
                                        <p:strVal val="visible"/>
                                      </p:to>
                                    </p:set>
                                    <p:animEffect transition="in" filter="fade">
                                      <p:cBhvr>
                                        <p:cTn id="48" dur="500"/>
                                        <p:tgtEl>
                                          <p:spTgt spid="14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1"/>
                                        </p:tgtEl>
                                        <p:attrNameLst>
                                          <p:attrName>style.visibility</p:attrName>
                                        </p:attrNameLst>
                                      </p:cBhvr>
                                      <p:to>
                                        <p:strVal val="visible"/>
                                      </p:to>
                                    </p:set>
                                    <p:animEffect transition="in" filter="fade">
                                      <p:cBhvr>
                                        <p:cTn id="53" dur="500"/>
                                        <p:tgtEl>
                                          <p:spTgt spid="14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0"/>
                                        </p:tgtEl>
                                        <p:attrNameLst>
                                          <p:attrName>style.visibility</p:attrName>
                                        </p:attrNameLst>
                                      </p:cBhvr>
                                      <p:to>
                                        <p:strVal val="visible"/>
                                      </p:to>
                                    </p:set>
                                    <p:animEffect transition="in" filter="fade">
                                      <p:cBhvr>
                                        <p:cTn id="56" dur="500"/>
                                        <p:tgtEl>
                                          <p:spTgt spid="14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fade">
                                      <p:cBhvr>
                                        <p:cTn id="59" dur="500"/>
                                        <p:tgtEl>
                                          <p:spTgt spid="13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36"/>
                                        </p:tgtEl>
                                        <p:attrNameLst>
                                          <p:attrName>style.visibility</p:attrName>
                                        </p:attrNameLst>
                                      </p:cBhvr>
                                      <p:to>
                                        <p:strVal val="visible"/>
                                      </p:to>
                                    </p:set>
                                    <p:animEffect transition="in" filter="fade">
                                      <p:cBhvr>
                                        <p:cTn id="64" dur="500"/>
                                        <p:tgtEl>
                                          <p:spTgt spid="1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fade">
                                      <p:cBhvr>
                                        <p:cTn id="67" dur="500"/>
                                        <p:tgtEl>
                                          <p:spTgt spid="1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1"/>
                                        </p:tgtEl>
                                        <p:attrNameLst>
                                          <p:attrName>style.visibility</p:attrName>
                                        </p:attrNameLst>
                                      </p:cBhvr>
                                      <p:to>
                                        <p:strVal val="visible"/>
                                      </p:to>
                                    </p:set>
                                    <p:animEffect transition="in" filter="fade">
                                      <p:cBhvr>
                                        <p:cTn id="70" dur="500"/>
                                        <p:tgtEl>
                                          <p:spTgt spid="13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5"/>
                                        </p:tgtEl>
                                        <p:attrNameLst>
                                          <p:attrName>style.visibility</p:attrName>
                                        </p:attrNameLst>
                                      </p:cBhvr>
                                      <p:to>
                                        <p:strVal val="visible"/>
                                      </p:to>
                                    </p:set>
                                    <p:animEffect transition="in" filter="fade">
                                      <p:cBhvr>
                                        <p:cTn id="75" dur="500"/>
                                        <p:tgtEl>
                                          <p:spTgt spid="13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34"/>
                                        </p:tgtEl>
                                        <p:attrNameLst>
                                          <p:attrName>style.visibility</p:attrName>
                                        </p:attrNameLst>
                                      </p:cBhvr>
                                      <p:to>
                                        <p:strVal val="visible"/>
                                      </p:to>
                                    </p:set>
                                    <p:animEffect transition="in" filter="fade">
                                      <p:cBhvr>
                                        <p:cTn id="78" dur="500"/>
                                        <p:tgtEl>
                                          <p:spTgt spid="1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3"/>
                                        </p:tgtEl>
                                        <p:attrNameLst>
                                          <p:attrName>style.visibility</p:attrName>
                                        </p:attrNameLst>
                                      </p:cBhvr>
                                      <p:to>
                                        <p:strVal val="visible"/>
                                      </p:to>
                                    </p:set>
                                    <p:animEffect transition="in" filter="fade">
                                      <p:cBhvr>
                                        <p:cTn id="8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5" grpId="0" animBg="1"/>
      <p:bldP spid="126" grpId="0" animBg="1"/>
      <p:bldP spid="127" grpId="0" animBg="1"/>
      <p:bldP spid="128" grpId="0" animBg="1"/>
      <p:bldP spid="129" grpId="0" animBg="1"/>
      <p:bldP spid="131" grpId="0"/>
      <p:bldP spid="132" grpId="0" animBg="1"/>
      <p:bldP spid="133" grpId="0"/>
      <p:bldP spid="134" grpId="0" animBg="1"/>
      <p:bldP spid="135" grpId="0" animBg="1"/>
      <p:bldP spid="136" grpId="0" animBg="1"/>
      <p:bldP spid="137" grpId="0"/>
      <p:bldP spid="138" grpId="0" animBg="1"/>
      <p:bldP spid="139" grpId="0"/>
      <p:bldP spid="140" grpId="0" animBg="1"/>
      <p:bldP spid="141" grpId="0" animBg="1"/>
      <p:bldP spid="1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3"/>
          <p:cNvSpPr/>
          <p:nvPr/>
        </p:nvSpPr>
        <p:spPr bwMode="auto">
          <a:xfrm>
            <a:off x="1195947" y="1917203"/>
            <a:ext cx="3161634" cy="2205371"/>
          </a:xfrm>
          <a:custGeom>
            <a:avLst/>
            <a:gdLst>
              <a:gd name="T0" fmla="*/ 332 w 736"/>
              <a:gd name="T1" fmla="*/ 0 h 514"/>
              <a:gd name="T2" fmla="*/ 109 w 736"/>
              <a:gd name="T3" fmla="*/ 131 h 514"/>
              <a:gd name="T4" fmla="*/ 145 w 736"/>
              <a:gd name="T5" fmla="*/ 514 h 514"/>
              <a:gd name="T6" fmla="*/ 251 w 736"/>
              <a:gd name="T7" fmla="*/ 493 h 514"/>
              <a:gd name="T8" fmla="*/ 594 w 736"/>
              <a:gd name="T9" fmla="*/ 117 h 514"/>
              <a:gd name="T10" fmla="*/ 332 w 736"/>
              <a:gd name="T11" fmla="*/ 0 h 514"/>
            </a:gdLst>
            <a:ahLst/>
            <a:cxnLst>
              <a:cxn ang="0">
                <a:pos x="T0" y="T1"/>
              </a:cxn>
              <a:cxn ang="0">
                <a:pos x="T2" y="T3"/>
              </a:cxn>
              <a:cxn ang="0">
                <a:pos x="T4" y="T5"/>
              </a:cxn>
              <a:cxn ang="0">
                <a:pos x="T6" y="T7"/>
              </a:cxn>
              <a:cxn ang="0">
                <a:pos x="T8" y="T9"/>
              </a:cxn>
              <a:cxn ang="0">
                <a:pos x="T10" y="T11"/>
              </a:cxn>
            </a:cxnLst>
            <a:rect l="0" t="0" r="r" b="b"/>
            <a:pathLst>
              <a:path w="736" h="514">
                <a:moveTo>
                  <a:pt x="332" y="0"/>
                </a:moveTo>
                <a:cubicBezTo>
                  <a:pt x="230" y="0"/>
                  <a:pt x="137" y="45"/>
                  <a:pt x="109" y="131"/>
                </a:cubicBezTo>
                <a:cubicBezTo>
                  <a:pt x="41" y="334"/>
                  <a:pt x="0" y="514"/>
                  <a:pt x="145" y="514"/>
                </a:cubicBezTo>
                <a:cubicBezTo>
                  <a:pt x="173" y="514"/>
                  <a:pt x="208" y="507"/>
                  <a:pt x="251" y="493"/>
                </a:cubicBezTo>
                <a:cubicBezTo>
                  <a:pt x="518" y="402"/>
                  <a:pt x="736" y="283"/>
                  <a:pt x="594" y="117"/>
                </a:cubicBezTo>
                <a:cubicBezTo>
                  <a:pt x="526" y="37"/>
                  <a:pt x="425" y="0"/>
                  <a:pt x="332" y="0"/>
                </a:cubicBezTo>
              </a:path>
            </a:pathLst>
          </a:custGeom>
          <a:gradFill flip="none" rotWithShape="1">
            <a:gsLst>
              <a:gs pos="0">
                <a:schemeClr val="accent2">
                  <a:alpha val="22000"/>
                </a:schemeClr>
              </a:gs>
              <a:gs pos="100000">
                <a:schemeClr val="accent1">
                  <a:alpha val="31000"/>
                </a:schemeClr>
              </a:gs>
            </a:gsLst>
            <a:lin ang="2700000" scaled="1"/>
          </a:gradFill>
          <a:ln>
            <a:noFill/>
          </a:ln>
        </p:spPr>
        <p:txBody>
          <a:bodyPr vert="horz" wrap="square" lIns="96435" tIns="48218" rIns="96435" bIns="48218" numCol="1" anchor="t" anchorCtr="0" compatLnSpc="1"/>
          <a:lstStyle/>
          <a:p>
            <a:endParaRPr lang="en-US"/>
          </a:p>
        </p:txBody>
      </p:sp>
      <p:sp>
        <p:nvSpPr>
          <p:cNvPr id="13" name="Freeform 9"/>
          <p:cNvSpPr/>
          <p:nvPr/>
        </p:nvSpPr>
        <p:spPr bwMode="auto">
          <a:xfrm>
            <a:off x="5177756" y="1585516"/>
            <a:ext cx="2518034" cy="2484549"/>
          </a:xfrm>
          <a:custGeom>
            <a:avLst/>
            <a:gdLst>
              <a:gd name="T0" fmla="*/ 376 w 634"/>
              <a:gd name="T1" fmla="*/ 625 h 625"/>
              <a:gd name="T2" fmla="*/ 336 w 634"/>
              <a:gd name="T3" fmla="*/ 625 h 625"/>
              <a:gd name="T4" fmla="*/ 333 w 634"/>
              <a:gd name="T5" fmla="*/ 625 h 625"/>
              <a:gd name="T6" fmla="*/ 267 w 634"/>
              <a:gd name="T7" fmla="*/ 615 h 625"/>
              <a:gd name="T8" fmla="*/ 47 w 634"/>
              <a:gd name="T9" fmla="*/ 471 h 625"/>
              <a:gd name="T10" fmla="*/ 4 w 634"/>
              <a:gd name="T11" fmla="*/ 375 h 625"/>
              <a:gd name="T12" fmla="*/ 0 w 634"/>
              <a:gd name="T13" fmla="*/ 350 h 625"/>
              <a:gd name="T14" fmla="*/ 0 w 634"/>
              <a:gd name="T15" fmla="*/ 308 h 625"/>
              <a:gd name="T16" fmla="*/ 2 w 634"/>
              <a:gd name="T17" fmla="*/ 298 h 625"/>
              <a:gd name="T18" fmla="*/ 27 w 634"/>
              <a:gd name="T19" fmla="*/ 190 h 625"/>
              <a:gd name="T20" fmla="*/ 117 w 634"/>
              <a:gd name="T21" fmla="*/ 49 h 625"/>
              <a:gd name="T22" fmla="*/ 186 w 634"/>
              <a:gd name="T23" fmla="*/ 7 h 625"/>
              <a:gd name="T24" fmla="*/ 212 w 634"/>
              <a:gd name="T25" fmla="*/ 0 h 625"/>
              <a:gd name="T26" fmla="*/ 238 w 634"/>
              <a:gd name="T27" fmla="*/ 0 h 625"/>
              <a:gd name="T28" fmla="*/ 241 w 634"/>
              <a:gd name="T29" fmla="*/ 1 h 625"/>
              <a:gd name="T30" fmla="*/ 325 w 634"/>
              <a:gd name="T31" fmla="*/ 61 h 625"/>
              <a:gd name="T32" fmla="*/ 342 w 634"/>
              <a:gd name="T33" fmla="*/ 112 h 625"/>
              <a:gd name="T34" fmla="*/ 355 w 634"/>
              <a:gd name="T35" fmla="*/ 227 h 625"/>
              <a:gd name="T36" fmla="*/ 365 w 634"/>
              <a:gd name="T37" fmla="*/ 294 h 625"/>
              <a:gd name="T38" fmla="*/ 412 w 634"/>
              <a:gd name="T39" fmla="*/ 353 h 625"/>
              <a:gd name="T40" fmla="*/ 460 w 634"/>
              <a:gd name="T41" fmla="*/ 376 h 625"/>
              <a:gd name="T42" fmla="*/ 564 w 634"/>
              <a:gd name="T43" fmla="*/ 418 h 625"/>
              <a:gd name="T44" fmla="*/ 615 w 634"/>
              <a:gd name="T45" fmla="*/ 452 h 625"/>
              <a:gd name="T46" fmla="*/ 621 w 634"/>
              <a:gd name="T47" fmla="*/ 508 h 625"/>
              <a:gd name="T48" fmla="*/ 601 w 634"/>
              <a:gd name="T49" fmla="*/ 533 h 625"/>
              <a:gd name="T50" fmla="*/ 517 w 634"/>
              <a:gd name="T51" fmla="*/ 588 h 625"/>
              <a:gd name="T52" fmla="*/ 392 w 634"/>
              <a:gd name="T53" fmla="*/ 623 h 625"/>
              <a:gd name="T54" fmla="*/ 376 w 634"/>
              <a:gd name="T55"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25">
                <a:moveTo>
                  <a:pt x="376" y="625"/>
                </a:moveTo>
                <a:cubicBezTo>
                  <a:pt x="363" y="625"/>
                  <a:pt x="350" y="625"/>
                  <a:pt x="336" y="625"/>
                </a:cubicBezTo>
                <a:cubicBezTo>
                  <a:pt x="335" y="625"/>
                  <a:pt x="334" y="625"/>
                  <a:pt x="333" y="625"/>
                </a:cubicBezTo>
                <a:cubicBezTo>
                  <a:pt x="311" y="623"/>
                  <a:pt x="289" y="620"/>
                  <a:pt x="267" y="615"/>
                </a:cubicBezTo>
                <a:cubicBezTo>
                  <a:pt x="177" y="592"/>
                  <a:pt x="103" y="545"/>
                  <a:pt x="47" y="471"/>
                </a:cubicBezTo>
                <a:cubicBezTo>
                  <a:pt x="25" y="443"/>
                  <a:pt x="9" y="411"/>
                  <a:pt x="4" y="375"/>
                </a:cubicBezTo>
                <a:cubicBezTo>
                  <a:pt x="3" y="367"/>
                  <a:pt x="2" y="358"/>
                  <a:pt x="0" y="350"/>
                </a:cubicBezTo>
                <a:cubicBezTo>
                  <a:pt x="0" y="336"/>
                  <a:pt x="0" y="322"/>
                  <a:pt x="0" y="308"/>
                </a:cubicBezTo>
                <a:cubicBezTo>
                  <a:pt x="1" y="304"/>
                  <a:pt x="1" y="301"/>
                  <a:pt x="2" y="298"/>
                </a:cubicBezTo>
                <a:cubicBezTo>
                  <a:pt x="5" y="261"/>
                  <a:pt x="14" y="225"/>
                  <a:pt x="27" y="190"/>
                </a:cubicBezTo>
                <a:cubicBezTo>
                  <a:pt x="48" y="137"/>
                  <a:pt x="75" y="89"/>
                  <a:pt x="117" y="49"/>
                </a:cubicBezTo>
                <a:cubicBezTo>
                  <a:pt x="137" y="30"/>
                  <a:pt x="159" y="15"/>
                  <a:pt x="186" y="7"/>
                </a:cubicBezTo>
                <a:cubicBezTo>
                  <a:pt x="194" y="4"/>
                  <a:pt x="203" y="2"/>
                  <a:pt x="212" y="0"/>
                </a:cubicBezTo>
                <a:cubicBezTo>
                  <a:pt x="220" y="0"/>
                  <a:pt x="229" y="0"/>
                  <a:pt x="238" y="0"/>
                </a:cubicBezTo>
                <a:cubicBezTo>
                  <a:pt x="239" y="1"/>
                  <a:pt x="240" y="1"/>
                  <a:pt x="241" y="1"/>
                </a:cubicBezTo>
                <a:cubicBezTo>
                  <a:pt x="279" y="8"/>
                  <a:pt x="308" y="26"/>
                  <a:pt x="325" y="61"/>
                </a:cubicBezTo>
                <a:cubicBezTo>
                  <a:pt x="333" y="77"/>
                  <a:pt x="338" y="94"/>
                  <a:pt x="342" y="112"/>
                </a:cubicBezTo>
                <a:cubicBezTo>
                  <a:pt x="350" y="150"/>
                  <a:pt x="351" y="188"/>
                  <a:pt x="355" y="227"/>
                </a:cubicBezTo>
                <a:cubicBezTo>
                  <a:pt x="357" y="249"/>
                  <a:pt x="359" y="272"/>
                  <a:pt x="365" y="294"/>
                </a:cubicBezTo>
                <a:cubicBezTo>
                  <a:pt x="372" y="321"/>
                  <a:pt x="387" y="341"/>
                  <a:pt x="412" y="353"/>
                </a:cubicBezTo>
                <a:cubicBezTo>
                  <a:pt x="428" y="361"/>
                  <a:pt x="444" y="369"/>
                  <a:pt x="460" y="376"/>
                </a:cubicBezTo>
                <a:cubicBezTo>
                  <a:pt x="495" y="390"/>
                  <a:pt x="530" y="404"/>
                  <a:pt x="564" y="418"/>
                </a:cubicBezTo>
                <a:cubicBezTo>
                  <a:pt x="583" y="426"/>
                  <a:pt x="600" y="437"/>
                  <a:pt x="615" y="452"/>
                </a:cubicBezTo>
                <a:cubicBezTo>
                  <a:pt x="632" y="469"/>
                  <a:pt x="634" y="488"/>
                  <a:pt x="621" y="508"/>
                </a:cubicBezTo>
                <a:cubicBezTo>
                  <a:pt x="616" y="517"/>
                  <a:pt x="609" y="525"/>
                  <a:pt x="601" y="533"/>
                </a:cubicBezTo>
                <a:cubicBezTo>
                  <a:pt x="576" y="556"/>
                  <a:pt x="548" y="574"/>
                  <a:pt x="517" y="588"/>
                </a:cubicBezTo>
                <a:cubicBezTo>
                  <a:pt x="477" y="608"/>
                  <a:pt x="436" y="619"/>
                  <a:pt x="392" y="623"/>
                </a:cubicBezTo>
                <a:cubicBezTo>
                  <a:pt x="386" y="624"/>
                  <a:pt x="381" y="625"/>
                  <a:pt x="376" y="625"/>
                </a:cubicBezTo>
                <a:close/>
              </a:path>
            </a:pathLst>
          </a:custGeom>
          <a:gradFill>
            <a:gsLst>
              <a:gs pos="0">
                <a:schemeClr val="accent2">
                  <a:alpha val="22000"/>
                </a:schemeClr>
              </a:gs>
              <a:gs pos="100000">
                <a:schemeClr val="accent1">
                  <a:alpha val="31000"/>
                </a:schemeClr>
              </a:gs>
            </a:gsLst>
            <a:path path="circle">
              <a:fillToRect l="100000" t="100000"/>
            </a:path>
          </a:gradFill>
          <a:ln>
            <a:noFill/>
          </a:ln>
        </p:spPr>
        <p:txBody>
          <a:bodyPr vert="horz" wrap="square" lIns="96435" tIns="48218" rIns="96435" bIns="48218" numCol="1" anchor="t" anchorCtr="0" compatLnSpc="1"/>
          <a:lstStyle/>
          <a:p>
            <a:endParaRPr lang="en-US"/>
          </a:p>
        </p:txBody>
      </p:sp>
      <p:sp>
        <p:nvSpPr>
          <p:cNvPr id="14" name="Freeform 13"/>
          <p:cNvSpPr/>
          <p:nvPr/>
        </p:nvSpPr>
        <p:spPr bwMode="auto">
          <a:xfrm>
            <a:off x="9799519" y="1549101"/>
            <a:ext cx="2128624" cy="2941573"/>
          </a:xfrm>
          <a:custGeom>
            <a:avLst/>
            <a:gdLst>
              <a:gd name="T0" fmla="*/ 391 w 732"/>
              <a:gd name="T1" fmla="*/ 0 h 1012"/>
              <a:gd name="T2" fmla="*/ 444 w 732"/>
              <a:gd name="T3" fmla="*/ 0 h 1012"/>
              <a:gd name="T4" fmla="*/ 448 w 732"/>
              <a:gd name="T5" fmla="*/ 1 h 1012"/>
              <a:gd name="T6" fmla="*/ 508 w 732"/>
              <a:gd name="T7" fmla="*/ 10 h 1012"/>
              <a:gd name="T8" fmla="*/ 690 w 732"/>
              <a:gd name="T9" fmla="*/ 157 h 1012"/>
              <a:gd name="T10" fmla="*/ 731 w 732"/>
              <a:gd name="T11" fmla="*/ 338 h 1012"/>
              <a:gd name="T12" fmla="*/ 732 w 732"/>
              <a:gd name="T13" fmla="*/ 350 h 1012"/>
              <a:gd name="T14" fmla="*/ 732 w 732"/>
              <a:gd name="T15" fmla="*/ 388 h 1012"/>
              <a:gd name="T16" fmla="*/ 731 w 732"/>
              <a:gd name="T17" fmla="*/ 392 h 1012"/>
              <a:gd name="T18" fmla="*/ 725 w 732"/>
              <a:gd name="T19" fmla="*/ 473 h 1012"/>
              <a:gd name="T20" fmla="*/ 704 w 732"/>
              <a:gd name="T21" fmla="*/ 586 h 1012"/>
              <a:gd name="T22" fmla="*/ 618 w 732"/>
              <a:gd name="T23" fmla="*/ 816 h 1012"/>
              <a:gd name="T24" fmla="*/ 515 w 732"/>
              <a:gd name="T25" fmla="*/ 954 h 1012"/>
              <a:gd name="T26" fmla="*/ 437 w 732"/>
              <a:gd name="T27" fmla="*/ 1003 h 1012"/>
              <a:gd name="T28" fmla="*/ 366 w 732"/>
              <a:gd name="T29" fmla="*/ 1000 h 1012"/>
              <a:gd name="T30" fmla="*/ 320 w 732"/>
              <a:gd name="T31" fmla="*/ 942 h 1012"/>
              <a:gd name="T32" fmla="*/ 321 w 732"/>
              <a:gd name="T33" fmla="*/ 850 h 1012"/>
              <a:gd name="T34" fmla="*/ 329 w 732"/>
              <a:gd name="T35" fmla="*/ 805 h 1012"/>
              <a:gd name="T36" fmla="*/ 304 w 732"/>
              <a:gd name="T37" fmla="*/ 718 h 1012"/>
              <a:gd name="T38" fmla="*/ 228 w 732"/>
              <a:gd name="T39" fmla="*/ 630 h 1012"/>
              <a:gd name="T40" fmla="*/ 118 w 732"/>
              <a:gd name="T41" fmla="*/ 533 h 1012"/>
              <a:gd name="T42" fmla="*/ 38 w 732"/>
              <a:gd name="T43" fmla="*/ 448 h 1012"/>
              <a:gd name="T44" fmla="*/ 3 w 732"/>
              <a:gd name="T45" fmla="*/ 377 h 1012"/>
              <a:gd name="T46" fmla="*/ 0 w 732"/>
              <a:gd name="T47" fmla="*/ 357 h 1012"/>
              <a:gd name="T48" fmla="*/ 0 w 732"/>
              <a:gd name="T49" fmla="*/ 325 h 1012"/>
              <a:gd name="T50" fmla="*/ 1 w 732"/>
              <a:gd name="T51" fmla="*/ 316 h 1012"/>
              <a:gd name="T52" fmla="*/ 32 w 732"/>
              <a:gd name="T53" fmla="*/ 222 h 1012"/>
              <a:gd name="T54" fmla="*/ 234 w 732"/>
              <a:gd name="T55" fmla="*/ 36 h 1012"/>
              <a:gd name="T56" fmla="*/ 372 w 732"/>
              <a:gd name="T57" fmla="*/ 2 h 1012"/>
              <a:gd name="T58" fmla="*/ 391 w 732"/>
              <a:gd name="T59" fmla="*/ 0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2" h="1012">
                <a:moveTo>
                  <a:pt x="391" y="0"/>
                </a:moveTo>
                <a:cubicBezTo>
                  <a:pt x="409" y="0"/>
                  <a:pt x="427" y="0"/>
                  <a:pt x="444" y="0"/>
                </a:cubicBezTo>
                <a:cubicBezTo>
                  <a:pt x="445" y="1"/>
                  <a:pt x="447" y="1"/>
                  <a:pt x="448" y="1"/>
                </a:cubicBezTo>
                <a:cubicBezTo>
                  <a:pt x="468" y="4"/>
                  <a:pt x="489" y="6"/>
                  <a:pt x="508" y="10"/>
                </a:cubicBezTo>
                <a:cubicBezTo>
                  <a:pt x="593" y="30"/>
                  <a:pt x="653" y="79"/>
                  <a:pt x="690" y="157"/>
                </a:cubicBezTo>
                <a:cubicBezTo>
                  <a:pt x="718" y="214"/>
                  <a:pt x="728" y="275"/>
                  <a:pt x="731" y="338"/>
                </a:cubicBezTo>
                <a:cubicBezTo>
                  <a:pt x="731" y="342"/>
                  <a:pt x="732" y="346"/>
                  <a:pt x="732" y="350"/>
                </a:cubicBezTo>
                <a:cubicBezTo>
                  <a:pt x="732" y="363"/>
                  <a:pt x="732" y="375"/>
                  <a:pt x="732" y="388"/>
                </a:cubicBezTo>
                <a:cubicBezTo>
                  <a:pt x="732" y="389"/>
                  <a:pt x="731" y="391"/>
                  <a:pt x="731" y="392"/>
                </a:cubicBezTo>
                <a:cubicBezTo>
                  <a:pt x="729" y="419"/>
                  <a:pt x="728" y="446"/>
                  <a:pt x="725" y="473"/>
                </a:cubicBezTo>
                <a:cubicBezTo>
                  <a:pt x="721" y="511"/>
                  <a:pt x="713" y="549"/>
                  <a:pt x="704" y="586"/>
                </a:cubicBezTo>
                <a:cubicBezTo>
                  <a:pt x="684" y="666"/>
                  <a:pt x="657" y="743"/>
                  <a:pt x="618" y="816"/>
                </a:cubicBezTo>
                <a:cubicBezTo>
                  <a:pt x="590" y="867"/>
                  <a:pt x="558" y="914"/>
                  <a:pt x="515" y="954"/>
                </a:cubicBezTo>
                <a:cubicBezTo>
                  <a:pt x="492" y="975"/>
                  <a:pt x="467" y="993"/>
                  <a:pt x="437" y="1003"/>
                </a:cubicBezTo>
                <a:cubicBezTo>
                  <a:pt x="413" y="1011"/>
                  <a:pt x="389" y="1012"/>
                  <a:pt x="366" y="1000"/>
                </a:cubicBezTo>
                <a:cubicBezTo>
                  <a:pt x="342" y="988"/>
                  <a:pt x="328" y="967"/>
                  <a:pt x="320" y="942"/>
                </a:cubicBezTo>
                <a:cubicBezTo>
                  <a:pt x="311" y="912"/>
                  <a:pt x="313" y="881"/>
                  <a:pt x="321" y="850"/>
                </a:cubicBezTo>
                <a:cubicBezTo>
                  <a:pt x="325" y="835"/>
                  <a:pt x="328" y="820"/>
                  <a:pt x="329" y="805"/>
                </a:cubicBezTo>
                <a:cubicBezTo>
                  <a:pt x="329" y="773"/>
                  <a:pt x="320" y="745"/>
                  <a:pt x="304" y="718"/>
                </a:cubicBezTo>
                <a:cubicBezTo>
                  <a:pt x="284" y="685"/>
                  <a:pt x="257" y="656"/>
                  <a:pt x="228" y="630"/>
                </a:cubicBezTo>
                <a:cubicBezTo>
                  <a:pt x="192" y="597"/>
                  <a:pt x="155" y="566"/>
                  <a:pt x="118" y="533"/>
                </a:cubicBezTo>
                <a:cubicBezTo>
                  <a:pt x="89" y="507"/>
                  <a:pt x="61" y="480"/>
                  <a:pt x="38" y="448"/>
                </a:cubicBezTo>
                <a:cubicBezTo>
                  <a:pt x="21" y="427"/>
                  <a:pt x="8" y="404"/>
                  <a:pt x="3" y="377"/>
                </a:cubicBezTo>
                <a:cubicBezTo>
                  <a:pt x="2" y="370"/>
                  <a:pt x="1" y="364"/>
                  <a:pt x="0" y="357"/>
                </a:cubicBezTo>
                <a:cubicBezTo>
                  <a:pt x="0" y="347"/>
                  <a:pt x="0" y="336"/>
                  <a:pt x="0" y="325"/>
                </a:cubicBezTo>
                <a:cubicBezTo>
                  <a:pt x="0" y="322"/>
                  <a:pt x="1" y="319"/>
                  <a:pt x="1" y="316"/>
                </a:cubicBezTo>
                <a:cubicBezTo>
                  <a:pt x="5" y="283"/>
                  <a:pt x="16" y="252"/>
                  <a:pt x="32" y="222"/>
                </a:cubicBezTo>
                <a:cubicBezTo>
                  <a:pt x="79" y="138"/>
                  <a:pt x="147" y="77"/>
                  <a:pt x="234" y="36"/>
                </a:cubicBezTo>
                <a:cubicBezTo>
                  <a:pt x="278" y="15"/>
                  <a:pt x="324" y="6"/>
                  <a:pt x="372" y="2"/>
                </a:cubicBezTo>
                <a:cubicBezTo>
                  <a:pt x="378" y="2"/>
                  <a:pt x="385" y="1"/>
                  <a:pt x="391" y="0"/>
                </a:cubicBezTo>
                <a:close/>
              </a:path>
            </a:pathLst>
          </a:custGeom>
          <a:gradFill flip="none" rotWithShape="1">
            <a:gsLst>
              <a:gs pos="0">
                <a:schemeClr val="accent2">
                  <a:alpha val="22000"/>
                </a:schemeClr>
              </a:gs>
              <a:gs pos="100000">
                <a:schemeClr val="accent1">
                  <a:alpha val="31000"/>
                </a:schemeClr>
              </a:gs>
            </a:gsLst>
            <a:lin ang="2700000" scaled="1"/>
          </a:gradFill>
          <a:ln>
            <a:noFill/>
          </a:ln>
        </p:spPr>
        <p:txBody>
          <a:bodyPr vert="horz" wrap="square" lIns="96435" tIns="48218" rIns="96435" bIns="48218" numCol="1" anchor="t" anchorCtr="0" compatLnSpc="1"/>
          <a:lstStyle/>
          <a:p>
            <a:endParaRPr lang="en-US"/>
          </a:p>
        </p:txBody>
      </p:sp>
      <p:grpSp>
        <p:nvGrpSpPr>
          <p:cNvPr id="15" name="Group 14"/>
          <p:cNvGrpSpPr/>
          <p:nvPr/>
        </p:nvGrpSpPr>
        <p:grpSpPr>
          <a:xfrm>
            <a:off x="1287378" y="4582316"/>
            <a:ext cx="2911417" cy="1570290"/>
            <a:chOff x="838200" y="2256765"/>
            <a:chExt cx="2760606" cy="1488949"/>
          </a:xfrm>
        </p:grpSpPr>
        <p:sp>
          <p:nvSpPr>
            <p:cNvPr id="16" name="TextBox 15"/>
            <p:cNvSpPr txBox="1"/>
            <p:nvPr/>
          </p:nvSpPr>
          <p:spPr>
            <a:xfrm>
              <a:off x="1701312" y="2993148"/>
              <a:ext cx="1897494" cy="752566"/>
            </a:xfrm>
            <a:prstGeom prst="rect">
              <a:avLst/>
            </a:prstGeom>
            <a:noFill/>
          </p:spPr>
          <p:txBody>
            <a:bodyPr wrap="square" rtlCol="0">
              <a:spAutoFit/>
            </a:bodyPr>
            <a:lstStyle/>
            <a:p>
              <a:pPr>
                <a:lnSpc>
                  <a:spcPct val="120000"/>
                </a:lnSpc>
              </a:pPr>
              <a:r>
                <a:rPr lang="en-US" sz="1265" err="1">
                  <a:latin typeface="Playfair Display" charset="0"/>
                  <a:ea typeface="Playfair Display" charset="0"/>
                  <a:cs typeface="Playfair Display" charset="0"/>
                </a:rPr>
                <a:t>Lorem Ipsum is simply dummy text of the printing and.</a:t>
              </a:r>
              <a:endParaRPr lang="en-US" sz="1265" err="1">
                <a:latin typeface="Playfair Display" charset="0"/>
                <a:ea typeface="Playfair Display" charset="0"/>
                <a:cs typeface="Playfair Display" charset="0"/>
              </a:endParaRPr>
            </a:p>
          </p:txBody>
        </p:sp>
        <p:sp>
          <p:nvSpPr>
            <p:cNvPr id="17" name="Title 4"/>
            <p:cNvSpPr txBox="1"/>
            <p:nvPr/>
          </p:nvSpPr>
          <p:spPr>
            <a:xfrm>
              <a:off x="1701311" y="2256765"/>
              <a:ext cx="1897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en-US" sz="2110"/>
                <a:t>Sample Port name</a:t>
              </a:r>
              <a:endParaRPr lang="en-US" sz="2110"/>
            </a:p>
          </p:txBody>
        </p:sp>
        <p:sp>
          <p:nvSpPr>
            <p:cNvPr id="18" name="Rectangle 17"/>
            <p:cNvSpPr/>
            <p:nvPr/>
          </p:nvSpPr>
          <p:spPr>
            <a:xfrm>
              <a:off x="838200" y="2325510"/>
              <a:ext cx="699912" cy="699912"/>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75">
                  <a:solidFill>
                    <a:schemeClr val="tx1"/>
                  </a:solidFill>
                  <a:latin typeface="linea-basic-10" charset="0"/>
                  <a:ea typeface="linea-basic-10" charset="0"/>
                  <a:cs typeface="linea-basic-10" charset="0"/>
                </a:rPr>
                <a:t>B</a:t>
              </a:r>
              <a:endParaRPr lang="en-US" sz="3375">
                <a:solidFill>
                  <a:schemeClr val="tx1"/>
                </a:solidFill>
                <a:latin typeface="linea-basic-10" charset="0"/>
                <a:ea typeface="linea-basic-10" charset="0"/>
                <a:cs typeface="linea-basic-10" charset="0"/>
              </a:endParaRPr>
            </a:p>
          </p:txBody>
        </p:sp>
      </p:grpSp>
      <p:grpSp>
        <p:nvGrpSpPr>
          <p:cNvPr id="19" name="Group 18"/>
          <p:cNvGrpSpPr/>
          <p:nvPr/>
        </p:nvGrpSpPr>
        <p:grpSpPr>
          <a:xfrm>
            <a:off x="5066691" y="4582316"/>
            <a:ext cx="2911417" cy="1570290"/>
            <a:chOff x="838200" y="2256765"/>
            <a:chExt cx="2760606" cy="1488949"/>
          </a:xfrm>
        </p:grpSpPr>
        <p:sp>
          <p:nvSpPr>
            <p:cNvPr id="20" name="TextBox 19"/>
            <p:cNvSpPr txBox="1"/>
            <p:nvPr/>
          </p:nvSpPr>
          <p:spPr>
            <a:xfrm>
              <a:off x="1701312" y="2993148"/>
              <a:ext cx="1897494" cy="752566"/>
            </a:xfrm>
            <a:prstGeom prst="rect">
              <a:avLst/>
            </a:prstGeom>
            <a:noFill/>
          </p:spPr>
          <p:txBody>
            <a:bodyPr wrap="square" rtlCol="0">
              <a:spAutoFit/>
            </a:bodyPr>
            <a:lstStyle/>
            <a:p>
              <a:pPr>
                <a:lnSpc>
                  <a:spcPct val="120000"/>
                </a:lnSpc>
              </a:pPr>
              <a:r>
                <a:rPr lang="en-US" sz="1265" err="1">
                  <a:latin typeface="Playfair Display" charset="0"/>
                  <a:ea typeface="Playfair Display" charset="0"/>
                  <a:cs typeface="Playfair Display" charset="0"/>
                </a:rPr>
                <a:t>Lorem Ipsum is simply dummy text of the printing and.</a:t>
              </a:r>
              <a:endParaRPr lang="en-US" sz="1265" err="1">
                <a:latin typeface="Playfair Display" charset="0"/>
                <a:ea typeface="Playfair Display" charset="0"/>
                <a:cs typeface="Playfair Display" charset="0"/>
              </a:endParaRPr>
            </a:p>
          </p:txBody>
        </p:sp>
        <p:sp>
          <p:nvSpPr>
            <p:cNvPr id="21" name="Title 4"/>
            <p:cNvSpPr txBox="1"/>
            <p:nvPr/>
          </p:nvSpPr>
          <p:spPr>
            <a:xfrm>
              <a:off x="1701311" y="2256765"/>
              <a:ext cx="1897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en-US" sz="2110"/>
                <a:t>Sample Port name</a:t>
              </a:r>
              <a:endParaRPr lang="en-US" sz="2110"/>
            </a:p>
          </p:txBody>
        </p:sp>
        <p:sp>
          <p:nvSpPr>
            <p:cNvPr id="22" name="Rectangle 21"/>
            <p:cNvSpPr/>
            <p:nvPr/>
          </p:nvSpPr>
          <p:spPr>
            <a:xfrm>
              <a:off x="838200" y="2325510"/>
              <a:ext cx="699912" cy="699912"/>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75">
                  <a:solidFill>
                    <a:schemeClr val="tx1"/>
                  </a:solidFill>
                  <a:latin typeface="linea-basic-10" charset="0"/>
                  <a:ea typeface="linea-basic-10" charset="0"/>
                  <a:cs typeface="linea-basic-10" charset="0"/>
                </a:rPr>
                <a:t>H</a:t>
              </a:r>
              <a:endParaRPr lang="en-US" sz="3375">
                <a:solidFill>
                  <a:schemeClr val="tx1"/>
                </a:solidFill>
                <a:latin typeface="linea-basic-10" charset="0"/>
                <a:ea typeface="linea-basic-10" charset="0"/>
                <a:cs typeface="linea-basic-10" charset="0"/>
              </a:endParaRPr>
            </a:p>
          </p:txBody>
        </p:sp>
      </p:grpSp>
      <p:grpSp>
        <p:nvGrpSpPr>
          <p:cNvPr id="23" name="Group 22"/>
          <p:cNvGrpSpPr/>
          <p:nvPr/>
        </p:nvGrpSpPr>
        <p:grpSpPr>
          <a:xfrm>
            <a:off x="8846004" y="4582316"/>
            <a:ext cx="2911417" cy="1570290"/>
            <a:chOff x="838200" y="2256765"/>
            <a:chExt cx="2760606" cy="1488949"/>
          </a:xfrm>
        </p:grpSpPr>
        <p:sp>
          <p:nvSpPr>
            <p:cNvPr id="24" name="TextBox 23"/>
            <p:cNvSpPr txBox="1"/>
            <p:nvPr/>
          </p:nvSpPr>
          <p:spPr>
            <a:xfrm>
              <a:off x="1701312" y="2993148"/>
              <a:ext cx="1897494" cy="752566"/>
            </a:xfrm>
            <a:prstGeom prst="rect">
              <a:avLst/>
            </a:prstGeom>
            <a:noFill/>
          </p:spPr>
          <p:txBody>
            <a:bodyPr wrap="square" rtlCol="0">
              <a:spAutoFit/>
            </a:bodyPr>
            <a:lstStyle/>
            <a:p>
              <a:pPr>
                <a:lnSpc>
                  <a:spcPct val="120000"/>
                </a:lnSpc>
              </a:pPr>
              <a:r>
                <a:rPr lang="en-US" sz="1265" err="1">
                  <a:latin typeface="Playfair Display" charset="0"/>
                  <a:ea typeface="Playfair Display" charset="0"/>
                  <a:cs typeface="Playfair Display" charset="0"/>
                </a:rPr>
                <a:t>Lorem Ipsum is simply dummy text of the printing and.</a:t>
              </a:r>
              <a:endParaRPr lang="en-US" sz="1265" err="1">
                <a:latin typeface="Playfair Display" charset="0"/>
                <a:ea typeface="Playfair Display" charset="0"/>
                <a:cs typeface="Playfair Display" charset="0"/>
              </a:endParaRPr>
            </a:p>
          </p:txBody>
        </p:sp>
        <p:sp>
          <p:nvSpPr>
            <p:cNvPr id="25" name="Title 4"/>
            <p:cNvSpPr txBox="1"/>
            <p:nvPr/>
          </p:nvSpPr>
          <p:spPr>
            <a:xfrm>
              <a:off x="1701311" y="2256765"/>
              <a:ext cx="1897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en-US" sz="2110"/>
                <a:t>Sample Port name</a:t>
              </a:r>
              <a:endParaRPr lang="en-US" sz="2110"/>
            </a:p>
          </p:txBody>
        </p:sp>
        <p:sp>
          <p:nvSpPr>
            <p:cNvPr id="26" name="Rectangle 25"/>
            <p:cNvSpPr/>
            <p:nvPr/>
          </p:nvSpPr>
          <p:spPr>
            <a:xfrm>
              <a:off x="838200" y="2325510"/>
              <a:ext cx="699912" cy="699912"/>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75">
                  <a:solidFill>
                    <a:schemeClr val="tx1"/>
                  </a:solidFill>
                  <a:latin typeface="linea-basic-10" charset="0"/>
                  <a:ea typeface="linea-basic-10" charset="0"/>
                  <a:cs typeface="linea-basic-10" charset="0"/>
                </a:rPr>
                <a:t>V</a:t>
              </a:r>
              <a:endParaRPr lang="en-US" sz="3375">
                <a:solidFill>
                  <a:schemeClr val="tx1"/>
                </a:solidFill>
                <a:latin typeface="linea-basic-10" charset="0"/>
                <a:ea typeface="linea-basic-10" charset="0"/>
                <a:cs typeface="linea-basic-10" charset="0"/>
              </a:endParaRPr>
            </a:p>
          </p:txBody>
        </p:sp>
      </p:grpSp>
      <p:pic>
        <p:nvPicPr>
          <p:cNvPr id="10" name="图片占位符 9"/>
          <p:cNvPicPr>
            <a:picLocks noGrp="1" noChangeAspect="1"/>
          </p:cNvPicPr>
          <p:nvPr>
            <p:ph type="pic" sz="quarter" idx="12"/>
          </p:nvPr>
        </p:nvPicPr>
        <p:blipFill>
          <a:blip r:embed="rId1">
            <a:extLst>
              <a:ext uri="{28A0092B-C50C-407E-A947-70E740481C1C}">
                <a14:useLocalDpi xmlns:a14="http://schemas.microsoft.com/office/drawing/2010/main" val="0"/>
              </a:ext>
            </a:extLst>
          </a:blip>
          <a:srcRect l="19282" r="19282"/>
          <a:stretch>
            <a:fillRect/>
          </a:stretch>
        </p:blipFill>
        <p:spPr/>
      </p:pic>
      <p:pic>
        <p:nvPicPr>
          <p:cNvPr id="6" name="图片占位符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7552" r="7552"/>
          <a:stretch>
            <a:fillRect/>
          </a:stretch>
        </p:blipFill>
        <p:spPr/>
      </p:pic>
      <p:pic>
        <p:nvPicPr>
          <p:cNvPr id="5" name="图片占位符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00" r="2100"/>
          <a:stretch>
            <a:fillRect/>
          </a:stretch>
        </p:blipFill>
        <p:spPr/>
      </p:pic>
      <p:grpSp>
        <p:nvGrpSpPr>
          <p:cNvPr id="27" name="组合 26"/>
          <p:cNvGrpSpPr/>
          <p:nvPr/>
        </p:nvGrpSpPr>
        <p:grpSpPr>
          <a:xfrm>
            <a:off x="354" y="266550"/>
            <a:ext cx="12719376" cy="746649"/>
            <a:chOff x="354" y="266550"/>
            <a:chExt cx="12719376" cy="746649"/>
          </a:xfrm>
        </p:grpSpPr>
        <p:sp>
          <p:nvSpPr>
            <p:cNvPr id="28" name="矩形 27"/>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文本框 29"/>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1" name="直接连接符 30"/>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35578" y="1793334"/>
            <a:ext cx="3116615" cy="1117439"/>
            <a:chOff x="1603804" y="2220559"/>
            <a:chExt cx="2955174" cy="1059556"/>
          </a:xfrm>
        </p:grpSpPr>
        <p:sp>
          <p:nvSpPr>
            <p:cNvPr id="5" name="Text Placeholder 2"/>
            <p:cNvSpPr txBox="1"/>
            <p:nvPr/>
          </p:nvSpPr>
          <p:spPr>
            <a:xfrm>
              <a:off x="1603804" y="2220559"/>
              <a:ext cx="2013460" cy="261780"/>
            </a:xfrm>
            <a:prstGeom prst="rect">
              <a:avLst/>
            </a:prstGeom>
            <a:noFill/>
          </p:spPr>
          <p:txBody>
            <a:bodyPr vert="horz" lIns="128580" tIns="64290" rIns="128580" bIns="6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85">
                  <a:solidFill>
                    <a:schemeClr val="tx1">
                      <a:lumMod val="95000"/>
                      <a:lumOff val="5000"/>
                    </a:schemeClr>
                  </a:solidFill>
                  <a:latin typeface="微软雅黑" panose="020B0503020204020204" pitchFamily="34" charset="-122"/>
                  <a:ea typeface="微软雅黑" panose="020B0503020204020204" pitchFamily="34" charset="-122"/>
                </a:rPr>
                <a:t>添加需要标题</a:t>
              </a:r>
              <a:endParaRPr lang="zh-CN" altLang="en-US" sz="168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679271" y="2559832"/>
              <a:ext cx="2879707" cy="720283"/>
            </a:xfrm>
            <a:prstGeom prst="rect">
              <a:avLst/>
            </a:prstGeom>
            <a:noFill/>
          </p:spPr>
          <p:txBody>
            <a:bodyPr wrap="square" lIns="0" tIns="0" rIns="0" bIns="0" rtlCol="0">
              <a:spAutoFit/>
            </a:bodyPr>
            <a:lstStyle/>
            <a:p>
              <a:pPr defTabSz="850265">
                <a:lnSpc>
                  <a:spcPct val="130000"/>
                </a:lnSpc>
                <a:defRPr/>
              </a:pPr>
              <a:r>
                <a:rPr lang="zh-CN" altLang="en-US" sz="1265" kern="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65" kern="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Group 6"/>
          <p:cNvGrpSpPr/>
          <p:nvPr/>
        </p:nvGrpSpPr>
        <p:grpSpPr>
          <a:xfrm>
            <a:off x="8035578" y="3420672"/>
            <a:ext cx="3116615" cy="1117439"/>
            <a:chOff x="1603804" y="2220559"/>
            <a:chExt cx="2955174" cy="1059555"/>
          </a:xfrm>
        </p:grpSpPr>
        <p:sp>
          <p:nvSpPr>
            <p:cNvPr id="8" name="Text Placeholder 2"/>
            <p:cNvSpPr txBox="1"/>
            <p:nvPr/>
          </p:nvSpPr>
          <p:spPr>
            <a:xfrm>
              <a:off x="1603804" y="2220559"/>
              <a:ext cx="2013460" cy="261780"/>
            </a:xfrm>
            <a:prstGeom prst="rect">
              <a:avLst/>
            </a:prstGeom>
            <a:noFill/>
          </p:spPr>
          <p:txBody>
            <a:bodyPr vert="horz" lIns="128580" tIns="64290" rIns="128580" bIns="6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85">
                  <a:solidFill>
                    <a:schemeClr val="tx1">
                      <a:lumMod val="95000"/>
                      <a:lumOff val="5000"/>
                    </a:schemeClr>
                  </a:solidFill>
                  <a:latin typeface="微软雅黑" panose="020B0503020204020204" pitchFamily="34" charset="-122"/>
                  <a:ea typeface="微软雅黑" panose="020B0503020204020204" pitchFamily="34" charset="-122"/>
                </a:rPr>
                <a:t>添加需要标题</a:t>
              </a:r>
              <a:endParaRPr lang="zh-CN" altLang="en-US" sz="168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679271" y="2559832"/>
              <a:ext cx="2879707" cy="720282"/>
            </a:xfrm>
            <a:prstGeom prst="rect">
              <a:avLst/>
            </a:prstGeom>
            <a:noFill/>
          </p:spPr>
          <p:txBody>
            <a:bodyPr wrap="square" lIns="0" tIns="0" rIns="0" bIns="0" rtlCol="0">
              <a:spAutoFit/>
            </a:bodyPr>
            <a:lstStyle/>
            <a:p>
              <a:pPr defTabSz="850265">
                <a:lnSpc>
                  <a:spcPct val="130000"/>
                </a:lnSpc>
                <a:defRPr/>
              </a:pPr>
              <a:r>
                <a:rPr lang="zh-CN" altLang="en-US" sz="1265" kern="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65" kern="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Group 9"/>
          <p:cNvGrpSpPr/>
          <p:nvPr/>
        </p:nvGrpSpPr>
        <p:grpSpPr>
          <a:xfrm>
            <a:off x="8035578" y="5178047"/>
            <a:ext cx="3116615" cy="1117439"/>
            <a:chOff x="1603804" y="2220559"/>
            <a:chExt cx="2955174" cy="1059556"/>
          </a:xfrm>
        </p:grpSpPr>
        <p:sp>
          <p:nvSpPr>
            <p:cNvPr id="11" name="Text Placeholder 2"/>
            <p:cNvSpPr txBox="1"/>
            <p:nvPr/>
          </p:nvSpPr>
          <p:spPr>
            <a:xfrm>
              <a:off x="1603804" y="2220559"/>
              <a:ext cx="2013460" cy="261780"/>
            </a:xfrm>
            <a:prstGeom prst="rect">
              <a:avLst/>
            </a:prstGeom>
            <a:noFill/>
          </p:spPr>
          <p:txBody>
            <a:bodyPr vert="horz" lIns="128580" tIns="64290" rIns="128580" bIns="6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85">
                  <a:solidFill>
                    <a:schemeClr val="tx1">
                      <a:lumMod val="95000"/>
                      <a:lumOff val="5000"/>
                    </a:schemeClr>
                  </a:solidFill>
                  <a:latin typeface="微软雅黑" panose="020B0503020204020204" pitchFamily="34" charset="-122"/>
                  <a:ea typeface="微软雅黑" panose="020B0503020204020204" pitchFamily="34" charset="-122"/>
                </a:rPr>
                <a:t>添加需要标题</a:t>
              </a:r>
              <a:endParaRPr lang="zh-CN" altLang="en-US" sz="168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679271" y="2559832"/>
              <a:ext cx="2879707" cy="720283"/>
            </a:xfrm>
            <a:prstGeom prst="rect">
              <a:avLst/>
            </a:prstGeom>
            <a:noFill/>
          </p:spPr>
          <p:txBody>
            <a:bodyPr wrap="square" lIns="0" tIns="0" rIns="0" bIns="0" rtlCol="0">
              <a:spAutoFit/>
            </a:bodyPr>
            <a:lstStyle/>
            <a:p>
              <a:pPr algn="ctr" defTabSz="850265">
                <a:lnSpc>
                  <a:spcPct val="130000"/>
                </a:lnSpc>
                <a:defRPr/>
              </a:pPr>
              <a:r>
                <a:rPr lang="zh-CN" altLang="en-US" sz="1265" kern="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65" kern="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Group 12"/>
          <p:cNvGrpSpPr/>
          <p:nvPr/>
        </p:nvGrpSpPr>
        <p:grpSpPr>
          <a:xfrm>
            <a:off x="1719398" y="1793334"/>
            <a:ext cx="3121667" cy="1117439"/>
            <a:chOff x="1679271" y="2220559"/>
            <a:chExt cx="2959965" cy="1059556"/>
          </a:xfrm>
        </p:grpSpPr>
        <p:sp>
          <p:nvSpPr>
            <p:cNvPr id="14" name="Text Placeholder 2"/>
            <p:cNvSpPr txBox="1"/>
            <p:nvPr/>
          </p:nvSpPr>
          <p:spPr>
            <a:xfrm>
              <a:off x="2625776" y="2220559"/>
              <a:ext cx="2013460" cy="261780"/>
            </a:xfrm>
            <a:prstGeom prst="rect">
              <a:avLst/>
            </a:prstGeom>
            <a:noFill/>
          </p:spPr>
          <p:txBody>
            <a:bodyPr vert="horz" lIns="128580" tIns="64290" rIns="128580" bIns="6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85">
                  <a:solidFill>
                    <a:schemeClr val="tx1">
                      <a:lumMod val="95000"/>
                      <a:lumOff val="5000"/>
                    </a:schemeClr>
                  </a:solidFill>
                  <a:latin typeface="微软雅黑" panose="020B0503020204020204" pitchFamily="34" charset="-122"/>
                  <a:ea typeface="微软雅黑" panose="020B0503020204020204" pitchFamily="34" charset="-122"/>
                </a:rPr>
                <a:t>添加需要标题</a:t>
              </a:r>
              <a:endParaRPr lang="zh-CN" altLang="en-US" sz="168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679271" y="2559832"/>
              <a:ext cx="2879706" cy="720283"/>
            </a:xfrm>
            <a:prstGeom prst="rect">
              <a:avLst/>
            </a:prstGeom>
            <a:noFill/>
          </p:spPr>
          <p:txBody>
            <a:bodyPr wrap="square" lIns="0" tIns="0" rIns="0" bIns="0" rtlCol="0">
              <a:spAutoFit/>
            </a:bodyPr>
            <a:lstStyle/>
            <a:p>
              <a:pPr algn="r" defTabSz="850265">
                <a:lnSpc>
                  <a:spcPct val="130000"/>
                </a:lnSpc>
                <a:defRPr/>
              </a:pPr>
              <a:r>
                <a:rPr lang="zh-CN" altLang="en-US" sz="1265" kern="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65" kern="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6" name="Group 15"/>
          <p:cNvGrpSpPr/>
          <p:nvPr/>
        </p:nvGrpSpPr>
        <p:grpSpPr>
          <a:xfrm>
            <a:off x="1719398" y="3420675"/>
            <a:ext cx="3121667" cy="1117439"/>
            <a:chOff x="1679271" y="2220559"/>
            <a:chExt cx="2959965" cy="1059556"/>
          </a:xfrm>
        </p:grpSpPr>
        <p:sp>
          <p:nvSpPr>
            <p:cNvPr id="17" name="Text Placeholder 2"/>
            <p:cNvSpPr txBox="1"/>
            <p:nvPr/>
          </p:nvSpPr>
          <p:spPr>
            <a:xfrm>
              <a:off x="2625776" y="2220559"/>
              <a:ext cx="2013460" cy="261780"/>
            </a:xfrm>
            <a:prstGeom prst="rect">
              <a:avLst/>
            </a:prstGeom>
            <a:noFill/>
          </p:spPr>
          <p:txBody>
            <a:bodyPr vert="horz" lIns="128580" tIns="64290" rIns="128580" bIns="6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85">
                  <a:solidFill>
                    <a:schemeClr val="tx1">
                      <a:lumMod val="95000"/>
                      <a:lumOff val="5000"/>
                    </a:schemeClr>
                  </a:solidFill>
                  <a:latin typeface="微软雅黑" panose="020B0503020204020204" pitchFamily="34" charset="-122"/>
                  <a:ea typeface="微软雅黑" panose="020B0503020204020204" pitchFamily="34" charset="-122"/>
                </a:rPr>
                <a:t>添加需要标题</a:t>
              </a:r>
              <a:endParaRPr lang="zh-CN" altLang="en-US" sz="168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679271" y="2559832"/>
              <a:ext cx="2879706" cy="720283"/>
            </a:xfrm>
            <a:prstGeom prst="rect">
              <a:avLst/>
            </a:prstGeom>
            <a:noFill/>
          </p:spPr>
          <p:txBody>
            <a:bodyPr wrap="square" lIns="0" tIns="0" rIns="0" bIns="0" rtlCol="0">
              <a:spAutoFit/>
            </a:bodyPr>
            <a:lstStyle/>
            <a:p>
              <a:pPr algn="r" defTabSz="850265">
                <a:lnSpc>
                  <a:spcPct val="130000"/>
                </a:lnSpc>
                <a:defRPr/>
              </a:pPr>
              <a:r>
                <a:rPr lang="zh-CN" altLang="en-US" sz="1265" kern="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65" kern="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Group 18"/>
          <p:cNvGrpSpPr/>
          <p:nvPr/>
        </p:nvGrpSpPr>
        <p:grpSpPr>
          <a:xfrm>
            <a:off x="1719398" y="5171487"/>
            <a:ext cx="3121667" cy="1117439"/>
            <a:chOff x="1679271" y="2220559"/>
            <a:chExt cx="2959965" cy="1059556"/>
          </a:xfrm>
        </p:grpSpPr>
        <p:sp>
          <p:nvSpPr>
            <p:cNvPr id="20" name="Text Placeholder 2"/>
            <p:cNvSpPr txBox="1"/>
            <p:nvPr/>
          </p:nvSpPr>
          <p:spPr>
            <a:xfrm>
              <a:off x="2625776" y="2220559"/>
              <a:ext cx="2013460" cy="261780"/>
            </a:xfrm>
            <a:prstGeom prst="rect">
              <a:avLst/>
            </a:prstGeom>
            <a:noFill/>
          </p:spPr>
          <p:txBody>
            <a:bodyPr vert="horz" lIns="128580" tIns="64290" rIns="128580" bIns="6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85">
                  <a:solidFill>
                    <a:schemeClr val="tx1">
                      <a:lumMod val="95000"/>
                      <a:lumOff val="5000"/>
                    </a:schemeClr>
                  </a:solidFill>
                  <a:latin typeface="微软雅黑" panose="020B0503020204020204" pitchFamily="34" charset="-122"/>
                  <a:ea typeface="微软雅黑" panose="020B0503020204020204" pitchFamily="34" charset="-122"/>
                </a:rPr>
                <a:t>添加需要标题</a:t>
              </a:r>
              <a:endParaRPr lang="zh-CN" altLang="en-US" sz="1685">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679271" y="2559832"/>
              <a:ext cx="2879706" cy="720283"/>
            </a:xfrm>
            <a:prstGeom prst="rect">
              <a:avLst/>
            </a:prstGeom>
            <a:noFill/>
          </p:spPr>
          <p:txBody>
            <a:bodyPr wrap="square" lIns="0" tIns="0" rIns="0" bIns="0" rtlCol="0">
              <a:spAutoFit/>
            </a:bodyPr>
            <a:lstStyle/>
            <a:p>
              <a:pPr algn="r" defTabSz="850265">
                <a:lnSpc>
                  <a:spcPct val="130000"/>
                </a:lnSpc>
                <a:defRPr/>
              </a:pPr>
              <a:r>
                <a:rPr lang="zh-CN" altLang="en-US" sz="1265" kern="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65" kern="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 name="Group 1"/>
          <p:cNvGrpSpPr/>
          <p:nvPr/>
        </p:nvGrpSpPr>
        <p:grpSpPr>
          <a:xfrm>
            <a:off x="5012293" y="1753247"/>
            <a:ext cx="1339124" cy="5496513"/>
            <a:chOff x="4752322" y="1662430"/>
            <a:chExt cx="1269757" cy="5211794"/>
          </a:xfrm>
        </p:grpSpPr>
        <p:grpSp>
          <p:nvGrpSpPr>
            <p:cNvPr id="36" name="Group 35"/>
            <p:cNvGrpSpPr/>
            <p:nvPr/>
          </p:nvGrpSpPr>
          <p:grpSpPr>
            <a:xfrm>
              <a:off x="4752322" y="1662430"/>
              <a:ext cx="1269757" cy="5211794"/>
              <a:chOff x="4752322" y="1646206"/>
              <a:chExt cx="1269757" cy="5211794"/>
            </a:xfrm>
          </p:grpSpPr>
          <p:sp>
            <p:nvSpPr>
              <p:cNvPr id="37" name="Freeform 12"/>
              <p:cNvSpPr/>
              <p:nvPr/>
            </p:nvSpPr>
            <p:spPr bwMode="auto">
              <a:xfrm rot="5400000">
                <a:off x="3459948" y="4295868"/>
                <a:ext cx="4753152" cy="371111"/>
              </a:xfrm>
              <a:custGeom>
                <a:avLst/>
                <a:gdLst>
                  <a:gd name="T0" fmla="*/ 0 w 1355"/>
                  <a:gd name="T1" fmla="*/ 104 h 104"/>
                  <a:gd name="T2" fmla="*/ 0 w 1355"/>
                  <a:gd name="T3" fmla="*/ 21 h 104"/>
                  <a:gd name="T4" fmla="*/ 26 w 1355"/>
                  <a:gd name="T5" fmla="*/ 1 h 104"/>
                  <a:gd name="T6" fmla="*/ 1355 w 1355"/>
                  <a:gd name="T7" fmla="*/ 1 h 104"/>
                </a:gdLst>
                <a:ahLst/>
                <a:cxnLst>
                  <a:cxn ang="0">
                    <a:pos x="T0" y="T1"/>
                  </a:cxn>
                  <a:cxn ang="0">
                    <a:pos x="T2" y="T3"/>
                  </a:cxn>
                  <a:cxn ang="0">
                    <a:pos x="T4" y="T5"/>
                  </a:cxn>
                  <a:cxn ang="0">
                    <a:pos x="T6" y="T7"/>
                  </a:cxn>
                </a:cxnLst>
                <a:rect l="0" t="0" r="r" b="b"/>
                <a:pathLst>
                  <a:path w="1355" h="104">
                    <a:moveTo>
                      <a:pt x="0" y="104"/>
                    </a:moveTo>
                    <a:cubicBezTo>
                      <a:pt x="0" y="21"/>
                      <a:pt x="0" y="21"/>
                      <a:pt x="0" y="21"/>
                    </a:cubicBezTo>
                    <a:cubicBezTo>
                      <a:pt x="1" y="8"/>
                      <a:pt x="9" y="0"/>
                      <a:pt x="26" y="1"/>
                    </a:cubicBezTo>
                    <a:cubicBezTo>
                      <a:pt x="1355" y="1"/>
                      <a:pt x="1355" y="1"/>
                      <a:pt x="1355" y="1"/>
                    </a:cubicBezTo>
                  </a:path>
                </a:pathLst>
              </a:custGeom>
              <a:noFill/>
              <a:ln w="85725" cap="flat">
                <a:solidFill>
                  <a:schemeClr val="accent5">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71441" tIns="85720" rIns="171441" bIns="85720" numCol="1" anchor="t" anchorCtr="0" compatLnSpc="1"/>
              <a:lstStyle/>
              <a:p>
                <a:endParaRPr lang="en-US"/>
              </a:p>
            </p:txBody>
          </p:sp>
          <p:sp>
            <p:nvSpPr>
              <p:cNvPr id="38" name="Oval 6"/>
              <p:cNvSpPr>
                <a:spLocks noChangeArrowheads="1"/>
              </p:cNvSpPr>
              <p:nvPr/>
            </p:nvSpPr>
            <p:spPr bwMode="auto">
              <a:xfrm rot="5400000">
                <a:off x="4750217" y="1648311"/>
                <a:ext cx="909432" cy="905222"/>
              </a:xfrm>
              <a:prstGeom prst="ellipse">
                <a:avLst/>
              </a:prstGeom>
              <a:solidFill>
                <a:schemeClr val="accent5">
                  <a:lumMod val="75000"/>
                </a:schemeClr>
              </a:solidFill>
              <a:ln w="9525" cap="flat">
                <a:noFill/>
                <a:prstDash val="solid"/>
                <a:miter lim="800000"/>
              </a:ln>
            </p:spPr>
            <p:txBody>
              <a:bodyPr vert="horz" wrap="square" lIns="171441" tIns="85720" rIns="171441" bIns="85720" numCol="1" anchor="t" anchorCtr="0" compatLnSpc="1"/>
              <a:lstStyle/>
              <a:p>
                <a:endParaRPr lang="en-US"/>
              </a:p>
            </p:txBody>
          </p:sp>
        </p:grpSp>
        <p:sp>
          <p:nvSpPr>
            <p:cNvPr id="42" name="Freeform 41"/>
            <p:cNvSpPr>
              <a:spLocks noEditPoints="1"/>
            </p:cNvSpPr>
            <p:nvPr/>
          </p:nvSpPr>
          <p:spPr bwMode="auto">
            <a:xfrm>
              <a:off x="4999703" y="1915262"/>
              <a:ext cx="358640" cy="403767"/>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p:spPr>
          <p:txBody>
            <a:bodyPr vert="horz" wrap="square" lIns="128580" tIns="64290" rIns="128580" bIns="64290" numCol="1" anchor="t" anchorCtr="0" compatLnSpc="1"/>
            <a:lstStyle/>
            <a:p>
              <a:endParaRPr lang="en-US">
                <a:solidFill>
                  <a:schemeClr val="bg1"/>
                </a:solidFill>
              </a:endParaRPr>
            </a:p>
          </p:txBody>
        </p:sp>
      </p:grpSp>
      <p:grpSp>
        <p:nvGrpSpPr>
          <p:cNvPr id="3" name="Group 2"/>
          <p:cNvGrpSpPr/>
          <p:nvPr/>
        </p:nvGrpSpPr>
        <p:grpSpPr>
          <a:xfrm>
            <a:off x="6448680" y="1781764"/>
            <a:ext cx="1347908" cy="5467997"/>
            <a:chOff x="6114303" y="1689468"/>
            <a:chExt cx="1278087" cy="5184756"/>
          </a:xfrm>
        </p:grpSpPr>
        <p:grpSp>
          <p:nvGrpSpPr>
            <p:cNvPr id="41" name="Group 40"/>
            <p:cNvGrpSpPr/>
            <p:nvPr/>
          </p:nvGrpSpPr>
          <p:grpSpPr>
            <a:xfrm>
              <a:off x="6114303" y="1689468"/>
              <a:ext cx="1278087" cy="5184756"/>
              <a:chOff x="6114303" y="1673244"/>
              <a:chExt cx="1278087" cy="5184756"/>
            </a:xfrm>
          </p:grpSpPr>
          <p:sp>
            <p:nvSpPr>
              <p:cNvPr id="43" name="Freeform 11"/>
              <p:cNvSpPr/>
              <p:nvPr/>
            </p:nvSpPr>
            <p:spPr bwMode="auto">
              <a:xfrm rot="5400000">
                <a:off x="3923285" y="4295871"/>
                <a:ext cx="4753147" cy="371111"/>
              </a:xfrm>
              <a:custGeom>
                <a:avLst/>
                <a:gdLst>
                  <a:gd name="T0" fmla="*/ 0 w 1355"/>
                  <a:gd name="T1" fmla="*/ 0 h 104"/>
                  <a:gd name="T2" fmla="*/ 0 w 1355"/>
                  <a:gd name="T3" fmla="*/ 83 h 104"/>
                  <a:gd name="T4" fmla="*/ 26 w 1355"/>
                  <a:gd name="T5" fmla="*/ 104 h 104"/>
                  <a:gd name="T6" fmla="*/ 1355 w 1355"/>
                  <a:gd name="T7" fmla="*/ 104 h 104"/>
                </a:gdLst>
                <a:ahLst/>
                <a:cxnLst>
                  <a:cxn ang="0">
                    <a:pos x="T0" y="T1"/>
                  </a:cxn>
                  <a:cxn ang="0">
                    <a:pos x="T2" y="T3"/>
                  </a:cxn>
                  <a:cxn ang="0">
                    <a:pos x="T4" y="T5"/>
                  </a:cxn>
                  <a:cxn ang="0">
                    <a:pos x="T6" y="T7"/>
                  </a:cxn>
                </a:cxnLst>
                <a:rect l="0" t="0" r="r" b="b"/>
                <a:pathLst>
                  <a:path w="1355" h="104">
                    <a:moveTo>
                      <a:pt x="0" y="0"/>
                    </a:moveTo>
                    <a:cubicBezTo>
                      <a:pt x="0" y="83"/>
                      <a:pt x="0" y="83"/>
                      <a:pt x="0" y="83"/>
                    </a:cubicBezTo>
                    <a:cubicBezTo>
                      <a:pt x="1" y="97"/>
                      <a:pt x="9" y="104"/>
                      <a:pt x="26" y="104"/>
                    </a:cubicBezTo>
                    <a:cubicBezTo>
                      <a:pt x="1355" y="104"/>
                      <a:pt x="1355" y="104"/>
                      <a:pt x="1355" y="104"/>
                    </a:cubicBezTo>
                  </a:path>
                </a:pathLst>
              </a:custGeom>
              <a:noFill/>
              <a:ln w="85725" cap="flat">
                <a:solidFill>
                  <a:schemeClr val="accent5">
                    <a:lumMod val="75000"/>
                  </a:schemeClr>
                </a:solidFill>
                <a:prstDash val="solid"/>
                <a:miter lim="800000"/>
              </a:ln>
            </p:spPr>
            <p:txBody>
              <a:bodyPr vert="horz" wrap="square" lIns="171441" tIns="85720" rIns="171441" bIns="85720" numCol="1" anchor="t" anchorCtr="0" compatLnSpc="1"/>
              <a:lstStyle/>
              <a:p>
                <a:endParaRPr lang="en-US"/>
              </a:p>
            </p:txBody>
          </p:sp>
          <p:sp>
            <p:nvSpPr>
              <p:cNvPr id="44" name="Oval 43"/>
              <p:cNvSpPr>
                <a:spLocks noChangeArrowheads="1"/>
              </p:cNvSpPr>
              <p:nvPr/>
            </p:nvSpPr>
            <p:spPr bwMode="auto">
              <a:xfrm rot="5400000">
                <a:off x="6480853" y="1671139"/>
                <a:ext cx="909432" cy="913642"/>
              </a:xfrm>
              <a:prstGeom prst="ellipse">
                <a:avLst/>
              </a:prstGeom>
              <a:solidFill>
                <a:schemeClr val="accent5">
                  <a:lumMod val="75000"/>
                </a:schemeClr>
              </a:solidFill>
              <a:ln w="9525" cap="flat">
                <a:noFill/>
                <a:prstDash val="solid"/>
                <a:miter lim="800000"/>
              </a:ln>
            </p:spPr>
            <p:txBody>
              <a:bodyPr vert="horz" wrap="square" lIns="171441" tIns="85720" rIns="171441" bIns="85720" numCol="1" anchor="t" anchorCtr="0" compatLnSpc="1"/>
              <a:lstStyle/>
              <a:p>
                <a:endParaRPr lang="en-US"/>
              </a:p>
            </p:txBody>
          </p:sp>
        </p:grpSp>
        <p:grpSp>
          <p:nvGrpSpPr>
            <p:cNvPr id="45" name="Group 44"/>
            <p:cNvGrpSpPr/>
            <p:nvPr/>
          </p:nvGrpSpPr>
          <p:grpSpPr>
            <a:xfrm>
              <a:off x="6741163" y="1918039"/>
              <a:ext cx="466477" cy="452289"/>
              <a:chOff x="4411266" y="2303265"/>
              <a:chExt cx="325040" cy="315154"/>
            </a:xfrm>
            <a:solidFill>
              <a:schemeClr val="bg1"/>
            </a:solidFill>
          </p:grpSpPr>
          <p:sp>
            <p:nvSpPr>
              <p:cNvPr id="47" name="Freeform 28"/>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p:spPr>
            <p:txBody>
              <a:bodyPr lIns="0" tIns="0" rIns="0" bIns="0"/>
              <a:lstStyle/>
              <a:p>
                <a:endParaRPr lang="en-US"/>
              </a:p>
            </p:txBody>
          </p:sp>
          <p:sp>
            <p:nvSpPr>
              <p:cNvPr id="50" name="Freeform 30"/>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p:spPr>
            <p:txBody>
              <a:bodyPr lIns="0" tIns="0" rIns="0" bIns="0"/>
              <a:lstStyle/>
              <a:p>
                <a:endParaRPr lang="en-US"/>
              </a:p>
            </p:txBody>
          </p:sp>
        </p:grpSp>
      </p:grpSp>
      <p:grpSp>
        <p:nvGrpSpPr>
          <p:cNvPr id="22" name="Group 21"/>
          <p:cNvGrpSpPr/>
          <p:nvPr/>
        </p:nvGrpSpPr>
        <p:grpSpPr>
          <a:xfrm>
            <a:off x="5012292" y="3428881"/>
            <a:ext cx="1233662" cy="3820881"/>
            <a:chOff x="4752322" y="3251265"/>
            <a:chExt cx="1169758" cy="3622960"/>
          </a:xfrm>
        </p:grpSpPr>
        <p:grpSp>
          <p:nvGrpSpPr>
            <p:cNvPr id="32" name="Group 31"/>
            <p:cNvGrpSpPr/>
            <p:nvPr/>
          </p:nvGrpSpPr>
          <p:grpSpPr>
            <a:xfrm>
              <a:off x="4752322" y="3251265"/>
              <a:ext cx="1169758" cy="3622960"/>
              <a:chOff x="4752322" y="3235041"/>
              <a:chExt cx="1169758" cy="3622960"/>
            </a:xfrm>
          </p:grpSpPr>
          <p:sp>
            <p:nvSpPr>
              <p:cNvPr id="34" name="Freeform 14"/>
              <p:cNvSpPr/>
              <p:nvPr/>
            </p:nvSpPr>
            <p:spPr bwMode="auto">
              <a:xfrm rot="5400000">
                <a:off x="4201526" y="5137446"/>
                <a:ext cx="3169998" cy="271111"/>
              </a:xfrm>
              <a:custGeom>
                <a:avLst/>
                <a:gdLst>
                  <a:gd name="T0" fmla="*/ 0 w 959"/>
                  <a:gd name="T1" fmla="*/ 76 h 76"/>
                  <a:gd name="T2" fmla="*/ 0 w 959"/>
                  <a:gd name="T3" fmla="*/ 21 h 76"/>
                  <a:gd name="T4" fmla="*/ 18 w 959"/>
                  <a:gd name="T5" fmla="*/ 1 h 76"/>
                  <a:gd name="T6" fmla="*/ 959 w 959"/>
                  <a:gd name="T7" fmla="*/ 1 h 76"/>
                </a:gdLst>
                <a:ahLst/>
                <a:cxnLst>
                  <a:cxn ang="0">
                    <a:pos x="T0" y="T1"/>
                  </a:cxn>
                  <a:cxn ang="0">
                    <a:pos x="T2" y="T3"/>
                  </a:cxn>
                  <a:cxn ang="0">
                    <a:pos x="T4" y="T5"/>
                  </a:cxn>
                  <a:cxn ang="0">
                    <a:pos x="T6" y="T7"/>
                  </a:cxn>
                </a:cxnLst>
                <a:rect l="0" t="0" r="r" b="b"/>
                <a:pathLst>
                  <a:path w="959" h="76">
                    <a:moveTo>
                      <a:pt x="0" y="76"/>
                    </a:moveTo>
                    <a:cubicBezTo>
                      <a:pt x="0" y="21"/>
                      <a:pt x="0" y="21"/>
                      <a:pt x="0" y="21"/>
                    </a:cubicBezTo>
                    <a:cubicBezTo>
                      <a:pt x="0" y="8"/>
                      <a:pt x="6" y="0"/>
                      <a:pt x="18" y="1"/>
                    </a:cubicBezTo>
                    <a:cubicBezTo>
                      <a:pt x="959" y="1"/>
                      <a:pt x="959" y="1"/>
                      <a:pt x="959" y="1"/>
                    </a:cubicBezTo>
                  </a:path>
                </a:pathLst>
              </a:custGeom>
              <a:solidFill>
                <a:srgbClr val="FFFFFF"/>
              </a:solidFill>
              <a:ln w="85725" cap="flat">
                <a:solidFill>
                  <a:schemeClr val="accent5"/>
                </a:solidFill>
                <a:prstDash val="solid"/>
                <a:miter lim="800000"/>
              </a:ln>
            </p:spPr>
            <p:txBody>
              <a:bodyPr vert="horz" wrap="square" lIns="171441" tIns="85720" rIns="171441" bIns="85720" numCol="1" anchor="t" anchorCtr="0" compatLnSpc="1"/>
              <a:lstStyle/>
              <a:p>
                <a:endParaRPr lang="en-US"/>
              </a:p>
            </p:txBody>
          </p:sp>
          <p:sp>
            <p:nvSpPr>
              <p:cNvPr id="35" name="Oval 8"/>
              <p:cNvSpPr>
                <a:spLocks noChangeArrowheads="1"/>
              </p:cNvSpPr>
              <p:nvPr/>
            </p:nvSpPr>
            <p:spPr bwMode="auto">
              <a:xfrm rot="5400000">
                <a:off x="4750217" y="3237146"/>
                <a:ext cx="909432" cy="905222"/>
              </a:xfrm>
              <a:prstGeom prst="ellipse">
                <a:avLst/>
              </a:prstGeom>
              <a:solidFill>
                <a:schemeClr val="accent5"/>
              </a:solidFill>
              <a:ln w="9525" cap="flat">
                <a:noFill/>
                <a:prstDash val="solid"/>
                <a:miter lim="800000"/>
              </a:ln>
            </p:spPr>
            <p:txBody>
              <a:bodyPr vert="horz" wrap="square" lIns="171441" tIns="85720" rIns="171441" bIns="85720" numCol="1" anchor="t" anchorCtr="0" compatLnSpc="1"/>
              <a:lstStyle/>
              <a:p>
                <a:endParaRPr lang="en-US"/>
              </a:p>
            </p:txBody>
          </p:sp>
        </p:grpSp>
        <p:sp>
          <p:nvSpPr>
            <p:cNvPr id="52" name="Freeform 11"/>
            <p:cNvSpPr>
              <a:spLocks noEditPoints="1"/>
            </p:cNvSpPr>
            <p:nvPr/>
          </p:nvSpPr>
          <p:spPr bwMode="auto">
            <a:xfrm>
              <a:off x="4973379" y="3528968"/>
              <a:ext cx="411287" cy="365425"/>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71441" tIns="85720" rIns="171441" bIns="85720" numCol="1" anchor="t" anchorCtr="0" compatLnSpc="1"/>
            <a:lstStyle/>
            <a:p>
              <a:endParaRPr lang="en-US"/>
            </a:p>
          </p:txBody>
        </p:sp>
      </p:grpSp>
      <p:grpSp>
        <p:nvGrpSpPr>
          <p:cNvPr id="23" name="Group 22"/>
          <p:cNvGrpSpPr/>
          <p:nvPr/>
        </p:nvGrpSpPr>
        <p:grpSpPr>
          <a:xfrm>
            <a:off x="6554140" y="3400364"/>
            <a:ext cx="1242447" cy="3849397"/>
            <a:chOff x="6214302" y="3224225"/>
            <a:chExt cx="1178088" cy="3649999"/>
          </a:xfrm>
        </p:grpSpPr>
        <p:grpSp>
          <p:nvGrpSpPr>
            <p:cNvPr id="51" name="Group 50"/>
            <p:cNvGrpSpPr/>
            <p:nvPr/>
          </p:nvGrpSpPr>
          <p:grpSpPr>
            <a:xfrm>
              <a:off x="6214302" y="3224225"/>
              <a:ext cx="1178088" cy="3649999"/>
              <a:chOff x="6214302" y="3208001"/>
              <a:chExt cx="1178088" cy="3649999"/>
            </a:xfrm>
          </p:grpSpPr>
          <p:sp>
            <p:nvSpPr>
              <p:cNvPr id="56" name="Freeform 13"/>
              <p:cNvSpPr/>
              <p:nvPr/>
            </p:nvSpPr>
            <p:spPr bwMode="auto">
              <a:xfrm rot="5400000">
                <a:off x="4764858" y="5137445"/>
                <a:ext cx="3169999" cy="271111"/>
              </a:xfrm>
              <a:custGeom>
                <a:avLst/>
                <a:gdLst>
                  <a:gd name="T0" fmla="*/ 0 w 959"/>
                  <a:gd name="T1" fmla="*/ 0 h 76"/>
                  <a:gd name="T2" fmla="*/ 0 w 959"/>
                  <a:gd name="T3" fmla="*/ 55 h 76"/>
                  <a:gd name="T4" fmla="*/ 18 w 959"/>
                  <a:gd name="T5" fmla="*/ 76 h 76"/>
                  <a:gd name="T6" fmla="*/ 959 w 959"/>
                  <a:gd name="T7" fmla="*/ 76 h 76"/>
                </a:gdLst>
                <a:ahLst/>
                <a:cxnLst>
                  <a:cxn ang="0">
                    <a:pos x="T0" y="T1"/>
                  </a:cxn>
                  <a:cxn ang="0">
                    <a:pos x="T2" y="T3"/>
                  </a:cxn>
                  <a:cxn ang="0">
                    <a:pos x="T4" y="T5"/>
                  </a:cxn>
                  <a:cxn ang="0">
                    <a:pos x="T6" y="T7"/>
                  </a:cxn>
                </a:cxnLst>
                <a:rect l="0" t="0" r="r" b="b"/>
                <a:pathLst>
                  <a:path w="959" h="76">
                    <a:moveTo>
                      <a:pt x="0" y="0"/>
                    </a:moveTo>
                    <a:cubicBezTo>
                      <a:pt x="0" y="55"/>
                      <a:pt x="0" y="55"/>
                      <a:pt x="0" y="55"/>
                    </a:cubicBezTo>
                    <a:cubicBezTo>
                      <a:pt x="0" y="69"/>
                      <a:pt x="6" y="76"/>
                      <a:pt x="18" y="76"/>
                    </a:cubicBezTo>
                    <a:cubicBezTo>
                      <a:pt x="959" y="76"/>
                      <a:pt x="959" y="76"/>
                      <a:pt x="959" y="76"/>
                    </a:cubicBezTo>
                  </a:path>
                </a:pathLst>
              </a:custGeom>
              <a:noFill/>
              <a:ln w="85725" cap="flat">
                <a:solidFill>
                  <a:schemeClr val="accent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71441" tIns="85720" rIns="171441" bIns="85720" numCol="1" anchor="t" anchorCtr="0" compatLnSpc="1"/>
              <a:lstStyle/>
              <a:p>
                <a:endParaRPr lang="en-US"/>
              </a:p>
            </p:txBody>
          </p:sp>
          <p:sp>
            <p:nvSpPr>
              <p:cNvPr id="57" name="Oval 7"/>
              <p:cNvSpPr>
                <a:spLocks noChangeArrowheads="1"/>
              </p:cNvSpPr>
              <p:nvPr/>
            </p:nvSpPr>
            <p:spPr bwMode="auto">
              <a:xfrm rot="5400000">
                <a:off x="6480853" y="3205896"/>
                <a:ext cx="909432" cy="913642"/>
              </a:xfrm>
              <a:prstGeom prst="ellipse">
                <a:avLst/>
              </a:prstGeom>
              <a:solidFill>
                <a:schemeClr val="accent5"/>
              </a:solidFill>
              <a:ln w="9525" cap="flat">
                <a:noFill/>
                <a:prstDash val="solid"/>
                <a:miter lim="800000"/>
              </a:ln>
            </p:spPr>
            <p:txBody>
              <a:bodyPr vert="horz" wrap="square" lIns="171441" tIns="85720" rIns="171441" bIns="85720" numCol="1" anchor="t" anchorCtr="0" compatLnSpc="1"/>
              <a:lstStyle/>
              <a:p>
                <a:endParaRPr lang="en-US"/>
              </a:p>
            </p:txBody>
          </p:sp>
        </p:grpSp>
        <p:grpSp>
          <p:nvGrpSpPr>
            <p:cNvPr id="53" name="Group 52"/>
            <p:cNvGrpSpPr/>
            <p:nvPr/>
          </p:nvGrpSpPr>
          <p:grpSpPr>
            <a:xfrm>
              <a:off x="6710566" y="3429000"/>
              <a:ext cx="447462" cy="496920"/>
              <a:chOff x="7502526" y="2405063"/>
              <a:chExt cx="301625" cy="334964"/>
            </a:xfrm>
            <a:solidFill>
              <a:schemeClr val="bg1"/>
            </a:solidFill>
          </p:grpSpPr>
          <p:sp>
            <p:nvSpPr>
              <p:cNvPr id="54" name="Freeform 112"/>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p>
            </p:txBody>
          </p:sp>
          <p:sp>
            <p:nvSpPr>
              <p:cNvPr id="55" name="Freeform 113"/>
              <p:cNvSpPr>
                <a:spLocks noEditPoints="1"/>
              </p:cNvSpPr>
              <p:nvPr/>
            </p:nvSpPr>
            <p:spPr bwMode="auto">
              <a:xfrm>
                <a:off x="7518404" y="2438402"/>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p>
            </p:txBody>
          </p:sp>
          <p:sp>
            <p:nvSpPr>
              <p:cNvPr id="60" name="Freeform 114"/>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p>
            </p:txBody>
          </p:sp>
          <p:sp>
            <p:nvSpPr>
              <p:cNvPr id="61" name="Freeform 115"/>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p>
            </p:txBody>
          </p:sp>
          <p:sp>
            <p:nvSpPr>
              <p:cNvPr id="62" name="Freeform 116"/>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p>
            </p:txBody>
          </p:sp>
          <p:sp>
            <p:nvSpPr>
              <p:cNvPr id="64" name="Freeform 117"/>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p>
            </p:txBody>
          </p:sp>
          <p:sp>
            <p:nvSpPr>
              <p:cNvPr id="66" name="Freeform 118"/>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p>
            </p:txBody>
          </p:sp>
          <p:sp>
            <p:nvSpPr>
              <p:cNvPr id="67" name="Freeform 119"/>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p>
            </p:txBody>
          </p:sp>
        </p:grpSp>
      </p:grpSp>
      <p:grpSp>
        <p:nvGrpSpPr>
          <p:cNvPr id="24" name="Group 23"/>
          <p:cNvGrpSpPr/>
          <p:nvPr/>
        </p:nvGrpSpPr>
        <p:grpSpPr>
          <a:xfrm>
            <a:off x="5012297" y="5179366"/>
            <a:ext cx="1124681" cy="2070395"/>
            <a:chOff x="4752324" y="4911075"/>
            <a:chExt cx="1066423" cy="1963149"/>
          </a:xfrm>
        </p:grpSpPr>
        <p:grpSp>
          <p:nvGrpSpPr>
            <p:cNvPr id="46" name="Group 45"/>
            <p:cNvGrpSpPr/>
            <p:nvPr/>
          </p:nvGrpSpPr>
          <p:grpSpPr>
            <a:xfrm>
              <a:off x="4752324" y="4911075"/>
              <a:ext cx="1066423" cy="1963149"/>
              <a:chOff x="4752324" y="4894851"/>
              <a:chExt cx="1066423" cy="1963149"/>
            </a:xfrm>
          </p:grpSpPr>
          <p:sp>
            <p:nvSpPr>
              <p:cNvPr id="48" name="Freeform 16"/>
              <p:cNvSpPr/>
              <p:nvPr/>
            </p:nvSpPr>
            <p:spPr bwMode="auto">
              <a:xfrm rot="5400000">
                <a:off x="4980116" y="6019369"/>
                <a:ext cx="1509485" cy="167777"/>
              </a:xfrm>
              <a:custGeom>
                <a:avLst/>
                <a:gdLst>
                  <a:gd name="T0" fmla="*/ 0 w 552"/>
                  <a:gd name="T1" fmla="*/ 47 h 47"/>
                  <a:gd name="T2" fmla="*/ 0 w 552"/>
                  <a:gd name="T3" fmla="*/ 21 h 47"/>
                  <a:gd name="T4" fmla="*/ 11 w 552"/>
                  <a:gd name="T5" fmla="*/ 0 h 47"/>
                  <a:gd name="T6" fmla="*/ 552 w 552"/>
                  <a:gd name="T7" fmla="*/ 0 h 47"/>
                </a:gdLst>
                <a:ahLst/>
                <a:cxnLst>
                  <a:cxn ang="0">
                    <a:pos x="T0" y="T1"/>
                  </a:cxn>
                  <a:cxn ang="0">
                    <a:pos x="T2" y="T3"/>
                  </a:cxn>
                  <a:cxn ang="0">
                    <a:pos x="T4" y="T5"/>
                  </a:cxn>
                  <a:cxn ang="0">
                    <a:pos x="T6" y="T7"/>
                  </a:cxn>
                </a:cxnLst>
                <a:rect l="0" t="0" r="r" b="b"/>
                <a:pathLst>
                  <a:path w="552" h="47">
                    <a:moveTo>
                      <a:pt x="0" y="47"/>
                    </a:moveTo>
                    <a:cubicBezTo>
                      <a:pt x="0" y="21"/>
                      <a:pt x="0" y="21"/>
                      <a:pt x="0" y="21"/>
                    </a:cubicBezTo>
                    <a:cubicBezTo>
                      <a:pt x="0" y="7"/>
                      <a:pt x="4" y="0"/>
                      <a:pt x="11" y="0"/>
                    </a:cubicBezTo>
                    <a:cubicBezTo>
                      <a:pt x="552" y="0"/>
                      <a:pt x="552" y="0"/>
                      <a:pt x="552" y="0"/>
                    </a:cubicBezTo>
                  </a:path>
                </a:pathLst>
              </a:custGeom>
              <a:solidFill>
                <a:srgbClr val="FFFFFF"/>
              </a:solidFill>
              <a:ln w="85725" cap="flat">
                <a:solidFill>
                  <a:schemeClr val="accent5">
                    <a:lumMod val="60000"/>
                    <a:lumOff val="40000"/>
                  </a:schemeClr>
                </a:solidFill>
                <a:prstDash val="solid"/>
                <a:miter lim="800000"/>
              </a:ln>
            </p:spPr>
            <p:txBody>
              <a:bodyPr vert="horz" wrap="square" lIns="171441" tIns="85720" rIns="171441" bIns="85720" numCol="1" anchor="t" anchorCtr="0" compatLnSpc="1"/>
              <a:lstStyle/>
              <a:p>
                <a:endParaRPr lang="en-US"/>
              </a:p>
            </p:txBody>
          </p:sp>
          <p:sp>
            <p:nvSpPr>
              <p:cNvPr id="49" name="Oval 10"/>
              <p:cNvSpPr>
                <a:spLocks noChangeArrowheads="1"/>
              </p:cNvSpPr>
              <p:nvPr/>
            </p:nvSpPr>
            <p:spPr bwMode="auto">
              <a:xfrm rot="5400000">
                <a:off x="4751271" y="4895904"/>
                <a:ext cx="907325" cy="905220"/>
              </a:xfrm>
              <a:prstGeom prst="ellipse">
                <a:avLst/>
              </a:prstGeom>
              <a:solidFill>
                <a:schemeClr val="accent5">
                  <a:lumMod val="60000"/>
                  <a:lumOff val="40000"/>
                </a:schemeClr>
              </a:solidFill>
              <a:ln w="9525" cap="flat">
                <a:noFill/>
                <a:prstDash val="solid"/>
                <a:miter lim="800000"/>
              </a:ln>
            </p:spPr>
            <p:txBody>
              <a:bodyPr vert="horz" wrap="square" lIns="171441" tIns="85720" rIns="171441" bIns="85720" numCol="1" anchor="t" anchorCtr="0" compatLnSpc="1"/>
              <a:lstStyle/>
              <a:p>
                <a:endParaRPr lang="en-US"/>
              </a:p>
            </p:txBody>
          </p:sp>
        </p:grpSp>
        <p:sp>
          <p:nvSpPr>
            <p:cNvPr id="68" name="Freeform 18"/>
            <p:cNvSpPr/>
            <p:nvPr/>
          </p:nvSpPr>
          <p:spPr bwMode="auto">
            <a:xfrm>
              <a:off x="5014047" y="5144797"/>
              <a:ext cx="413624" cy="413623"/>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p:spPr>
          <p:txBody>
            <a:bodyPr vert="horz" wrap="square" lIns="128580" tIns="64290" rIns="128580" bIns="64290" numCol="1" anchor="t" anchorCtr="0" compatLnSpc="1"/>
            <a:lstStyle/>
            <a:p>
              <a:endParaRPr lang="en-US"/>
            </a:p>
          </p:txBody>
        </p:sp>
      </p:grpSp>
      <p:grpSp>
        <p:nvGrpSpPr>
          <p:cNvPr id="25" name="Group 24"/>
          <p:cNvGrpSpPr/>
          <p:nvPr/>
        </p:nvGrpSpPr>
        <p:grpSpPr>
          <a:xfrm>
            <a:off x="6659604" y="5179364"/>
            <a:ext cx="1136985" cy="2070397"/>
            <a:chOff x="6314302" y="4911074"/>
            <a:chExt cx="1078089" cy="1963150"/>
          </a:xfrm>
        </p:grpSpPr>
        <p:grpSp>
          <p:nvGrpSpPr>
            <p:cNvPr id="27" name="Group 26"/>
            <p:cNvGrpSpPr/>
            <p:nvPr/>
          </p:nvGrpSpPr>
          <p:grpSpPr>
            <a:xfrm>
              <a:off x="6314302" y="4911074"/>
              <a:ext cx="1078089" cy="1963150"/>
              <a:chOff x="6314302" y="4894850"/>
              <a:chExt cx="1078089" cy="1963150"/>
            </a:xfrm>
          </p:grpSpPr>
          <p:sp>
            <p:nvSpPr>
              <p:cNvPr id="29" name="Freeform 15"/>
              <p:cNvSpPr/>
              <p:nvPr/>
            </p:nvSpPr>
            <p:spPr bwMode="auto">
              <a:xfrm rot="5400000">
                <a:off x="5645115" y="6017701"/>
                <a:ext cx="1509486" cy="171111"/>
              </a:xfrm>
              <a:custGeom>
                <a:avLst/>
                <a:gdLst>
                  <a:gd name="T0" fmla="*/ 0 w 552"/>
                  <a:gd name="T1" fmla="*/ 0 h 48"/>
                  <a:gd name="T2" fmla="*/ 0 w 552"/>
                  <a:gd name="T3" fmla="*/ 27 h 48"/>
                  <a:gd name="T4" fmla="*/ 11 w 552"/>
                  <a:gd name="T5" fmla="*/ 47 h 48"/>
                  <a:gd name="T6" fmla="*/ 552 w 552"/>
                  <a:gd name="T7" fmla="*/ 47 h 48"/>
                </a:gdLst>
                <a:ahLst/>
                <a:cxnLst>
                  <a:cxn ang="0">
                    <a:pos x="T0" y="T1"/>
                  </a:cxn>
                  <a:cxn ang="0">
                    <a:pos x="T2" y="T3"/>
                  </a:cxn>
                  <a:cxn ang="0">
                    <a:pos x="T4" y="T5"/>
                  </a:cxn>
                  <a:cxn ang="0">
                    <a:pos x="T6" y="T7"/>
                  </a:cxn>
                </a:cxnLst>
                <a:rect l="0" t="0" r="r" b="b"/>
                <a:pathLst>
                  <a:path w="552" h="48">
                    <a:moveTo>
                      <a:pt x="0" y="0"/>
                    </a:moveTo>
                    <a:cubicBezTo>
                      <a:pt x="0" y="27"/>
                      <a:pt x="0" y="27"/>
                      <a:pt x="0" y="27"/>
                    </a:cubicBezTo>
                    <a:cubicBezTo>
                      <a:pt x="0" y="40"/>
                      <a:pt x="4" y="48"/>
                      <a:pt x="11" y="47"/>
                    </a:cubicBezTo>
                    <a:cubicBezTo>
                      <a:pt x="552" y="47"/>
                      <a:pt x="552" y="47"/>
                      <a:pt x="552" y="47"/>
                    </a:cubicBezTo>
                  </a:path>
                </a:pathLst>
              </a:custGeom>
              <a:noFill/>
              <a:ln w="85725" cap="flat">
                <a:solidFill>
                  <a:schemeClr val="accent5">
                    <a:lumMod val="60000"/>
                    <a:lumOff val="4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71441" tIns="85720" rIns="171441" bIns="85720" numCol="1" anchor="t" anchorCtr="0" compatLnSpc="1"/>
              <a:lstStyle/>
              <a:p>
                <a:endParaRPr lang="en-US"/>
              </a:p>
            </p:txBody>
          </p:sp>
          <p:sp>
            <p:nvSpPr>
              <p:cNvPr id="30" name="Oval 9"/>
              <p:cNvSpPr>
                <a:spLocks noChangeArrowheads="1"/>
              </p:cNvSpPr>
              <p:nvPr/>
            </p:nvSpPr>
            <p:spPr bwMode="auto">
              <a:xfrm rot="5400000">
                <a:off x="6481907" y="4891692"/>
                <a:ext cx="907325" cy="913642"/>
              </a:xfrm>
              <a:prstGeom prst="ellipse">
                <a:avLst/>
              </a:prstGeom>
              <a:solidFill>
                <a:schemeClr val="accent5">
                  <a:lumMod val="60000"/>
                  <a:lumOff val="40000"/>
                </a:schemeClr>
              </a:solidFill>
              <a:ln w="9525" cap="flat">
                <a:noFill/>
                <a:prstDash val="solid"/>
                <a:miter lim="800000"/>
              </a:ln>
            </p:spPr>
            <p:txBody>
              <a:bodyPr vert="horz" wrap="square" lIns="171441" tIns="85720" rIns="171441" bIns="85720" numCol="1" anchor="t" anchorCtr="0" compatLnSpc="1"/>
              <a:lstStyle/>
              <a:p>
                <a:endParaRPr lang="en-US"/>
              </a:p>
            </p:txBody>
          </p:sp>
        </p:grpSp>
        <p:grpSp>
          <p:nvGrpSpPr>
            <p:cNvPr id="69" name="Group 68"/>
            <p:cNvGrpSpPr/>
            <p:nvPr/>
          </p:nvGrpSpPr>
          <p:grpSpPr>
            <a:xfrm>
              <a:off x="6768846" y="5180829"/>
              <a:ext cx="362796" cy="338611"/>
              <a:chOff x="4418013" y="3475038"/>
              <a:chExt cx="285750" cy="266701"/>
            </a:xfrm>
            <a:solidFill>
              <a:schemeClr val="bg1"/>
            </a:solidFill>
          </p:grpSpPr>
          <p:sp>
            <p:nvSpPr>
              <p:cNvPr id="70" name="Freeform 105"/>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p>
            </p:txBody>
          </p:sp>
          <p:sp>
            <p:nvSpPr>
              <p:cNvPr id="71"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2">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p>
            </p:txBody>
          </p:sp>
        </p:grpSp>
      </p:grpSp>
      <p:grpSp>
        <p:nvGrpSpPr>
          <p:cNvPr id="79" name="组合 78"/>
          <p:cNvGrpSpPr/>
          <p:nvPr/>
        </p:nvGrpSpPr>
        <p:grpSpPr>
          <a:xfrm>
            <a:off x="354" y="266550"/>
            <a:ext cx="12719376" cy="746649"/>
            <a:chOff x="354" y="266550"/>
            <a:chExt cx="12719376" cy="746649"/>
          </a:xfrm>
        </p:grpSpPr>
        <p:sp>
          <p:nvSpPr>
            <p:cNvPr id="80" name="矩形 79"/>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文本框 80"/>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文本框 81"/>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3" name="直接连接符 82"/>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7288" y="5696063"/>
            <a:ext cx="10149781" cy="637354"/>
          </a:xfrm>
          <a:prstGeom prst="rect">
            <a:avLst/>
          </a:prstGeom>
          <a:noFill/>
        </p:spPr>
        <p:txBody>
          <a:bodyPr wrap="square" rtlCol="0">
            <a:spAutoFit/>
          </a:bodyPr>
          <a:lstStyle/>
          <a:p>
            <a:pPr algn="ctr">
              <a:lnSpc>
                <a:spcPct val="120000"/>
              </a:lnSpc>
            </a:pPr>
            <a:r>
              <a:rPr lang="en-US" sz="1475" err="1">
                <a:latin typeface="Playfair Display" charset="0"/>
                <a:ea typeface="Playfair Display" charset="0"/>
                <a:cs typeface="Playfair Display" charset="0"/>
              </a:rPr>
              <a:t>Lorem Ipsum is simply dummy text of the printing and typesetting industry. Lorem Ipsum has been the industry's standard dummy text ever since the 1500s, when an unknown printer took.</a:t>
            </a:r>
            <a:endParaRPr lang="en-US" sz="1475" err="1">
              <a:latin typeface="Playfair Display" charset="0"/>
              <a:ea typeface="Playfair Display" charset="0"/>
              <a:cs typeface="Playfair Display" charset="0"/>
            </a:endParaRPr>
          </a:p>
        </p:txBody>
      </p:sp>
      <p:pic>
        <p:nvPicPr>
          <p:cNvPr id="5" name="图片占位符 4"/>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4342" b="4342"/>
          <a:stretch>
            <a:fillRect/>
          </a:stretch>
        </p:blipFill>
        <p:spPr/>
      </p:pic>
      <p:grpSp>
        <p:nvGrpSpPr>
          <p:cNvPr id="6" name="组合 5"/>
          <p:cNvGrpSpPr/>
          <p:nvPr/>
        </p:nvGrpSpPr>
        <p:grpSpPr>
          <a:xfrm>
            <a:off x="354" y="266550"/>
            <a:ext cx="12719376" cy="746649"/>
            <a:chOff x="354" y="266550"/>
            <a:chExt cx="12719376" cy="746649"/>
          </a:xfrm>
        </p:grpSpPr>
        <p:sp>
          <p:nvSpPr>
            <p:cNvPr id="7" name="矩形 6"/>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7"/>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9"/>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p:nvPr/>
        </p:nvSpPr>
        <p:spPr>
          <a:xfrm rot="293950">
            <a:off x="5373682" y="5237495"/>
            <a:ext cx="3198481" cy="330968"/>
          </a:xfrm>
          <a:custGeom>
            <a:avLst/>
            <a:gdLst>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963930" fontAlgn="auto">
              <a:lnSpc>
                <a:spcPct val="130000"/>
              </a:lnSpc>
              <a:spcBef>
                <a:spcPct val="0"/>
              </a:spcBef>
              <a:spcAft>
                <a:spcPct val="0"/>
              </a:spcAft>
              <a:defRPr/>
            </a:pPr>
            <a:endParaRPr lang="en-US" sz="295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1"/>
          <p:cNvSpPr/>
          <p:nvPr/>
        </p:nvSpPr>
        <p:spPr>
          <a:xfrm rot="19913208">
            <a:off x="5054652" y="4547147"/>
            <a:ext cx="1936622" cy="322989"/>
          </a:xfrm>
          <a:custGeom>
            <a:avLst/>
            <a:gdLst>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963930" fontAlgn="auto">
              <a:lnSpc>
                <a:spcPct val="130000"/>
              </a:lnSpc>
              <a:spcBef>
                <a:spcPct val="0"/>
              </a:spcBef>
              <a:spcAft>
                <a:spcPct val="0"/>
              </a:spcAft>
              <a:defRPr/>
            </a:pPr>
            <a:endParaRPr lang="en-US" sz="295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1"/>
          <p:cNvSpPr/>
          <p:nvPr/>
        </p:nvSpPr>
        <p:spPr>
          <a:xfrm rot="708470">
            <a:off x="4675926" y="3765074"/>
            <a:ext cx="2400695" cy="322989"/>
          </a:xfrm>
          <a:custGeom>
            <a:avLst/>
            <a:gdLst>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963930" fontAlgn="auto">
              <a:lnSpc>
                <a:spcPct val="130000"/>
              </a:lnSpc>
              <a:spcBef>
                <a:spcPct val="0"/>
              </a:spcBef>
              <a:spcAft>
                <a:spcPct val="0"/>
              </a:spcAft>
              <a:defRPr/>
            </a:pPr>
            <a:endParaRPr lang="en-US" sz="295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1"/>
          <p:cNvSpPr/>
          <p:nvPr/>
        </p:nvSpPr>
        <p:spPr>
          <a:xfrm rot="293950">
            <a:off x="4753172" y="2102445"/>
            <a:ext cx="3198481" cy="330968"/>
          </a:xfrm>
          <a:custGeom>
            <a:avLst/>
            <a:gdLst>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963930" fontAlgn="auto">
              <a:lnSpc>
                <a:spcPct val="130000"/>
              </a:lnSpc>
              <a:spcBef>
                <a:spcPct val="0"/>
              </a:spcBef>
              <a:spcAft>
                <a:spcPct val="0"/>
              </a:spcAft>
              <a:defRPr/>
            </a:pPr>
            <a:endParaRPr lang="en-US" sz="295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1"/>
          <p:cNvSpPr/>
          <p:nvPr/>
        </p:nvSpPr>
        <p:spPr>
          <a:xfrm rot="20453418">
            <a:off x="4074257" y="2936558"/>
            <a:ext cx="3837817" cy="422336"/>
          </a:xfrm>
          <a:custGeom>
            <a:avLst/>
            <a:gdLst>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solidFill>
          <a:ln w="25400" cap="flat" cmpd="sng" algn="ctr">
            <a:noFill/>
            <a:prstDash val="solid"/>
          </a:ln>
          <a:effectLst>
            <a:outerShdw blurRad="190500" dist="63500" dir="2700000" algn="tl" rotWithShape="0">
              <a:prstClr val="black">
                <a:alpha val="40000"/>
              </a:prstClr>
            </a:outerShdw>
          </a:effectLst>
        </p:spPr>
        <p:txBody>
          <a:bodyPr rtlCol="0" anchor="ctr"/>
          <a:lstStyle/>
          <a:p>
            <a:pPr algn="ctr" defTabSz="963930" fontAlgn="auto">
              <a:lnSpc>
                <a:spcPct val="130000"/>
              </a:lnSpc>
              <a:spcBef>
                <a:spcPct val="0"/>
              </a:spcBef>
              <a:spcAft>
                <a:spcPct val="0"/>
              </a:spcAft>
              <a:defRPr/>
            </a:pPr>
            <a:endParaRPr lang="en-US" sz="2955"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3" name="组合 52"/>
          <p:cNvGrpSpPr/>
          <p:nvPr/>
        </p:nvGrpSpPr>
        <p:grpSpPr>
          <a:xfrm>
            <a:off x="4044518" y="1627122"/>
            <a:ext cx="790560" cy="803909"/>
            <a:chOff x="1101935" y="1054869"/>
            <a:chExt cx="1369556" cy="1392682"/>
          </a:xfrm>
          <a:solidFill>
            <a:schemeClr val="accent3"/>
          </a:solidFill>
        </p:grpSpPr>
        <p:sp>
          <p:nvSpPr>
            <p:cNvPr id="54" name="椭圆 28"/>
            <p:cNvSpPr/>
            <p:nvPr/>
          </p:nvSpPr>
          <p:spPr>
            <a:xfrm>
              <a:off x="1101935" y="1054869"/>
              <a:ext cx="1369556" cy="1392682"/>
            </a:xfrm>
            <a:prstGeom prst="ellipse">
              <a:avLst/>
            </a:prstGeom>
            <a:grpFill/>
            <a:ln w="76200" cap="flat" cmpd="sng" algn="ctr">
              <a:solidFill>
                <a:schemeClr val="accent2"/>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noAutofit/>
            </a:bodyPr>
            <a:lstStyle/>
            <a:p>
              <a:pPr algn="ctr" defTabSz="963930" fontAlgn="auto">
                <a:lnSpc>
                  <a:spcPct val="130000"/>
                </a:lnSpc>
                <a:spcBef>
                  <a:spcPct val="0"/>
                </a:spcBef>
                <a:spcAft>
                  <a:spcPct val="0"/>
                </a:spcAft>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椭圆 29"/>
            <p:cNvSpPr/>
            <p:nvPr/>
          </p:nvSpPr>
          <p:spPr>
            <a:xfrm>
              <a:off x="1250079" y="1205514"/>
              <a:ext cx="1073269" cy="1091392"/>
            </a:xfrm>
            <a:prstGeom prst="ellipse">
              <a:avLst/>
            </a:prstGeom>
            <a:grpFill/>
            <a:ln w="25400" cap="flat" cmpd="sng" algn="ctr">
              <a:solidFill>
                <a:schemeClr val="accent2"/>
              </a:solidFill>
              <a:prstDash val="solid"/>
            </a:ln>
            <a:effectLst/>
          </p:spPr>
          <p:txBody>
            <a:bodyPr rot="0" spcFirstLastPara="0" vertOverflow="overflow" horzOverflow="overflow" vert="horz" wrap="square" lIns="96423" tIns="48212" rIns="96423" bIns="48212" numCol="1" spcCol="0" rtlCol="0" fromWordArt="0" anchor="ctr" anchorCtr="0" forceAA="0" compatLnSpc="1">
              <a:noAutofit/>
            </a:bodyPr>
            <a:lstStyle/>
            <a:p>
              <a:pPr algn="ctr" defTabSz="963930" fontAlgn="auto">
                <a:lnSpc>
                  <a:spcPct val="130000"/>
                </a:lnSpc>
                <a:spcBef>
                  <a:spcPct val="0"/>
                </a:spcBef>
                <a:spcAft>
                  <a:spcPct val="0"/>
                </a:spcAft>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67"/>
          <p:cNvGrpSpPr/>
          <p:nvPr/>
        </p:nvGrpSpPr>
        <p:grpSpPr>
          <a:xfrm>
            <a:off x="7245348" y="1778938"/>
            <a:ext cx="1260224" cy="1281504"/>
            <a:chOff x="1101935" y="1054869"/>
            <a:chExt cx="1369556" cy="1392682"/>
          </a:xfrm>
          <a:solidFill>
            <a:schemeClr val="accent1"/>
          </a:solidFill>
        </p:grpSpPr>
        <p:sp>
          <p:nvSpPr>
            <p:cNvPr id="69" name="椭圆 28"/>
            <p:cNvSpPr/>
            <p:nvPr/>
          </p:nvSpPr>
          <p:spPr>
            <a:xfrm>
              <a:off x="1101935" y="1054869"/>
              <a:ext cx="1369556" cy="1392682"/>
            </a:xfrm>
            <a:prstGeom prst="ellipse">
              <a:avLst/>
            </a:prstGeom>
            <a:grpFill/>
            <a:ln w="76200" cap="flat" cmpd="sng" algn="ctr">
              <a:solidFill>
                <a:schemeClr val="bg1"/>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noAutofit/>
            </a:bodyPr>
            <a:lstStyle/>
            <a:p>
              <a:pPr algn="ctr" defTabSz="963930" fontAlgn="auto">
                <a:lnSpc>
                  <a:spcPct val="130000"/>
                </a:lnSpc>
                <a:spcBef>
                  <a:spcPct val="0"/>
                </a:spcBef>
                <a:spcAft>
                  <a:spcPct val="0"/>
                </a:spcAft>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29"/>
            <p:cNvSpPr/>
            <p:nvPr/>
          </p:nvSpPr>
          <p:spPr>
            <a:xfrm>
              <a:off x="1250079" y="1205514"/>
              <a:ext cx="1073269" cy="1091392"/>
            </a:xfrm>
            <a:prstGeom prst="ellipse">
              <a:avLst/>
            </a:prstGeom>
            <a:grpFill/>
            <a:ln w="25400" cap="flat" cmpd="sng" algn="ctr">
              <a:solidFill>
                <a:schemeClr val="bg1"/>
              </a:solidFill>
              <a:prstDash val="solid"/>
            </a:ln>
            <a:effectLst/>
          </p:spPr>
          <p:txBody>
            <a:bodyPr rot="0" spcFirstLastPara="0" vertOverflow="overflow" horzOverflow="overflow" vert="horz" wrap="square" lIns="96423" tIns="48212" rIns="96423" bIns="48212" numCol="1" spcCol="0" rtlCol="0" fromWordArt="0" anchor="ctr" anchorCtr="0" forceAA="0" compatLnSpc="1">
              <a:noAutofit/>
            </a:bodyPr>
            <a:lstStyle/>
            <a:p>
              <a:pPr algn="ctr" defTabSz="963930" fontAlgn="auto">
                <a:lnSpc>
                  <a:spcPct val="130000"/>
                </a:lnSpc>
                <a:spcBef>
                  <a:spcPct val="0"/>
                </a:spcBef>
                <a:spcAft>
                  <a:spcPct val="0"/>
                </a:spcAft>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组合 70"/>
          <p:cNvGrpSpPr/>
          <p:nvPr/>
        </p:nvGrpSpPr>
        <p:grpSpPr>
          <a:xfrm>
            <a:off x="3416458" y="3070786"/>
            <a:ext cx="1304827" cy="1326858"/>
            <a:chOff x="1101935" y="1054869"/>
            <a:chExt cx="1369556" cy="1392682"/>
          </a:xfrm>
          <a:solidFill>
            <a:schemeClr val="accent3"/>
          </a:solidFill>
        </p:grpSpPr>
        <p:sp>
          <p:nvSpPr>
            <p:cNvPr id="72" name="椭圆 28"/>
            <p:cNvSpPr/>
            <p:nvPr/>
          </p:nvSpPr>
          <p:spPr>
            <a:xfrm>
              <a:off x="1101935" y="1054869"/>
              <a:ext cx="1369556" cy="1392682"/>
            </a:xfrm>
            <a:prstGeom prst="ellipse">
              <a:avLst/>
            </a:prstGeom>
            <a:grpFill/>
            <a:ln w="76200" cap="flat" cmpd="sng" algn="ctr">
              <a:solidFill>
                <a:schemeClr val="accent2"/>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noAutofit/>
            </a:bodyPr>
            <a:lstStyle/>
            <a:p>
              <a:pPr algn="ctr" defTabSz="963930" fontAlgn="auto">
                <a:lnSpc>
                  <a:spcPct val="130000"/>
                </a:lnSpc>
                <a:spcBef>
                  <a:spcPct val="0"/>
                </a:spcBef>
                <a:spcAft>
                  <a:spcPct val="0"/>
                </a:spcAft>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椭圆 29"/>
            <p:cNvSpPr/>
            <p:nvPr/>
          </p:nvSpPr>
          <p:spPr>
            <a:xfrm>
              <a:off x="1250079" y="1205514"/>
              <a:ext cx="1073269" cy="1091392"/>
            </a:xfrm>
            <a:prstGeom prst="ellipse">
              <a:avLst/>
            </a:prstGeom>
            <a:grpFill/>
            <a:ln w="25400" cap="flat" cmpd="sng" algn="ctr">
              <a:solidFill>
                <a:schemeClr val="accent2"/>
              </a:solidFill>
              <a:prstDash val="solid"/>
            </a:ln>
            <a:effectLst/>
          </p:spPr>
          <p:txBody>
            <a:bodyPr rot="0" spcFirstLastPara="0" vertOverflow="overflow" horzOverflow="overflow" vert="horz" wrap="square" lIns="96423" tIns="48212" rIns="96423" bIns="48212" numCol="1" spcCol="0" rtlCol="0" fromWordArt="0" anchor="ctr" anchorCtr="0" forceAA="0" compatLnSpc="1">
              <a:noAutofit/>
            </a:bodyPr>
            <a:lstStyle/>
            <a:p>
              <a:pPr algn="ctr" defTabSz="963930" fontAlgn="auto">
                <a:lnSpc>
                  <a:spcPct val="130000"/>
                </a:lnSpc>
                <a:spcBef>
                  <a:spcPct val="0"/>
                </a:spcBef>
                <a:spcAft>
                  <a:spcPct val="0"/>
                </a:spcAft>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组合 73"/>
          <p:cNvGrpSpPr/>
          <p:nvPr/>
        </p:nvGrpSpPr>
        <p:grpSpPr>
          <a:xfrm>
            <a:off x="6753902" y="3779635"/>
            <a:ext cx="746258" cy="758858"/>
            <a:chOff x="1101935" y="1054869"/>
            <a:chExt cx="1369556" cy="1392682"/>
          </a:xfrm>
          <a:solidFill>
            <a:schemeClr val="accent1"/>
          </a:solidFill>
        </p:grpSpPr>
        <p:sp>
          <p:nvSpPr>
            <p:cNvPr id="75" name="椭圆 28"/>
            <p:cNvSpPr/>
            <p:nvPr/>
          </p:nvSpPr>
          <p:spPr>
            <a:xfrm>
              <a:off x="1101935" y="1054869"/>
              <a:ext cx="1369556" cy="1392682"/>
            </a:xfrm>
            <a:prstGeom prst="ellipse">
              <a:avLst/>
            </a:prstGeom>
            <a:grpFill/>
            <a:ln w="76200" cap="flat" cmpd="sng" algn="ctr">
              <a:solidFill>
                <a:schemeClr val="bg1"/>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noAutofit/>
            </a:bodyPr>
            <a:lstStyle/>
            <a:p>
              <a:pPr algn="ctr" defTabSz="963930" fontAlgn="auto">
                <a:lnSpc>
                  <a:spcPct val="130000"/>
                </a:lnSpc>
                <a:spcBef>
                  <a:spcPct val="0"/>
                </a:spcBef>
                <a:spcAft>
                  <a:spcPct val="0"/>
                </a:spcAft>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椭圆 29"/>
            <p:cNvSpPr/>
            <p:nvPr/>
          </p:nvSpPr>
          <p:spPr>
            <a:xfrm>
              <a:off x="1250079" y="1205514"/>
              <a:ext cx="1073269" cy="1091392"/>
            </a:xfrm>
            <a:prstGeom prst="ellipse">
              <a:avLst/>
            </a:prstGeom>
            <a:grpFill/>
            <a:ln w="25400" cap="flat" cmpd="sng" algn="ctr">
              <a:solidFill>
                <a:schemeClr val="bg1"/>
              </a:solidFill>
              <a:prstDash val="solid"/>
            </a:ln>
            <a:effectLst/>
          </p:spPr>
          <p:txBody>
            <a:bodyPr rot="0" spcFirstLastPara="0" vertOverflow="overflow" horzOverflow="overflow" vert="horz" wrap="square" lIns="96423" tIns="48212" rIns="96423" bIns="48212" numCol="1" spcCol="0" rtlCol="0" fromWordArt="0" anchor="ctr" anchorCtr="0" forceAA="0" compatLnSpc="1">
              <a:noAutofit/>
            </a:bodyPr>
            <a:lstStyle/>
            <a:p>
              <a:pPr algn="ctr" defTabSz="963930" fontAlgn="auto">
                <a:lnSpc>
                  <a:spcPct val="130000"/>
                </a:lnSpc>
                <a:spcBef>
                  <a:spcPct val="0"/>
                </a:spcBef>
                <a:spcAft>
                  <a:spcPct val="0"/>
                </a:spcAft>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 name="组合 76"/>
          <p:cNvGrpSpPr/>
          <p:nvPr/>
        </p:nvGrpSpPr>
        <p:grpSpPr>
          <a:xfrm>
            <a:off x="4725328" y="4808208"/>
            <a:ext cx="746258" cy="758858"/>
            <a:chOff x="1101935" y="1054869"/>
            <a:chExt cx="1369556" cy="1392682"/>
          </a:xfrm>
          <a:solidFill>
            <a:schemeClr val="accent3"/>
          </a:solidFill>
        </p:grpSpPr>
        <p:sp>
          <p:nvSpPr>
            <p:cNvPr id="78" name="椭圆 28"/>
            <p:cNvSpPr/>
            <p:nvPr/>
          </p:nvSpPr>
          <p:spPr>
            <a:xfrm>
              <a:off x="1101935" y="1054869"/>
              <a:ext cx="1369556" cy="1392682"/>
            </a:xfrm>
            <a:prstGeom prst="ellipse">
              <a:avLst/>
            </a:prstGeom>
            <a:grpFill/>
            <a:ln w="76200" cap="flat" cmpd="sng" algn="ctr">
              <a:solidFill>
                <a:schemeClr val="accent2"/>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noAutofit/>
            </a:bodyPr>
            <a:lstStyle/>
            <a:p>
              <a:pPr algn="ctr" defTabSz="963930" fontAlgn="auto">
                <a:lnSpc>
                  <a:spcPct val="130000"/>
                </a:lnSpc>
                <a:spcBef>
                  <a:spcPct val="0"/>
                </a:spcBef>
                <a:spcAft>
                  <a:spcPct val="0"/>
                </a:spcAft>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椭圆 29"/>
            <p:cNvSpPr/>
            <p:nvPr/>
          </p:nvSpPr>
          <p:spPr>
            <a:xfrm>
              <a:off x="1250079" y="1205514"/>
              <a:ext cx="1073269" cy="1091392"/>
            </a:xfrm>
            <a:prstGeom prst="ellipse">
              <a:avLst/>
            </a:prstGeom>
            <a:grpFill/>
            <a:ln w="25400" cap="flat" cmpd="sng" algn="ctr">
              <a:solidFill>
                <a:schemeClr val="accent2"/>
              </a:solidFill>
              <a:prstDash val="solid"/>
            </a:ln>
            <a:effectLst/>
          </p:spPr>
          <p:txBody>
            <a:bodyPr rot="0" spcFirstLastPara="0" vertOverflow="overflow" horzOverflow="overflow" vert="horz" wrap="square" lIns="96423" tIns="48212" rIns="96423" bIns="48212" numCol="1" spcCol="0" rtlCol="0" fromWordArt="0" anchor="ctr" anchorCtr="0" forceAA="0" compatLnSpc="1">
              <a:noAutofit/>
            </a:bodyPr>
            <a:lstStyle/>
            <a:p>
              <a:pPr algn="ctr" defTabSz="963930" fontAlgn="auto">
                <a:lnSpc>
                  <a:spcPct val="130000"/>
                </a:lnSpc>
                <a:spcBef>
                  <a:spcPct val="0"/>
                </a:spcBef>
                <a:spcAft>
                  <a:spcPct val="0"/>
                </a:spcAft>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0" name="组合 79"/>
          <p:cNvGrpSpPr/>
          <p:nvPr/>
        </p:nvGrpSpPr>
        <p:grpSpPr>
          <a:xfrm>
            <a:off x="8230433" y="4986112"/>
            <a:ext cx="973842" cy="990286"/>
            <a:chOff x="1101935" y="1054869"/>
            <a:chExt cx="1369556" cy="1392682"/>
          </a:xfrm>
          <a:solidFill>
            <a:schemeClr val="accent1"/>
          </a:solidFill>
        </p:grpSpPr>
        <p:sp>
          <p:nvSpPr>
            <p:cNvPr id="81" name="椭圆 28"/>
            <p:cNvSpPr/>
            <p:nvPr/>
          </p:nvSpPr>
          <p:spPr>
            <a:xfrm>
              <a:off x="1101935" y="1054869"/>
              <a:ext cx="1369556" cy="1392682"/>
            </a:xfrm>
            <a:prstGeom prst="ellipse">
              <a:avLst/>
            </a:prstGeom>
            <a:grpFill/>
            <a:ln w="76200" cap="flat" cmpd="sng" algn="ctr">
              <a:solidFill>
                <a:schemeClr val="bg1"/>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6423" tIns="48212" rIns="96423" bIns="48212" numCol="1" spcCol="0" rtlCol="0" fromWordArt="0" anchor="ctr" anchorCtr="0" forceAA="0" compatLnSpc="1">
              <a:noAutofit/>
            </a:bodyPr>
            <a:lstStyle/>
            <a:p>
              <a:pPr algn="ctr" defTabSz="963930" fontAlgn="auto">
                <a:lnSpc>
                  <a:spcPct val="130000"/>
                </a:lnSpc>
                <a:spcBef>
                  <a:spcPct val="0"/>
                </a:spcBef>
                <a:spcAft>
                  <a:spcPct val="0"/>
                </a:spcAft>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椭圆 29"/>
            <p:cNvSpPr/>
            <p:nvPr/>
          </p:nvSpPr>
          <p:spPr>
            <a:xfrm>
              <a:off x="1250079" y="1205514"/>
              <a:ext cx="1073269" cy="1091392"/>
            </a:xfrm>
            <a:prstGeom prst="ellipse">
              <a:avLst/>
            </a:prstGeom>
            <a:grpFill/>
            <a:ln w="25400" cap="flat" cmpd="sng" algn="ctr">
              <a:solidFill>
                <a:schemeClr val="bg1"/>
              </a:solidFill>
              <a:prstDash val="solid"/>
            </a:ln>
            <a:effectLst/>
          </p:spPr>
          <p:txBody>
            <a:bodyPr rot="0" spcFirstLastPara="0" vertOverflow="overflow" horzOverflow="overflow" vert="horz" wrap="square" lIns="96423" tIns="48212" rIns="96423" bIns="48212" numCol="1" spcCol="0" rtlCol="0" fromWordArt="0" anchor="ctr" anchorCtr="0" forceAA="0" compatLnSpc="1">
              <a:noAutofit/>
            </a:bodyPr>
            <a:lstStyle/>
            <a:p>
              <a:pPr algn="ctr" defTabSz="963930" fontAlgn="auto">
                <a:lnSpc>
                  <a:spcPct val="130000"/>
                </a:lnSpc>
                <a:spcBef>
                  <a:spcPct val="0"/>
                </a:spcBef>
                <a:spcAft>
                  <a:spcPct val="0"/>
                </a:spcAft>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170"/>
          <p:cNvSpPr txBox="1"/>
          <p:nvPr/>
        </p:nvSpPr>
        <p:spPr>
          <a:xfrm>
            <a:off x="9415622" y="4890294"/>
            <a:ext cx="2430227" cy="466704"/>
          </a:xfrm>
          <a:prstGeom prst="rect">
            <a:avLst/>
          </a:prstGeom>
          <a:noFill/>
        </p:spPr>
        <p:txBody>
          <a:bodyPr wrap="square" lIns="96431" tIns="48215" rIns="96431" bIns="48215" rtlCol="0">
            <a:spAutoFit/>
          </a:bodyPr>
          <a:lstStyle/>
          <a:p>
            <a:pPr fontAlgn="auto">
              <a:spcBef>
                <a:spcPct val="0"/>
              </a:spcBef>
              <a:spcAft>
                <a:spcPct val="0"/>
              </a:spcAft>
              <a:defRPr/>
            </a:pPr>
            <a:r>
              <a:rPr lang="en-US" altLang="zh-CN" sz="240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2400">
              <a:solidFill>
                <a:schemeClr val="tx1">
                  <a:lumMod val="65000"/>
                  <a:lumOff val="35000"/>
                </a:schemeClr>
              </a:solidFill>
              <a:latin typeface="Franklin Gothic Book" panose="020B0503020102020204" pitchFamily="34" charset="0"/>
            </a:endParaRPr>
          </a:p>
        </p:txBody>
      </p:sp>
      <p:sp>
        <p:nvSpPr>
          <p:cNvPr id="28" name="TextBox 171"/>
          <p:cNvSpPr txBox="1"/>
          <p:nvPr/>
        </p:nvSpPr>
        <p:spPr>
          <a:xfrm>
            <a:off x="9415622" y="5433840"/>
            <a:ext cx="2793445" cy="728122"/>
          </a:xfrm>
          <a:prstGeom prst="rect">
            <a:avLst/>
          </a:prstGeom>
          <a:noFill/>
        </p:spPr>
        <p:txBody>
          <a:bodyPr wrap="square" lIns="96431" tIns="48215" rIns="96431" bIns="48215" rtlCol="0">
            <a:spAutoFit/>
          </a:bodyPr>
          <a:lstStyle/>
          <a:p>
            <a:pP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9" name="TextBox 170"/>
          <p:cNvSpPr txBox="1"/>
          <p:nvPr/>
        </p:nvSpPr>
        <p:spPr>
          <a:xfrm>
            <a:off x="1665845" y="4803209"/>
            <a:ext cx="2430227" cy="466704"/>
          </a:xfrm>
          <a:prstGeom prst="rect">
            <a:avLst/>
          </a:prstGeom>
          <a:noFill/>
        </p:spPr>
        <p:txBody>
          <a:bodyPr wrap="square" lIns="96431" tIns="48215" rIns="96431" bIns="48215" rtlCol="0">
            <a:spAutoFit/>
          </a:bodyPr>
          <a:lstStyle/>
          <a:p>
            <a:pPr algn="r" fontAlgn="auto">
              <a:spcBef>
                <a:spcPct val="0"/>
              </a:spcBef>
              <a:spcAft>
                <a:spcPct val="0"/>
              </a:spcAft>
              <a:defRPr/>
            </a:pPr>
            <a:r>
              <a:rPr lang="en-US" altLang="zh-CN" sz="240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2400">
              <a:solidFill>
                <a:schemeClr val="tx1">
                  <a:lumMod val="65000"/>
                  <a:lumOff val="35000"/>
                </a:schemeClr>
              </a:solidFill>
              <a:latin typeface="Franklin Gothic Book" panose="020B0503020102020204" pitchFamily="34" charset="0"/>
            </a:endParaRPr>
          </a:p>
        </p:txBody>
      </p:sp>
      <p:sp>
        <p:nvSpPr>
          <p:cNvPr id="30" name="TextBox 171"/>
          <p:cNvSpPr txBox="1"/>
          <p:nvPr/>
        </p:nvSpPr>
        <p:spPr>
          <a:xfrm>
            <a:off x="1302627" y="5346755"/>
            <a:ext cx="2793445" cy="728122"/>
          </a:xfrm>
          <a:prstGeom prst="rect">
            <a:avLst/>
          </a:prstGeom>
          <a:noFill/>
        </p:spPr>
        <p:txBody>
          <a:bodyPr wrap="square" lIns="96431" tIns="48215" rIns="96431" bIns="48215" rtlCol="0">
            <a:spAutoFit/>
          </a:bodyPr>
          <a:lstStyle/>
          <a:p>
            <a:pPr algn="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7630854" y="3438866"/>
            <a:ext cx="2430227" cy="466704"/>
          </a:xfrm>
          <a:prstGeom prst="rect">
            <a:avLst/>
          </a:prstGeom>
          <a:noFill/>
        </p:spPr>
        <p:txBody>
          <a:bodyPr wrap="square" lIns="96431" tIns="48215" rIns="96431" bIns="48215" rtlCol="0">
            <a:spAutoFit/>
          </a:bodyPr>
          <a:lstStyle/>
          <a:p>
            <a:pPr fontAlgn="auto">
              <a:spcBef>
                <a:spcPct val="0"/>
              </a:spcBef>
              <a:spcAft>
                <a:spcPct val="0"/>
              </a:spcAft>
              <a:defRPr/>
            </a:pPr>
            <a:r>
              <a:rPr lang="en-US" altLang="zh-CN" sz="240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2400">
              <a:solidFill>
                <a:schemeClr val="tx1">
                  <a:lumMod val="65000"/>
                  <a:lumOff val="35000"/>
                </a:schemeClr>
              </a:solidFill>
              <a:latin typeface="Franklin Gothic Book" panose="020B0503020102020204" pitchFamily="34" charset="0"/>
            </a:endParaRPr>
          </a:p>
        </p:txBody>
      </p:sp>
      <p:sp>
        <p:nvSpPr>
          <p:cNvPr id="32" name="TextBox 171"/>
          <p:cNvSpPr txBox="1"/>
          <p:nvPr/>
        </p:nvSpPr>
        <p:spPr>
          <a:xfrm>
            <a:off x="7630854" y="3982412"/>
            <a:ext cx="2793445" cy="728122"/>
          </a:xfrm>
          <a:prstGeom prst="rect">
            <a:avLst/>
          </a:prstGeom>
          <a:noFill/>
        </p:spPr>
        <p:txBody>
          <a:bodyPr wrap="square" lIns="96431" tIns="48215" rIns="96431" bIns="48215" rtlCol="0">
            <a:spAutoFit/>
          </a:bodyPr>
          <a:lstStyle/>
          <a:p>
            <a:pP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853045" y="3090523"/>
            <a:ext cx="2430227" cy="466704"/>
          </a:xfrm>
          <a:prstGeom prst="rect">
            <a:avLst/>
          </a:prstGeom>
          <a:noFill/>
        </p:spPr>
        <p:txBody>
          <a:bodyPr wrap="square" lIns="96431" tIns="48215" rIns="96431" bIns="48215" rtlCol="0">
            <a:spAutoFit/>
          </a:bodyPr>
          <a:lstStyle/>
          <a:p>
            <a:pPr algn="r" fontAlgn="auto">
              <a:spcBef>
                <a:spcPct val="0"/>
              </a:spcBef>
              <a:spcAft>
                <a:spcPct val="0"/>
              </a:spcAft>
              <a:defRPr/>
            </a:pPr>
            <a:r>
              <a:rPr lang="en-US" altLang="zh-CN" sz="240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2400">
              <a:solidFill>
                <a:schemeClr val="tx1">
                  <a:lumMod val="65000"/>
                  <a:lumOff val="35000"/>
                </a:schemeClr>
              </a:solidFill>
              <a:latin typeface="Franklin Gothic Book" panose="020B0503020102020204" pitchFamily="34" charset="0"/>
            </a:endParaRPr>
          </a:p>
        </p:txBody>
      </p:sp>
      <p:sp>
        <p:nvSpPr>
          <p:cNvPr id="34" name="TextBox 171"/>
          <p:cNvSpPr txBox="1"/>
          <p:nvPr/>
        </p:nvSpPr>
        <p:spPr>
          <a:xfrm>
            <a:off x="489827" y="3634069"/>
            <a:ext cx="2793445" cy="728122"/>
          </a:xfrm>
          <a:prstGeom prst="rect">
            <a:avLst/>
          </a:prstGeom>
          <a:noFill/>
        </p:spPr>
        <p:txBody>
          <a:bodyPr wrap="square" lIns="96431" tIns="48215" rIns="96431" bIns="48215" rtlCol="0">
            <a:spAutoFit/>
          </a:bodyPr>
          <a:lstStyle/>
          <a:p>
            <a:pPr algn="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8588797" y="1769723"/>
            <a:ext cx="2430227" cy="466704"/>
          </a:xfrm>
          <a:prstGeom prst="rect">
            <a:avLst/>
          </a:prstGeom>
          <a:noFill/>
        </p:spPr>
        <p:txBody>
          <a:bodyPr wrap="square" lIns="96431" tIns="48215" rIns="96431" bIns="48215" rtlCol="0">
            <a:spAutoFit/>
          </a:bodyPr>
          <a:lstStyle/>
          <a:p>
            <a:pPr fontAlgn="auto">
              <a:spcBef>
                <a:spcPct val="0"/>
              </a:spcBef>
              <a:spcAft>
                <a:spcPct val="0"/>
              </a:spcAft>
              <a:defRPr/>
            </a:pPr>
            <a:r>
              <a:rPr lang="en-US" altLang="zh-CN" sz="240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2400">
              <a:solidFill>
                <a:schemeClr val="tx1">
                  <a:lumMod val="65000"/>
                  <a:lumOff val="35000"/>
                </a:schemeClr>
              </a:solidFill>
              <a:latin typeface="Franklin Gothic Book" panose="020B0503020102020204" pitchFamily="34" charset="0"/>
            </a:endParaRPr>
          </a:p>
        </p:txBody>
      </p:sp>
      <p:sp>
        <p:nvSpPr>
          <p:cNvPr id="36" name="TextBox 171"/>
          <p:cNvSpPr txBox="1"/>
          <p:nvPr/>
        </p:nvSpPr>
        <p:spPr>
          <a:xfrm>
            <a:off x="8588797" y="2313269"/>
            <a:ext cx="2793445" cy="728122"/>
          </a:xfrm>
          <a:prstGeom prst="rect">
            <a:avLst/>
          </a:prstGeom>
          <a:noFill/>
        </p:spPr>
        <p:txBody>
          <a:bodyPr wrap="square" lIns="96431" tIns="48215" rIns="96431" bIns="48215" rtlCol="0">
            <a:spAutoFit/>
          </a:bodyPr>
          <a:lstStyle/>
          <a:p>
            <a:pP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1375558" y="1435895"/>
            <a:ext cx="2430227" cy="466704"/>
          </a:xfrm>
          <a:prstGeom prst="rect">
            <a:avLst/>
          </a:prstGeom>
          <a:noFill/>
        </p:spPr>
        <p:txBody>
          <a:bodyPr wrap="square" lIns="96431" tIns="48215" rIns="96431" bIns="48215" rtlCol="0">
            <a:spAutoFit/>
          </a:bodyPr>
          <a:lstStyle/>
          <a:p>
            <a:pPr algn="r" fontAlgn="auto">
              <a:spcBef>
                <a:spcPct val="0"/>
              </a:spcBef>
              <a:spcAft>
                <a:spcPct val="0"/>
              </a:spcAft>
              <a:defRPr/>
            </a:pPr>
            <a:r>
              <a:rPr lang="en-US" altLang="zh-CN" sz="240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2400">
              <a:solidFill>
                <a:schemeClr val="tx1">
                  <a:lumMod val="65000"/>
                  <a:lumOff val="35000"/>
                </a:schemeClr>
              </a:solidFill>
              <a:latin typeface="Franklin Gothic Book" panose="020B0503020102020204" pitchFamily="34" charset="0"/>
            </a:endParaRPr>
          </a:p>
        </p:txBody>
      </p:sp>
      <p:sp>
        <p:nvSpPr>
          <p:cNvPr id="38" name="TextBox 171"/>
          <p:cNvSpPr txBox="1"/>
          <p:nvPr/>
        </p:nvSpPr>
        <p:spPr>
          <a:xfrm>
            <a:off x="1012340" y="1979441"/>
            <a:ext cx="2793445" cy="728122"/>
          </a:xfrm>
          <a:prstGeom prst="rect">
            <a:avLst/>
          </a:prstGeom>
          <a:noFill/>
        </p:spPr>
        <p:txBody>
          <a:bodyPr wrap="square" lIns="96431" tIns="48215" rIns="96431" bIns="48215" rtlCol="0">
            <a:spAutoFit/>
          </a:bodyPr>
          <a:lstStyle/>
          <a:p>
            <a:pPr algn="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48" name="组合 47"/>
          <p:cNvGrpSpPr/>
          <p:nvPr/>
        </p:nvGrpSpPr>
        <p:grpSpPr>
          <a:xfrm>
            <a:off x="354" y="266550"/>
            <a:ext cx="12719376" cy="746649"/>
            <a:chOff x="354" y="266550"/>
            <a:chExt cx="12719376" cy="746649"/>
          </a:xfrm>
        </p:grpSpPr>
        <p:sp>
          <p:nvSpPr>
            <p:cNvPr id="49" name="矩形 48"/>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文本框 49"/>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文本框 50"/>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2" name="直接连接符 51"/>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p:cTn id="16" dur="500" fill="hold"/>
                                        <p:tgtEl>
                                          <p:spTgt spid="77"/>
                                        </p:tgtEl>
                                        <p:attrNameLst>
                                          <p:attrName>ppt_w</p:attrName>
                                        </p:attrNameLst>
                                      </p:cBhvr>
                                      <p:tavLst>
                                        <p:tav tm="0">
                                          <p:val>
                                            <p:fltVal val="0"/>
                                          </p:val>
                                        </p:tav>
                                        <p:tav tm="100000">
                                          <p:val>
                                            <p:strVal val="#ppt_w"/>
                                          </p:val>
                                        </p:tav>
                                      </p:tavLst>
                                    </p:anim>
                                    <p:anim calcmode="lin" valueType="num">
                                      <p:cBhvr>
                                        <p:cTn id="17" dur="500" fill="hold"/>
                                        <p:tgtEl>
                                          <p:spTgt spid="77"/>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p:cTn id="25" dur="500" fill="hold"/>
                                        <p:tgtEl>
                                          <p:spTgt spid="74"/>
                                        </p:tgtEl>
                                        <p:attrNameLst>
                                          <p:attrName>ppt_w</p:attrName>
                                        </p:attrNameLst>
                                      </p:cBhvr>
                                      <p:tavLst>
                                        <p:tav tm="0">
                                          <p:val>
                                            <p:fltVal val="0"/>
                                          </p:val>
                                        </p:tav>
                                        <p:tav tm="100000">
                                          <p:val>
                                            <p:strVal val="#ppt_w"/>
                                          </p:val>
                                        </p:tav>
                                      </p:tavLst>
                                    </p:anim>
                                    <p:anim calcmode="lin" valueType="num">
                                      <p:cBhvr>
                                        <p:cTn id="26" dur="500" fill="hold"/>
                                        <p:tgtEl>
                                          <p:spTgt spid="74"/>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71"/>
                                        </p:tgtEl>
                                        <p:attrNameLst>
                                          <p:attrName>style.visibility</p:attrName>
                                        </p:attrNameLst>
                                      </p:cBhvr>
                                      <p:to>
                                        <p:strVal val="visible"/>
                                      </p:to>
                                    </p:set>
                                    <p:anim calcmode="lin" valueType="num">
                                      <p:cBhvr>
                                        <p:cTn id="34" dur="500" fill="hold"/>
                                        <p:tgtEl>
                                          <p:spTgt spid="71"/>
                                        </p:tgtEl>
                                        <p:attrNameLst>
                                          <p:attrName>ppt_w</p:attrName>
                                        </p:attrNameLst>
                                      </p:cBhvr>
                                      <p:tavLst>
                                        <p:tav tm="0">
                                          <p:val>
                                            <p:fltVal val="0"/>
                                          </p:val>
                                        </p:tav>
                                        <p:tav tm="100000">
                                          <p:val>
                                            <p:strVal val="#ppt_w"/>
                                          </p:val>
                                        </p:tav>
                                      </p:tavLst>
                                    </p:anim>
                                    <p:anim calcmode="lin" valueType="num">
                                      <p:cBhvr>
                                        <p:cTn id="35" dur="500" fill="hold"/>
                                        <p:tgtEl>
                                          <p:spTgt spid="71"/>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4000"/>
                            </p:stCondLst>
                            <p:childTnLst>
                              <p:par>
                                <p:cTn id="41" presetID="23" presetClass="entr" presetSubtype="16" fill="hold"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500" fill="hold"/>
                                        <p:tgtEl>
                                          <p:spTgt spid="68"/>
                                        </p:tgtEl>
                                        <p:attrNameLst>
                                          <p:attrName>ppt_w</p:attrName>
                                        </p:attrNameLst>
                                      </p:cBhvr>
                                      <p:tavLst>
                                        <p:tav tm="0">
                                          <p:val>
                                            <p:fltVal val="0"/>
                                          </p:val>
                                        </p:tav>
                                        <p:tav tm="100000">
                                          <p:val>
                                            <p:strVal val="#ppt_w"/>
                                          </p:val>
                                        </p:tav>
                                      </p:tavLst>
                                    </p:anim>
                                    <p:anim calcmode="lin" valueType="num">
                                      <p:cBhvr>
                                        <p:cTn id="44" dur="500" fill="hold"/>
                                        <p:tgtEl>
                                          <p:spTgt spid="68"/>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2" presetClass="entr" presetSubtype="2"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right)">
                                      <p:cBhvr>
                                        <p:cTn id="48" dur="500"/>
                                        <p:tgtEl>
                                          <p:spTgt spid="8"/>
                                        </p:tgtEl>
                                      </p:cBhvr>
                                    </p:animEffect>
                                  </p:childTnLst>
                                </p:cTn>
                              </p:par>
                            </p:childTnLst>
                          </p:cTn>
                        </p:par>
                        <p:par>
                          <p:cTn id="49" fill="hold">
                            <p:stCondLst>
                              <p:cond delay="5000"/>
                            </p:stCondLst>
                            <p:childTnLst>
                              <p:par>
                                <p:cTn id="50" presetID="23" presetClass="entr" presetSubtype="1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500" fill="hold"/>
                                        <p:tgtEl>
                                          <p:spTgt spid="53"/>
                                        </p:tgtEl>
                                        <p:attrNameLst>
                                          <p:attrName>ppt_w</p:attrName>
                                        </p:attrNameLst>
                                      </p:cBhvr>
                                      <p:tavLst>
                                        <p:tav tm="0">
                                          <p:val>
                                            <p:fltVal val="0"/>
                                          </p:val>
                                        </p:tav>
                                        <p:tav tm="100000">
                                          <p:val>
                                            <p:strVal val="#ppt_w"/>
                                          </p:val>
                                        </p:tav>
                                      </p:tavLst>
                                    </p:anim>
                                    <p:anim calcmode="lin" valueType="num">
                                      <p:cBhvr>
                                        <p:cTn id="53" dur="500" fill="hold"/>
                                        <p:tgtEl>
                                          <p:spTgt spid="53"/>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12" presetClass="entr" presetSubtype="2"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p:tgtEl>
                                          <p:spTgt spid="27"/>
                                        </p:tgtEl>
                                        <p:attrNameLst>
                                          <p:attrName>ppt_x</p:attrName>
                                        </p:attrNameLst>
                                      </p:cBhvr>
                                      <p:tavLst>
                                        <p:tav tm="0">
                                          <p:val>
                                            <p:strVal val="#ppt_x+#ppt_w*1.125000"/>
                                          </p:val>
                                        </p:tav>
                                        <p:tav tm="100000">
                                          <p:val>
                                            <p:strVal val="#ppt_x"/>
                                          </p:val>
                                        </p:tav>
                                      </p:tavLst>
                                    </p:anim>
                                    <p:animEffect transition="in" filter="wipe(left)">
                                      <p:cBhvr>
                                        <p:cTn id="58" dur="500"/>
                                        <p:tgtEl>
                                          <p:spTgt spid="27"/>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p:tgtEl>
                                          <p:spTgt spid="28"/>
                                        </p:tgtEl>
                                        <p:attrNameLst>
                                          <p:attrName>ppt_x</p:attrName>
                                        </p:attrNameLst>
                                      </p:cBhvr>
                                      <p:tavLst>
                                        <p:tav tm="0">
                                          <p:val>
                                            <p:strVal val="#ppt_x+#ppt_w*1.125000"/>
                                          </p:val>
                                        </p:tav>
                                        <p:tav tm="100000">
                                          <p:val>
                                            <p:strVal val="#ppt_x"/>
                                          </p:val>
                                        </p:tav>
                                      </p:tavLst>
                                    </p:anim>
                                    <p:animEffect transition="in" filter="wipe(left)">
                                      <p:cBhvr>
                                        <p:cTn id="62" dur="500"/>
                                        <p:tgtEl>
                                          <p:spTgt spid="28"/>
                                        </p:tgtEl>
                                      </p:cBhvr>
                                    </p:animEffect>
                                  </p:childTnLst>
                                </p:cTn>
                              </p:par>
                            </p:childTnLst>
                          </p:cTn>
                        </p:par>
                        <p:par>
                          <p:cTn id="63" fill="hold">
                            <p:stCondLst>
                              <p:cond delay="6000"/>
                            </p:stCondLst>
                            <p:childTnLst>
                              <p:par>
                                <p:cTn id="64" presetID="1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ppt_x</p:attrName>
                                        </p:attrNameLst>
                                      </p:cBhvr>
                                      <p:tavLst>
                                        <p:tav tm="0">
                                          <p:val>
                                            <p:strVal val="#ppt_x-#ppt_w*1.125000"/>
                                          </p:val>
                                        </p:tav>
                                        <p:tav tm="100000">
                                          <p:val>
                                            <p:strVal val="#ppt_x"/>
                                          </p:val>
                                        </p:tav>
                                      </p:tavLst>
                                    </p:anim>
                                    <p:animEffect transition="in" filter="wipe(right)">
                                      <p:cBhvr>
                                        <p:cTn id="67" dur="500"/>
                                        <p:tgtEl>
                                          <p:spTgt spid="29"/>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p:tgtEl>
                                          <p:spTgt spid="30"/>
                                        </p:tgtEl>
                                        <p:attrNameLst>
                                          <p:attrName>ppt_x</p:attrName>
                                        </p:attrNameLst>
                                      </p:cBhvr>
                                      <p:tavLst>
                                        <p:tav tm="0">
                                          <p:val>
                                            <p:strVal val="#ppt_x-#ppt_w*1.125000"/>
                                          </p:val>
                                        </p:tav>
                                        <p:tav tm="100000">
                                          <p:val>
                                            <p:strVal val="#ppt_x"/>
                                          </p:val>
                                        </p:tav>
                                      </p:tavLst>
                                    </p:anim>
                                    <p:animEffect transition="in" filter="wipe(right)">
                                      <p:cBhvr>
                                        <p:cTn id="71" dur="500"/>
                                        <p:tgtEl>
                                          <p:spTgt spid="30"/>
                                        </p:tgtEl>
                                      </p:cBhvr>
                                    </p:animEffect>
                                  </p:childTnLst>
                                </p:cTn>
                              </p:par>
                            </p:childTnLst>
                          </p:cTn>
                        </p:par>
                        <p:par>
                          <p:cTn id="72" fill="hold">
                            <p:stCondLst>
                              <p:cond delay="6500"/>
                            </p:stCondLst>
                            <p:childTnLst>
                              <p:par>
                                <p:cTn id="73" presetID="12" presetClass="entr" presetSubtype="2"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p:tgtEl>
                                          <p:spTgt spid="31"/>
                                        </p:tgtEl>
                                        <p:attrNameLst>
                                          <p:attrName>ppt_x</p:attrName>
                                        </p:attrNameLst>
                                      </p:cBhvr>
                                      <p:tavLst>
                                        <p:tav tm="0">
                                          <p:val>
                                            <p:strVal val="#ppt_x+#ppt_w*1.125000"/>
                                          </p:val>
                                        </p:tav>
                                        <p:tav tm="100000">
                                          <p:val>
                                            <p:strVal val="#ppt_x"/>
                                          </p:val>
                                        </p:tav>
                                      </p:tavLst>
                                    </p:anim>
                                    <p:animEffect transition="in" filter="wipe(left)">
                                      <p:cBhvr>
                                        <p:cTn id="76" dur="500"/>
                                        <p:tgtEl>
                                          <p:spTgt spid="31"/>
                                        </p:tgtEl>
                                      </p:cBhvr>
                                    </p:animEffect>
                                  </p:childTnLst>
                                </p:cTn>
                              </p:par>
                              <p:par>
                                <p:cTn id="77" presetID="12" presetClass="entr" presetSubtype="2"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p:tgtEl>
                                          <p:spTgt spid="32"/>
                                        </p:tgtEl>
                                        <p:attrNameLst>
                                          <p:attrName>ppt_x</p:attrName>
                                        </p:attrNameLst>
                                      </p:cBhvr>
                                      <p:tavLst>
                                        <p:tav tm="0">
                                          <p:val>
                                            <p:strVal val="#ppt_x+#ppt_w*1.125000"/>
                                          </p:val>
                                        </p:tav>
                                        <p:tav tm="100000">
                                          <p:val>
                                            <p:strVal val="#ppt_x"/>
                                          </p:val>
                                        </p:tav>
                                      </p:tavLst>
                                    </p:anim>
                                    <p:animEffect transition="in" filter="wipe(left)">
                                      <p:cBhvr>
                                        <p:cTn id="80" dur="500"/>
                                        <p:tgtEl>
                                          <p:spTgt spid="32"/>
                                        </p:tgtEl>
                                      </p:cBhvr>
                                    </p:animEffect>
                                  </p:childTnLst>
                                </p:cTn>
                              </p:par>
                            </p:childTnLst>
                          </p:cTn>
                        </p:par>
                        <p:par>
                          <p:cTn id="81" fill="hold">
                            <p:stCondLst>
                              <p:cond delay="7000"/>
                            </p:stCondLst>
                            <p:childTnLst>
                              <p:par>
                                <p:cTn id="82" presetID="12" presetClass="entr" presetSubtype="8"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p:tgtEl>
                                          <p:spTgt spid="33"/>
                                        </p:tgtEl>
                                        <p:attrNameLst>
                                          <p:attrName>ppt_x</p:attrName>
                                        </p:attrNameLst>
                                      </p:cBhvr>
                                      <p:tavLst>
                                        <p:tav tm="0">
                                          <p:val>
                                            <p:strVal val="#ppt_x-#ppt_w*1.125000"/>
                                          </p:val>
                                        </p:tav>
                                        <p:tav tm="100000">
                                          <p:val>
                                            <p:strVal val="#ppt_x"/>
                                          </p:val>
                                        </p:tav>
                                      </p:tavLst>
                                    </p:anim>
                                    <p:animEffect transition="in" filter="wipe(right)">
                                      <p:cBhvr>
                                        <p:cTn id="85" dur="500"/>
                                        <p:tgtEl>
                                          <p:spTgt spid="33"/>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p:tgtEl>
                                          <p:spTgt spid="34"/>
                                        </p:tgtEl>
                                        <p:attrNameLst>
                                          <p:attrName>ppt_x</p:attrName>
                                        </p:attrNameLst>
                                      </p:cBhvr>
                                      <p:tavLst>
                                        <p:tav tm="0">
                                          <p:val>
                                            <p:strVal val="#ppt_x-#ppt_w*1.125000"/>
                                          </p:val>
                                        </p:tav>
                                        <p:tav tm="100000">
                                          <p:val>
                                            <p:strVal val="#ppt_x"/>
                                          </p:val>
                                        </p:tav>
                                      </p:tavLst>
                                    </p:anim>
                                    <p:animEffect transition="in" filter="wipe(right)">
                                      <p:cBhvr>
                                        <p:cTn id="89" dur="500"/>
                                        <p:tgtEl>
                                          <p:spTgt spid="34"/>
                                        </p:tgtEl>
                                      </p:cBhvr>
                                    </p:animEffect>
                                  </p:childTnLst>
                                </p:cTn>
                              </p:par>
                            </p:childTnLst>
                          </p:cTn>
                        </p:par>
                        <p:par>
                          <p:cTn id="90" fill="hold">
                            <p:stCondLst>
                              <p:cond delay="7500"/>
                            </p:stCondLst>
                            <p:childTnLst>
                              <p:par>
                                <p:cTn id="91" presetID="12" presetClass="entr" presetSubtype="2"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additive="base">
                                        <p:cTn id="93" dur="500"/>
                                        <p:tgtEl>
                                          <p:spTgt spid="35"/>
                                        </p:tgtEl>
                                        <p:attrNameLst>
                                          <p:attrName>ppt_x</p:attrName>
                                        </p:attrNameLst>
                                      </p:cBhvr>
                                      <p:tavLst>
                                        <p:tav tm="0">
                                          <p:val>
                                            <p:strVal val="#ppt_x+#ppt_w*1.125000"/>
                                          </p:val>
                                        </p:tav>
                                        <p:tav tm="100000">
                                          <p:val>
                                            <p:strVal val="#ppt_x"/>
                                          </p:val>
                                        </p:tav>
                                      </p:tavLst>
                                    </p:anim>
                                    <p:animEffect transition="in" filter="wipe(left)">
                                      <p:cBhvr>
                                        <p:cTn id="94" dur="500"/>
                                        <p:tgtEl>
                                          <p:spTgt spid="35"/>
                                        </p:tgtEl>
                                      </p:cBhvr>
                                    </p:animEffect>
                                  </p:childTnLst>
                                </p:cTn>
                              </p:par>
                              <p:par>
                                <p:cTn id="95" presetID="12" presetClass="entr" presetSubtype="2"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p:tgtEl>
                                          <p:spTgt spid="36"/>
                                        </p:tgtEl>
                                        <p:attrNameLst>
                                          <p:attrName>ppt_x</p:attrName>
                                        </p:attrNameLst>
                                      </p:cBhvr>
                                      <p:tavLst>
                                        <p:tav tm="0">
                                          <p:val>
                                            <p:strVal val="#ppt_x+#ppt_w*1.125000"/>
                                          </p:val>
                                        </p:tav>
                                        <p:tav tm="100000">
                                          <p:val>
                                            <p:strVal val="#ppt_x"/>
                                          </p:val>
                                        </p:tav>
                                      </p:tavLst>
                                    </p:anim>
                                    <p:animEffect transition="in" filter="wipe(left)">
                                      <p:cBhvr>
                                        <p:cTn id="98" dur="500"/>
                                        <p:tgtEl>
                                          <p:spTgt spid="36"/>
                                        </p:tgtEl>
                                      </p:cBhvr>
                                    </p:animEffect>
                                  </p:childTnLst>
                                </p:cTn>
                              </p:par>
                            </p:childTnLst>
                          </p:cTn>
                        </p:par>
                        <p:par>
                          <p:cTn id="99" fill="hold">
                            <p:stCondLst>
                              <p:cond delay="8000"/>
                            </p:stCondLst>
                            <p:childTnLst>
                              <p:par>
                                <p:cTn id="100" presetID="12" presetClass="entr" presetSubtype="8" fill="hold" grpId="0"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additive="base">
                                        <p:cTn id="102" dur="500"/>
                                        <p:tgtEl>
                                          <p:spTgt spid="37"/>
                                        </p:tgtEl>
                                        <p:attrNameLst>
                                          <p:attrName>ppt_x</p:attrName>
                                        </p:attrNameLst>
                                      </p:cBhvr>
                                      <p:tavLst>
                                        <p:tav tm="0">
                                          <p:val>
                                            <p:strVal val="#ppt_x-#ppt_w*1.125000"/>
                                          </p:val>
                                        </p:tav>
                                        <p:tav tm="100000">
                                          <p:val>
                                            <p:strVal val="#ppt_x"/>
                                          </p:val>
                                        </p:tav>
                                      </p:tavLst>
                                    </p:anim>
                                    <p:animEffect transition="in" filter="wipe(right)">
                                      <p:cBhvr>
                                        <p:cTn id="103" dur="500"/>
                                        <p:tgtEl>
                                          <p:spTgt spid="37"/>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 calcmode="lin" valueType="num">
                                      <p:cBhvr additive="base">
                                        <p:cTn id="106" dur="500"/>
                                        <p:tgtEl>
                                          <p:spTgt spid="38"/>
                                        </p:tgtEl>
                                        <p:attrNameLst>
                                          <p:attrName>ppt_x</p:attrName>
                                        </p:attrNameLst>
                                      </p:cBhvr>
                                      <p:tavLst>
                                        <p:tav tm="0">
                                          <p:val>
                                            <p:strVal val="#ppt_x-#ppt_w*1.125000"/>
                                          </p:val>
                                        </p:tav>
                                        <p:tav tm="100000">
                                          <p:val>
                                            <p:strVal val="#ppt_x"/>
                                          </p:val>
                                        </p:tav>
                                      </p:tavLst>
                                    </p:anim>
                                    <p:animEffect transition="in" filter="wipe(right)">
                                      <p:cBhvr>
                                        <p:cTn id="10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9385" y="2570020"/>
            <a:ext cx="4339650" cy="923330"/>
          </a:xfrm>
          <a:prstGeom prst="rect">
            <a:avLst/>
          </a:prstGeom>
          <a:noFill/>
        </p:spPr>
        <p:txBody>
          <a:bodyPr wrap="none" rtlCol="0">
            <a:spAutoFit/>
          </a:bodyPr>
          <a:lstStyle/>
          <a:p>
            <a:pPr marL="0" lvl="1"/>
            <a:r>
              <a:rPr lang="zh-CN" altLang="en-US" sz="5400">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zh-CN" altLang="en-US" sz="5060" b="1" spc="422">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 name="直接连接符 6"/>
          <p:cNvCxnSpPr/>
          <p:nvPr/>
        </p:nvCxnSpPr>
        <p:spPr>
          <a:xfrm flipH="1" flipV="1">
            <a:off x="5315639" y="1759990"/>
            <a:ext cx="0" cy="3712671"/>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5767399" y="3765046"/>
            <a:ext cx="1939531"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9"/>
          <p:cNvSpPr txBox="1"/>
          <p:nvPr/>
        </p:nvSpPr>
        <p:spPr>
          <a:xfrm>
            <a:off x="5767399" y="4222639"/>
            <a:ext cx="2102136"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成功项目展示</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9"/>
          <p:cNvSpPr txBox="1"/>
          <p:nvPr/>
        </p:nvSpPr>
        <p:spPr>
          <a:xfrm>
            <a:off x="8162251" y="3769627"/>
            <a:ext cx="1939531"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工作完成情况</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文本框 9"/>
          <p:cNvSpPr txBox="1"/>
          <p:nvPr/>
        </p:nvSpPr>
        <p:spPr>
          <a:xfrm>
            <a:off x="8162254" y="4227853"/>
            <a:ext cx="1939528"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工作存在不足</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Box 2"/>
          <p:cNvSpPr txBox="1"/>
          <p:nvPr/>
        </p:nvSpPr>
        <p:spPr>
          <a:xfrm>
            <a:off x="3462430" y="4541726"/>
            <a:ext cx="1269470" cy="346249"/>
          </a:xfrm>
          <a:prstGeom prst="rect">
            <a:avLst/>
          </a:prstGeom>
          <a:noFill/>
        </p:spPr>
        <p:txBody>
          <a:bodyPr wrap="square" lIns="0" tIns="0" rIns="0" bIns="0" rtlCol="0">
            <a:spAutoFit/>
          </a:bodyPr>
          <a:lstStyle/>
          <a:p>
            <a:pPr algn="ctr"/>
            <a:r>
              <a:rPr lang="en-US" altLang="zh-CN" sz="2250">
                <a:latin typeface="Arial" panose="020B0604020202020204" pitchFamily="34" charset="0"/>
                <a:ea typeface="微软雅黑" panose="020B0503020204020204" pitchFamily="34" charset="-122"/>
                <a:cs typeface="+mn-ea"/>
                <a:sym typeface="Arial" panose="020B0604020202020204" pitchFamily="34" charset="0"/>
              </a:rPr>
              <a:t>PART </a:t>
            </a:r>
            <a:r>
              <a:rPr lang="en-US" altLang="zh-CN" sz="2250" smtClean="0">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22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3182438" y="2553129"/>
            <a:ext cx="1829454" cy="1829454"/>
            <a:chOff x="2262782" y="1446400"/>
            <a:chExt cx="1301106" cy="1301106"/>
          </a:xfrm>
        </p:grpSpPr>
        <p:sp>
          <p:nvSpPr>
            <p:cNvPr id="5" name="椭圆 4"/>
            <p:cNvSpPr/>
            <p:nvPr/>
          </p:nvSpPr>
          <p:spPr>
            <a:xfrm>
              <a:off x="2262782" y="1446400"/>
              <a:ext cx="1301106" cy="13011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KSO_Shape"/>
            <p:cNvSpPr/>
            <p:nvPr/>
          </p:nvSpPr>
          <p:spPr bwMode="auto">
            <a:xfrm>
              <a:off x="2523120" y="1821416"/>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 name="Freeform 6"/>
          <p:cNvSpPr/>
          <p:nvPr/>
        </p:nvSpPr>
        <p:spPr bwMode="auto">
          <a:xfrm>
            <a:off x="-10808" y="5773488"/>
            <a:ext cx="12880367" cy="1459162"/>
          </a:xfrm>
          <a:custGeom>
            <a:avLst/>
            <a:gdLst>
              <a:gd name="T0" fmla="*/ 0 w 5734"/>
              <a:gd name="T1" fmla="*/ 0 h 931"/>
              <a:gd name="T2" fmla="*/ 167 w 5734"/>
              <a:gd name="T3" fmla="*/ 73 h 931"/>
              <a:gd name="T4" fmla="*/ 340 w 5734"/>
              <a:gd name="T5" fmla="*/ 143 h 931"/>
              <a:gd name="T6" fmla="*/ 522 w 5734"/>
              <a:gd name="T7" fmla="*/ 206 h 931"/>
              <a:gd name="T8" fmla="*/ 711 w 5734"/>
              <a:gd name="T9" fmla="*/ 266 h 931"/>
              <a:gd name="T10" fmla="*/ 907 w 5734"/>
              <a:gd name="T11" fmla="*/ 320 h 931"/>
              <a:gd name="T12" fmla="*/ 1109 w 5734"/>
              <a:gd name="T13" fmla="*/ 369 h 931"/>
              <a:gd name="T14" fmla="*/ 1315 w 5734"/>
              <a:gd name="T15" fmla="*/ 415 h 931"/>
              <a:gd name="T16" fmla="*/ 1529 w 5734"/>
              <a:gd name="T17" fmla="*/ 455 h 931"/>
              <a:gd name="T18" fmla="*/ 1746 w 5734"/>
              <a:gd name="T19" fmla="*/ 490 h 931"/>
              <a:gd name="T20" fmla="*/ 1966 w 5734"/>
              <a:gd name="T21" fmla="*/ 520 h 931"/>
              <a:gd name="T22" fmla="*/ 2189 w 5734"/>
              <a:gd name="T23" fmla="*/ 544 h 931"/>
              <a:gd name="T24" fmla="*/ 2416 w 5734"/>
              <a:gd name="T25" fmla="*/ 563 h 931"/>
              <a:gd name="T26" fmla="*/ 2644 w 5734"/>
              <a:gd name="T27" fmla="*/ 579 h 931"/>
              <a:gd name="T28" fmla="*/ 2873 w 5734"/>
              <a:gd name="T29" fmla="*/ 588 h 931"/>
              <a:gd name="T30" fmla="*/ 3104 w 5734"/>
              <a:gd name="T31" fmla="*/ 593 h 931"/>
              <a:gd name="T32" fmla="*/ 3336 w 5734"/>
              <a:gd name="T33" fmla="*/ 591 h 931"/>
              <a:gd name="T34" fmla="*/ 3567 w 5734"/>
              <a:gd name="T35" fmla="*/ 586 h 931"/>
              <a:gd name="T36" fmla="*/ 3798 w 5734"/>
              <a:gd name="T37" fmla="*/ 576 h 931"/>
              <a:gd name="T38" fmla="*/ 4025 w 5734"/>
              <a:gd name="T39" fmla="*/ 560 h 931"/>
              <a:gd name="T40" fmla="*/ 4253 w 5734"/>
              <a:gd name="T41" fmla="*/ 539 h 931"/>
              <a:gd name="T42" fmla="*/ 4477 w 5734"/>
              <a:gd name="T43" fmla="*/ 511 h 931"/>
              <a:gd name="T44" fmla="*/ 4698 w 5734"/>
              <a:gd name="T45" fmla="*/ 479 h 931"/>
              <a:gd name="T46" fmla="*/ 4915 w 5734"/>
              <a:gd name="T47" fmla="*/ 443 h 931"/>
              <a:gd name="T48" fmla="*/ 5127 w 5734"/>
              <a:gd name="T49" fmla="*/ 401 h 931"/>
              <a:gd name="T50" fmla="*/ 5335 w 5734"/>
              <a:gd name="T51" fmla="*/ 352 h 931"/>
              <a:gd name="T52" fmla="*/ 5538 w 5734"/>
              <a:gd name="T53" fmla="*/ 299 h 931"/>
              <a:gd name="T54" fmla="*/ 5734 w 5734"/>
              <a:gd name="T55" fmla="*/ 240 h 931"/>
              <a:gd name="T56" fmla="*/ 5734 w 5734"/>
              <a:gd name="T57" fmla="*/ 931 h 931"/>
              <a:gd name="T58" fmla="*/ 0 w 5734"/>
              <a:gd name="T59" fmla="*/ 931 h 931"/>
              <a:gd name="T60" fmla="*/ 0 w 5734"/>
              <a:gd name="T61"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4" h="931">
                <a:moveTo>
                  <a:pt x="0" y="0"/>
                </a:moveTo>
                <a:lnTo>
                  <a:pt x="167" y="73"/>
                </a:lnTo>
                <a:lnTo>
                  <a:pt x="340" y="143"/>
                </a:lnTo>
                <a:lnTo>
                  <a:pt x="522" y="206"/>
                </a:lnTo>
                <a:lnTo>
                  <a:pt x="711" y="266"/>
                </a:lnTo>
                <a:lnTo>
                  <a:pt x="907" y="320"/>
                </a:lnTo>
                <a:lnTo>
                  <a:pt x="1109" y="369"/>
                </a:lnTo>
                <a:lnTo>
                  <a:pt x="1315" y="415"/>
                </a:lnTo>
                <a:lnTo>
                  <a:pt x="1529" y="455"/>
                </a:lnTo>
                <a:lnTo>
                  <a:pt x="1746" y="490"/>
                </a:lnTo>
                <a:lnTo>
                  <a:pt x="1966" y="520"/>
                </a:lnTo>
                <a:lnTo>
                  <a:pt x="2189" y="544"/>
                </a:lnTo>
                <a:lnTo>
                  <a:pt x="2416" y="563"/>
                </a:lnTo>
                <a:lnTo>
                  <a:pt x="2644" y="579"/>
                </a:lnTo>
                <a:lnTo>
                  <a:pt x="2873" y="588"/>
                </a:lnTo>
                <a:lnTo>
                  <a:pt x="3104" y="593"/>
                </a:lnTo>
                <a:lnTo>
                  <a:pt x="3336" y="591"/>
                </a:lnTo>
                <a:lnTo>
                  <a:pt x="3567" y="586"/>
                </a:lnTo>
                <a:lnTo>
                  <a:pt x="3798" y="576"/>
                </a:lnTo>
                <a:lnTo>
                  <a:pt x="4025" y="560"/>
                </a:lnTo>
                <a:lnTo>
                  <a:pt x="4253" y="539"/>
                </a:lnTo>
                <a:lnTo>
                  <a:pt x="4477" y="511"/>
                </a:lnTo>
                <a:lnTo>
                  <a:pt x="4698" y="479"/>
                </a:lnTo>
                <a:lnTo>
                  <a:pt x="4915" y="443"/>
                </a:lnTo>
                <a:lnTo>
                  <a:pt x="5127" y="401"/>
                </a:lnTo>
                <a:lnTo>
                  <a:pt x="5335" y="352"/>
                </a:lnTo>
                <a:lnTo>
                  <a:pt x="5538" y="299"/>
                </a:lnTo>
                <a:lnTo>
                  <a:pt x="5734" y="240"/>
                </a:lnTo>
                <a:lnTo>
                  <a:pt x="5734" y="931"/>
                </a:lnTo>
                <a:lnTo>
                  <a:pt x="0" y="931"/>
                </a:lnTo>
                <a:lnTo>
                  <a:pt x="0"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15" name="Freeform 7"/>
          <p:cNvSpPr/>
          <p:nvPr/>
        </p:nvSpPr>
        <p:spPr bwMode="auto">
          <a:xfrm>
            <a:off x="0" y="6105757"/>
            <a:ext cx="12880367" cy="1126893"/>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chemeClr val="accent4"/>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ppt_x</p:attrName>
                                        </p:attrNameLst>
                                      </p:cBhvr>
                                      <p:tavLst>
                                        <p:tav tm="0">
                                          <p:val>
                                            <p:strVal val="#ppt_x+#ppt_w*1.125000"/>
                                          </p:val>
                                        </p:tav>
                                        <p:tav tm="100000">
                                          <p:val>
                                            <p:strVal val="#ppt_x"/>
                                          </p:val>
                                        </p:tav>
                                      </p:tavLst>
                                    </p:anim>
                                    <p:animEffect transition="in" filter="wipe(left)">
                                      <p:cBhvr>
                                        <p:cTn id="12" dur="500"/>
                                        <p:tgtEl>
                                          <p:spTgt spid="3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P spid="3" grpId="0"/>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H_Others_1"/>
          <p:cNvSpPr txBox="1"/>
          <p:nvPr>
            <p:custDataLst>
              <p:tags r:id="rId1"/>
            </p:custDataLst>
          </p:nvPr>
        </p:nvSpPr>
        <p:spPr>
          <a:xfrm>
            <a:off x="3493514" y="1489047"/>
            <a:ext cx="1769715" cy="3794592"/>
          </a:xfrm>
          <a:prstGeom prst="rect">
            <a:avLst/>
          </a:prstGeom>
          <a:noFill/>
        </p:spPr>
        <p:txBody>
          <a:bodyPr vert="eaVert" wrap="square" lIns="0" tIns="0" rIns="0" bIns="0" rtlCol="0" anchor="ctr" anchorCtr="0">
            <a:spAutoFit/>
          </a:bodyPr>
          <a:lstStyle/>
          <a:p>
            <a:pPr algn="ctr"/>
            <a:r>
              <a:rPr lang="zh-CN" altLang="en-US" sz="11500" b="1"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115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2"/>
          <p:cNvSpPr txBox="1"/>
          <p:nvPr>
            <p:custDataLst>
              <p:tags r:id="rId2"/>
            </p:custDataLst>
          </p:nvPr>
        </p:nvSpPr>
        <p:spPr>
          <a:xfrm rot="5400000">
            <a:off x="1645732" y="3047789"/>
            <a:ext cx="3299296" cy="677108"/>
          </a:xfrm>
          <a:prstGeom prst="rect">
            <a:avLst/>
          </a:prstGeom>
          <a:noFill/>
        </p:spPr>
        <p:txBody>
          <a:bodyPr wrap="square" lIns="0" tIns="0" rIns="0" bIns="0">
            <a:spAutoFit/>
          </a:bodyPr>
          <a:lstStyle/>
          <a:p>
            <a:pPr algn="ctr">
              <a:defRPr/>
            </a:pPr>
            <a:r>
              <a:rPr lang="en-US" altLang="zh-CN" sz="44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Number_1"/>
          <p:cNvSpPr/>
          <p:nvPr>
            <p:custDataLst>
              <p:tags r:id="rId3"/>
            </p:custDataLst>
          </p:nvPr>
        </p:nvSpPr>
        <p:spPr>
          <a:xfrm>
            <a:off x="5710332" y="2023589"/>
            <a:ext cx="379667" cy="37966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4"/>
            </p:custDataLst>
          </p:nvPr>
        </p:nvSpPr>
        <p:spPr>
          <a:xfrm>
            <a:off x="6241157" y="1936169"/>
            <a:ext cx="3331046" cy="506292"/>
          </a:xfrm>
          <a:custGeom>
            <a:avLst/>
            <a:gdLst>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 name="connsiteX6" fmla="*/ 0 w 2520280"/>
              <a:gd name="connsiteY6" fmla="*/ 0 h 1872208"/>
              <a:gd name="connsiteX7" fmla="*/ 0 w 2520280"/>
              <a:gd name="connsiteY7" fmla="*/ 0 h 1872208"/>
              <a:gd name="connsiteX8" fmla="*/ 0 w 2520280"/>
              <a:gd name="connsiteY8"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30000"/>
              </a:lnSpc>
            </a:pPr>
            <a:r>
              <a:rPr lang="zh-CN" altLang="en-US" sz="253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zh-CN" altLang="en-US" sz="253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2"/>
          <p:cNvSpPr/>
          <p:nvPr>
            <p:custDataLst>
              <p:tags r:id="rId5"/>
            </p:custDataLst>
          </p:nvPr>
        </p:nvSpPr>
        <p:spPr>
          <a:xfrm>
            <a:off x="5710332" y="2893105"/>
            <a:ext cx="379667" cy="37966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6"/>
            </p:custDataLst>
          </p:nvPr>
        </p:nvSpPr>
        <p:spPr>
          <a:xfrm>
            <a:off x="6241157" y="2805686"/>
            <a:ext cx="3525386" cy="506292"/>
          </a:xfrm>
          <a:custGeom>
            <a:avLst/>
            <a:gdLst>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 name="connsiteX6" fmla="*/ 0 w 2520280"/>
              <a:gd name="connsiteY6" fmla="*/ 0 h 1872208"/>
              <a:gd name="connsiteX7" fmla="*/ 0 w 2520280"/>
              <a:gd name="connsiteY7" fmla="*/ 0 h 1872208"/>
              <a:gd name="connsiteX8" fmla="*/ 0 w 2520280"/>
              <a:gd name="connsiteY8"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sz="253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zh-CN" altLang="en-US" sz="253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3"/>
          <p:cNvSpPr/>
          <p:nvPr>
            <p:custDataLst>
              <p:tags r:id="rId7"/>
            </p:custDataLst>
          </p:nvPr>
        </p:nvSpPr>
        <p:spPr>
          <a:xfrm>
            <a:off x="5710332" y="3762621"/>
            <a:ext cx="379667" cy="37966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8"/>
            </p:custDataLst>
          </p:nvPr>
        </p:nvSpPr>
        <p:spPr>
          <a:xfrm>
            <a:off x="6241157" y="3700176"/>
            <a:ext cx="3525386" cy="456343"/>
          </a:xfrm>
          <a:custGeom>
            <a:avLst/>
            <a:gdLst>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 name="connsiteX6" fmla="*/ 0 w 2520280"/>
              <a:gd name="connsiteY6" fmla="*/ 0 h 1872208"/>
              <a:gd name="connsiteX7" fmla="*/ 0 w 2520280"/>
              <a:gd name="connsiteY7" fmla="*/ 0 h 1872208"/>
              <a:gd name="connsiteX8" fmla="*/ 0 w 2520280"/>
              <a:gd name="connsiteY8"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sz="253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zh-CN" altLang="en-US" sz="253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9"/>
            </p:custDataLst>
          </p:nvPr>
        </p:nvSpPr>
        <p:spPr>
          <a:xfrm>
            <a:off x="5710332" y="4632137"/>
            <a:ext cx="379667" cy="37966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10"/>
            </p:custDataLst>
          </p:nvPr>
        </p:nvSpPr>
        <p:spPr>
          <a:xfrm>
            <a:off x="6241157" y="4544717"/>
            <a:ext cx="3525386" cy="506292"/>
          </a:xfrm>
          <a:custGeom>
            <a:avLst/>
            <a:gdLst>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 name="connsiteX6" fmla="*/ 0 w 2520280"/>
              <a:gd name="connsiteY6" fmla="*/ 0 h 1872208"/>
              <a:gd name="connsiteX7" fmla="*/ 0 w 2520280"/>
              <a:gd name="connsiteY7" fmla="*/ 0 h 1872208"/>
              <a:gd name="connsiteX8" fmla="*/ 0 w 2520280"/>
              <a:gd name="connsiteY8"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sz="253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zh-CN" altLang="en-US" sz="253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6"/>
          <p:cNvSpPr/>
          <p:nvPr/>
        </p:nvSpPr>
        <p:spPr bwMode="auto">
          <a:xfrm>
            <a:off x="-10808" y="5773488"/>
            <a:ext cx="12880367" cy="1459162"/>
          </a:xfrm>
          <a:custGeom>
            <a:avLst/>
            <a:gdLst>
              <a:gd name="T0" fmla="*/ 0 w 5734"/>
              <a:gd name="T1" fmla="*/ 0 h 931"/>
              <a:gd name="T2" fmla="*/ 167 w 5734"/>
              <a:gd name="T3" fmla="*/ 73 h 931"/>
              <a:gd name="T4" fmla="*/ 340 w 5734"/>
              <a:gd name="T5" fmla="*/ 143 h 931"/>
              <a:gd name="T6" fmla="*/ 522 w 5734"/>
              <a:gd name="T7" fmla="*/ 206 h 931"/>
              <a:gd name="T8" fmla="*/ 711 w 5734"/>
              <a:gd name="T9" fmla="*/ 266 h 931"/>
              <a:gd name="T10" fmla="*/ 907 w 5734"/>
              <a:gd name="T11" fmla="*/ 320 h 931"/>
              <a:gd name="T12" fmla="*/ 1109 w 5734"/>
              <a:gd name="T13" fmla="*/ 369 h 931"/>
              <a:gd name="T14" fmla="*/ 1315 w 5734"/>
              <a:gd name="T15" fmla="*/ 415 h 931"/>
              <a:gd name="T16" fmla="*/ 1529 w 5734"/>
              <a:gd name="T17" fmla="*/ 455 h 931"/>
              <a:gd name="T18" fmla="*/ 1746 w 5734"/>
              <a:gd name="T19" fmla="*/ 490 h 931"/>
              <a:gd name="T20" fmla="*/ 1966 w 5734"/>
              <a:gd name="T21" fmla="*/ 520 h 931"/>
              <a:gd name="T22" fmla="*/ 2189 w 5734"/>
              <a:gd name="T23" fmla="*/ 544 h 931"/>
              <a:gd name="T24" fmla="*/ 2416 w 5734"/>
              <a:gd name="T25" fmla="*/ 563 h 931"/>
              <a:gd name="T26" fmla="*/ 2644 w 5734"/>
              <a:gd name="T27" fmla="*/ 579 h 931"/>
              <a:gd name="T28" fmla="*/ 2873 w 5734"/>
              <a:gd name="T29" fmla="*/ 588 h 931"/>
              <a:gd name="T30" fmla="*/ 3104 w 5734"/>
              <a:gd name="T31" fmla="*/ 593 h 931"/>
              <a:gd name="T32" fmla="*/ 3336 w 5734"/>
              <a:gd name="T33" fmla="*/ 591 h 931"/>
              <a:gd name="T34" fmla="*/ 3567 w 5734"/>
              <a:gd name="T35" fmla="*/ 586 h 931"/>
              <a:gd name="T36" fmla="*/ 3798 w 5734"/>
              <a:gd name="T37" fmla="*/ 576 h 931"/>
              <a:gd name="T38" fmla="*/ 4025 w 5734"/>
              <a:gd name="T39" fmla="*/ 560 h 931"/>
              <a:gd name="T40" fmla="*/ 4253 w 5734"/>
              <a:gd name="T41" fmla="*/ 539 h 931"/>
              <a:gd name="T42" fmla="*/ 4477 w 5734"/>
              <a:gd name="T43" fmla="*/ 511 h 931"/>
              <a:gd name="T44" fmla="*/ 4698 w 5734"/>
              <a:gd name="T45" fmla="*/ 479 h 931"/>
              <a:gd name="T46" fmla="*/ 4915 w 5734"/>
              <a:gd name="T47" fmla="*/ 443 h 931"/>
              <a:gd name="T48" fmla="*/ 5127 w 5734"/>
              <a:gd name="T49" fmla="*/ 401 h 931"/>
              <a:gd name="T50" fmla="*/ 5335 w 5734"/>
              <a:gd name="T51" fmla="*/ 352 h 931"/>
              <a:gd name="T52" fmla="*/ 5538 w 5734"/>
              <a:gd name="T53" fmla="*/ 299 h 931"/>
              <a:gd name="T54" fmla="*/ 5734 w 5734"/>
              <a:gd name="T55" fmla="*/ 240 h 931"/>
              <a:gd name="T56" fmla="*/ 5734 w 5734"/>
              <a:gd name="T57" fmla="*/ 931 h 931"/>
              <a:gd name="T58" fmla="*/ 0 w 5734"/>
              <a:gd name="T59" fmla="*/ 931 h 931"/>
              <a:gd name="T60" fmla="*/ 0 w 5734"/>
              <a:gd name="T61"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4" h="931">
                <a:moveTo>
                  <a:pt x="0" y="0"/>
                </a:moveTo>
                <a:lnTo>
                  <a:pt x="167" y="73"/>
                </a:lnTo>
                <a:lnTo>
                  <a:pt x="340" y="143"/>
                </a:lnTo>
                <a:lnTo>
                  <a:pt x="522" y="206"/>
                </a:lnTo>
                <a:lnTo>
                  <a:pt x="711" y="266"/>
                </a:lnTo>
                <a:lnTo>
                  <a:pt x="907" y="320"/>
                </a:lnTo>
                <a:lnTo>
                  <a:pt x="1109" y="369"/>
                </a:lnTo>
                <a:lnTo>
                  <a:pt x="1315" y="415"/>
                </a:lnTo>
                <a:lnTo>
                  <a:pt x="1529" y="455"/>
                </a:lnTo>
                <a:lnTo>
                  <a:pt x="1746" y="490"/>
                </a:lnTo>
                <a:lnTo>
                  <a:pt x="1966" y="520"/>
                </a:lnTo>
                <a:lnTo>
                  <a:pt x="2189" y="544"/>
                </a:lnTo>
                <a:lnTo>
                  <a:pt x="2416" y="563"/>
                </a:lnTo>
                <a:lnTo>
                  <a:pt x="2644" y="579"/>
                </a:lnTo>
                <a:lnTo>
                  <a:pt x="2873" y="588"/>
                </a:lnTo>
                <a:lnTo>
                  <a:pt x="3104" y="593"/>
                </a:lnTo>
                <a:lnTo>
                  <a:pt x="3336" y="591"/>
                </a:lnTo>
                <a:lnTo>
                  <a:pt x="3567" y="586"/>
                </a:lnTo>
                <a:lnTo>
                  <a:pt x="3798" y="576"/>
                </a:lnTo>
                <a:lnTo>
                  <a:pt x="4025" y="560"/>
                </a:lnTo>
                <a:lnTo>
                  <a:pt x="4253" y="539"/>
                </a:lnTo>
                <a:lnTo>
                  <a:pt x="4477" y="511"/>
                </a:lnTo>
                <a:lnTo>
                  <a:pt x="4698" y="479"/>
                </a:lnTo>
                <a:lnTo>
                  <a:pt x="4915" y="443"/>
                </a:lnTo>
                <a:lnTo>
                  <a:pt x="5127" y="401"/>
                </a:lnTo>
                <a:lnTo>
                  <a:pt x="5335" y="352"/>
                </a:lnTo>
                <a:lnTo>
                  <a:pt x="5538" y="299"/>
                </a:lnTo>
                <a:lnTo>
                  <a:pt x="5734" y="240"/>
                </a:lnTo>
                <a:lnTo>
                  <a:pt x="5734" y="931"/>
                </a:lnTo>
                <a:lnTo>
                  <a:pt x="0" y="931"/>
                </a:lnTo>
                <a:lnTo>
                  <a:pt x="0"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15" name="Freeform 7"/>
          <p:cNvSpPr/>
          <p:nvPr/>
        </p:nvSpPr>
        <p:spPr bwMode="auto">
          <a:xfrm>
            <a:off x="-10808" y="6105756"/>
            <a:ext cx="12880367" cy="1126893"/>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chemeClr val="accent4"/>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500" autoRev="1" fill="hold">
                                          <p:stCondLst>
                                            <p:cond delay="0"/>
                                          </p:stCondLst>
                                        </p:cTn>
                                        <p:tgtEl>
                                          <p:spTgt spid="19"/>
                                        </p:tgtEl>
                                        <p:attrNameLst>
                                          <p:attrName>ppt_w</p:attrName>
                                        </p:attrNameLst>
                                      </p:cBhvr>
                                    </p:anim>
                                    <p:anim by="(#ppt_w*0.50)" calcmode="lin" valueType="num">
                                      <p:cBhvr>
                                        <p:cTn id="14" dur="500" decel="50000" autoRev="1" fill="hold">
                                          <p:stCondLst>
                                            <p:cond delay="0"/>
                                          </p:stCondLst>
                                        </p:cTn>
                                        <p:tgtEl>
                                          <p:spTgt spid="19"/>
                                        </p:tgtEl>
                                        <p:attrNameLst>
                                          <p:attrName>ppt_x</p:attrName>
                                        </p:attrNameLst>
                                      </p:cBhvr>
                                    </p:anim>
                                    <p:anim from="(-#ppt_h/2)" to="(#ppt_y)" calcmode="lin" valueType="num">
                                      <p:cBhvr>
                                        <p:cTn id="15" dur="1000" fill="hold">
                                          <p:stCondLst>
                                            <p:cond delay="0"/>
                                          </p:stCondLst>
                                        </p:cTn>
                                        <p:tgtEl>
                                          <p:spTgt spid="19"/>
                                        </p:tgtEl>
                                        <p:attrNameLst>
                                          <p:attrName>ppt_y</p:attrName>
                                        </p:attrNameLst>
                                      </p:cBhvr>
                                    </p:anim>
                                    <p:animRot by="21600000">
                                      <p:cBhvr>
                                        <p:cTn id="16" dur="1000" fill="hold">
                                          <p:stCondLst>
                                            <p:cond delay="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animBg="1"/>
      <p:bldP spid="23" grpId="0" animBg="1"/>
      <p:bldP spid="24" grpId="0" animBg="1"/>
      <p:bldP spid="25" grpId="0" animBg="1"/>
      <p:bldP spid="26" grpId="0" animBg="1"/>
      <p:bldP spid="27"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Up Arrow 64"/>
          <p:cNvSpPr/>
          <p:nvPr/>
        </p:nvSpPr>
        <p:spPr>
          <a:xfrm>
            <a:off x="6006614" y="1429179"/>
            <a:ext cx="520995" cy="5803495"/>
          </a:xfrm>
          <a:prstGeom prst="upArrow">
            <a:avLst>
              <a:gd name="adj1" fmla="val 50000"/>
              <a:gd name="adj2" fmla="val 671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Bent Arrow 65"/>
          <p:cNvSpPr/>
          <p:nvPr/>
        </p:nvSpPr>
        <p:spPr>
          <a:xfrm>
            <a:off x="6135355" y="2437672"/>
            <a:ext cx="3286684" cy="4795003"/>
          </a:xfrm>
          <a:prstGeom prst="bentArrow">
            <a:avLst>
              <a:gd name="adj1" fmla="val 8879"/>
              <a:gd name="adj2" fmla="val 9038"/>
              <a:gd name="adj3" fmla="val 15734"/>
              <a:gd name="adj4" fmla="val 194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Bent Arrow 53"/>
          <p:cNvSpPr/>
          <p:nvPr/>
        </p:nvSpPr>
        <p:spPr>
          <a:xfrm flipH="1">
            <a:off x="3142690" y="3402025"/>
            <a:ext cx="3286684" cy="3830650"/>
          </a:xfrm>
          <a:prstGeom prst="bentArrow">
            <a:avLst>
              <a:gd name="adj1" fmla="val 8879"/>
              <a:gd name="adj2" fmla="val 9038"/>
              <a:gd name="adj3" fmla="val 15734"/>
              <a:gd name="adj4" fmla="val 194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Bent Arrow 50"/>
          <p:cNvSpPr/>
          <p:nvPr/>
        </p:nvSpPr>
        <p:spPr>
          <a:xfrm>
            <a:off x="6136932" y="3937777"/>
            <a:ext cx="2916194" cy="3294898"/>
          </a:xfrm>
          <a:prstGeom prst="bentArrow">
            <a:avLst>
              <a:gd name="adj1" fmla="val 10194"/>
              <a:gd name="adj2" fmla="val 9038"/>
              <a:gd name="adj3" fmla="val 14263"/>
              <a:gd name="adj4" fmla="val 2493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Bent Arrow 56"/>
          <p:cNvSpPr/>
          <p:nvPr/>
        </p:nvSpPr>
        <p:spPr>
          <a:xfrm flipH="1">
            <a:off x="3923883" y="4775015"/>
            <a:ext cx="2505492" cy="2457660"/>
          </a:xfrm>
          <a:prstGeom prst="bentArrow">
            <a:avLst>
              <a:gd name="adj1" fmla="val 13458"/>
              <a:gd name="adj2" fmla="val 12349"/>
              <a:gd name="adj3" fmla="val 17061"/>
              <a:gd name="adj4" fmla="val 300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TextBox 66"/>
          <p:cNvSpPr txBox="1"/>
          <p:nvPr/>
        </p:nvSpPr>
        <p:spPr>
          <a:xfrm>
            <a:off x="1276004" y="5472930"/>
            <a:ext cx="2422380" cy="1075807"/>
          </a:xfrm>
          <a:prstGeom prst="rect">
            <a:avLst/>
          </a:prstGeom>
          <a:noFill/>
        </p:spPr>
        <p:txBody>
          <a:bodyPr wrap="square" rtlCol="0">
            <a:spAutoFit/>
          </a:bodyPr>
          <a:lstStyle/>
          <a:p>
            <a:pPr algn="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请替换文字</a:t>
            </a:r>
            <a:r>
              <a:rPr lang="zh-CN" altLang="en-US" sz="1600" smtClean="0">
                <a:solidFill>
                  <a:schemeClr val="tx1">
                    <a:lumMod val="65000"/>
                    <a:lumOff val="35000"/>
                  </a:schemeClr>
                </a:solidFill>
                <a:latin typeface="微软雅黑" panose="020B0503020204020204" pitchFamily="34" charset="-122"/>
                <a:ea typeface="微软雅黑" panose="020B0503020204020204" pitchFamily="34" charset="-122"/>
              </a:rPr>
              <a:t>内容</a:t>
            </a:r>
            <a:br>
              <a:rPr lang="en-US" sz="900" b="1">
                <a:solidFill>
                  <a:schemeClr val="accent4"/>
                </a:solidFill>
                <a:latin typeface="微软雅黑" panose="020B0503020204020204" pitchFamily="34" charset="-122"/>
                <a:ea typeface="微软雅黑" panose="020B0503020204020204" pitchFamily="34" charset="-122"/>
              </a:rPr>
            </a:br>
            <a:endParaRPr lang="en-US" sz="900" b="1" smtClean="0">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90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a:t>
            </a: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添加相关标题文字，点击添加相关标题文字，点击添加相关标题文字，点击添加相关标题文字，点击添加相关标题文字</a:t>
            </a:r>
            <a:r>
              <a:rPr lang="zh-CN" altLang="en-US" sz="90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endParaRPr lang="en-GB" altLang="zh-CN" sz="9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9" name="TextBox 68"/>
          <p:cNvSpPr txBox="1"/>
          <p:nvPr/>
        </p:nvSpPr>
        <p:spPr>
          <a:xfrm>
            <a:off x="914774" y="3995107"/>
            <a:ext cx="2390794" cy="1238801"/>
          </a:xfrm>
          <a:prstGeom prst="rect">
            <a:avLst/>
          </a:prstGeom>
          <a:noFill/>
        </p:spPr>
        <p:txBody>
          <a:bodyPr wrap="square" rtlCol="0">
            <a:spAutoFit/>
          </a:bodyPr>
          <a:lstStyle/>
          <a:p>
            <a:pPr algn="r"/>
            <a:r>
              <a:rPr lang="zh-CN" altLang="en-US" sz="1600">
                <a:solidFill>
                  <a:srgbClr val="605E54"/>
                </a:solidFill>
                <a:latin typeface="微软雅黑" panose="020B0503020204020204" pitchFamily="34" charset="-122"/>
                <a:ea typeface="微软雅黑" panose="020B0503020204020204" pitchFamily="34" charset="-122"/>
              </a:rPr>
              <a:t>请替换文字内容</a:t>
            </a:r>
            <a:br>
              <a:rPr lang="en-US" altLang="zh-CN" sz="900" b="1">
                <a:solidFill>
                  <a:schemeClr val="accent4"/>
                </a:solidFill>
                <a:latin typeface="微软雅黑" panose="020B0503020204020204" pitchFamily="34" charset="-122"/>
                <a:ea typeface="微软雅黑" panose="020B0503020204020204" pitchFamily="34" charset="-122"/>
              </a:rPr>
            </a:br>
            <a:endParaRPr lang="en-US" altLang="zh-CN" sz="900" b="1">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9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algn="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9453626" y="3655628"/>
            <a:ext cx="2390794" cy="1377300"/>
          </a:xfrm>
          <a:prstGeom prst="rect">
            <a:avLst/>
          </a:prstGeom>
          <a:noFill/>
        </p:spPr>
        <p:txBody>
          <a:bodyPr wrap="square" rtlCol="0">
            <a:spAutoFit/>
          </a:bodyPr>
          <a:lstStyle/>
          <a:p>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请替换文字内容</a:t>
            </a:r>
            <a:br>
              <a:rPr lang="en-US" altLang="zh-CN" b="1">
                <a:solidFill>
                  <a:schemeClr val="accent4"/>
                </a:solidFill>
                <a:latin typeface="微软雅黑" panose="020B0503020204020204" pitchFamily="34" charset="-122"/>
                <a:ea typeface="微软雅黑" panose="020B0503020204020204" pitchFamily="34" charset="-122"/>
              </a:rPr>
            </a:br>
            <a:endParaRPr lang="en-US" altLang="zh-CN" b="1">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9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3529214" y="1555992"/>
            <a:ext cx="2390794" cy="1238801"/>
          </a:xfrm>
          <a:prstGeom prst="rect">
            <a:avLst/>
          </a:prstGeom>
          <a:noFill/>
        </p:spPr>
        <p:txBody>
          <a:bodyPr wrap="square" rtlCol="0">
            <a:spAutoFit/>
          </a:bodyPr>
          <a:lstStyle/>
          <a:p>
            <a:pPr algn="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请替换文字内容</a:t>
            </a:r>
            <a:br>
              <a:rPr lang="en-US" altLang="zh-CN" sz="900" b="1">
                <a:solidFill>
                  <a:schemeClr val="accent4"/>
                </a:solidFill>
                <a:latin typeface="微软雅黑" panose="020B0503020204020204" pitchFamily="34" charset="-122"/>
                <a:ea typeface="微软雅黑" panose="020B0503020204020204" pitchFamily="34" charset="-122"/>
              </a:rPr>
            </a:br>
            <a:endParaRPr lang="en-US" altLang="zh-CN" sz="900" b="1">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9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algn="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9453626" y="2204127"/>
            <a:ext cx="2390794" cy="1238801"/>
          </a:xfrm>
          <a:prstGeom prst="rect">
            <a:avLst/>
          </a:prstGeom>
          <a:noFill/>
        </p:spPr>
        <p:txBody>
          <a:bodyPr wrap="square" rtlCol="0">
            <a:spAutoFit/>
          </a:bodyPr>
          <a:lstStyle/>
          <a:p>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请替换文字内容</a:t>
            </a:r>
            <a:br>
              <a:rPr lang="en-US" altLang="zh-CN" sz="900" b="1">
                <a:solidFill>
                  <a:schemeClr val="accent4"/>
                </a:solidFill>
                <a:latin typeface="微软雅黑" panose="020B0503020204020204" pitchFamily="34" charset="-122"/>
                <a:ea typeface="微软雅黑" panose="020B0503020204020204" pitchFamily="34" charset="-122"/>
              </a:rPr>
            </a:br>
            <a:endParaRPr lang="en-US" altLang="zh-CN" sz="900" b="1">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9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Freeform 245"/>
          <p:cNvSpPr/>
          <p:nvPr/>
        </p:nvSpPr>
        <p:spPr bwMode="auto">
          <a:xfrm>
            <a:off x="5314811" y="5416100"/>
            <a:ext cx="466304" cy="46630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3"/>
          </a:solidFill>
          <a:ln w="9525">
            <a:noFill/>
            <a:round/>
          </a:ln>
        </p:spPr>
        <p:txBody>
          <a:bodyPr vert="horz" wrap="square" lIns="128580" tIns="64290" rIns="128580" bIns="64290" numCol="1" anchor="t" anchorCtr="0" compatLnSpc="1"/>
          <a:lstStyle/>
          <a:p>
            <a:endParaRPr lang="en-US"/>
          </a:p>
        </p:txBody>
      </p:sp>
      <p:sp>
        <p:nvSpPr>
          <p:cNvPr id="74" name="Freeform 5"/>
          <p:cNvSpPr>
            <a:spLocks noEditPoints="1"/>
          </p:cNvSpPr>
          <p:nvPr/>
        </p:nvSpPr>
        <p:spPr bwMode="auto">
          <a:xfrm>
            <a:off x="6636012" y="1753202"/>
            <a:ext cx="520804" cy="520804"/>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5"/>
          </a:solidFill>
          <a:ln w="9525">
            <a:noFill/>
            <a:round/>
          </a:ln>
        </p:spPr>
        <p:txBody>
          <a:bodyPr vert="horz" wrap="square" lIns="128580" tIns="64290" rIns="128580" bIns="64290" numCol="1" anchor="t" anchorCtr="0" compatLnSpc="1"/>
          <a:lstStyle/>
          <a:p>
            <a:endParaRPr lang="en-US"/>
          </a:p>
        </p:txBody>
      </p:sp>
      <p:sp>
        <p:nvSpPr>
          <p:cNvPr id="75" name="Freeform 217"/>
          <p:cNvSpPr>
            <a:spLocks noEditPoints="1"/>
          </p:cNvSpPr>
          <p:nvPr/>
        </p:nvSpPr>
        <p:spPr bwMode="auto">
          <a:xfrm>
            <a:off x="5387237" y="4073949"/>
            <a:ext cx="532771" cy="399579"/>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7">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accent3"/>
          </a:solidFill>
          <a:ln w="9525">
            <a:noFill/>
            <a:round/>
          </a:ln>
        </p:spPr>
        <p:txBody>
          <a:bodyPr vert="horz" wrap="square" lIns="128580" tIns="64290" rIns="128580" bIns="64290" numCol="1" anchor="t" anchorCtr="0" compatLnSpc="1"/>
          <a:lstStyle/>
          <a:p>
            <a:endParaRPr lang="en-US"/>
          </a:p>
        </p:txBody>
      </p:sp>
      <p:sp>
        <p:nvSpPr>
          <p:cNvPr id="76" name="Freeform 216"/>
          <p:cNvSpPr>
            <a:spLocks noEditPoints="1"/>
          </p:cNvSpPr>
          <p:nvPr/>
        </p:nvSpPr>
        <p:spPr bwMode="auto">
          <a:xfrm>
            <a:off x="6653480" y="4576869"/>
            <a:ext cx="476825" cy="480067"/>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accent5"/>
          </a:solidFill>
          <a:ln w="9525">
            <a:noFill/>
            <a:round/>
          </a:ln>
        </p:spPr>
        <p:txBody>
          <a:bodyPr vert="horz" wrap="square" lIns="128580" tIns="64290" rIns="128580" bIns="64290" numCol="1" anchor="t" anchorCtr="0" compatLnSpc="1"/>
          <a:lstStyle/>
          <a:p>
            <a:endParaRPr lang="en-US"/>
          </a:p>
        </p:txBody>
      </p:sp>
      <p:sp>
        <p:nvSpPr>
          <p:cNvPr id="77" name="Freeform 135"/>
          <p:cNvSpPr>
            <a:spLocks noEditPoints="1"/>
          </p:cNvSpPr>
          <p:nvPr/>
        </p:nvSpPr>
        <p:spPr bwMode="auto">
          <a:xfrm>
            <a:off x="6604667" y="3109596"/>
            <a:ext cx="426578" cy="39957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accent5"/>
          </a:solidFill>
          <a:ln w="9525">
            <a:noFill/>
            <a:round/>
          </a:ln>
        </p:spPr>
        <p:txBody>
          <a:bodyPr vert="horz" wrap="square" lIns="128580" tIns="64290" rIns="128580" bIns="64290" numCol="1" anchor="t" anchorCtr="0" compatLnSpc="1"/>
          <a:lstStyle/>
          <a:p>
            <a:endParaRPr lang="en-US"/>
          </a:p>
        </p:txBody>
      </p:sp>
      <p:grpSp>
        <p:nvGrpSpPr>
          <p:cNvPr id="26" name="组合 25"/>
          <p:cNvGrpSpPr/>
          <p:nvPr/>
        </p:nvGrpSpPr>
        <p:grpSpPr>
          <a:xfrm>
            <a:off x="354" y="266550"/>
            <a:ext cx="12719376" cy="746649"/>
            <a:chOff x="354" y="266550"/>
            <a:chExt cx="12719376" cy="746649"/>
          </a:xfrm>
        </p:grpSpPr>
        <p:sp>
          <p:nvSpPr>
            <p:cNvPr id="27" name="矩形 26"/>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文本框 27"/>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0" name="直接连接符 29"/>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strips(upLeft)">
                                      <p:cBhvr>
                                        <p:cTn id="7" dur="1000"/>
                                        <p:tgtEl>
                                          <p:spTgt spid="5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right)">
                                      <p:cBhvr>
                                        <p:cTn id="17" dur="500"/>
                                        <p:tgtEl>
                                          <p:spTgt spid="67"/>
                                        </p:tgtEl>
                                      </p:cBhvr>
                                    </p:animEffect>
                                  </p:childTnLst>
                                </p:cTn>
                              </p:par>
                            </p:childTnLst>
                          </p:cTn>
                        </p:par>
                        <p:par>
                          <p:cTn id="18" fill="hold">
                            <p:stCondLst>
                              <p:cond delay="2000"/>
                            </p:stCondLst>
                            <p:childTnLst>
                              <p:par>
                                <p:cTn id="19" presetID="18" presetClass="entr" presetSubtype="3"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strips(upRight)">
                                      <p:cBhvr>
                                        <p:cTn id="21" dur="1000"/>
                                        <p:tgtEl>
                                          <p:spTgt spid="51"/>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Effect transition="in" filter="fade">
                                      <p:cBhvr>
                                        <p:cTn id="27" dur="500"/>
                                        <p:tgtEl>
                                          <p:spTgt spid="76"/>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4000"/>
                            </p:stCondLst>
                            <p:childTnLst>
                              <p:par>
                                <p:cTn id="33" presetID="18" presetClass="entr" presetSubtype="9"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strips(upLeft)">
                                      <p:cBhvr>
                                        <p:cTn id="35" dur="1000"/>
                                        <p:tgtEl>
                                          <p:spTgt spid="54"/>
                                        </p:tgtEl>
                                      </p:cBhvr>
                                    </p:animEffect>
                                  </p:childTnLst>
                                </p:cTn>
                              </p:par>
                            </p:childTnLst>
                          </p:cTn>
                        </p:par>
                        <p:par>
                          <p:cTn id="36" fill="hold">
                            <p:stCondLst>
                              <p:cond delay="5000"/>
                            </p:stCondLst>
                            <p:childTnLst>
                              <p:par>
                                <p:cTn id="37" presetID="53" presetClass="entr" presetSubtype="16"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childTnLst>
                                </p:cTn>
                              </p:par>
                            </p:childTnLst>
                          </p:cTn>
                        </p:par>
                        <p:par>
                          <p:cTn id="42" fill="hold">
                            <p:stCondLst>
                              <p:cond delay="5500"/>
                            </p:stCondLst>
                            <p:childTnLst>
                              <p:par>
                                <p:cTn id="43" presetID="2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ipe(right)">
                                      <p:cBhvr>
                                        <p:cTn id="45" dur="500"/>
                                        <p:tgtEl>
                                          <p:spTgt spid="69"/>
                                        </p:tgtEl>
                                      </p:cBhvr>
                                    </p:animEffect>
                                  </p:childTnLst>
                                </p:cTn>
                              </p:par>
                            </p:childTnLst>
                          </p:cTn>
                        </p:par>
                        <p:par>
                          <p:cTn id="46" fill="hold">
                            <p:stCondLst>
                              <p:cond delay="6000"/>
                            </p:stCondLst>
                            <p:childTnLst>
                              <p:par>
                                <p:cTn id="47" presetID="18" presetClass="entr" presetSubtype="3"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strips(upRight)">
                                      <p:cBhvr>
                                        <p:cTn id="49" dur="1000"/>
                                        <p:tgtEl>
                                          <p:spTgt spid="66"/>
                                        </p:tgtEl>
                                      </p:cBhvr>
                                    </p:animEffect>
                                  </p:childTnLst>
                                </p:cTn>
                              </p:par>
                            </p:childTnLst>
                          </p:cTn>
                        </p:par>
                        <p:par>
                          <p:cTn id="50" fill="hold">
                            <p:stCondLst>
                              <p:cond delay="7000"/>
                            </p:stCondLst>
                            <p:childTnLst>
                              <p:par>
                                <p:cTn id="51" presetID="53" presetClass="entr" presetSubtype="16" fill="hold" grpId="0" nodeType="afterEffect">
                                  <p:stCondLst>
                                    <p:cond delay="0"/>
                                  </p:stCondLst>
                                  <p:childTnLst>
                                    <p:set>
                                      <p:cBhvr>
                                        <p:cTn id="52" dur="1" fill="hold">
                                          <p:stCondLst>
                                            <p:cond delay="0"/>
                                          </p:stCondLst>
                                        </p:cTn>
                                        <p:tgtEl>
                                          <p:spTgt spid="77"/>
                                        </p:tgtEl>
                                        <p:attrNameLst>
                                          <p:attrName>style.visibility</p:attrName>
                                        </p:attrNameLst>
                                      </p:cBhvr>
                                      <p:to>
                                        <p:strVal val="visible"/>
                                      </p:to>
                                    </p:set>
                                    <p:anim calcmode="lin" valueType="num">
                                      <p:cBhvr>
                                        <p:cTn id="53" dur="500" fill="hold"/>
                                        <p:tgtEl>
                                          <p:spTgt spid="77"/>
                                        </p:tgtEl>
                                        <p:attrNameLst>
                                          <p:attrName>ppt_w</p:attrName>
                                        </p:attrNameLst>
                                      </p:cBhvr>
                                      <p:tavLst>
                                        <p:tav tm="0">
                                          <p:val>
                                            <p:fltVal val="0"/>
                                          </p:val>
                                        </p:tav>
                                        <p:tav tm="100000">
                                          <p:val>
                                            <p:strVal val="#ppt_w"/>
                                          </p:val>
                                        </p:tav>
                                      </p:tavLst>
                                    </p:anim>
                                    <p:anim calcmode="lin" valueType="num">
                                      <p:cBhvr>
                                        <p:cTn id="54" dur="500" fill="hold"/>
                                        <p:tgtEl>
                                          <p:spTgt spid="77"/>
                                        </p:tgtEl>
                                        <p:attrNameLst>
                                          <p:attrName>ppt_h</p:attrName>
                                        </p:attrNameLst>
                                      </p:cBhvr>
                                      <p:tavLst>
                                        <p:tav tm="0">
                                          <p:val>
                                            <p:fltVal val="0"/>
                                          </p:val>
                                        </p:tav>
                                        <p:tav tm="100000">
                                          <p:val>
                                            <p:strVal val="#ppt_h"/>
                                          </p:val>
                                        </p:tav>
                                      </p:tavLst>
                                    </p:anim>
                                    <p:animEffect transition="in" filter="fade">
                                      <p:cBhvr>
                                        <p:cTn id="55" dur="500"/>
                                        <p:tgtEl>
                                          <p:spTgt spid="77"/>
                                        </p:tgtEl>
                                      </p:cBhvr>
                                    </p:animEffect>
                                  </p:childTnLst>
                                </p:cTn>
                              </p:par>
                            </p:childTnLst>
                          </p:cTn>
                        </p:par>
                        <p:par>
                          <p:cTn id="56" fill="hold">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par>
                          <p:cTn id="60" fill="hold">
                            <p:stCondLst>
                              <p:cond delay="8000"/>
                            </p:stCondLst>
                            <p:childTnLst>
                              <p:par>
                                <p:cTn id="61" presetID="18" presetClass="entr" presetSubtype="9"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strips(upLeft)">
                                      <p:cBhvr>
                                        <p:cTn id="63" dur="1000"/>
                                        <p:tgtEl>
                                          <p:spTgt spid="65"/>
                                        </p:tgtEl>
                                      </p:cBhvr>
                                    </p:animEffect>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childTnLst>
                                </p:cTn>
                              </p:par>
                            </p:childTnLst>
                          </p:cTn>
                        </p:par>
                        <p:par>
                          <p:cTn id="70" fill="hold">
                            <p:stCondLst>
                              <p:cond delay="9500"/>
                            </p:stCondLst>
                            <p:childTnLst>
                              <p:par>
                                <p:cTn id="71" presetID="22" presetClass="entr" presetSubtype="2"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right)">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54" grpId="0" animBg="1"/>
      <p:bldP spid="51" grpId="0" animBg="1"/>
      <p:bldP spid="57" grpId="0" animBg="1"/>
      <p:bldP spid="67" grpId="0"/>
      <p:bldP spid="69" grpId="0"/>
      <p:bldP spid="70" grpId="0"/>
      <p:bldP spid="71" grpId="0"/>
      <p:bldP spid="72" grpId="0"/>
      <p:bldP spid="73" grpId="0" animBg="1"/>
      <p:bldP spid="74" grpId="0" animBg="1"/>
      <p:bldP spid="75" grpId="0" animBg="1"/>
      <p:bldP spid="76" grpId="0" animBg="1"/>
      <p:bldP spid="7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66117" y="3632064"/>
            <a:ext cx="5281500" cy="2200648"/>
            <a:chOff x="3960309" y="3165179"/>
            <a:chExt cx="4579147" cy="1908000"/>
          </a:xfrm>
        </p:grpSpPr>
        <p:sp>
          <p:nvSpPr>
            <p:cNvPr id="7" name="Freeform 17"/>
            <p:cNvSpPr>
              <a:spLocks noChangeAspect="1"/>
            </p:cNvSpPr>
            <p:nvPr/>
          </p:nvSpPr>
          <p:spPr bwMode="auto">
            <a:xfrm>
              <a:off x="6601270" y="3165179"/>
              <a:ext cx="1938186" cy="190800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4"/>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7"/>
            <p:cNvSpPr/>
            <p:nvPr/>
          </p:nvSpPr>
          <p:spPr bwMode="auto">
            <a:xfrm>
              <a:off x="5601916" y="3404365"/>
              <a:ext cx="1481733" cy="1458656"/>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2"/>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8"/>
            <p:cNvSpPr/>
            <p:nvPr/>
          </p:nvSpPr>
          <p:spPr bwMode="auto">
            <a:xfrm>
              <a:off x="4682222" y="3523355"/>
              <a:ext cx="1295485" cy="1265818"/>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4"/>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9"/>
            <p:cNvSpPr/>
            <p:nvPr/>
          </p:nvSpPr>
          <p:spPr bwMode="auto">
            <a:xfrm>
              <a:off x="3960309" y="3649946"/>
              <a:ext cx="1028477" cy="104166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2"/>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任意多边形 100"/>
          <p:cNvSpPr/>
          <p:nvPr/>
        </p:nvSpPr>
        <p:spPr bwMode="auto">
          <a:xfrm>
            <a:off x="8551350" y="4096130"/>
            <a:ext cx="2940853" cy="330773"/>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rgbClr val="9D9DA8"/>
            </a:solidFill>
            <a:prstDash val="solid"/>
            <a:headEnd type="oval" w="med" len="med"/>
            <a:tailEnd type="stealth" w="med" len="med"/>
          </a:ln>
          <a:effectLst/>
        </p:spPr>
        <p:txBody>
          <a:bodyPr anchor="ctr"/>
          <a:lstStyle/>
          <a:p>
            <a:pPr algn="ctr" defTabSz="1054735">
              <a:lnSpc>
                <a:spcPct val="130000"/>
              </a:lnSpc>
              <a:defRPr/>
            </a:pPr>
            <a:endParaRPr lang="zh-CN" altLang="en-US" sz="1155" ker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108"/>
          <p:cNvSpPr/>
          <p:nvPr/>
        </p:nvSpPr>
        <p:spPr bwMode="auto">
          <a:xfrm flipH="1">
            <a:off x="1346548" y="4451617"/>
            <a:ext cx="2942752" cy="330773"/>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rgbClr val="9D9DA8"/>
            </a:solidFill>
            <a:prstDash val="solid"/>
            <a:headEnd type="oval" w="med" len="med"/>
            <a:tailEnd type="stealth" w="med" len="med"/>
          </a:ln>
          <a:effectLst/>
        </p:spPr>
        <p:txBody>
          <a:bodyPr anchor="ctr"/>
          <a:lstStyle/>
          <a:p>
            <a:pPr algn="ctr" defTabSz="1054735">
              <a:lnSpc>
                <a:spcPct val="130000"/>
              </a:lnSpc>
              <a:defRPr/>
            </a:pPr>
            <a:endParaRPr lang="zh-CN" altLang="en-US" sz="1155" ker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12"/>
          <p:cNvSpPr/>
          <p:nvPr/>
        </p:nvSpPr>
        <p:spPr>
          <a:xfrm>
            <a:off x="6714973" y="3288203"/>
            <a:ext cx="775609" cy="1155812"/>
          </a:xfrm>
          <a:custGeom>
            <a:avLst/>
            <a:gdLst>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noFill/>
          <a:ln w="12700" cap="flat" cmpd="sng" algn="ctr">
            <a:solidFill>
              <a:srgbClr val="9D9DA8"/>
            </a:solidFill>
            <a:prstDash val="solid"/>
            <a:headEnd type="oval" w="med" len="med"/>
            <a:tailEnd type="stealth" w="med" len="med"/>
          </a:ln>
          <a:effectLst/>
        </p:spPr>
        <p:txBody>
          <a:bodyPr anchor="ctr"/>
          <a:lstStyle/>
          <a:p>
            <a:pPr algn="ctr" defTabSz="1054735">
              <a:lnSpc>
                <a:spcPct val="130000"/>
              </a:lnSpc>
              <a:defRPr/>
            </a:pPr>
            <a:endParaRPr lang="zh-CN" altLang="en-US" sz="1155" ker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113"/>
          <p:cNvSpPr/>
          <p:nvPr/>
        </p:nvSpPr>
        <p:spPr>
          <a:xfrm flipH="1">
            <a:off x="4739833" y="3280600"/>
            <a:ext cx="775609" cy="1155812"/>
          </a:xfrm>
          <a:custGeom>
            <a:avLst/>
            <a:gdLst>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noFill/>
          <a:ln w="12700" cap="flat" cmpd="sng" algn="ctr">
            <a:solidFill>
              <a:srgbClr val="9D9DA8"/>
            </a:solidFill>
            <a:prstDash val="solid"/>
            <a:headEnd type="oval" w="med" len="med"/>
            <a:tailEnd type="stealth" w="med" len="med"/>
          </a:ln>
          <a:effectLst/>
        </p:spPr>
        <p:txBody>
          <a:bodyPr anchor="ctr"/>
          <a:lstStyle/>
          <a:p>
            <a:pPr algn="ctr" defTabSz="1054735">
              <a:lnSpc>
                <a:spcPct val="130000"/>
              </a:lnSpc>
              <a:defRPr/>
            </a:pPr>
            <a:endParaRPr lang="zh-CN" altLang="en-US" sz="1155" ker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6"/>
          <p:cNvSpPr>
            <a:spLocks noChangeAspect="1" noEditPoints="1"/>
          </p:cNvSpPr>
          <p:nvPr/>
        </p:nvSpPr>
        <p:spPr bwMode="auto">
          <a:xfrm>
            <a:off x="4478117" y="4635602"/>
            <a:ext cx="261721" cy="278796"/>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105467" tIns="52732" rIns="105467" bIns="52732" numCol="1" anchor="t" anchorCtr="0" compatLnSpc="1"/>
          <a:lstStyle/>
          <a:p>
            <a:pPr>
              <a:lnSpc>
                <a:spcPct val="130000"/>
              </a:lnSpc>
            </a:pPr>
            <a:endParaRPr lang="en-US" sz="2075">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1"/>
          <p:cNvSpPr>
            <a:spLocks noChangeAspect="1" noEditPoints="1"/>
          </p:cNvSpPr>
          <p:nvPr/>
        </p:nvSpPr>
        <p:spPr bwMode="auto">
          <a:xfrm>
            <a:off x="5431407" y="4609985"/>
            <a:ext cx="337315" cy="337671"/>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105467" tIns="52732" rIns="105467" bIns="52732" numCol="1" anchor="t" anchorCtr="0" compatLnSpc="1"/>
          <a:lstStyle/>
          <a:p>
            <a:pPr>
              <a:lnSpc>
                <a:spcPct val="130000"/>
              </a:lnSpc>
            </a:pPr>
            <a:endParaRPr lang="en-US" sz="2075">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1"/>
          <p:cNvSpPr>
            <a:spLocks noChangeAspect="1" noEditPoints="1"/>
          </p:cNvSpPr>
          <p:nvPr/>
        </p:nvSpPr>
        <p:spPr bwMode="auto">
          <a:xfrm>
            <a:off x="6704573" y="4624522"/>
            <a:ext cx="293878" cy="294805"/>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2">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vert="horz" wrap="square" lIns="105467" tIns="52732" rIns="105467" bIns="52732" numCol="1" anchor="t" anchorCtr="0" compatLnSpc="1"/>
          <a:lstStyle/>
          <a:p>
            <a:pPr>
              <a:lnSpc>
                <a:spcPct val="130000"/>
              </a:lnSpc>
            </a:pPr>
            <a:endParaRPr lang="en-US" sz="2075">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6"/>
          <p:cNvSpPr>
            <a:spLocks noChangeAspect="1"/>
          </p:cNvSpPr>
          <p:nvPr/>
        </p:nvSpPr>
        <p:spPr bwMode="auto">
          <a:xfrm>
            <a:off x="8161760" y="4636954"/>
            <a:ext cx="280256" cy="290653"/>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105467" tIns="52732" rIns="105467" bIns="52732" numCol="1" anchor="t" anchorCtr="0" compatLnSpc="1"/>
          <a:lstStyle/>
          <a:p>
            <a:pPr>
              <a:lnSpc>
                <a:spcPct val="130000"/>
              </a:lnSpc>
            </a:pPr>
            <a:endParaRPr lang="en-US" sz="2075">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7"/>
          <p:cNvSpPr txBox="1"/>
          <p:nvPr/>
        </p:nvSpPr>
        <p:spPr>
          <a:xfrm>
            <a:off x="1205112" y="3250282"/>
            <a:ext cx="2657466" cy="356843"/>
          </a:xfrm>
          <a:prstGeom prst="rect">
            <a:avLst/>
          </a:prstGeom>
        </p:spPr>
        <p:txBody>
          <a:bodyPr vert="horz" lIns="0" tIns="103866" rIns="0" bIns="103866" anchor="ctr"/>
          <a:lstStyle>
            <a:lvl1pPr marL="0" indent="0" algn="r" rtl="0" eaLnBrk="0" fontAlgn="base" hangingPunct="0">
              <a:lnSpc>
                <a:spcPct val="100000"/>
              </a:lnSpc>
              <a:spcBef>
                <a:spcPct val="0"/>
              </a:spcBef>
              <a:spcAft>
                <a:spcPct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600" b="0">
                <a:solidFill>
                  <a:schemeClr val="tx1">
                    <a:lumMod val="65000"/>
                    <a:lumOff val="35000"/>
                  </a:schemeClr>
                </a:solidFill>
                <a:ea typeface="微软雅黑" panose="020B0503020204020204" pitchFamily="34" charset="-122"/>
              </a:rPr>
              <a:t>请替换文字内容</a:t>
            </a:r>
            <a:endParaRPr lang="zh-CN" altLang="en-US" sz="1600" b="0">
              <a:solidFill>
                <a:schemeClr val="tx1">
                  <a:lumMod val="65000"/>
                  <a:lumOff val="35000"/>
                </a:schemeClr>
              </a:solidFill>
              <a:ea typeface="微软雅黑" panose="020B0503020204020204" pitchFamily="34" charset="-122"/>
            </a:endParaRPr>
          </a:p>
        </p:txBody>
      </p:sp>
      <p:sp>
        <p:nvSpPr>
          <p:cNvPr id="27" name="Text Placeholder 2"/>
          <p:cNvSpPr txBox="1"/>
          <p:nvPr/>
        </p:nvSpPr>
        <p:spPr>
          <a:xfrm>
            <a:off x="1570342" y="3635128"/>
            <a:ext cx="2292236" cy="578430"/>
          </a:xfrm>
          <a:prstGeom prst="rect">
            <a:avLst/>
          </a:prstGeom>
        </p:spPr>
        <p:txBody>
          <a:bodyPr vert="horz" lIns="0" tIns="0" rIns="0" bIns="0"/>
          <a:lstStyle>
            <a:lvl1pPr marL="0" indent="0" algn="r" rtl="0" eaLnBrk="0" fontAlgn="base" hangingPunct="0">
              <a:lnSpc>
                <a:spcPct val="150000"/>
              </a:lnSpc>
              <a:spcBef>
                <a:spcPct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28" name="Text Placeholder 7"/>
          <p:cNvSpPr txBox="1"/>
          <p:nvPr/>
        </p:nvSpPr>
        <p:spPr>
          <a:xfrm>
            <a:off x="3881637" y="2450182"/>
            <a:ext cx="2657466" cy="356843"/>
          </a:xfrm>
          <a:prstGeom prst="rect">
            <a:avLst/>
          </a:prstGeom>
        </p:spPr>
        <p:txBody>
          <a:bodyPr vert="horz" lIns="0" tIns="103866" rIns="0" bIns="103866" anchor="ctr"/>
          <a:lstStyle>
            <a:lvl1pPr marL="0" indent="0" algn="r" rtl="0" eaLnBrk="0" fontAlgn="base" hangingPunct="0">
              <a:lnSpc>
                <a:spcPct val="100000"/>
              </a:lnSpc>
              <a:spcBef>
                <a:spcPct val="0"/>
              </a:spcBef>
              <a:spcAft>
                <a:spcPct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600" b="0">
                <a:solidFill>
                  <a:schemeClr val="tx1">
                    <a:lumMod val="65000"/>
                    <a:lumOff val="35000"/>
                  </a:schemeClr>
                </a:solidFill>
                <a:ea typeface="微软雅黑" panose="020B0503020204020204" pitchFamily="34" charset="-122"/>
              </a:rPr>
              <a:t>请替换文字内容</a:t>
            </a:r>
            <a:endParaRPr lang="zh-CN" altLang="en-US" sz="1600" b="0">
              <a:solidFill>
                <a:schemeClr val="tx1">
                  <a:lumMod val="65000"/>
                  <a:lumOff val="35000"/>
                </a:schemeClr>
              </a:solidFill>
              <a:ea typeface="微软雅黑" panose="020B0503020204020204" pitchFamily="34" charset="-122"/>
            </a:endParaRPr>
          </a:p>
        </p:txBody>
      </p:sp>
      <p:sp>
        <p:nvSpPr>
          <p:cNvPr id="29" name="Text Placeholder 2"/>
          <p:cNvSpPr txBox="1"/>
          <p:nvPr/>
        </p:nvSpPr>
        <p:spPr>
          <a:xfrm>
            <a:off x="4246867" y="2835028"/>
            <a:ext cx="2292236" cy="578430"/>
          </a:xfrm>
          <a:prstGeom prst="rect">
            <a:avLst/>
          </a:prstGeom>
        </p:spPr>
        <p:txBody>
          <a:bodyPr vert="horz" lIns="0" tIns="0" rIns="0" bIns="0"/>
          <a:lstStyle>
            <a:lvl1pPr marL="0" indent="0" algn="r" rtl="0" eaLnBrk="0" fontAlgn="base" hangingPunct="0">
              <a:lnSpc>
                <a:spcPct val="150000"/>
              </a:lnSpc>
              <a:spcBef>
                <a:spcPct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0" name="Text Placeholder 7"/>
          <p:cNvSpPr txBox="1"/>
          <p:nvPr/>
        </p:nvSpPr>
        <p:spPr>
          <a:xfrm>
            <a:off x="7224912" y="2707357"/>
            <a:ext cx="2657466" cy="356843"/>
          </a:xfrm>
          <a:prstGeom prst="rect">
            <a:avLst/>
          </a:prstGeom>
        </p:spPr>
        <p:txBody>
          <a:bodyPr vert="horz" lIns="0" tIns="103866" rIns="0" bIns="103866" anchor="ctr"/>
          <a:lstStyle>
            <a:lvl1pPr marL="0" indent="0" algn="r" rtl="0" eaLnBrk="0" fontAlgn="base" hangingPunct="0">
              <a:lnSpc>
                <a:spcPct val="100000"/>
              </a:lnSpc>
              <a:spcBef>
                <a:spcPct val="0"/>
              </a:spcBef>
              <a:spcAft>
                <a:spcPct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600" b="0">
                <a:solidFill>
                  <a:schemeClr val="tx1">
                    <a:lumMod val="65000"/>
                    <a:lumOff val="35000"/>
                  </a:schemeClr>
                </a:solidFill>
                <a:ea typeface="微软雅黑" panose="020B0503020204020204" pitchFamily="34" charset="-122"/>
              </a:rPr>
              <a:t>请替换文字内容</a:t>
            </a:r>
            <a:endParaRPr lang="zh-CN" altLang="en-US" sz="1600" b="0">
              <a:solidFill>
                <a:schemeClr val="tx1">
                  <a:lumMod val="65000"/>
                  <a:lumOff val="35000"/>
                </a:schemeClr>
              </a:solidFill>
              <a:ea typeface="微软雅黑" panose="020B0503020204020204" pitchFamily="34" charset="-122"/>
            </a:endParaRPr>
          </a:p>
        </p:txBody>
      </p:sp>
      <p:sp>
        <p:nvSpPr>
          <p:cNvPr id="31" name="Text Placeholder 2"/>
          <p:cNvSpPr txBox="1"/>
          <p:nvPr/>
        </p:nvSpPr>
        <p:spPr>
          <a:xfrm>
            <a:off x="7590142" y="3092203"/>
            <a:ext cx="2292236" cy="578430"/>
          </a:xfrm>
          <a:prstGeom prst="rect">
            <a:avLst/>
          </a:prstGeom>
        </p:spPr>
        <p:txBody>
          <a:bodyPr vert="horz" lIns="0" tIns="0" rIns="0" bIns="0"/>
          <a:lstStyle>
            <a:lvl1pPr marL="0" indent="0" algn="r" rtl="0" eaLnBrk="0" fontAlgn="base" hangingPunct="0">
              <a:lnSpc>
                <a:spcPct val="150000"/>
              </a:lnSpc>
              <a:spcBef>
                <a:spcPct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2" name="Text Placeholder 7"/>
          <p:cNvSpPr txBox="1"/>
          <p:nvPr/>
        </p:nvSpPr>
        <p:spPr>
          <a:xfrm>
            <a:off x="9158487" y="4374232"/>
            <a:ext cx="2657466" cy="356843"/>
          </a:xfrm>
          <a:prstGeom prst="rect">
            <a:avLst/>
          </a:prstGeom>
        </p:spPr>
        <p:txBody>
          <a:bodyPr vert="horz" lIns="0" tIns="103866" rIns="0" bIns="103866" anchor="ctr"/>
          <a:lstStyle>
            <a:lvl1pPr marL="0" indent="0" algn="r" rtl="0" eaLnBrk="0" fontAlgn="base" hangingPunct="0">
              <a:lnSpc>
                <a:spcPct val="100000"/>
              </a:lnSpc>
              <a:spcBef>
                <a:spcPct val="0"/>
              </a:spcBef>
              <a:spcAft>
                <a:spcPct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600" b="0">
                <a:solidFill>
                  <a:schemeClr val="tx1">
                    <a:lumMod val="65000"/>
                    <a:lumOff val="35000"/>
                  </a:schemeClr>
                </a:solidFill>
                <a:ea typeface="微软雅黑" panose="020B0503020204020204" pitchFamily="34" charset="-122"/>
              </a:rPr>
              <a:t>请替换文字内容</a:t>
            </a:r>
            <a:endParaRPr lang="zh-CN" altLang="en-US" sz="1600" b="0">
              <a:solidFill>
                <a:schemeClr val="tx1">
                  <a:lumMod val="65000"/>
                  <a:lumOff val="35000"/>
                </a:schemeClr>
              </a:solidFill>
              <a:ea typeface="微软雅黑" panose="020B0503020204020204" pitchFamily="34" charset="-122"/>
            </a:endParaRPr>
          </a:p>
        </p:txBody>
      </p:sp>
      <p:sp>
        <p:nvSpPr>
          <p:cNvPr id="33" name="Text Placeholder 2"/>
          <p:cNvSpPr txBox="1"/>
          <p:nvPr/>
        </p:nvSpPr>
        <p:spPr>
          <a:xfrm>
            <a:off x="9523717" y="4759078"/>
            <a:ext cx="2292236" cy="578430"/>
          </a:xfrm>
          <a:prstGeom prst="rect">
            <a:avLst/>
          </a:prstGeom>
        </p:spPr>
        <p:txBody>
          <a:bodyPr vert="horz" lIns="0" tIns="0" rIns="0" bIns="0"/>
          <a:lstStyle>
            <a:lvl1pPr marL="0" indent="0" algn="r" rtl="0" eaLnBrk="0" fontAlgn="base" hangingPunct="0">
              <a:lnSpc>
                <a:spcPct val="150000"/>
              </a:lnSpc>
              <a:spcBef>
                <a:spcPct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grpSp>
        <p:nvGrpSpPr>
          <p:cNvPr id="40" name="组合 39"/>
          <p:cNvGrpSpPr/>
          <p:nvPr/>
        </p:nvGrpSpPr>
        <p:grpSpPr>
          <a:xfrm>
            <a:off x="354" y="266550"/>
            <a:ext cx="12719376" cy="746649"/>
            <a:chOff x="354" y="266550"/>
            <a:chExt cx="12719376" cy="746649"/>
          </a:xfrm>
        </p:grpSpPr>
        <p:sp>
          <p:nvSpPr>
            <p:cNvPr id="41" name="矩形 40"/>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文本框 41"/>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文本框 42"/>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4" name="直接连接符 43"/>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800"/>
                                        <p:tgtEl>
                                          <p:spTgt spid="6"/>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1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6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22" presetClass="entr" presetSubtype="2"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par>
                                <p:cTn id="27" presetID="22" presetClass="entr" presetSubtype="4" fill="hold" grpId="0"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50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3100"/>
                            </p:stCondLst>
                            <p:childTnLst>
                              <p:par>
                                <p:cTn id="37" presetID="53" presetClass="entr" presetSubtype="16" fill="hold" grpId="0" nodeType="after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 calcmode="lin" valueType="num">
                                      <p:cBhvr>
                                        <p:cTn id="39" dur="4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40" dur="4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41" dur="400"/>
                                        <p:tgtEl>
                                          <p:spTgt spid="26">
                                            <p:txEl>
                                              <p:pRg st="0" end="0"/>
                                            </p:txEl>
                                          </p:spTgt>
                                        </p:tgtEl>
                                      </p:cBhvr>
                                    </p:animEffect>
                                  </p:childTnLst>
                                </p:cTn>
                              </p:par>
                            </p:childTnLst>
                          </p:cTn>
                        </p:par>
                        <p:par>
                          <p:cTn id="42" fill="hold">
                            <p:stCondLst>
                              <p:cond delay="3600"/>
                            </p:stCondLst>
                            <p:childTnLst>
                              <p:par>
                                <p:cTn id="43" presetID="53" presetClass="entr" presetSubtype="16" fill="hold" grpId="0" nodeType="afterEffect">
                                  <p:stCondLst>
                                    <p:cond delay="0"/>
                                  </p:stCondLst>
                                  <p:childTnLst>
                                    <p:set>
                                      <p:cBhvr>
                                        <p:cTn id="44" dur="1" fill="hold">
                                          <p:stCondLst>
                                            <p:cond delay="0"/>
                                          </p:stCondLst>
                                        </p:cTn>
                                        <p:tgtEl>
                                          <p:spTgt spid="27">
                                            <p:txEl>
                                              <p:pRg st="0" end="0"/>
                                            </p:txEl>
                                          </p:spTgt>
                                        </p:tgtEl>
                                        <p:attrNameLst>
                                          <p:attrName>style.visibility</p:attrName>
                                        </p:attrNameLst>
                                      </p:cBhvr>
                                      <p:to>
                                        <p:strVal val="visible"/>
                                      </p:to>
                                    </p:set>
                                    <p:anim calcmode="lin" valueType="num">
                                      <p:cBhvr>
                                        <p:cTn id="45" dur="4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6" dur="4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7" dur="400"/>
                                        <p:tgtEl>
                                          <p:spTgt spid="27">
                                            <p:txEl>
                                              <p:pRg st="0" end="0"/>
                                            </p:txEl>
                                          </p:spTgt>
                                        </p:tgtEl>
                                      </p:cBhvr>
                                    </p:animEffect>
                                  </p:childTnLst>
                                </p:cTn>
                              </p:par>
                            </p:childTnLst>
                          </p:cTn>
                        </p:par>
                        <p:par>
                          <p:cTn id="48" fill="hold">
                            <p:stCondLst>
                              <p:cond delay="4100"/>
                            </p:stCondLst>
                            <p:childTnLst>
                              <p:par>
                                <p:cTn id="49" presetID="53" presetClass="entr" presetSubtype="16" fill="hold" grpId="0" nodeType="afterEffect">
                                  <p:stCondLst>
                                    <p:cond delay="0"/>
                                  </p:stCondLst>
                                  <p:childTnLst>
                                    <p:set>
                                      <p:cBhvr>
                                        <p:cTn id="50" dur="1" fill="hold">
                                          <p:stCondLst>
                                            <p:cond delay="0"/>
                                          </p:stCondLst>
                                        </p:cTn>
                                        <p:tgtEl>
                                          <p:spTgt spid="28">
                                            <p:txEl>
                                              <p:pRg st="0" end="0"/>
                                            </p:txEl>
                                          </p:spTgt>
                                        </p:tgtEl>
                                        <p:attrNameLst>
                                          <p:attrName>style.visibility</p:attrName>
                                        </p:attrNameLst>
                                      </p:cBhvr>
                                      <p:to>
                                        <p:strVal val="visible"/>
                                      </p:to>
                                    </p:set>
                                    <p:anim calcmode="lin" valueType="num">
                                      <p:cBhvr>
                                        <p:cTn id="51" dur="4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2" dur="4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3" dur="400"/>
                                        <p:tgtEl>
                                          <p:spTgt spid="28">
                                            <p:txEl>
                                              <p:pRg st="0" end="0"/>
                                            </p:txEl>
                                          </p:spTgt>
                                        </p:tgtEl>
                                      </p:cBhvr>
                                    </p:animEffect>
                                  </p:childTnLst>
                                </p:cTn>
                              </p:par>
                            </p:childTnLst>
                          </p:cTn>
                        </p:par>
                        <p:par>
                          <p:cTn id="54" fill="hold">
                            <p:stCondLst>
                              <p:cond delay="4600"/>
                            </p:stCondLst>
                            <p:childTnLst>
                              <p:par>
                                <p:cTn id="55" presetID="53" presetClass="entr" presetSubtype="16" fill="hold" grpId="0" nodeType="afterEffect">
                                  <p:stCondLst>
                                    <p:cond delay="0"/>
                                  </p:stCondLst>
                                  <p:childTnLst>
                                    <p:set>
                                      <p:cBhvr>
                                        <p:cTn id="56" dur="1" fill="hold">
                                          <p:stCondLst>
                                            <p:cond delay="0"/>
                                          </p:stCondLst>
                                        </p:cTn>
                                        <p:tgtEl>
                                          <p:spTgt spid="29">
                                            <p:txEl>
                                              <p:pRg st="0" end="0"/>
                                            </p:txEl>
                                          </p:spTgt>
                                        </p:tgtEl>
                                        <p:attrNameLst>
                                          <p:attrName>style.visibility</p:attrName>
                                        </p:attrNameLst>
                                      </p:cBhvr>
                                      <p:to>
                                        <p:strVal val="visible"/>
                                      </p:to>
                                    </p:set>
                                    <p:anim calcmode="lin" valueType="num">
                                      <p:cBhvr>
                                        <p:cTn id="57" dur="4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58" dur="4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9" dur="400"/>
                                        <p:tgtEl>
                                          <p:spTgt spid="29">
                                            <p:txEl>
                                              <p:pRg st="0" end="0"/>
                                            </p:txEl>
                                          </p:spTgt>
                                        </p:tgtEl>
                                      </p:cBhvr>
                                    </p:animEffect>
                                  </p:childTnLst>
                                </p:cTn>
                              </p:par>
                            </p:childTnLst>
                          </p:cTn>
                        </p:par>
                        <p:par>
                          <p:cTn id="60" fill="hold">
                            <p:stCondLst>
                              <p:cond delay="5100"/>
                            </p:stCondLst>
                            <p:childTnLst>
                              <p:par>
                                <p:cTn id="61" presetID="53" presetClass="entr" presetSubtype="16" fill="hold" grpId="0" nodeType="afterEffect">
                                  <p:stCondLst>
                                    <p:cond delay="0"/>
                                  </p:stCondLst>
                                  <p:childTnLst>
                                    <p:set>
                                      <p:cBhvr>
                                        <p:cTn id="62" dur="1" fill="hold">
                                          <p:stCondLst>
                                            <p:cond delay="0"/>
                                          </p:stCondLst>
                                        </p:cTn>
                                        <p:tgtEl>
                                          <p:spTgt spid="30">
                                            <p:txEl>
                                              <p:pRg st="0" end="0"/>
                                            </p:txEl>
                                          </p:spTgt>
                                        </p:tgtEl>
                                        <p:attrNameLst>
                                          <p:attrName>style.visibility</p:attrName>
                                        </p:attrNameLst>
                                      </p:cBhvr>
                                      <p:to>
                                        <p:strVal val="visible"/>
                                      </p:to>
                                    </p:set>
                                    <p:anim calcmode="lin" valueType="num">
                                      <p:cBhvr>
                                        <p:cTn id="63" dur="4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64" dur="4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65" dur="400"/>
                                        <p:tgtEl>
                                          <p:spTgt spid="30">
                                            <p:txEl>
                                              <p:pRg st="0" end="0"/>
                                            </p:txEl>
                                          </p:spTgt>
                                        </p:tgtEl>
                                      </p:cBhvr>
                                    </p:animEffect>
                                  </p:childTnLst>
                                </p:cTn>
                              </p:par>
                            </p:childTnLst>
                          </p:cTn>
                        </p:par>
                        <p:par>
                          <p:cTn id="66" fill="hold">
                            <p:stCondLst>
                              <p:cond delay="5600"/>
                            </p:stCondLst>
                            <p:childTnLst>
                              <p:par>
                                <p:cTn id="67" presetID="53" presetClass="entr" presetSubtype="16" fill="hold" grpId="0" nodeType="afterEffect">
                                  <p:stCondLst>
                                    <p:cond delay="0"/>
                                  </p:stCondLst>
                                  <p:childTnLst>
                                    <p:set>
                                      <p:cBhvr>
                                        <p:cTn id="68" dur="1" fill="hold">
                                          <p:stCondLst>
                                            <p:cond delay="0"/>
                                          </p:stCondLst>
                                        </p:cTn>
                                        <p:tgtEl>
                                          <p:spTgt spid="31">
                                            <p:txEl>
                                              <p:pRg st="0" end="0"/>
                                            </p:txEl>
                                          </p:spTgt>
                                        </p:tgtEl>
                                        <p:attrNameLst>
                                          <p:attrName>style.visibility</p:attrName>
                                        </p:attrNameLst>
                                      </p:cBhvr>
                                      <p:to>
                                        <p:strVal val="visible"/>
                                      </p:to>
                                    </p:set>
                                    <p:anim calcmode="lin" valueType="num">
                                      <p:cBhvr>
                                        <p:cTn id="69" dur="4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70" dur="4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71" dur="400"/>
                                        <p:tgtEl>
                                          <p:spTgt spid="31">
                                            <p:txEl>
                                              <p:pRg st="0" end="0"/>
                                            </p:txEl>
                                          </p:spTgt>
                                        </p:tgtEl>
                                      </p:cBhvr>
                                    </p:animEffect>
                                  </p:childTnLst>
                                </p:cTn>
                              </p:par>
                            </p:childTnLst>
                          </p:cTn>
                        </p:par>
                        <p:par>
                          <p:cTn id="72" fill="hold">
                            <p:stCondLst>
                              <p:cond delay="6100"/>
                            </p:stCondLst>
                            <p:childTnLst>
                              <p:par>
                                <p:cTn id="73" presetID="53" presetClass="entr" presetSubtype="16" fill="hold" grpId="0" nodeType="afterEffect">
                                  <p:stCondLst>
                                    <p:cond delay="0"/>
                                  </p:stCondLst>
                                  <p:childTnLst>
                                    <p:set>
                                      <p:cBhvr>
                                        <p:cTn id="74" dur="1" fill="hold">
                                          <p:stCondLst>
                                            <p:cond delay="0"/>
                                          </p:stCondLst>
                                        </p:cTn>
                                        <p:tgtEl>
                                          <p:spTgt spid="32">
                                            <p:txEl>
                                              <p:pRg st="0" end="0"/>
                                            </p:txEl>
                                          </p:spTgt>
                                        </p:tgtEl>
                                        <p:attrNameLst>
                                          <p:attrName>style.visibility</p:attrName>
                                        </p:attrNameLst>
                                      </p:cBhvr>
                                      <p:to>
                                        <p:strVal val="visible"/>
                                      </p:to>
                                    </p:set>
                                    <p:anim calcmode="lin" valueType="num">
                                      <p:cBhvr>
                                        <p:cTn id="75" dur="4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76" dur="4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77" dur="400"/>
                                        <p:tgtEl>
                                          <p:spTgt spid="32">
                                            <p:txEl>
                                              <p:pRg st="0" end="0"/>
                                            </p:txEl>
                                          </p:spTgt>
                                        </p:tgtEl>
                                      </p:cBhvr>
                                    </p:animEffect>
                                  </p:childTnLst>
                                </p:cTn>
                              </p:par>
                            </p:childTnLst>
                          </p:cTn>
                        </p:par>
                        <p:par>
                          <p:cTn id="78" fill="hold">
                            <p:stCondLst>
                              <p:cond delay="6600"/>
                            </p:stCondLst>
                            <p:childTnLst>
                              <p:par>
                                <p:cTn id="79" presetID="53" presetClass="entr" presetSubtype="16" fill="hold" grpId="0" nodeType="afterEffect">
                                  <p:stCondLst>
                                    <p:cond delay="0"/>
                                  </p:stCondLst>
                                  <p:childTnLst>
                                    <p:set>
                                      <p:cBhvr>
                                        <p:cTn id="80" dur="1" fill="hold">
                                          <p:stCondLst>
                                            <p:cond delay="0"/>
                                          </p:stCondLst>
                                        </p:cTn>
                                        <p:tgtEl>
                                          <p:spTgt spid="33">
                                            <p:txEl>
                                              <p:pRg st="0" end="0"/>
                                            </p:txEl>
                                          </p:spTgt>
                                        </p:tgtEl>
                                        <p:attrNameLst>
                                          <p:attrName>style.visibility</p:attrName>
                                        </p:attrNameLst>
                                      </p:cBhvr>
                                      <p:to>
                                        <p:strVal val="visible"/>
                                      </p:to>
                                    </p:set>
                                    <p:anim calcmode="lin" valueType="num">
                                      <p:cBhvr>
                                        <p:cTn id="81" dur="4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82" dur="4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83" dur="4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400" fill="hold"/>
                        <p:tgtEl>
                          <p:spTgt spid="26"/>
                        </p:tgtEl>
                        <p:attrNameLst>
                          <p:attrName>ppt_w</p:attrName>
                        </p:attrNameLst>
                      </p:cBhvr>
                      <p:tavLst>
                        <p:tav tm="0">
                          <p:val>
                            <p:fltVal val="0"/>
                          </p:val>
                        </p:tav>
                        <p:tav tm="100000">
                          <p:val>
                            <p:strVal val="#ppt_w"/>
                          </p:val>
                        </p:tav>
                      </p:tavLst>
                    </p:anim>
                    <p:anim calcmode="lin" valueType="num">
                      <p:cBhvr>
                        <p:cTn dur="400" fill="hold"/>
                        <p:tgtEl>
                          <p:spTgt spid="26"/>
                        </p:tgtEl>
                        <p:attrNameLst>
                          <p:attrName>ppt_h</p:attrName>
                        </p:attrNameLst>
                      </p:cBhvr>
                      <p:tavLst>
                        <p:tav tm="0">
                          <p:val>
                            <p:fltVal val="0"/>
                          </p:val>
                        </p:tav>
                        <p:tav tm="100000">
                          <p:val>
                            <p:strVal val="#ppt_h"/>
                          </p:val>
                        </p:tav>
                      </p:tavLst>
                    </p:anim>
                    <p:animEffect transition="in" filter="fade">
                      <p:cBhvr>
                        <p:cTn dur="4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400" fill="hold"/>
                        <p:tgtEl>
                          <p:spTgt spid="27"/>
                        </p:tgtEl>
                        <p:attrNameLst>
                          <p:attrName>ppt_w</p:attrName>
                        </p:attrNameLst>
                      </p:cBhvr>
                      <p:tavLst>
                        <p:tav tm="0">
                          <p:val>
                            <p:fltVal val="0"/>
                          </p:val>
                        </p:tav>
                        <p:tav tm="100000">
                          <p:val>
                            <p:strVal val="#ppt_w"/>
                          </p:val>
                        </p:tav>
                      </p:tavLst>
                    </p:anim>
                    <p:anim calcmode="lin" valueType="num">
                      <p:cBhvr>
                        <p:cTn dur="400" fill="hold"/>
                        <p:tgtEl>
                          <p:spTgt spid="27"/>
                        </p:tgtEl>
                        <p:attrNameLst>
                          <p:attrName>ppt_h</p:attrName>
                        </p:attrNameLst>
                      </p:cBhvr>
                      <p:tavLst>
                        <p:tav tm="0">
                          <p:val>
                            <p:fltVal val="0"/>
                          </p:val>
                        </p:tav>
                        <p:tav tm="100000">
                          <p:val>
                            <p:strVal val="#ppt_h"/>
                          </p:val>
                        </p:tav>
                      </p:tavLst>
                    </p:anim>
                    <p:animEffect transition="in" filter="fade">
                      <p:cBhvr>
                        <p:cTn dur="4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400" fill="hold"/>
                        <p:tgtEl>
                          <p:spTgt spid="28"/>
                        </p:tgtEl>
                        <p:attrNameLst>
                          <p:attrName>ppt_w</p:attrName>
                        </p:attrNameLst>
                      </p:cBhvr>
                      <p:tavLst>
                        <p:tav tm="0">
                          <p:val>
                            <p:fltVal val="0"/>
                          </p:val>
                        </p:tav>
                        <p:tav tm="100000">
                          <p:val>
                            <p:strVal val="#ppt_w"/>
                          </p:val>
                        </p:tav>
                      </p:tavLst>
                    </p:anim>
                    <p:anim calcmode="lin" valueType="num">
                      <p:cBhvr>
                        <p:cTn dur="400" fill="hold"/>
                        <p:tgtEl>
                          <p:spTgt spid="28"/>
                        </p:tgtEl>
                        <p:attrNameLst>
                          <p:attrName>ppt_h</p:attrName>
                        </p:attrNameLst>
                      </p:cBhvr>
                      <p:tavLst>
                        <p:tav tm="0">
                          <p:val>
                            <p:fltVal val="0"/>
                          </p:val>
                        </p:tav>
                        <p:tav tm="100000">
                          <p:val>
                            <p:strVal val="#ppt_h"/>
                          </p:val>
                        </p:tav>
                      </p:tavLst>
                    </p:anim>
                    <p:animEffect transition="in" filter="fade">
                      <p:cBhvr>
                        <p:cTn dur="4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400" fill="hold"/>
                        <p:tgtEl>
                          <p:spTgt spid="29"/>
                        </p:tgtEl>
                        <p:attrNameLst>
                          <p:attrName>ppt_w</p:attrName>
                        </p:attrNameLst>
                      </p:cBhvr>
                      <p:tavLst>
                        <p:tav tm="0">
                          <p:val>
                            <p:fltVal val="0"/>
                          </p:val>
                        </p:tav>
                        <p:tav tm="100000">
                          <p:val>
                            <p:strVal val="#ppt_w"/>
                          </p:val>
                        </p:tav>
                      </p:tavLst>
                    </p:anim>
                    <p:anim calcmode="lin" valueType="num">
                      <p:cBhvr>
                        <p:cTn dur="400" fill="hold"/>
                        <p:tgtEl>
                          <p:spTgt spid="29"/>
                        </p:tgtEl>
                        <p:attrNameLst>
                          <p:attrName>ppt_h</p:attrName>
                        </p:attrNameLst>
                      </p:cBhvr>
                      <p:tavLst>
                        <p:tav tm="0">
                          <p:val>
                            <p:fltVal val="0"/>
                          </p:val>
                        </p:tav>
                        <p:tav tm="100000">
                          <p:val>
                            <p:strVal val="#ppt_h"/>
                          </p:val>
                        </p:tav>
                      </p:tavLst>
                    </p:anim>
                    <p:animEffect transition="in" filter="fade">
                      <p:cBhvr>
                        <p:cTn dur="400"/>
                        <p:tgtEl>
                          <p:spTgt spid="29"/>
                        </p:tgtEl>
                      </p:cBhvr>
                    </p:animEffect>
                  </p:childTnLst>
                </p:cTn>
              </p:par>
            </p:tnLst>
          </p:tmpl>
        </p:tmplLst>
      </p:bldP>
      <p:bldP spid="30" grpId="0" build="p">
        <p:tmplLst>
          <p:tmpl lvl="1">
            <p:tnLst>
              <p:par>
                <p:cTn presetID="53" presetClass="entr" presetSubtype="16"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400" fill="hold"/>
                        <p:tgtEl>
                          <p:spTgt spid="30"/>
                        </p:tgtEl>
                        <p:attrNameLst>
                          <p:attrName>ppt_w</p:attrName>
                        </p:attrNameLst>
                      </p:cBhvr>
                      <p:tavLst>
                        <p:tav tm="0">
                          <p:val>
                            <p:fltVal val="0"/>
                          </p:val>
                        </p:tav>
                        <p:tav tm="100000">
                          <p:val>
                            <p:strVal val="#ppt_w"/>
                          </p:val>
                        </p:tav>
                      </p:tavLst>
                    </p:anim>
                    <p:anim calcmode="lin" valueType="num">
                      <p:cBhvr>
                        <p:cTn dur="400" fill="hold"/>
                        <p:tgtEl>
                          <p:spTgt spid="30"/>
                        </p:tgtEl>
                        <p:attrNameLst>
                          <p:attrName>ppt_h</p:attrName>
                        </p:attrNameLst>
                      </p:cBhvr>
                      <p:tavLst>
                        <p:tav tm="0">
                          <p:val>
                            <p:fltVal val="0"/>
                          </p:val>
                        </p:tav>
                        <p:tav tm="100000">
                          <p:val>
                            <p:strVal val="#ppt_h"/>
                          </p:val>
                        </p:tav>
                      </p:tavLst>
                    </p:anim>
                    <p:animEffect transition="in" filter="fade">
                      <p:cBhvr>
                        <p:cTn dur="400"/>
                        <p:tgtEl>
                          <p:spTgt spid="30"/>
                        </p:tgtEl>
                      </p:cBhvr>
                    </p:animEffect>
                  </p:childTnLst>
                </p:cTn>
              </p:par>
            </p:tnLst>
          </p:tmpl>
        </p:tmplLst>
      </p:bldP>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400" fill="hold"/>
                        <p:tgtEl>
                          <p:spTgt spid="31"/>
                        </p:tgtEl>
                        <p:attrNameLst>
                          <p:attrName>ppt_w</p:attrName>
                        </p:attrNameLst>
                      </p:cBhvr>
                      <p:tavLst>
                        <p:tav tm="0">
                          <p:val>
                            <p:fltVal val="0"/>
                          </p:val>
                        </p:tav>
                        <p:tav tm="100000">
                          <p:val>
                            <p:strVal val="#ppt_w"/>
                          </p:val>
                        </p:tav>
                      </p:tavLst>
                    </p:anim>
                    <p:anim calcmode="lin" valueType="num">
                      <p:cBhvr>
                        <p:cTn dur="400" fill="hold"/>
                        <p:tgtEl>
                          <p:spTgt spid="31"/>
                        </p:tgtEl>
                        <p:attrNameLst>
                          <p:attrName>ppt_h</p:attrName>
                        </p:attrNameLst>
                      </p:cBhvr>
                      <p:tavLst>
                        <p:tav tm="0">
                          <p:val>
                            <p:fltVal val="0"/>
                          </p:val>
                        </p:tav>
                        <p:tav tm="100000">
                          <p:val>
                            <p:strVal val="#ppt_h"/>
                          </p:val>
                        </p:tav>
                      </p:tavLst>
                    </p:anim>
                    <p:animEffect transition="in" filter="fade">
                      <p:cBhvr>
                        <p:cTn dur="4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400" fill="hold"/>
                        <p:tgtEl>
                          <p:spTgt spid="32"/>
                        </p:tgtEl>
                        <p:attrNameLst>
                          <p:attrName>ppt_w</p:attrName>
                        </p:attrNameLst>
                      </p:cBhvr>
                      <p:tavLst>
                        <p:tav tm="0">
                          <p:val>
                            <p:fltVal val="0"/>
                          </p:val>
                        </p:tav>
                        <p:tav tm="100000">
                          <p:val>
                            <p:strVal val="#ppt_w"/>
                          </p:val>
                        </p:tav>
                      </p:tavLst>
                    </p:anim>
                    <p:anim calcmode="lin" valueType="num">
                      <p:cBhvr>
                        <p:cTn dur="400" fill="hold"/>
                        <p:tgtEl>
                          <p:spTgt spid="32"/>
                        </p:tgtEl>
                        <p:attrNameLst>
                          <p:attrName>ppt_h</p:attrName>
                        </p:attrNameLst>
                      </p:cBhvr>
                      <p:tavLst>
                        <p:tav tm="0">
                          <p:val>
                            <p:fltVal val="0"/>
                          </p:val>
                        </p:tav>
                        <p:tav tm="100000">
                          <p:val>
                            <p:strVal val="#ppt_h"/>
                          </p:val>
                        </p:tav>
                      </p:tavLst>
                    </p:anim>
                    <p:animEffect transition="in" filter="fade">
                      <p:cBhvr>
                        <p:cTn dur="4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400" fill="hold"/>
                        <p:tgtEl>
                          <p:spTgt spid="33"/>
                        </p:tgtEl>
                        <p:attrNameLst>
                          <p:attrName>ppt_w</p:attrName>
                        </p:attrNameLst>
                      </p:cBhvr>
                      <p:tavLst>
                        <p:tav tm="0">
                          <p:val>
                            <p:fltVal val="0"/>
                          </p:val>
                        </p:tav>
                        <p:tav tm="100000">
                          <p:val>
                            <p:strVal val="#ppt_w"/>
                          </p:val>
                        </p:tav>
                      </p:tavLst>
                    </p:anim>
                    <p:anim calcmode="lin" valueType="num">
                      <p:cBhvr>
                        <p:cTn dur="400" fill="hold"/>
                        <p:tgtEl>
                          <p:spTgt spid="33"/>
                        </p:tgtEl>
                        <p:attrNameLst>
                          <p:attrName>ppt_h</p:attrName>
                        </p:attrNameLst>
                      </p:cBhvr>
                      <p:tavLst>
                        <p:tav tm="0">
                          <p:val>
                            <p:fltVal val="0"/>
                          </p:val>
                        </p:tav>
                        <p:tav tm="100000">
                          <p:val>
                            <p:strVal val="#ppt_h"/>
                          </p:val>
                        </p:tav>
                      </p:tavLst>
                    </p:anim>
                    <p:animEffect transition="in" filter="fade">
                      <p:cBhvr>
                        <p:cTn dur="400"/>
                        <p:tgtEl>
                          <p:spTgt spid="33"/>
                        </p:tgtEl>
                      </p:cBhvr>
                    </p:animEffect>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右箭头 28"/>
          <p:cNvSpPr/>
          <p:nvPr/>
        </p:nvSpPr>
        <p:spPr>
          <a:xfrm>
            <a:off x="9877130" y="3487375"/>
            <a:ext cx="2186609" cy="741123"/>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548" tIns="64273" rIns="128548" bIns="64273"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右箭头 29"/>
          <p:cNvSpPr/>
          <p:nvPr/>
        </p:nvSpPr>
        <p:spPr>
          <a:xfrm>
            <a:off x="8080168" y="3487375"/>
            <a:ext cx="2186609" cy="741123"/>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548" tIns="64273" rIns="128548" bIns="64273"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右箭头 30"/>
          <p:cNvSpPr/>
          <p:nvPr/>
        </p:nvSpPr>
        <p:spPr>
          <a:xfrm>
            <a:off x="6238811" y="3487375"/>
            <a:ext cx="2186609" cy="741123"/>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548" tIns="64273" rIns="128548" bIns="64273"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右箭头 31"/>
          <p:cNvSpPr/>
          <p:nvPr/>
        </p:nvSpPr>
        <p:spPr>
          <a:xfrm>
            <a:off x="4441847" y="3487375"/>
            <a:ext cx="2186609" cy="741123"/>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548" tIns="64273" rIns="128548" bIns="64273"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右箭头 32"/>
          <p:cNvSpPr/>
          <p:nvPr/>
        </p:nvSpPr>
        <p:spPr>
          <a:xfrm>
            <a:off x="2626793" y="3487375"/>
            <a:ext cx="2186609" cy="741123"/>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548" tIns="64273" rIns="128548" bIns="64273"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右箭头 33"/>
          <p:cNvSpPr/>
          <p:nvPr/>
        </p:nvSpPr>
        <p:spPr>
          <a:xfrm>
            <a:off x="829829" y="3487375"/>
            <a:ext cx="2186609" cy="741123"/>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548" tIns="64273" rIns="128548" bIns="64273"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TextBox 34"/>
          <p:cNvSpPr txBox="1"/>
          <p:nvPr/>
        </p:nvSpPr>
        <p:spPr>
          <a:xfrm>
            <a:off x="1395156" y="3684850"/>
            <a:ext cx="1248312" cy="367880"/>
          </a:xfrm>
          <a:prstGeom prst="rect">
            <a:avLst/>
          </a:prstGeom>
          <a:noFill/>
        </p:spPr>
        <p:txBody>
          <a:bodyPr wrap="square" lIns="128548" tIns="64273" rIns="128548" bIns="64273" rtlCol="0">
            <a:spAutoFit/>
          </a:bodyPr>
          <a:lstStyle/>
          <a:p>
            <a:pPr algn="ctr"/>
            <a:r>
              <a:rPr lang="en-US" altLang="zh-CN" sz="1545" b="1">
                <a:solidFill>
                  <a:schemeClr val="bg1"/>
                </a:solidFill>
                <a:latin typeface="微软雅黑" panose="020B0503020204020204" pitchFamily="34" charset="-122"/>
                <a:ea typeface="微软雅黑" panose="020B0503020204020204" pitchFamily="34" charset="-122"/>
              </a:rPr>
              <a:t>1</a:t>
            </a:r>
            <a:r>
              <a:rPr lang="zh-CN" altLang="en-US" sz="1545" b="1">
                <a:solidFill>
                  <a:schemeClr val="bg1"/>
                </a:solidFill>
                <a:latin typeface="微软雅黑" panose="020B0503020204020204" pitchFamily="34" charset="-122"/>
                <a:ea typeface="微软雅黑" panose="020B0503020204020204" pitchFamily="34" charset="-122"/>
              </a:rPr>
              <a:t>、</a:t>
            </a:r>
            <a:r>
              <a:rPr lang="en-US" altLang="zh-CN" sz="1545" b="1">
                <a:solidFill>
                  <a:schemeClr val="bg1"/>
                </a:solidFill>
                <a:latin typeface="微软雅黑" panose="020B0503020204020204" pitchFamily="34" charset="-122"/>
                <a:ea typeface="微软雅黑" panose="020B0503020204020204" pitchFamily="34" charset="-122"/>
              </a:rPr>
              <a:t>2</a:t>
            </a:r>
            <a:r>
              <a:rPr lang="zh-CN" altLang="en-US" sz="1545" b="1">
                <a:solidFill>
                  <a:schemeClr val="bg1"/>
                </a:solidFill>
                <a:latin typeface="微软雅黑" panose="020B0503020204020204" pitchFamily="34" charset="-122"/>
                <a:ea typeface="微软雅黑" panose="020B0503020204020204" pitchFamily="34" charset="-122"/>
              </a:rPr>
              <a:t>月份</a:t>
            </a:r>
            <a:endParaRPr lang="zh-CN" altLang="en-US" sz="1545" b="1">
              <a:solidFill>
                <a:schemeClr val="bg1"/>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flipH="1" flipV="1">
            <a:off x="1923132" y="2969926"/>
            <a:ext cx="0" cy="658089"/>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94138" y="1816313"/>
            <a:ext cx="2788505" cy="1038489"/>
          </a:xfrm>
          <a:prstGeom prst="rect">
            <a:avLst/>
          </a:prstGeom>
          <a:noFill/>
        </p:spPr>
        <p:txBody>
          <a:bodyPr wrap="square" lIns="0" tIns="0" rIns="0" bIns="0" rtlCol="0">
            <a:spAutoFit/>
          </a:bodyPr>
          <a:lstStyle/>
          <a:p>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zh-CN" altLang="en-US" sz="168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2101697" y="4931528"/>
            <a:ext cx="2788505" cy="1038489"/>
          </a:xfrm>
          <a:prstGeom prst="rect">
            <a:avLst/>
          </a:prstGeom>
          <a:noFill/>
        </p:spPr>
        <p:txBody>
          <a:bodyPr wrap="square" lIns="0" tIns="0" rIns="0" bIns="0" rtlCol="0">
            <a:spAutoFit/>
          </a:bodyPr>
          <a:lstStyle/>
          <a:p>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zh-CN" altLang="en-US" sz="1685">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flipH="1">
            <a:off x="3720096" y="4081746"/>
            <a:ext cx="0" cy="658089"/>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192120" y="3684850"/>
            <a:ext cx="1248312" cy="367880"/>
          </a:xfrm>
          <a:prstGeom prst="rect">
            <a:avLst/>
          </a:prstGeom>
          <a:noFill/>
        </p:spPr>
        <p:txBody>
          <a:bodyPr wrap="square" lIns="128548" tIns="64273" rIns="128548" bIns="64273" rtlCol="0">
            <a:spAutoFit/>
          </a:bodyPr>
          <a:lstStyle/>
          <a:p>
            <a:pPr algn="ctr"/>
            <a:r>
              <a:rPr lang="en-US" altLang="zh-CN" sz="1545" b="1">
                <a:solidFill>
                  <a:schemeClr val="bg1"/>
                </a:solidFill>
                <a:latin typeface="微软雅黑" panose="020B0503020204020204" pitchFamily="34" charset="-122"/>
                <a:ea typeface="微软雅黑" panose="020B0503020204020204" pitchFamily="34" charset="-122"/>
              </a:rPr>
              <a:t>3</a:t>
            </a:r>
            <a:r>
              <a:rPr lang="zh-CN" altLang="en-US" sz="1545" b="1">
                <a:solidFill>
                  <a:schemeClr val="bg1"/>
                </a:solidFill>
                <a:latin typeface="微软雅黑" panose="020B0503020204020204" pitchFamily="34" charset="-122"/>
                <a:ea typeface="微软雅黑" panose="020B0503020204020204" pitchFamily="34" charset="-122"/>
              </a:rPr>
              <a:t>、</a:t>
            </a:r>
            <a:r>
              <a:rPr lang="en-US" altLang="zh-CN" sz="1545" b="1">
                <a:solidFill>
                  <a:schemeClr val="bg1"/>
                </a:solidFill>
                <a:latin typeface="微软雅黑" panose="020B0503020204020204" pitchFamily="34" charset="-122"/>
                <a:ea typeface="微软雅黑" panose="020B0503020204020204" pitchFamily="34" charset="-122"/>
              </a:rPr>
              <a:t>4</a:t>
            </a:r>
            <a:r>
              <a:rPr lang="zh-CN" altLang="en-US" sz="1545" b="1">
                <a:solidFill>
                  <a:schemeClr val="bg1"/>
                </a:solidFill>
                <a:latin typeface="微软雅黑" panose="020B0503020204020204" pitchFamily="34" charset="-122"/>
                <a:ea typeface="微软雅黑" panose="020B0503020204020204" pitchFamily="34" charset="-122"/>
              </a:rPr>
              <a:t>月份</a:t>
            </a:r>
            <a:endParaRPr lang="zh-CN" altLang="en-US" sz="1545" b="1">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007174" y="3684850"/>
            <a:ext cx="1248312" cy="367880"/>
          </a:xfrm>
          <a:prstGeom prst="rect">
            <a:avLst/>
          </a:prstGeom>
          <a:noFill/>
        </p:spPr>
        <p:txBody>
          <a:bodyPr wrap="square" lIns="128548" tIns="64273" rIns="128548" bIns="64273" rtlCol="0">
            <a:spAutoFit/>
          </a:bodyPr>
          <a:lstStyle/>
          <a:p>
            <a:pPr algn="ctr"/>
            <a:r>
              <a:rPr lang="en-US" altLang="zh-CN" sz="1545" b="1">
                <a:solidFill>
                  <a:schemeClr val="bg1"/>
                </a:solidFill>
                <a:latin typeface="微软雅黑" panose="020B0503020204020204" pitchFamily="34" charset="-122"/>
                <a:ea typeface="微软雅黑" panose="020B0503020204020204" pitchFamily="34" charset="-122"/>
              </a:rPr>
              <a:t>5</a:t>
            </a:r>
            <a:r>
              <a:rPr lang="zh-CN" altLang="en-US" sz="1545" b="1">
                <a:solidFill>
                  <a:schemeClr val="bg1"/>
                </a:solidFill>
                <a:latin typeface="微软雅黑" panose="020B0503020204020204" pitchFamily="34" charset="-122"/>
                <a:ea typeface="微软雅黑" panose="020B0503020204020204" pitchFamily="34" charset="-122"/>
              </a:rPr>
              <a:t>、</a:t>
            </a:r>
            <a:r>
              <a:rPr lang="en-US" altLang="zh-CN" sz="1545" b="1">
                <a:solidFill>
                  <a:schemeClr val="bg1"/>
                </a:solidFill>
                <a:latin typeface="微软雅黑" panose="020B0503020204020204" pitchFamily="34" charset="-122"/>
                <a:ea typeface="微软雅黑" panose="020B0503020204020204" pitchFamily="34" charset="-122"/>
              </a:rPr>
              <a:t>6</a:t>
            </a:r>
            <a:r>
              <a:rPr lang="zh-CN" altLang="en-US" sz="1545" b="1">
                <a:solidFill>
                  <a:schemeClr val="bg1"/>
                </a:solidFill>
                <a:latin typeface="微软雅黑" panose="020B0503020204020204" pitchFamily="34" charset="-122"/>
                <a:ea typeface="微软雅黑" panose="020B0503020204020204" pitchFamily="34" charset="-122"/>
              </a:rPr>
              <a:t>月份</a:t>
            </a:r>
            <a:endParaRPr lang="zh-CN" altLang="en-US" sz="1545" b="1">
              <a:solidFill>
                <a:schemeClr val="bg1"/>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760740" y="3684850"/>
            <a:ext cx="1350912" cy="367880"/>
          </a:xfrm>
          <a:prstGeom prst="rect">
            <a:avLst/>
          </a:prstGeom>
          <a:noFill/>
        </p:spPr>
        <p:txBody>
          <a:bodyPr wrap="square" lIns="128548" tIns="64273" rIns="128548" bIns="64273" rtlCol="0">
            <a:spAutoFit/>
          </a:bodyPr>
          <a:lstStyle/>
          <a:p>
            <a:pPr algn="ctr"/>
            <a:r>
              <a:rPr lang="en-US" altLang="zh-CN" sz="1545" b="1">
                <a:solidFill>
                  <a:schemeClr val="bg1"/>
                </a:solidFill>
                <a:latin typeface="微软雅黑" panose="020B0503020204020204" pitchFamily="34" charset="-122"/>
                <a:ea typeface="微软雅黑" panose="020B0503020204020204" pitchFamily="34" charset="-122"/>
              </a:rPr>
              <a:t>7</a:t>
            </a:r>
            <a:r>
              <a:rPr lang="zh-CN" altLang="en-US" sz="1545" b="1">
                <a:solidFill>
                  <a:schemeClr val="bg1"/>
                </a:solidFill>
                <a:latin typeface="微软雅黑" panose="020B0503020204020204" pitchFamily="34" charset="-122"/>
                <a:ea typeface="微软雅黑" panose="020B0503020204020204" pitchFamily="34" charset="-122"/>
              </a:rPr>
              <a:t>、</a:t>
            </a:r>
            <a:r>
              <a:rPr lang="en-US" altLang="zh-CN" sz="1545" b="1">
                <a:solidFill>
                  <a:schemeClr val="bg1"/>
                </a:solidFill>
                <a:latin typeface="微软雅黑" panose="020B0503020204020204" pitchFamily="34" charset="-122"/>
                <a:ea typeface="微软雅黑" panose="020B0503020204020204" pitchFamily="34" charset="-122"/>
              </a:rPr>
              <a:t>8</a:t>
            </a:r>
            <a:r>
              <a:rPr lang="zh-CN" altLang="en-US" sz="1545" b="1">
                <a:solidFill>
                  <a:schemeClr val="bg1"/>
                </a:solidFill>
                <a:latin typeface="微软雅黑" panose="020B0503020204020204" pitchFamily="34" charset="-122"/>
                <a:ea typeface="微软雅黑" panose="020B0503020204020204" pitchFamily="34" charset="-122"/>
              </a:rPr>
              <a:t>月份</a:t>
            </a:r>
            <a:endParaRPr lang="zh-CN" altLang="en-US" sz="1545" b="1">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8590846" y="3684850"/>
            <a:ext cx="1377514" cy="367880"/>
          </a:xfrm>
          <a:prstGeom prst="rect">
            <a:avLst/>
          </a:prstGeom>
          <a:noFill/>
        </p:spPr>
        <p:txBody>
          <a:bodyPr wrap="square" lIns="128548" tIns="64273" rIns="128548" bIns="64273" rtlCol="0">
            <a:spAutoFit/>
          </a:bodyPr>
          <a:lstStyle/>
          <a:p>
            <a:pPr algn="ctr"/>
            <a:r>
              <a:rPr lang="en-US" altLang="zh-CN" sz="1545" b="1">
                <a:solidFill>
                  <a:schemeClr val="bg1"/>
                </a:solidFill>
                <a:latin typeface="微软雅黑" panose="020B0503020204020204" pitchFamily="34" charset="-122"/>
                <a:ea typeface="微软雅黑" panose="020B0503020204020204" pitchFamily="34" charset="-122"/>
              </a:rPr>
              <a:t>9</a:t>
            </a:r>
            <a:r>
              <a:rPr lang="zh-CN" altLang="en-US" sz="1545" b="1">
                <a:solidFill>
                  <a:schemeClr val="bg1"/>
                </a:solidFill>
                <a:latin typeface="微软雅黑" panose="020B0503020204020204" pitchFamily="34" charset="-122"/>
                <a:ea typeface="微软雅黑" panose="020B0503020204020204" pitchFamily="34" charset="-122"/>
              </a:rPr>
              <a:t>、</a:t>
            </a:r>
            <a:r>
              <a:rPr lang="en-US" altLang="zh-CN" sz="1545" b="1">
                <a:solidFill>
                  <a:schemeClr val="bg1"/>
                </a:solidFill>
                <a:latin typeface="微软雅黑" panose="020B0503020204020204" pitchFamily="34" charset="-122"/>
                <a:ea typeface="微软雅黑" panose="020B0503020204020204" pitchFamily="34" charset="-122"/>
              </a:rPr>
              <a:t>10</a:t>
            </a:r>
            <a:r>
              <a:rPr lang="zh-CN" altLang="en-US" sz="1545" b="1">
                <a:solidFill>
                  <a:schemeClr val="bg1"/>
                </a:solidFill>
                <a:latin typeface="微软雅黑" panose="020B0503020204020204" pitchFamily="34" charset="-122"/>
                <a:ea typeface="微软雅黑" panose="020B0503020204020204" pitchFamily="34" charset="-122"/>
              </a:rPr>
              <a:t>月份</a:t>
            </a:r>
            <a:endParaRPr lang="zh-CN" altLang="en-US" sz="1545" b="1">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0402284" y="3684850"/>
            <a:ext cx="1343283" cy="367880"/>
          </a:xfrm>
          <a:prstGeom prst="rect">
            <a:avLst/>
          </a:prstGeom>
          <a:noFill/>
        </p:spPr>
        <p:txBody>
          <a:bodyPr wrap="square" lIns="128548" tIns="64273" rIns="128548" bIns="64273" rtlCol="0">
            <a:spAutoFit/>
          </a:bodyPr>
          <a:lstStyle/>
          <a:p>
            <a:pPr algn="ctr"/>
            <a:r>
              <a:rPr lang="en-US" altLang="zh-CN" sz="1545" b="1">
                <a:solidFill>
                  <a:schemeClr val="bg1"/>
                </a:solidFill>
                <a:latin typeface="微软雅黑" panose="020B0503020204020204" pitchFamily="34" charset="-122"/>
                <a:ea typeface="微软雅黑" panose="020B0503020204020204" pitchFamily="34" charset="-122"/>
              </a:rPr>
              <a:t>11</a:t>
            </a:r>
            <a:r>
              <a:rPr lang="zh-CN" altLang="en-US" sz="1545" b="1">
                <a:solidFill>
                  <a:schemeClr val="bg1"/>
                </a:solidFill>
                <a:latin typeface="微软雅黑" panose="020B0503020204020204" pitchFamily="34" charset="-122"/>
                <a:ea typeface="微软雅黑" panose="020B0503020204020204" pitchFamily="34" charset="-122"/>
              </a:rPr>
              <a:t>、</a:t>
            </a:r>
            <a:r>
              <a:rPr lang="en-US" altLang="zh-CN" sz="1545" b="1">
                <a:solidFill>
                  <a:schemeClr val="bg1"/>
                </a:solidFill>
                <a:latin typeface="微软雅黑" panose="020B0503020204020204" pitchFamily="34" charset="-122"/>
                <a:ea typeface="微软雅黑" panose="020B0503020204020204" pitchFamily="34" charset="-122"/>
              </a:rPr>
              <a:t>12</a:t>
            </a:r>
            <a:r>
              <a:rPr lang="zh-CN" altLang="en-US" sz="1545" b="1">
                <a:solidFill>
                  <a:schemeClr val="bg1"/>
                </a:solidFill>
                <a:latin typeface="微软雅黑" panose="020B0503020204020204" pitchFamily="34" charset="-122"/>
                <a:ea typeface="微软雅黑" panose="020B0503020204020204" pitchFamily="34" charset="-122"/>
              </a:rPr>
              <a:t>月份</a:t>
            </a:r>
            <a:endParaRPr lang="zh-CN" altLang="en-US" sz="1545" b="1">
              <a:solidFill>
                <a:schemeClr val="bg1"/>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flipH="1" flipV="1">
            <a:off x="5535150" y="2969926"/>
            <a:ext cx="0" cy="658089"/>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406157" y="1816313"/>
            <a:ext cx="2788505" cy="1038489"/>
          </a:xfrm>
          <a:prstGeom prst="rect">
            <a:avLst/>
          </a:prstGeom>
          <a:noFill/>
        </p:spPr>
        <p:txBody>
          <a:bodyPr wrap="square" lIns="0" tIns="0" rIns="0" bIns="0" rtlCol="0">
            <a:spAutoFit/>
          </a:bodyPr>
          <a:lstStyle/>
          <a:p>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zh-CN" altLang="en-US" sz="168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5713715" y="4931528"/>
            <a:ext cx="2788505" cy="1038489"/>
          </a:xfrm>
          <a:prstGeom prst="rect">
            <a:avLst/>
          </a:prstGeom>
          <a:noFill/>
        </p:spPr>
        <p:txBody>
          <a:bodyPr wrap="square" lIns="0" tIns="0" rIns="0" bIns="0" rtlCol="0">
            <a:spAutoFit/>
          </a:bodyPr>
          <a:lstStyle/>
          <a:p>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zh-CN" altLang="en-US" sz="1685">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flipH="1">
            <a:off x="7332114" y="4081746"/>
            <a:ext cx="0" cy="658089"/>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9173469" y="2969926"/>
            <a:ext cx="0" cy="658089"/>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044474" y="1816313"/>
            <a:ext cx="2788505" cy="1038489"/>
          </a:xfrm>
          <a:prstGeom prst="rect">
            <a:avLst/>
          </a:prstGeom>
          <a:noFill/>
        </p:spPr>
        <p:txBody>
          <a:bodyPr wrap="square" lIns="0" tIns="0" rIns="0" bIns="0" rtlCol="0">
            <a:spAutoFit/>
          </a:bodyPr>
          <a:lstStyle/>
          <a:p>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zh-CN" altLang="en-US" sz="168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9306121" y="4931528"/>
            <a:ext cx="2788505" cy="1038489"/>
          </a:xfrm>
          <a:prstGeom prst="rect">
            <a:avLst/>
          </a:prstGeom>
          <a:noFill/>
        </p:spPr>
        <p:txBody>
          <a:bodyPr wrap="square" lIns="0" tIns="0" rIns="0" bIns="0" rtlCol="0">
            <a:spAutoFit/>
          </a:bodyPr>
          <a:lstStyle/>
          <a:p>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zh-CN" altLang="en-US" sz="1685">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10970432" y="4081746"/>
            <a:ext cx="0" cy="658089"/>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354" y="266550"/>
            <a:ext cx="12719376" cy="746649"/>
            <a:chOff x="354" y="266550"/>
            <a:chExt cx="12719376" cy="746649"/>
          </a:xfrm>
        </p:grpSpPr>
        <p:sp>
          <p:nvSpPr>
            <p:cNvPr id="60" name="矩形 59"/>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文本框 60"/>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文本框 61"/>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3" name="直接连接符 62"/>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00" fill="hold"/>
                                        <p:tgtEl>
                                          <p:spTgt spid="35"/>
                                        </p:tgtEl>
                                        <p:attrNameLst>
                                          <p:attrName>ppt_x</p:attrName>
                                        </p:attrNameLst>
                                      </p:cBhvr>
                                      <p:tavLst>
                                        <p:tav tm="0">
                                          <p:val>
                                            <p:strVal val="0-#ppt_w/2"/>
                                          </p:val>
                                        </p:tav>
                                        <p:tav tm="100000">
                                          <p:val>
                                            <p:strVal val="#ppt_x"/>
                                          </p:val>
                                        </p:tav>
                                      </p:tavLst>
                                    </p:anim>
                                    <p:anim calcmode="lin" valueType="num">
                                      <p:cBhvr additive="base">
                                        <p:cTn id="8" dur="2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200" fill="hold"/>
                                        <p:tgtEl>
                                          <p:spTgt spid="34"/>
                                        </p:tgtEl>
                                        <p:attrNameLst>
                                          <p:attrName>ppt_x</p:attrName>
                                        </p:attrNameLst>
                                      </p:cBhvr>
                                      <p:tavLst>
                                        <p:tav tm="0">
                                          <p:val>
                                            <p:strVal val="0-#ppt_w/2"/>
                                          </p:val>
                                        </p:tav>
                                        <p:tav tm="100000">
                                          <p:val>
                                            <p:strVal val="#ppt_x"/>
                                          </p:val>
                                        </p:tav>
                                      </p:tavLst>
                                    </p:anim>
                                    <p:anim calcmode="lin" valueType="num">
                                      <p:cBhvr additive="base">
                                        <p:cTn id="12" dur="2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200" fill="hold"/>
                                        <p:tgtEl>
                                          <p:spTgt spid="33"/>
                                        </p:tgtEl>
                                        <p:attrNameLst>
                                          <p:attrName>ppt_x</p:attrName>
                                        </p:attrNameLst>
                                      </p:cBhvr>
                                      <p:tavLst>
                                        <p:tav tm="0">
                                          <p:val>
                                            <p:strVal val="0-#ppt_w/2"/>
                                          </p:val>
                                        </p:tav>
                                        <p:tav tm="100000">
                                          <p:val>
                                            <p:strVal val="#ppt_x"/>
                                          </p:val>
                                        </p:tav>
                                      </p:tavLst>
                                    </p:anim>
                                    <p:anim calcmode="lin" valueType="num">
                                      <p:cBhvr additive="base">
                                        <p:cTn id="25" dur="200" fill="hold"/>
                                        <p:tgtEl>
                                          <p:spTgt spid="3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 fill="hold"/>
                                        <p:tgtEl>
                                          <p:spTgt spid="40"/>
                                        </p:tgtEl>
                                        <p:attrNameLst>
                                          <p:attrName>ppt_x</p:attrName>
                                        </p:attrNameLst>
                                      </p:cBhvr>
                                      <p:tavLst>
                                        <p:tav tm="0">
                                          <p:val>
                                            <p:strVal val="0-#ppt_w/2"/>
                                          </p:val>
                                        </p:tav>
                                        <p:tav tm="100000">
                                          <p:val>
                                            <p:strVal val="#ppt_x"/>
                                          </p:val>
                                        </p:tav>
                                      </p:tavLst>
                                    </p:anim>
                                    <p:anim calcmode="lin" valueType="num">
                                      <p:cBhvr additive="base">
                                        <p:cTn id="29" dur="2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500"/>
                                        <p:tgtEl>
                                          <p:spTgt spid="39"/>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200" fill="hold"/>
                                        <p:tgtEl>
                                          <p:spTgt spid="32"/>
                                        </p:tgtEl>
                                        <p:attrNameLst>
                                          <p:attrName>ppt_x</p:attrName>
                                        </p:attrNameLst>
                                      </p:cBhvr>
                                      <p:tavLst>
                                        <p:tav tm="0">
                                          <p:val>
                                            <p:strVal val="0-#ppt_w/2"/>
                                          </p:val>
                                        </p:tav>
                                        <p:tav tm="100000">
                                          <p:val>
                                            <p:strVal val="#ppt_x"/>
                                          </p:val>
                                        </p:tav>
                                      </p:tavLst>
                                    </p:anim>
                                    <p:anim calcmode="lin" valueType="num">
                                      <p:cBhvr additive="base">
                                        <p:cTn id="42" dur="2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200" fill="hold"/>
                                        <p:tgtEl>
                                          <p:spTgt spid="41"/>
                                        </p:tgtEl>
                                        <p:attrNameLst>
                                          <p:attrName>ppt_x</p:attrName>
                                        </p:attrNameLst>
                                      </p:cBhvr>
                                      <p:tavLst>
                                        <p:tav tm="0">
                                          <p:val>
                                            <p:strVal val="0-#ppt_w/2"/>
                                          </p:val>
                                        </p:tav>
                                        <p:tav tm="100000">
                                          <p:val>
                                            <p:strVal val="#ppt_x"/>
                                          </p:val>
                                        </p:tav>
                                      </p:tavLst>
                                    </p:anim>
                                    <p:anim calcmode="lin" valueType="num">
                                      <p:cBhvr additive="base">
                                        <p:cTn id="46" dur="2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4"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200" fill="hold"/>
                                        <p:tgtEl>
                                          <p:spTgt spid="31"/>
                                        </p:tgtEl>
                                        <p:attrNameLst>
                                          <p:attrName>ppt_x</p:attrName>
                                        </p:attrNameLst>
                                      </p:cBhvr>
                                      <p:tavLst>
                                        <p:tav tm="0">
                                          <p:val>
                                            <p:strVal val="0-#ppt_w/2"/>
                                          </p:val>
                                        </p:tav>
                                        <p:tav tm="100000">
                                          <p:val>
                                            <p:strVal val="#ppt_x"/>
                                          </p:val>
                                        </p:tav>
                                      </p:tavLst>
                                    </p:anim>
                                    <p:anim calcmode="lin" valueType="num">
                                      <p:cBhvr additive="base">
                                        <p:cTn id="59" dur="200" fill="hold"/>
                                        <p:tgtEl>
                                          <p:spTgt spid="3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200" fill="hold"/>
                                        <p:tgtEl>
                                          <p:spTgt spid="42"/>
                                        </p:tgtEl>
                                        <p:attrNameLst>
                                          <p:attrName>ppt_x</p:attrName>
                                        </p:attrNameLst>
                                      </p:cBhvr>
                                      <p:tavLst>
                                        <p:tav tm="0">
                                          <p:val>
                                            <p:strVal val="0-#ppt_w/2"/>
                                          </p:val>
                                        </p:tav>
                                        <p:tav tm="100000">
                                          <p:val>
                                            <p:strVal val="#ppt_x"/>
                                          </p:val>
                                        </p:tav>
                                      </p:tavLst>
                                    </p:anim>
                                    <p:anim calcmode="lin" valueType="num">
                                      <p:cBhvr additive="base">
                                        <p:cTn id="63" dur="200" fill="hold"/>
                                        <p:tgtEl>
                                          <p:spTgt spid="42"/>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up)">
                                      <p:cBhvr>
                                        <p:cTn id="67" dur="500"/>
                                        <p:tgtEl>
                                          <p:spTgt spid="48"/>
                                        </p:tgtEl>
                                      </p:cBhvr>
                                    </p:animEffect>
                                  </p:childTnLst>
                                </p:cTn>
                              </p:par>
                            </p:childTnLst>
                          </p:cTn>
                        </p:par>
                        <p:par>
                          <p:cTn id="68" fill="hold">
                            <p:stCondLst>
                              <p:cond delay="5500"/>
                            </p:stCondLst>
                            <p:childTnLst>
                              <p:par>
                                <p:cTn id="69" presetID="22" presetClass="entr" presetSubtype="1"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cTn>
                              </p:par>
                            </p:childTnLst>
                          </p:cTn>
                        </p:par>
                        <p:par>
                          <p:cTn id="72" fill="hold">
                            <p:stCondLst>
                              <p:cond delay="6000"/>
                            </p:stCondLst>
                            <p:childTnLst>
                              <p:par>
                                <p:cTn id="73" presetID="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200" fill="hold"/>
                                        <p:tgtEl>
                                          <p:spTgt spid="30"/>
                                        </p:tgtEl>
                                        <p:attrNameLst>
                                          <p:attrName>ppt_x</p:attrName>
                                        </p:attrNameLst>
                                      </p:cBhvr>
                                      <p:tavLst>
                                        <p:tav tm="0">
                                          <p:val>
                                            <p:strVal val="0-#ppt_w/2"/>
                                          </p:val>
                                        </p:tav>
                                        <p:tav tm="100000">
                                          <p:val>
                                            <p:strVal val="#ppt_x"/>
                                          </p:val>
                                        </p:tav>
                                      </p:tavLst>
                                    </p:anim>
                                    <p:anim calcmode="lin" valueType="num">
                                      <p:cBhvr additive="base">
                                        <p:cTn id="76" dur="200" fill="hold"/>
                                        <p:tgtEl>
                                          <p:spTgt spid="30"/>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200" fill="hold"/>
                                        <p:tgtEl>
                                          <p:spTgt spid="43"/>
                                        </p:tgtEl>
                                        <p:attrNameLst>
                                          <p:attrName>ppt_x</p:attrName>
                                        </p:attrNameLst>
                                      </p:cBhvr>
                                      <p:tavLst>
                                        <p:tav tm="0">
                                          <p:val>
                                            <p:strVal val="0-#ppt_w/2"/>
                                          </p:val>
                                        </p:tav>
                                        <p:tav tm="100000">
                                          <p:val>
                                            <p:strVal val="#ppt_x"/>
                                          </p:val>
                                        </p:tav>
                                      </p:tavLst>
                                    </p:anim>
                                    <p:anim calcmode="lin" valueType="num">
                                      <p:cBhvr additive="base">
                                        <p:cTn id="80" dur="200" fill="hold"/>
                                        <p:tgtEl>
                                          <p:spTgt spid="43"/>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4"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down)">
                                      <p:cBhvr>
                                        <p:cTn id="84" dur="500"/>
                                        <p:tgtEl>
                                          <p:spTgt spid="49"/>
                                        </p:tgtEl>
                                      </p:cBhvr>
                                    </p:animEffect>
                                  </p:childTnLst>
                                </p:cTn>
                              </p:par>
                            </p:childTnLst>
                          </p:cTn>
                        </p:par>
                        <p:par>
                          <p:cTn id="85" fill="hold">
                            <p:stCondLst>
                              <p:cond delay="7000"/>
                            </p:stCondLst>
                            <p:childTnLst>
                              <p:par>
                                <p:cTn id="86" presetID="22" presetClass="entr" presetSubtype="4"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down)">
                                      <p:cBhvr>
                                        <p:cTn id="88" dur="500"/>
                                        <p:tgtEl>
                                          <p:spTgt spid="50"/>
                                        </p:tgtEl>
                                      </p:cBhvr>
                                    </p:animEffect>
                                  </p:childTnLst>
                                </p:cTn>
                              </p:par>
                            </p:childTnLst>
                          </p:cTn>
                        </p:par>
                        <p:par>
                          <p:cTn id="89" fill="hold">
                            <p:stCondLst>
                              <p:cond delay="7500"/>
                            </p:stCondLst>
                            <p:childTnLst>
                              <p:par>
                                <p:cTn id="90" presetID="2" presetClass="entr" presetSubtype="8"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200" fill="hold"/>
                                        <p:tgtEl>
                                          <p:spTgt spid="29"/>
                                        </p:tgtEl>
                                        <p:attrNameLst>
                                          <p:attrName>ppt_x</p:attrName>
                                        </p:attrNameLst>
                                      </p:cBhvr>
                                      <p:tavLst>
                                        <p:tav tm="0">
                                          <p:val>
                                            <p:strVal val="0-#ppt_w/2"/>
                                          </p:val>
                                        </p:tav>
                                        <p:tav tm="100000">
                                          <p:val>
                                            <p:strVal val="#ppt_x"/>
                                          </p:val>
                                        </p:tav>
                                      </p:tavLst>
                                    </p:anim>
                                    <p:anim calcmode="lin" valueType="num">
                                      <p:cBhvr additive="base">
                                        <p:cTn id="93" dur="200" fill="hold"/>
                                        <p:tgtEl>
                                          <p:spTgt spid="29"/>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200" fill="hold"/>
                                        <p:tgtEl>
                                          <p:spTgt spid="44"/>
                                        </p:tgtEl>
                                        <p:attrNameLst>
                                          <p:attrName>ppt_x</p:attrName>
                                        </p:attrNameLst>
                                      </p:cBhvr>
                                      <p:tavLst>
                                        <p:tav tm="0">
                                          <p:val>
                                            <p:strVal val="0-#ppt_w/2"/>
                                          </p:val>
                                        </p:tav>
                                        <p:tav tm="100000">
                                          <p:val>
                                            <p:strVal val="#ppt_x"/>
                                          </p:val>
                                        </p:tav>
                                      </p:tavLst>
                                    </p:anim>
                                    <p:anim calcmode="lin" valueType="num">
                                      <p:cBhvr additive="base">
                                        <p:cTn id="97" dur="200" fill="hold"/>
                                        <p:tgtEl>
                                          <p:spTgt spid="44"/>
                                        </p:tgtEl>
                                        <p:attrNameLst>
                                          <p:attrName>ppt_y</p:attrName>
                                        </p:attrNameLst>
                                      </p:cBhvr>
                                      <p:tavLst>
                                        <p:tav tm="0">
                                          <p:val>
                                            <p:strVal val="#ppt_y"/>
                                          </p:val>
                                        </p:tav>
                                        <p:tav tm="100000">
                                          <p:val>
                                            <p:strVal val="#ppt_y"/>
                                          </p:val>
                                        </p:tav>
                                      </p:tavLst>
                                    </p:anim>
                                  </p:childTnLst>
                                </p:cTn>
                              </p:par>
                            </p:childTnLst>
                          </p:cTn>
                        </p:par>
                        <p:par>
                          <p:cTn id="98" fill="hold">
                            <p:stCondLst>
                              <p:cond delay="8000"/>
                            </p:stCondLst>
                            <p:childTnLst>
                              <p:par>
                                <p:cTn id="99" presetID="22" presetClass="entr" presetSubtype="1" fill="hold" nodeType="after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up)">
                                      <p:cBhvr>
                                        <p:cTn id="101" dur="500"/>
                                        <p:tgtEl>
                                          <p:spTgt spid="52"/>
                                        </p:tgtEl>
                                      </p:cBhvr>
                                    </p:animEffect>
                                  </p:childTnLst>
                                </p:cTn>
                              </p:par>
                            </p:childTnLst>
                          </p:cTn>
                        </p:par>
                        <p:par>
                          <p:cTn id="102" fill="hold">
                            <p:stCondLst>
                              <p:cond delay="8500"/>
                            </p:stCondLst>
                            <p:childTnLst>
                              <p:par>
                                <p:cTn id="103" presetID="22" presetClass="entr" presetSubtype="1"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up)">
                                      <p:cBhvr>
                                        <p:cTn id="10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p:bldP spid="37" grpId="0"/>
      <p:bldP spid="38" grpId="0"/>
      <p:bldP spid="40" grpId="0"/>
      <p:bldP spid="41" grpId="0"/>
      <p:bldP spid="42" grpId="0"/>
      <p:bldP spid="43" grpId="0"/>
      <p:bldP spid="44" grpId="0"/>
      <p:bldP spid="46" grpId="0"/>
      <p:bldP spid="47"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9"/>
          <p:cNvSpPr/>
          <p:nvPr/>
        </p:nvSpPr>
        <p:spPr bwMode="auto">
          <a:xfrm>
            <a:off x="1407031" y="385878"/>
            <a:ext cx="4427724" cy="4368845"/>
          </a:xfrm>
          <a:custGeom>
            <a:avLst/>
            <a:gdLst>
              <a:gd name="T0" fmla="*/ 376 w 634"/>
              <a:gd name="T1" fmla="*/ 625 h 625"/>
              <a:gd name="T2" fmla="*/ 336 w 634"/>
              <a:gd name="T3" fmla="*/ 625 h 625"/>
              <a:gd name="T4" fmla="*/ 333 w 634"/>
              <a:gd name="T5" fmla="*/ 625 h 625"/>
              <a:gd name="T6" fmla="*/ 267 w 634"/>
              <a:gd name="T7" fmla="*/ 615 h 625"/>
              <a:gd name="T8" fmla="*/ 47 w 634"/>
              <a:gd name="T9" fmla="*/ 471 h 625"/>
              <a:gd name="T10" fmla="*/ 4 w 634"/>
              <a:gd name="T11" fmla="*/ 375 h 625"/>
              <a:gd name="T12" fmla="*/ 0 w 634"/>
              <a:gd name="T13" fmla="*/ 350 h 625"/>
              <a:gd name="T14" fmla="*/ 0 w 634"/>
              <a:gd name="T15" fmla="*/ 308 h 625"/>
              <a:gd name="T16" fmla="*/ 2 w 634"/>
              <a:gd name="T17" fmla="*/ 298 h 625"/>
              <a:gd name="T18" fmla="*/ 27 w 634"/>
              <a:gd name="T19" fmla="*/ 190 h 625"/>
              <a:gd name="T20" fmla="*/ 117 w 634"/>
              <a:gd name="T21" fmla="*/ 49 h 625"/>
              <a:gd name="T22" fmla="*/ 186 w 634"/>
              <a:gd name="T23" fmla="*/ 7 h 625"/>
              <a:gd name="T24" fmla="*/ 212 w 634"/>
              <a:gd name="T25" fmla="*/ 0 h 625"/>
              <a:gd name="T26" fmla="*/ 238 w 634"/>
              <a:gd name="T27" fmla="*/ 0 h 625"/>
              <a:gd name="T28" fmla="*/ 241 w 634"/>
              <a:gd name="T29" fmla="*/ 1 h 625"/>
              <a:gd name="T30" fmla="*/ 325 w 634"/>
              <a:gd name="T31" fmla="*/ 61 h 625"/>
              <a:gd name="T32" fmla="*/ 342 w 634"/>
              <a:gd name="T33" fmla="*/ 112 h 625"/>
              <a:gd name="T34" fmla="*/ 355 w 634"/>
              <a:gd name="T35" fmla="*/ 227 h 625"/>
              <a:gd name="T36" fmla="*/ 365 w 634"/>
              <a:gd name="T37" fmla="*/ 294 h 625"/>
              <a:gd name="T38" fmla="*/ 412 w 634"/>
              <a:gd name="T39" fmla="*/ 353 h 625"/>
              <a:gd name="T40" fmla="*/ 460 w 634"/>
              <a:gd name="T41" fmla="*/ 376 h 625"/>
              <a:gd name="T42" fmla="*/ 564 w 634"/>
              <a:gd name="T43" fmla="*/ 418 h 625"/>
              <a:gd name="T44" fmla="*/ 615 w 634"/>
              <a:gd name="T45" fmla="*/ 452 h 625"/>
              <a:gd name="T46" fmla="*/ 621 w 634"/>
              <a:gd name="T47" fmla="*/ 508 h 625"/>
              <a:gd name="T48" fmla="*/ 601 w 634"/>
              <a:gd name="T49" fmla="*/ 533 h 625"/>
              <a:gd name="T50" fmla="*/ 517 w 634"/>
              <a:gd name="T51" fmla="*/ 588 h 625"/>
              <a:gd name="T52" fmla="*/ 392 w 634"/>
              <a:gd name="T53" fmla="*/ 623 h 625"/>
              <a:gd name="T54" fmla="*/ 376 w 634"/>
              <a:gd name="T55"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25">
                <a:moveTo>
                  <a:pt x="376" y="625"/>
                </a:moveTo>
                <a:cubicBezTo>
                  <a:pt x="363" y="625"/>
                  <a:pt x="350" y="625"/>
                  <a:pt x="336" y="625"/>
                </a:cubicBezTo>
                <a:cubicBezTo>
                  <a:pt x="335" y="625"/>
                  <a:pt x="334" y="625"/>
                  <a:pt x="333" y="625"/>
                </a:cubicBezTo>
                <a:cubicBezTo>
                  <a:pt x="311" y="623"/>
                  <a:pt x="289" y="620"/>
                  <a:pt x="267" y="615"/>
                </a:cubicBezTo>
                <a:cubicBezTo>
                  <a:pt x="177" y="592"/>
                  <a:pt x="103" y="545"/>
                  <a:pt x="47" y="471"/>
                </a:cubicBezTo>
                <a:cubicBezTo>
                  <a:pt x="25" y="443"/>
                  <a:pt x="9" y="411"/>
                  <a:pt x="4" y="375"/>
                </a:cubicBezTo>
                <a:cubicBezTo>
                  <a:pt x="3" y="367"/>
                  <a:pt x="2" y="358"/>
                  <a:pt x="0" y="350"/>
                </a:cubicBezTo>
                <a:cubicBezTo>
                  <a:pt x="0" y="336"/>
                  <a:pt x="0" y="322"/>
                  <a:pt x="0" y="308"/>
                </a:cubicBezTo>
                <a:cubicBezTo>
                  <a:pt x="1" y="304"/>
                  <a:pt x="1" y="301"/>
                  <a:pt x="2" y="298"/>
                </a:cubicBezTo>
                <a:cubicBezTo>
                  <a:pt x="5" y="261"/>
                  <a:pt x="14" y="225"/>
                  <a:pt x="27" y="190"/>
                </a:cubicBezTo>
                <a:cubicBezTo>
                  <a:pt x="48" y="137"/>
                  <a:pt x="75" y="89"/>
                  <a:pt x="117" y="49"/>
                </a:cubicBezTo>
                <a:cubicBezTo>
                  <a:pt x="137" y="30"/>
                  <a:pt x="159" y="15"/>
                  <a:pt x="186" y="7"/>
                </a:cubicBezTo>
                <a:cubicBezTo>
                  <a:pt x="194" y="4"/>
                  <a:pt x="203" y="2"/>
                  <a:pt x="212" y="0"/>
                </a:cubicBezTo>
                <a:cubicBezTo>
                  <a:pt x="220" y="0"/>
                  <a:pt x="229" y="0"/>
                  <a:pt x="238" y="0"/>
                </a:cubicBezTo>
                <a:cubicBezTo>
                  <a:pt x="239" y="1"/>
                  <a:pt x="240" y="1"/>
                  <a:pt x="241" y="1"/>
                </a:cubicBezTo>
                <a:cubicBezTo>
                  <a:pt x="279" y="8"/>
                  <a:pt x="308" y="26"/>
                  <a:pt x="325" y="61"/>
                </a:cubicBezTo>
                <a:cubicBezTo>
                  <a:pt x="333" y="77"/>
                  <a:pt x="338" y="94"/>
                  <a:pt x="342" y="112"/>
                </a:cubicBezTo>
                <a:cubicBezTo>
                  <a:pt x="350" y="150"/>
                  <a:pt x="351" y="188"/>
                  <a:pt x="355" y="227"/>
                </a:cubicBezTo>
                <a:cubicBezTo>
                  <a:pt x="357" y="249"/>
                  <a:pt x="359" y="272"/>
                  <a:pt x="365" y="294"/>
                </a:cubicBezTo>
                <a:cubicBezTo>
                  <a:pt x="372" y="321"/>
                  <a:pt x="387" y="341"/>
                  <a:pt x="412" y="353"/>
                </a:cubicBezTo>
                <a:cubicBezTo>
                  <a:pt x="428" y="361"/>
                  <a:pt x="444" y="369"/>
                  <a:pt x="460" y="376"/>
                </a:cubicBezTo>
                <a:cubicBezTo>
                  <a:pt x="495" y="390"/>
                  <a:pt x="530" y="404"/>
                  <a:pt x="564" y="418"/>
                </a:cubicBezTo>
                <a:cubicBezTo>
                  <a:pt x="583" y="426"/>
                  <a:pt x="600" y="437"/>
                  <a:pt x="615" y="452"/>
                </a:cubicBezTo>
                <a:cubicBezTo>
                  <a:pt x="632" y="469"/>
                  <a:pt x="634" y="488"/>
                  <a:pt x="621" y="508"/>
                </a:cubicBezTo>
                <a:cubicBezTo>
                  <a:pt x="616" y="517"/>
                  <a:pt x="609" y="525"/>
                  <a:pt x="601" y="533"/>
                </a:cubicBezTo>
                <a:cubicBezTo>
                  <a:pt x="576" y="556"/>
                  <a:pt x="548" y="574"/>
                  <a:pt x="517" y="588"/>
                </a:cubicBezTo>
                <a:cubicBezTo>
                  <a:pt x="477" y="608"/>
                  <a:pt x="436" y="619"/>
                  <a:pt x="392" y="623"/>
                </a:cubicBezTo>
                <a:cubicBezTo>
                  <a:pt x="386" y="624"/>
                  <a:pt x="381" y="625"/>
                  <a:pt x="376" y="625"/>
                </a:cubicBezTo>
                <a:close/>
              </a:path>
            </a:pathLst>
          </a:custGeom>
          <a:gradFill>
            <a:gsLst>
              <a:gs pos="0">
                <a:schemeClr val="accent2">
                  <a:alpha val="22000"/>
                </a:schemeClr>
              </a:gs>
              <a:gs pos="100000">
                <a:schemeClr val="accent1">
                  <a:alpha val="31000"/>
                </a:schemeClr>
              </a:gs>
            </a:gsLst>
            <a:path path="circle">
              <a:fillToRect l="100000" t="100000"/>
            </a:path>
          </a:gradFill>
          <a:ln>
            <a:noFill/>
          </a:ln>
        </p:spPr>
        <p:txBody>
          <a:bodyPr vert="horz" wrap="square" lIns="96435" tIns="48218" rIns="96435" bIns="48218" numCol="1" anchor="t" anchorCtr="0" compatLnSpc="1"/>
          <a:lstStyle/>
          <a:p>
            <a:endParaRPr lang="en-US"/>
          </a:p>
        </p:txBody>
      </p:sp>
      <p:sp>
        <p:nvSpPr>
          <p:cNvPr id="9" name="Freeform 8"/>
          <p:cNvSpPr/>
          <p:nvPr/>
        </p:nvSpPr>
        <p:spPr bwMode="auto">
          <a:xfrm>
            <a:off x="8490754" y="202910"/>
            <a:ext cx="3426251" cy="4734780"/>
          </a:xfrm>
          <a:custGeom>
            <a:avLst/>
            <a:gdLst>
              <a:gd name="T0" fmla="*/ 391 w 732"/>
              <a:gd name="T1" fmla="*/ 0 h 1012"/>
              <a:gd name="T2" fmla="*/ 444 w 732"/>
              <a:gd name="T3" fmla="*/ 0 h 1012"/>
              <a:gd name="T4" fmla="*/ 448 w 732"/>
              <a:gd name="T5" fmla="*/ 1 h 1012"/>
              <a:gd name="T6" fmla="*/ 508 w 732"/>
              <a:gd name="T7" fmla="*/ 10 h 1012"/>
              <a:gd name="T8" fmla="*/ 690 w 732"/>
              <a:gd name="T9" fmla="*/ 157 h 1012"/>
              <a:gd name="T10" fmla="*/ 731 w 732"/>
              <a:gd name="T11" fmla="*/ 338 h 1012"/>
              <a:gd name="T12" fmla="*/ 732 w 732"/>
              <a:gd name="T13" fmla="*/ 350 h 1012"/>
              <a:gd name="T14" fmla="*/ 732 w 732"/>
              <a:gd name="T15" fmla="*/ 388 h 1012"/>
              <a:gd name="T16" fmla="*/ 731 w 732"/>
              <a:gd name="T17" fmla="*/ 392 h 1012"/>
              <a:gd name="T18" fmla="*/ 725 w 732"/>
              <a:gd name="T19" fmla="*/ 473 h 1012"/>
              <a:gd name="T20" fmla="*/ 704 w 732"/>
              <a:gd name="T21" fmla="*/ 586 h 1012"/>
              <a:gd name="T22" fmla="*/ 618 w 732"/>
              <a:gd name="T23" fmla="*/ 816 h 1012"/>
              <a:gd name="T24" fmla="*/ 515 w 732"/>
              <a:gd name="T25" fmla="*/ 954 h 1012"/>
              <a:gd name="T26" fmla="*/ 437 w 732"/>
              <a:gd name="T27" fmla="*/ 1003 h 1012"/>
              <a:gd name="T28" fmla="*/ 366 w 732"/>
              <a:gd name="T29" fmla="*/ 1000 h 1012"/>
              <a:gd name="T30" fmla="*/ 320 w 732"/>
              <a:gd name="T31" fmla="*/ 942 h 1012"/>
              <a:gd name="T32" fmla="*/ 321 w 732"/>
              <a:gd name="T33" fmla="*/ 850 h 1012"/>
              <a:gd name="T34" fmla="*/ 329 w 732"/>
              <a:gd name="T35" fmla="*/ 805 h 1012"/>
              <a:gd name="T36" fmla="*/ 304 w 732"/>
              <a:gd name="T37" fmla="*/ 718 h 1012"/>
              <a:gd name="T38" fmla="*/ 228 w 732"/>
              <a:gd name="T39" fmla="*/ 630 h 1012"/>
              <a:gd name="T40" fmla="*/ 118 w 732"/>
              <a:gd name="T41" fmla="*/ 533 h 1012"/>
              <a:gd name="T42" fmla="*/ 38 w 732"/>
              <a:gd name="T43" fmla="*/ 448 h 1012"/>
              <a:gd name="T44" fmla="*/ 3 w 732"/>
              <a:gd name="T45" fmla="*/ 377 h 1012"/>
              <a:gd name="T46" fmla="*/ 0 w 732"/>
              <a:gd name="T47" fmla="*/ 357 h 1012"/>
              <a:gd name="T48" fmla="*/ 0 w 732"/>
              <a:gd name="T49" fmla="*/ 325 h 1012"/>
              <a:gd name="T50" fmla="*/ 1 w 732"/>
              <a:gd name="T51" fmla="*/ 316 h 1012"/>
              <a:gd name="T52" fmla="*/ 32 w 732"/>
              <a:gd name="T53" fmla="*/ 222 h 1012"/>
              <a:gd name="T54" fmla="*/ 234 w 732"/>
              <a:gd name="T55" fmla="*/ 36 h 1012"/>
              <a:gd name="T56" fmla="*/ 372 w 732"/>
              <a:gd name="T57" fmla="*/ 2 h 1012"/>
              <a:gd name="T58" fmla="*/ 391 w 732"/>
              <a:gd name="T59" fmla="*/ 0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2" h="1012">
                <a:moveTo>
                  <a:pt x="391" y="0"/>
                </a:moveTo>
                <a:cubicBezTo>
                  <a:pt x="409" y="0"/>
                  <a:pt x="427" y="0"/>
                  <a:pt x="444" y="0"/>
                </a:cubicBezTo>
                <a:cubicBezTo>
                  <a:pt x="445" y="1"/>
                  <a:pt x="447" y="1"/>
                  <a:pt x="448" y="1"/>
                </a:cubicBezTo>
                <a:cubicBezTo>
                  <a:pt x="468" y="4"/>
                  <a:pt x="489" y="6"/>
                  <a:pt x="508" y="10"/>
                </a:cubicBezTo>
                <a:cubicBezTo>
                  <a:pt x="593" y="30"/>
                  <a:pt x="653" y="79"/>
                  <a:pt x="690" y="157"/>
                </a:cubicBezTo>
                <a:cubicBezTo>
                  <a:pt x="718" y="214"/>
                  <a:pt x="728" y="275"/>
                  <a:pt x="731" y="338"/>
                </a:cubicBezTo>
                <a:cubicBezTo>
                  <a:pt x="731" y="342"/>
                  <a:pt x="732" y="346"/>
                  <a:pt x="732" y="350"/>
                </a:cubicBezTo>
                <a:cubicBezTo>
                  <a:pt x="732" y="363"/>
                  <a:pt x="732" y="375"/>
                  <a:pt x="732" y="388"/>
                </a:cubicBezTo>
                <a:cubicBezTo>
                  <a:pt x="732" y="389"/>
                  <a:pt x="731" y="391"/>
                  <a:pt x="731" y="392"/>
                </a:cubicBezTo>
                <a:cubicBezTo>
                  <a:pt x="729" y="419"/>
                  <a:pt x="728" y="446"/>
                  <a:pt x="725" y="473"/>
                </a:cubicBezTo>
                <a:cubicBezTo>
                  <a:pt x="721" y="511"/>
                  <a:pt x="713" y="549"/>
                  <a:pt x="704" y="586"/>
                </a:cubicBezTo>
                <a:cubicBezTo>
                  <a:pt x="684" y="666"/>
                  <a:pt x="657" y="743"/>
                  <a:pt x="618" y="816"/>
                </a:cubicBezTo>
                <a:cubicBezTo>
                  <a:pt x="590" y="867"/>
                  <a:pt x="558" y="914"/>
                  <a:pt x="515" y="954"/>
                </a:cubicBezTo>
                <a:cubicBezTo>
                  <a:pt x="492" y="975"/>
                  <a:pt x="467" y="993"/>
                  <a:pt x="437" y="1003"/>
                </a:cubicBezTo>
                <a:cubicBezTo>
                  <a:pt x="413" y="1011"/>
                  <a:pt x="389" y="1012"/>
                  <a:pt x="366" y="1000"/>
                </a:cubicBezTo>
                <a:cubicBezTo>
                  <a:pt x="342" y="988"/>
                  <a:pt x="328" y="967"/>
                  <a:pt x="320" y="942"/>
                </a:cubicBezTo>
                <a:cubicBezTo>
                  <a:pt x="311" y="912"/>
                  <a:pt x="313" y="881"/>
                  <a:pt x="321" y="850"/>
                </a:cubicBezTo>
                <a:cubicBezTo>
                  <a:pt x="325" y="835"/>
                  <a:pt x="328" y="820"/>
                  <a:pt x="329" y="805"/>
                </a:cubicBezTo>
                <a:cubicBezTo>
                  <a:pt x="329" y="773"/>
                  <a:pt x="320" y="745"/>
                  <a:pt x="304" y="718"/>
                </a:cubicBezTo>
                <a:cubicBezTo>
                  <a:pt x="284" y="685"/>
                  <a:pt x="257" y="656"/>
                  <a:pt x="228" y="630"/>
                </a:cubicBezTo>
                <a:cubicBezTo>
                  <a:pt x="192" y="597"/>
                  <a:pt x="155" y="566"/>
                  <a:pt x="118" y="533"/>
                </a:cubicBezTo>
                <a:cubicBezTo>
                  <a:pt x="89" y="507"/>
                  <a:pt x="61" y="480"/>
                  <a:pt x="38" y="448"/>
                </a:cubicBezTo>
                <a:cubicBezTo>
                  <a:pt x="21" y="427"/>
                  <a:pt x="8" y="404"/>
                  <a:pt x="3" y="377"/>
                </a:cubicBezTo>
                <a:cubicBezTo>
                  <a:pt x="2" y="370"/>
                  <a:pt x="1" y="364"/>
                  <a:pt x="0" y="357"/>
                </a:cubicBezTo>
                <a:cubicBezTo>
                  <a:pt x="0" y="347"/>
                  <a:pt x="0" y="336"/>
                  <a:pt x="0" y="325"/>
                </a:cubicBezTo>
                <a:cubicBezTo>
                  <a:pt x="0" y="322"/>
                  <a:pt x="1" y="319"/>
                  <a:pt x="1" y="316"/>
                </a:cubicBezTo>
                <a:cubicBezTo>
                  <a:pt x="5" y="283"/>
                  <a:pt x="16" y="252"/>
                  <a:pt x="32" y="222"/>
                </a:cubicBezTo>
                <a:cubicBezTo>
                  <a:pt x="79" y="138"/>
                  <a:pt x="147" y="77"/>
                  <a:pt x="234" y="36"/>
                </a:cubicBezTo>
                <a:cubicBezTo>
                  <a:pt x="278" y="15"/>
                  <a:pt x="324" y="6"/>
                  <a:pt x="372" y="2"/>
                </a:cubicBezTo>
                <a:cubicBezTo>
                  <a:pt x="378" y="2"/>
                  <a:pt x="385" y="1"/>
                  <a:pt x="391" y="0"/>
                </a:cubicBezTo>
                <a:close/>
              </a:path>
            </a:pathLst>
          </a:custGeom>
          <a:gradFill flip="none" rotWithShape="1">
            <a:gsLst>
              <a:gs pos="0">
                <a:schemeClr val="accent2">
                  <a:alpha val="22000"/>
                </a:schemeClr>
              </a:gs>
              <a:gs pos="100000">
                <a:schemeClr val="accent1">
                  <a:alpha val="31000"/>
                </a:schemeClr>
              </a:gs>
            </a:gsLst>
            <a:lin ang="2700000" scaled="1"/>
          </a:gradFill>
          <a:ln>
            <a:noFill/>
          </a:ln>
        </p:spPr>
        <p:txBody>
          <a:bodyPr vert="horz" wrap="square" lIns="96435" tIns="48218" rIns="96435" bIns="48218" numCol="1" anchor="t" anchorCtr="0" compatLnSpc="1"/>
          <a:lstStyle/>
          <a:p>
            <a:endParaRPr lang="en-US"/>
          </a:p>
        </p:txBody>
      </p:sp>
      <p:sp>
        <p:nvSpPr>
          <p:cNvPr id="10" name="TextBox 9"/>
          <p:cNvSpPr txBox="1"/>
          <p:nvPr/>
        </p:nvSpPr>
        <p:spPr>
          <a:xfrm>
            <a:off x="1635130" y="5548216"/>
            <a:ext cx="3772490" cy="559897"/>
          </a:xfrm>
          <a:prstGeom prst="rect">
            <a:avLst/>
          </a:prstGeom>
          <a:noFill/>
        </p:spPr>
        <p:txBody>
          <a:bodyPr wrap="square" rtlCol="0">
            <a:spAutoFit/>
          </a:bodyPr>
          <a:lstStyle/>
          <a:p>
            <a:pPr algn="ctr">
              <a:lnSpc>
                <a:spcPct val="120000"/>
              </a:lnSpc>
            </a:pPr>
            <a:r>
              <a:rPr lang="en-US" sz="1265" err="1">
                <a:latin typeface="Playfair Display" charset="0"/>
                <a:ea typeface="Playfair Display" charset="0"/>
                <a:cs typeface="Playfair Display" charset="0"/>
              </a:rPr>
              <a:t>Lorem Ipsum is simply dummy text of the printing and typesetting industry. Lorem Ipsum is simply.</a:t>
            </a:r>
            <a:endParaRPr lang="en-US" sz="1265" err="1">
              <a:latin typeface="Playfair Display" charset="0"/>
              <a:ea typeface="Playfair Display" charset="0"/>
              <a:cs typeface="Playfair Display" charset="0"/>
            </a:endParaRPr>
          </a:p>
        </p:txBody>
      </p:sp>
      <p:sp>
        <p:nvSpPr>
          <p:cNvPr id="11" name="Title 4"/>
          <p:cNvSpPr txBox="1"/>
          <p:nvPr/>
        </p:nvSpPr>
        <p:spPr>
          <a:xfrm>
            <a:off x="1635129" y="4937690"/>
            <a:ext cx="3772490" cy="390315"/>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r>
              <a:rPr lang="en-US" sz="2110"/>
              <a:t>Sample Title Here</a:t>
            </a:r>
            <a:endParaRPr lang="en-US" sz="2110"/>
          </a:p>
        </p:txBody>
      </p:sp>
      <p:cxnSp>
        <p:nvCxnSpPr>
          <p:cNvPr id="12" name="Straight Connector 11"/>
          <p:cNvCxnSpPr/>
          <p:nvPr/>
        </p:nvCxnSpPr>
        <p:spPr>
          <a:xfrm>
            <a:off x="3196925" y="5416406"/>
            <a:ext cx="735523"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93456" y="5548216"/>
            <a:ext cx="3772490" cy="559897"/>
          </a:xfrm>
          <a:prstGeom prst="rect">
            <a:avLst/>
          </a:prstGeom>
          <a:noFill/>
        </p:spPr>
        <p:txBody>
          <a:bodyPr wrap="square" rtlCol="0">
            <a:spAutoFit/>
          </a:bodyPr>
          <a:lstStyle/>
          <a:p>
            <a:pPr algn="ctr">
              <a:lnSpc>
                <a:spcPct val="120000"/>
              </a:lnSpc>
            </a:pPr>
            <a:r>
              <a:rPr lang="en-US" sz="1265" err="1">
                <a:latin typeface="Playfair Display" charset="0"/>
                <a:ea typeface="Playfair Display" charset="0"/>
                <a:cs typeface="Playfair Display" charset="0"/>
              </a:rPr>
              <a:t>Lorem Ipsum is simply dummy text of the printing and typesetting industry. Lorem Ipsum is simply.</a:t>
            </a:r>
            <a:endParaRPr lang="en-US" sz="1265" err="1">
              <a:latin typeface="Playfair Display" charset="0"/>
              <a:ea typeface="Playfair Display" charset="0"/>
              <a:cs typeface="Playfair Display" charset="0"/>
            </a:endParaRPr>
          </a:p>
        </p:txBody>
      </p:sp>
      <p:sp>
        <p:nvSpPr>
          <p:cNvPr id="15" name="Title 4"/>
          <p:cNvSpPr txBox="1"/>
          <p:nvPr/>
        </p:nvSpPr>
        <p:spPr>
          <a:xfrm>
            <a:off x="7593455" y="4937690"/>
            <a:ext cx="3772490" cy="390315"/>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r>
              <a:rPr lang="en-US" sz="2110"/>
              <a:t>Sample Title Here</a:t>
            </a:r>
            <a:endParaRPr lang="en-US" sz="2110"/>
          </a:p>
        </p:txBody>
      </p:sp>
      <p:cxnSp>
        <p:nvCxnSpPr>
          <p:cNvPr id="16" name="Straight Connector 15"/>
          <p:cNvCxnSpPr/>
          <p:nvPr/>
        </p:nvCxnSpPr>
        <p:spPr>
          <a:xfrm>
            <a:off x="9155251" y="5416406"/>
            <a:ext cx="735523"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pic>
        <p:nvPicPr>
          <p:cNvPr id="7" name="图片占位符 6"/>
          <p:cNvPicPr>
            <a:picLocks noGrp="1" noChangeAspect="1"/>
          </p:cNvPicPr>
          <p:nvPr>
            <p:ph type="pic" sz="quarter" idx="11"/>
          </p:nvPr>
        </p:nvPicPr>
        <p:blipFill>
          <a:blip r:embed="rId1">
            <a:extLst>
              <a:ext uri="{28A0092B-C50C-407E-A947-70E740481C1C}">
                <a14:useLocalDpi xmlns:a14="http://schemas.microsoft.com/office/drawing/2010/main" val="0"/>
              </a:ext>
            </a:extLst>
          </a:blip>
          <a:srcRect l="9860" r="9860"/>
          <a:stretch>
            <a:fillRect/>
          </a:stretch>
        </p:blipFill>
        <p:spPr/>
      </p:pic>
      <p:pic>
        <p:nvPicPr>
          <p:cNvPr id="6" name="图片占位符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14" b="714"/>
          <a:stretch>
            <a:fillRect/>
          </a:stretch>
        </p:blipFill>
        <p:spPr/>
      </p:pic>
      <p:grpSp>
        <p:nvGrpSpPr>
          <p:cNvPr id="13" name="组合 12"/>
          <p:cNvGrpSpPr/>
          <p:nvPr/>
        </p:nvGrpSpPr>
        <p:grpSpPr>
          <a:xfrm>
            <a:off x="354" y="266550"/>
            <a:ext cx="12719376" cy="746649"/>
            <a:chOff x="354" y="266550"/>
            <a:chExt cx="12719376" cy="746649"/>
          </a:xfrm>
        </p:grpSpPr>
        <p:sp>
          <p:nvSpPr>
            <p:cNvPr id="17" name="矩形 16"/>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17"/>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0" name="直接连接符 19"/>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75140" y="2507795"/>
            <a:ext cx="2372036" cy="2366499"/>
            <a:chOff x="2227864" y="4750946"/>
            <a:chExt cx="4498329" cy="4498151"/>
          </a:xfrm>
        </p:grpSpPr>
        <p:sp>
          <p:nvSpPr>
            <p:cNvPr id="953" name="Shape 953"/>
            <p:cNvSpPr/>
            <p:nvPr/>
          </p:nvSpPr>
          <p:spPr>
            <a:xfrm>
              <a:off x="2227864" y="47509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14677" y="1066"/>
                  </a:moveTo>
                  <a:cubicBezTo>
                    <a:pt x="13966" y="1777"/>
                    <a:pt x="13611" y="2708"/>
                    <a:pt x="13611" y="3640"/>
                  </a:cubicBezTo>
                  <a:cubicBezTo>
                    <a:pt x="13611" y="7279"/>
                    <a:pt x="7279" y="13611"/>
                    <a:pt x="3640" y="13611"/>
                  </a:cubicBezTo>
                  <a:cubicBezTo>
                    <a:pt x="2708" y="13611"/>
                    <a:pt x="1777" y="13966"/>
                    <a:pt x="1066" y="14677"/>
                  </a:cubicBezTo>
                  <a:cubicBezTo>
                    <a:pt x="-355" y="16098"/>
                    <a:pt x="-355" y="18403"/>
                    <a:pt x="1066" y="19824"/>
                  </a:cubicBezTo>
                  <a:cubicBezTo>
                    <a:pt x="2488" y="21245"/>
                    <a:pt x="4792" y="21245"/>
                    <a:pt x="6213" y="19824"/>
                  </a:cubicBezTo>
                  <a:cubicBezTo>
                    <a:pt x="6924" y="19113"/>
                    <a:pt x="7279" y="18182"/>
                    <a:pt x="7279" y="17250"/>
                  </a:cubicBezTo>
                  <a:lnTo>
                    <a:pt x="7279" y="17250"/>
                  </a:lnTo>
                  <a:cubicBezTo>
                    <a:pt x="7279" y="13611"/>
                    <a:pt x="13611" y="7279"/>
                    <a:pt x="17250" y="7279"/>
                  </a:cubicBezTo>
                  <a:lnTo>
                    <a:pt x="17250" y="7279"/>
                  </a:lnTo>
                  <a:cubicBezTo>
                    <a:pt x="18182" y="7279"/>
                    <a:pt x="19113" y="6924"/>
                    <a:pt x="19824" y="6213"/>
                  </a:cubicBezTo>
                  <a:cubicBezTo>
                    <a:pt x="21245" y="4791"/>
                    <a:pt x="21245" y="2487"/>
                    <a:pt x="19824" y="1066"/>
                  </a:cubicBezTo>
                  <a:cubicBezTo>
                    <a:pt x="18402" y="-355"/>
                    <a:pt x="16098" y="-355"/>
                    <a:pt x="14677" y="1066"/>
                  </a:cubicBezTo>
                  <a:close/>
                </a:path>
              </a:pathLst>
            </a:custGeom>
            <a:solidFill>
              <a:schemeClr val="accent1"/>
            </a:solidFill>
            <a:ln w="12700">
              <a:miter lim="400000"/>
            </a:ln>
          </p:spPr>
          <p:txBody>
            <a:bodyPr lIns="38275" tIns="38275" rIns="38275" bIns="38275" anchor="ctr"/>
            <a:lstStyle/>
            <a:p>
              <a:pPr defTabSz="240665">
                <a:defRPr sz="3000">
                  <a:solidFill>
                    <a:srgbClr val="FFFFFF"/>
                  </a:solidFill>
                  <a:effectLst>
                    <a:outerShdw blurRad="38100" dist="12700" dir="5400000" rotWithShape="0">
                      <a:srgbClr val="000000">
                        <a:alpha val="50000"/>
                      </a:srgbClr>
                    </a:outerShdw>
                  </a:effectLst>
                  <a:latin typeface="Gill Sans"/>
                  <a:ea typeface="Gill Sans"/>
                  <a:cs typeface="Gill Sans" charset="0"/>
                  <a:sym typeface="Gill Sans"/>
                </a:defRPr>
              </a:pPr>
              <a:endParaRPr sz="2955">
                <a:solidFill>
                  <a:schemeClr val="bg1"/>
                </a:solidFill>
                <a:latin typeface="微软雅黑" panose="020B0503020204020204" pitchFamily="34" charset="-122"/>
                <a:ea typeface="微软雅黑" panose="020B0503020204020204" pitchFamily="34" charset="-122"/>
              </a:endParaRPr>
            </a:p>
          </p:txBody>
        </p:sp>
        <p:sp>
          <p:nvSpPr>
            <p:cNvPr id="963" name="Shape 963"/>
            <p:cNvSpPr/>
            <p:nvPr/>
          </p:nvSpPr>
          <p:spPr>
            <a:xfrm>
              <a:off x="2726456" y="7981633"/>
              <a:ext cx="660922" cy="892423"/>
            </a:xfrm>
            <a:prstGeom prst="rect">
              <a:avLst/>
            </a:prstGeom>
            <a:ln w="12700">
              <a:miter lim="400000"/>
            </a:ln>
          </p:spPr>
          <p:txBody>
            <a:bodyPr wrap="none" lIns="71765" tIns="71765" rIns="71765" bIns="71765"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110" b="1">
                  <a:solidFill>
                    <a:schemeClr val="bg1"/>
                  </a:solidFill>
                  <a:latin typeface="微软雅黑" panose="020B0503020204020204" pitchFamily="34" charset="-122"/>
                  <a:ea typeface="微软雅黑" panose="020B0503020204020204" pitchFamily="34" charset="-122"/>
                </a:rPr>
                <a:t>A</a:t>
              </a:r>
              <a:endParaRPr sz="2110" b="1">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120441" y="1723888"/>
            <a:ext cx="2029434" cy="758327"/>
            <a:chOff x="4020534" y="3260928"/>
            <a:chExt cx="3848619" cy="1441401"/>
          </a:xfrm>
        </p:grpSpPr>
        <p:sp>
          <p:nvSpPr>
            <p:cNvPr id="966" name="Shape 966"/>
            <p:cNvSpPr/>
            <p:nvPr/>
          </p:nvSpPr>
          <p:spPr>
            <a:xfrm>
              <a:off x="4020534" y="3260928"/>
              <a:ext cx="3848619" cy="452532"/>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charset="0"/>
                  <a:ea typeface="Lato"/>
                  <a:cs typeface="Lato" charset="0"/>
                  <a:sym typeface="Lato" charset="0"/>
                </a:defRPr>
              </a:lvl1pPr>
            </a:lstStyle>
            <a:p>
              <a:pPr lvl="0">
                <a:lnSpc>
                  <a:spcPct val="100000"/>
                </a:lnSpc>
                <a:defRPr sz="1800" b="0">
                  <a:solidFill>
                    <a:srgbClr val="000000"/>
                  </a:solidFill>
                </a:defRPr>
              </a:pPr>
              <a:r>
                <a:rPr sz="1545">
                  <a:latin typeface="微软雅黑" panose="020B0503020204020204" pitchFamily="34" charset="-122"/>
                  <a:ea typeface="微软雅黑" panose="020B0503020204020204" pitchFamily="34" charset="-122"/>
                </a:rPr>
                <a:t>Title Example</a:t>
              </a:r>
              <a:endParaRPr sz="1545">
                <a:latin typeface="微软雅黑" panose="020B0503020204020204" pitchFamily="34" charset="-122"/>
                <a:ea typeface="微软雅黑" panose="020B0503020204020204" pitchFamily="34" charset="-122"/>
              </a:endParaRPr>
            </a:p>
          </p:txBody>
        </p:sp>
        <p:sp>
          <p:nvSpPr>
            <p:cNvPr id="967" name="Shape 967"/>
            <p:cNvSpPr/>
            <p:nvPr/>
          </p:nvSpPr>
          <p:spPr>
            <a:xfrm>
              <a:off x="4035174" y="3715123"/>
              <a:ext cx="3819337" cy="987206"/>
            </a:xfrm>
            <a:prstGeom prst="rect">
              <a:avLst/>
            </a:prstGeom>
            <a:ln w="12700">
              <a:miter lim="400000"/>
            </a:ln>
          </p:spPr>
          <p:txBody>
            <a:bodyPr lIns="0" tIns="0" rIns="0" bIns="0">
              <a:spAutoFit/>
            </a:bodyPr>
            <a:lstStyle/>
            <a:p>
              <a:pPr defTabSz="340995">
                <a:spcBef>
                  <a:spcPts val="895"/>
                </a:spcBef>
                <a:defRPr sz="1800"/>
              </a:pPr>
              <a:r>
                <a:rPr lang="zh-CN" altLang="en-US" sz="1125">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输入您的内容输入您的内容输入您的内容输入您的内容输入您的内容输入您的内容输入您的内容</a:t>
              </a:r>
              <a:endParaRPr sz="1125">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endParaRPr>
            </a:p>
          </p:txBody>
        </p:sp>
      </p:grpSp>
      <p:grpSp>
        <p:nvGrpSpPr>
          <p:cNvPr id="3" name="组合 2"/>
          <p:cNvGrpSpPr/>
          <p:nvPr/>
        </p:nvGrpSpPr>
        <p:grpSpPr>
          <a:xfrm>
            <a:off x="5214063" y="1723889"/>
            <a:ext cx="2029434" cy="758327"/>
            <a:chOff x="9887280" y="3260928"/>
            <a:chExt cx="3848619" cy="1441402"/>
          </a:xfrm>
        </p:grpSpPr>
        <p:sp>
          <p:nvSpPr>
            <p:cNvPr id="968" name="Shape 968"/>
            <p:cNvSpPr/>
            <p:nvPr/>
          </p:nvSpPr>
          <p:spPr>
            <a:xfrm>
              <a:off x="9887280" y="3260928"/>
              <a:ext cx="3848619" cy="452532"/>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charset="0"/>
                  <a:ea typeface="Lato"/>
                  <a:cs typeface="Lato" charset="0"/>
                  <a:sym typeface="Lato" charset="0"/>
                </a:defRPr>
              </a:lvl1pPr>
            </a:lstStyle>
            <a:p>
              <a:pPr lvl="0">
                <a:lnSpc>
                  <a:spcPct val="100000"/>
                </a:lnSpc>
                <a:defRPr sz="1800" b="0">
                  <a:solidFill>
                    <a:srgbClr val="000000"/>
                  </a:solidFill>
                </a:defRPr>
              </a:pPr>
              <a:r>
                <a:rPr sz="1545">
                  <a:latin typeface="微软雅黑" panose="020B0503020204020204" pitchFamily="34" charset="-122"/>
                  <a:ea typeface="微软雅黑" panose="020B0503020204020204" pitchFamily="34" charset="-122"/>
                </a:rPr>
                <a:t>Title Example</a:t>
              </a:r>
              <a:endParaRPr sz="1545">
                <a:latin typeface="微软雅黑" panose="020B0503020204020204" pitchFamily="34" charset="-122"/>
                <a:ea typeface="微软雅黑" panose="020B0503020204020204" pitchFamily="34" charset="-122"/>
              </a:endParaRPr>
            </a:p>
          </p:txBody>
        </p:sp>
        <p:sp>
          <p:nvSpPr>
            <p:cNvPr id="969" name="Shape 969"/>
            <p:cNvSpPr/>
            <p:nvPr/>
          </p:nvSpPr>
          <p:spPr>
            <a:xfrm>
              <a:off x="9901920" y="3715124"/>
              <a:ext cx="3819337" cy="987206"/>
            </a:xfrm>
            <a:prstGeom prst="rect">
              <a:avLst/>
            </a:prstGeom>
            <a:ln w="12700">
              <a:miter lim="400000"/>
            </a:ln>
          </p:spPr>
          <p:txBody>
            <a:bodyPr lIns="0" tIns="0" rIns="0" bIns="0">
              <a:spAutoFit/>
            </a:bodyPr>
            <a:lstStyle/>
            <a:p>
              <a:pPr defTabSz="340995">
                <a:spcBef>
                  <a:spcPts val="895"/>
                </a:spcBef>
                <a:defRPr sz="1800"/>
              </a:pPr>
              <a:r>
                <a:rPr lang="zh-CN" altLang="en-US" sz="1125">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输入您的内容输入您的内容输入您的内容输入您的内容输入您的内容输入您的内容输入您的</a:t>
              </a:r>
              <a:endParaRPr sz="1125">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endParaRPr>
            </a:p>
          </p:txBody>
        </p:sp>
      </p:grpSp>
      <p:grpSp>
        <p:nvGrpSpPr>
          <p:cNvPr id="4" name="组合 3"/>
          <p:cNvGrpSpPr/>
          <p:nvPr/>
        </p:nvGrpSpPr>
        <p:grpSpPr>
          <a:xfrm>
            <a:off x="8374999" y="1723889"/>
            <a:ext cx="2029434" cy="758327"/>
            <a:chOff x="15881680" y="3260928"/>
            <a:chExt cx="3848619" cy="1441402"/>
          </a:xfrm>
        </p:grpSpPr>
        <p:sp>
          <p:nvSpPr>
            <p:cNvPr id="970" name="Shape 970"/>
            <p:cNvSpPr/>
            <p:nvPr/>
          </p:nvSpPr>
          <p:spPr>
            <a:xfrm>
              <a:off x="15881680" y="3260928"/>
              <a:ext cx="3848619" cy="452532"/>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charset="0"/>
                  <a:ea typeface="Lato"/>
                  <a:cs typeface="Lato" charset="0"/>
                  <a:sym typeface="Lato" charset="0"/>
                </a:defRPr>
              </a:lvl1pPr>
            </a:lstStyle>
            <a:p>
              <a:pPr lvl="0">
                <a:lnSpc>
                  <a:spcPct val="100000"/>
                </a:lnSpc>
                <a:defRPr sz="1800" b="0">
                  <a:solidFill>
                    <a:srgbClr val="000000"/>
                  </a:solidFill>
                </a:defRPr>
              </a:pPr>
              <a:r>
                <a:rPr sz="1545">
                  <a:latin typeface="微软雅黑" panose="020B0503020204020204" pitchFamily="34" charset="-122"/>
                  <a:ea typeface="微软雅黑" panose="020B0503020204020204" pitchFamily="34" charset="-122"/>
                </a:rPr>
                <a:t>Title Example</a:t>
              </a:r>
              <a:endParaRPr sz="1545">
                <a:latin typeface="微软雅黑" panose="020B0503020204020204" pitchFamily="34" charset="-122"/>
                <a:ea typeface="微软雅黑" panose="020B0503020204020204" pitchFamily="34" charset="-122"/>
              </a:endParaRPr>
            </a:p>
          </p:txBody>
        </p:sp>
        <p:sp>
          <p:nvSpPr>
            <p:cNvPr id="971" name="Shape 971"/>
            <p:cNvSpPr/>
            <p:nvPr/>
          </p:nvSpPr>
          <p:spPr>
            <a:xfrm>
              <a:off x="15896320" y="3715124"/>
              <a:ext cx="3819337" cy="987206"/>
            </a:xfrm>
            <a:prstGeom prst="rect">
              <a:avLst/>
            </a:prstGeom>
            <a:ln w="12700">
              <a:miter lim="400000"/>
            </a:ln>
          </p:spPr>
          <p:txBody>
            <a:bodyPr lIns="0" tIns="0" rIns="0" bIns="0">
              <a:spAutoFit/>
            </a:bodyPr>
            <a:lstStyle/>
            <a:p>
              <a:pPr defTabSz="340995">
                <a:spcBef>
                  <a:spcPts val="895"/>
                </a:spcBef>
                <a:defRPr sz="1800"/>
              </a:pPr>
              <a:r>
                <a:rPr lang="zh-CN" altLang="en-US" sz="1125">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输入您的内容输入您的内容输入您的内容输入您的内容输入您的内容输入您的内容输入您的</a:t>
              </a:r>
              <a:endParaRPr sz="1125">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endParaRPr>
            </a:p>
          </p:txBody>
        </p:sp>
      </p:grpSp>
      <p:grpSp>
        <p:nvGrpSpPr>
          <p:cNvPr id="8" name="组合 7"/>
          <p:cNvGrpSpPr/>
          <p:nvPr/>
        </p:nvGrpSpPr>
        <p:grpSpPr>
          <a:xfrm>
            <a:off x="708390" y="4964283"/>
            <a:ext cx="2029434" cy="758327"/>
            <a:chOff x="1342721" y="9420154"/>
            <a:chExt cx="3848619" cy="1441401"/>
          </a:xfrm>
        </p:grpSpPr>
        <p:sp>
          <p:nvSpPr>
            <p:cNvPr id="972" name="Shape 972"/>
            <p:cNvSpPr/>
            <p:nvPr/>
          </p:nvSpPr>
          <p:spPr>
            <a:xfrm>
              <a:off x="1342721" y="9420154"/>
              <a:ext cx="3848619" cy="452532"/>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charset="0"/>
                  <a:ea typeface="Lato"/>
                  <a:cs typeface="Lato" charset="0"/>
                  <a:sym typeface="Lato" charset="0"/>
                </a:defRPr>
              </a:lvl1pPr>
            </a:lstStyle>
            <a:p>
              <a:pPr lvl="0">
                <a:lnSpc>
                  <a:spcPct val="100000"/>
                </a:lnSpc>
                <a:defRPr sz="1800" b="0">
                  <a:solidFill>
                    <a:srgbClr val="000000"/>
                  </a:solidFill>
                </a:defRPr>
              </a:pPr>
              <a:r>
                <a:rPr sz="1545">
                  <a:latin typeface="微软雅黑" panose="020B0503020204020204" pitchFamily="34" charset="-122"/>
                  <a:ea typeface="微软雅黑" panose="020B0503020204020204" pitchFamily="34" charset="-122"/>
                </a:rPr>
                <a:t>Title Example</a:t>
              </a:r>
              <a:endParaRPr sz="1545">
                <a:latin typeface="微软雅黑" panose="020B0503020204020204" pitchFamily="34" charset="-122"/>
                <a:ea typeface="微软雅黑" panose="020B0503020204020204" pitchFamily="34" charset="-122"/>
              </a:endParaRPr>
            </a:p>
          </p:txBody>
        </p:sp>
        <p:sp>
          <p:nvSpPr>
            <p:cNvPr id="973" name="Shape 973"/>
            <p:cNvSpPr/>
            <p:nvPr/>
          </p:nvSpPr>
          <p:spPr>
            <a:xfrm>
              <a:off x="1357361" y="9874349"/>
              <a:ext cx="3819337" cy="987206"/>
            </a:xfrm>
            <a:prstGeom prst="rect">
              <a:avLst/>
            </a:prstGeom>
            <a:ln w="12700">
              <a:miter lim="400000"/>
            </a:ln>
          </p:spPr>
          <p:txBody>
            <a:bodyPr lIns="0" tIns="0" rIns="0" bIns="0">
              <a:spAutoFit/>
            </a:bodyPr>
            <a:lstStyle/>
            <a:p>
              <a:pPr defTabSz="340995">
                <a:spcBef>
                  <a:spcPts val="895"/>
                </a:spcBef>
                <a:defRPr sz="1800"/>
              </a:pPr>
              <a:r>
                <a:rPr lang="zh-CN" altLang="en-US" sz="1125">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输入您的内容输入您的内容输入您的内容输入您的内容输入您的内容输入您的内容输入您的内容</a:t>
              </a:r>
              <a:endParaRPr sz="1125">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endParaRPr>
            </a:p>
          </p:txBody>
        </p:sp>
      </p:grpSp>
      <p:grpSp>
        <p:nvGrpSpPr>
          <p:cNvPr id="7" name="组合 6"/>
          <p:cNvGrpSpPr/>
          <p:nvPr/>
        </p:nvGrpSpPr>
        <p:grpSpPr>
          <a:xfrm>
            <a:off x="3674121" y="4964283"/>
            <a:ext cx="2029434" cy="758327"/>
            <a:chOff x="6966934" y="9420154"/>
            <a:chExt cx="3848619" cy="1441401"/>
          </a:xfrm>
        </p:grpSpPr>
        <p:sp>
          <p:nvSpPr>
            <p:cNvPr id="974" name="Shape 974"/>
            <p:cNvSpPr/>
            <p:nvPr/>
          </p:nvSpPr>
          <p:spPr>
            <a:xfrm>
              <a:off x="6966934" y="9420154"/>
              <a:ext cx="3848619" cy="452532"/>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charset="0"/>
                  <a:ea typeface="Lato"/>
                  <a:cs typeface="Lato" charset="0"/>
                  <a:sym typeface="Lato" charset="0"/>
                </a:defRPr>
              </a:lvl1pPr>
            </a:lstStyle>
            <a:p>
              <a:pPr lvl="0">
                <a:lnSpc>
                  <a:spcPct val="100000"/>
                </a:lnSpc>
                <a:defRPr sz="1800" b="0">
                  <a:solidFill>
                    <a:srgbClr val="000000"/>
                  </a:solidFill>
                </a:defRPr>
              </a:pPr>
              <a:r>
                <a:rPr sz="1545">
                  <a:latin typeface="微软雅黑" panose="020B0503020204020204" pitchFamily="34" charset="-122"/>
                  <a:ea typeface="微软雅黑" panose="020B0503020204020204" pitchFamily="34" charset="-122"/>
                </a:rPr>
                <a:t>Title Example</a:t>
              </a:r>
              <a:endParaRPr sz="1545">
                <a:latin typeface="微软雅黑" panose="020B0503020204020204" pitchFamily="34" charset="-122"/>
                <a:ea typeface="微软雅黑" panose="020B0503020204020204" pitchFamily="34" charset="-122"/>
              </a:endParaRPr>
            </a:p>
          </p:txBody>
        </p:sp>
        <p:sp>
          <p:nvSpPr>
            <p:cNvPr id="975" name="Shape 975"/>
            <p:cNvSpPr/>
            <p:nvPr/>
          </p:nvSpPr>
          <p:spPr>
            <a:xfrm>
              <a:off x="6981574" y="9874349"/>
              <a:ext cx="3819337" cy="987206"/>
            </a:xfrm>
            <a:prstGeom prst="rect">
              <a:avLst/>
            </a:prstGeom>
            <a:ln w="12700">
              <a:miter lim="400000"/>
            </a:ln>
          </p:spPr>
          <p:txBody>
            <a:bodyPr lIns="0" tIns="0" rIns="0" bIns="0">
              <a:spAutoFit/>
            </a:bodyPr>
            <a:lstStyle/>
            <a:p>
              <a:pPr defTabSz="340995">
                <a:spcBef>
                  <a:spcPts val="895"/>
                </a:spcBef>
                <a:defRPr sz="1800"/>
              </a:pPr>
              <a:r>
                <a:rPr lang="zh-CN" altLang="en-US" sz="1125">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输入您的内容输入您的内容输入您的内容输入您的内容输入您的内容输入您的内容输入您的内容</a:t>
              </a:r>
              <a:endParaRPr sz="1125">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endParaRPr>
            </a:p>
          </p:txBody>
        </p:sp>
      </p:grpSp>
      <p:grpSp>
        <p:nvGrpSpPr>
          <p:cNvPr id="6" name="组合 5"/>
          <p:cNvGrpSpPr/>
          <p:nvPr/>
        </p:nvGrpSpPr>
        <p:grpSpPr>
          <a:xfrm>
            <a:off x="6767744" y="4964288"/>
            <a:ext cx="2029434" cy="931451"/>
            <a:chOff x="12833680" y="9420154"/>
            <a:chExt cx="3848619" cy="1770465"/>
          </a:xfrm>
        </p:grpSpPr>
        <p:sp>
          <p:nvSpPr>
            <p:cNvPr id="976" name="Shape 976"/>
            <p:cNvSpPr/>
            <p:nvPr/>
          </p:nvSpPr>
          <p:spPr>
            <a:xfrm>
              <a:off x="12833680" y="9420154"/>
              <a:ext cx="3848619" cy="452531"/>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charset="0"/>
                  <a:ea typeface="Lato"/>
                  <a:cs typeface="Lato" charset="0"/>
                  <a:sym typeface="Lato" charset="0"/>
                </a:defRPr>
              </a:lvl1pPr>
            </a:lstStyle>
            <a:p>
              <a:pPr lvl="0">
                <a:lnSpc>
                  <a:spcPct val="100000"/>
                </a:lnSpc>
                <a:defRPr sz="1800" b="0">
                  <a:solidFill>
                    <a:srgbClr val="000000"/>
                  </a:solidFill>
                </a:defRPr>
              </a:pPr>
              <a:r>
                <a:rPr sz="1545">
                  <a:latin typeface="微软雅黑" panose="020B0503020204020204" pitchFamily="34" charset="-122"/>
                  <a:ea typeface="微软雅黑" panose="020B0503020204020204" pitchFamily="34" charset="-122"/>
                </a:rPr>
                <a:t>Title Example</a:t>
              </a:r>
              <a:endParaRPr sz="1545">
                <a:latin typeface="微软雅黑" panose="020B0503020204020204" pitchFamily="34" charset="-122"/>
                <a:ea typeface="微软雅黑" panose="020B0503020204020204" pitchFamily="34" charset="-122"/>
              </a:endParaRPr>
            </a:p>
          </p:txBody>
        </p:sp>
        <p:sp>
          <p:nvSpPr>
            <p:cNvPr id="977" name="Shape 977"/>
            <p:cNvSpPr/>
            <p:nvPr/>
          </p:nvSpPr>
          <p:spPr>
            <a:xfrm>
              <a:off x="12848320" y="9874348"/>
              <a:ext cx="3819337" cy="1316271"/>
            </a:xfrm>
            <a:prstGeom prst="rect">
              <a:avLst/>
            </a:prstGeom>
            <a:ln w="12700">
              <a:miter lim="400000"/>
            </a:ln>
          </p:spPr>
          <p:txBody>
            <a:bodyPr lIns="0" tIns="0" rIns="0" bIns="0">
              <a:spAutoFit/>
            </a:bodyPr>
            <a:lstStyle/>
            <a:p>
              <a:pPr defTabSz="340995">
                <a:spcBef>
                  <a:spcPts val="895"/>
                </a:spcBef>
                <a:defRPr sz="1800"/>
              </a:pPr>
              <a:r>
                <a:rPr lang="zh-CN" altLang="en-US" sz="1125">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输入您的内容输入您的内容输入您的内容输入您的内容输入您的内容输入您的内容输入您的内容输入您</a:t>
              </a:r>
              <a:endParaRPr sz="1125">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endParaRPr>
            </a:p>
          </p:txBody>
        </p:sp>
      </p:grpSp>
      <p:grpSp>
        <p:nvGrpSpPr>
          <p:cNvPr id="5" name="组合 4"/>
          <p:cNvGrpSpPr/>
          <p:nvPr/>
        </p:nvGrpSpPr>
        <p:grpSpPr>
          <a:xfrm>
            <a:off x="9727773" y="4964284"/>
            <a:ext cx="2029434" cy="931451"/>
            <a:chOff x="18447080" y="9420154"/>
            <a:chExt cx="3848619" cy="1770467"/>
          </a:xfrm>
        </p:grpSpPr>
        <p:sp>
          <p:nvSpPr>
            <p:cNvPr id="978" name="Shape 978"/>
            <p:cNvSpPr/>
            <p:nvPr/>
          </p:nvSpPr>
          <p:spPr>
            <a:xfrm>
              <a:off x="18447080" y="9420154"/>
              <a:ext cx="3848619" cy="452531"/>
            </a:xfrm>
            <a:prstGeom prst="rect">
              <a:avLst/>
            </a:prstGeom>
            <a:ln w="12700">
              <a:miter lim="400000"/>
            </a:ln>
          </p:spPr>
          <p:txBody>
            <a:bodyPr lIns="0" tIns="0" rIns="0" bIns="0">
              <a:spAutoFit/>
            </a:bodyPr>
            <a:lstStyle>
              <a:lvl1pPr defTabSz="647700">
                <a:lnSpc>
                  <a:spcPct val="120000"/>
                </a:lnSpc>
                <a:spcBef>
                  <a:spcPts val="1700"/>
                </a:spcBef>
                <a:defRPr sz="2500" b="1">
                  <a:solidFill>
                    <a:srgbClr val="002641"/>
                  </a:solidFill>
                  <a:latin typeface="Lato" charset="0"/>
                  <a:ea typeface="Lato"/>
                  <a:cs typeface="Lato" charset="0"/>
                  <a:sym typeface="Lato" charset="0"/>
                </a:defRPr>
              </a:lvl1pPr>
            </a:lstStyle>
            <a:p>
              <a:pPr lvl="0">
                <a:lnSpc>
                  <a:spcPct val="100000"/>
                </a:lnSpc>
                <a:defRPr sz="1800" b="0">
                  <a:solidFill>
                    <a:srgbClr val="000000"/>
                  </a:solidFill>
                </a:defRPr>
              </a:pPr>
              <a:r>
                <a:rPr sz="1545">
                  <a:latin typeface="微软雅黑" panose="020B0503020204020204" pitchFamily="34" charset="-122"/>
                  <a:ea typeface="微软雅黑" panose="020B0503020204020204" pitchFamily="34" charset="-122"/>
                </a:rPr>
                <a:t>Title Example</a:t>
              </a:r>
              <a:endParaRPr sz="1545">
                <a:latin typeface="微软雅黑" panose="020B0503020204020204" pitchFamily="34" charset="-122"/>
                <a:ea typeface="微软雅黑" panose="020B0503020204020204" pitchFamily="34" charset="-122"/>
              </a:endParaRPr>
            </a:p>
          </p:txBody>
        </p:sp>
        <p:sp>
          <p:nvSpPr>
            <p:cNvPr id="979" name="Shape 979"/>
            <p:cNvSpPr/>
            <p:nvPr/>
          </p:nvSpPr>
          <p:spPr>
            <a:xfrm>
              <a:off x="18461720" y="9874349"/>
              <a:ext cx="3819337" cy="1316272"/>
            </a:xfrm>
            <a:prstGeom prst="rect">
              <a:avLst/>
            </a:prstGeom>
            <a:ln w="12700">
              <a:miter lim="400000"/>
            </a:ln>
          </p:spPr>
          <p:txBody>
            <a:bodyPr lIns="0" tIns="0" rIns="0" bIns="0">
              <a:spAutoFit/>
            </a:bodyPr>
            <a:lstStyle/>
            <a:p>
              <a:pPr defTabSz="340995">
                <a:spcBef>
                  <a:spcPts val="895"/>
                </a:spcBef>
                <a:defRPr sz="1800"/>
              </a:pPr>
              <a:r>
                <a:rPr lang="zh-CN" altLang="en-US" sz="1125">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输入您的内容输入您的内容输入您的内容输入您的内容输入您的内容输入您的内容输入您的内容输入您的内容</a:t>
              </a:r>
              <a:r>
                <a:rPr sz="1125">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rPr>
                <a:t>Integer mollis</a:t>
              </a:r>
              <a:endParaRPr sz="1125">
                <a:solidFill>
                  <a:schemeClr val="tx1">
                    <a:lumMod val="50000"/>
                    <a:lumOff val="50000"/>
                  </a:schemeClr>
                </a:solidFill>
                <a:latin typeface="微软雅黑" panose="020B0503020204020204" pitchFamily="34" charset="-122"/>
                <a:ea typeface="微软雅黑" panose="020B0503020204020204" pitchFamily="34" charset="-122"/>
                <a:cs typeface="Lato" charset="0"/>
                <a:sym typeface="Lato" charset="0"/>
              </a:endParaRPr>
            </a:p>
          </p:txBody>
        </p:sp>
      </p:grpSp>
      <p:grpSp>
        <p:nvGrpSpPr>
          <p:cNvPr id="10" name="组合 9"/>
          <p:cNvGrpSpPr/>
          <p:nvPr/>
        </p:nvGrpSpPr>
        <p:grpSpPr>
          <a:xfrm>
            <a:off x="2717015" y="2501113"/>
            <a:ext cx="2372021" cy="2366499"/>
            <a:chOff x="5151877" y="4738246"/>
            <a:chExt cx="4498299" cy="4498151"/>
          </a:xfrm>
        </p:grpSpPr>
        <p:sp>
          <p:nvSpPr>
            <p:cNvPr id="954" name="Shape 954"/>
            <p:cNvSpPr/>
            <p:nvPr/>
          </p:nvSpPr>
          <p:spPr>
            <a:xfrm>
              <a:off x="5151877" y="4738246"/>
              <a:ext cx="4498299"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3" y="21245"/>
                    <a:pt x="19824" y="19824"/>
                  </a:cubicBezTo>
                  <a:cubicBezTo>
                    <a:pt x="21245" y="18403"/>
                    <a:pt x="21245" y="16098"/>
                    <a:pt x="19824" y="14677"/>
                  </a:cubicBezTo>
                  <a:cubicBezTo>
                    <a:pt x="19113" y="13966"/>
                    <a:pt x="18182"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solidFill>
              <a:schemeClr val="accent2"/>
            </a:solidFill>
            <a:ln w="12700">
              <a:miter lim="400000"/>
            </a:ln>
          </p:spPr>
          <p:txBody>
            <a:bodyPr lIns="38275" tIns="38275" rIns="38275" bIns="38275" anchor="ctr"/>
            <a:lstStyle/>
            <a:p>
              <a:pPr defTabSz="240665">
                <a:defRPr sz="3000">
                  <a:solidFill>
                    <a:srgbClr val="FFFFFF"/>
                  </a:solidFill>
                  <a:effectLst>
                    <a:outerShdw blurRad="38100" dist="12700" dir="5400000" rotWithShape="0">
                      <a:srgbClr val="000000">
                        <a:alpha val="50000"/>
                      </a:srgbClr>
                    </a:outerShdw>
                  </a:effectLst>
                  <a:latin typeface="Gill Sans"/>
                  <a:ea typeface="Gill Sans"/>
                  <a:cs typeface="Gill Sans" charset="0"/>
                  <a:sym typeface="Gill Sans"/>
                </a:defRPr>
              </a:pPr>
              <a:endParaRPr sz="2955">
                <a:solidFill>
                  <a:schemeClr val="bg1"/>
                </a:solidFill>
                <a:latin typeface="微软雅黑" panose="020B0503020204020204" pitchFamily="34" charset="-122"/>
                <a:ea typeface="微软雅黑" panose="020B0503020204020204" pitchFamily="34" charset="-122"/>
              </a:endParaRPr>
            </a:p>
          </p:txBody>
        </p:sp>
        <p:sp>
          <p:nvSpPr>
            <p:cNvPr id="962" name="Shape 962"/>
            <p:cNvSpPr/>
            <p:nvPr/>
          </p:nvSpPr>
          <p:spPr>
            <a:xfrm>
              <a:off x="5702735" y="5118708"/>
              <a:ext cx="624443" cy="892423"/>
            </a:xfrm>
            <a:prstGeom prst="rect">
              <a:avLst/>
            </a:prstGeom>
            <a:ln w="12700">
              <a:miter lim="400000"/>
            </a:ln>
          </p:spPr>
          <p:txBody>
            <a:bodyPr wrap="none" lIns="71765" tIns="71765" rIns="71765" bIns="71765"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110" b="1">
                  <a:solidFill>
                    <a:schemeClr val="bg1"/>
                  </a:solidFill>
                  <a:latin typeface="微软雅黑" panose="020B0503020204020204" pitchFamily="34" charset="-122"/>
                  <a:ea typeface="微软雅黑" panose="020B0503020204020204" pitchFamily="34" charset="-122"/>
                </a:rPr>
                <a:t>B</a:t>
              </a:r>
              <a:endParaRPr sz="2110" b="1">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265587" y="2507795"/>
            <a:ext cx="2372036" cy="2366499"/>
            <a:chOff x="8088591" y="4750946"/>
            <a:chExt cx="4498329" cy="4498151"/>
          </a:xfrm>
        </p:grpSpPr>
        <p:sp>
          <p:nvSpPr>
            <p:cNvPr id="956" name="Shape 956"/>
            <p:cNvSpPr/>
            <p:nvPr/>
          </p:nvSpPr>
          <p:spPr>
            <a:xfrm>
              <a:off x="8088591" y="47509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solidFill>
              <a:schemeClr val="accent3"/>
            </a:solidFill>
            <a:ln w="12700">
              <a:miter lim="400000"/>
            </a:ln>
          </p:spPr>
          <p:txBody>
            <a:bodyPr lIns="38275" tIns="38275" rIns="38275" bIns="38275" anchor="ctr"/>
            <a:lstStyle/>
            <a:p>
              <a:pPr defTabSz="240665">
                <a:defRPr sz="3000">
                  <a:solidFill>
                    <a:srgbClr val="FFFFFF"/>
                  </a:solidFill>
                  <a:effectLst>
                    <a:outerShdw blurRad="38100" dist="12700" dir="5400000" rotWithShape="0">
                      <a:srgbClr val="000000">
                        <a:alpha val="50000"/>
                      </a:srgbClr>
                    </a:outerShdw>
                  </a:effectLst>
                  <a:latin typeface="Gill Sans"/>
                  <a:ea typeface="Gill Sans"/>
                  <a:cs typeface="Gill Sans" charset="0"/>
                  <a:sym typeface="Gill Sans"/>
                </a:defRPr>
              </a:pPr>
              <a:endParaRPr sz="2955">
                <a:solidFill>
                  <a:schemeClr val="bg1"/>
                </a:solidFill>
                <a:latin typeface="微软雅黑" panose="020B0503020204020204" pitchFamily="34" charset="-122"/>
                <a:ea typeface="微软雅黑" panose="020B0503020204020204" pitchFamily="34" charset="-122"/>
              </a:endParaRPr>
            </a:p>
          </p:txBody>
        </p:sp>
        <p:sp>
          <p:nvSpPr>
            <p:cNvPr id="960" name="Shape 960"/>
            <p:cNvSpPr/>
            <p:nvPr/>
          </p:nvSpPr>
          <p:spPr>
            <a:xfrm>
              <a:off x="8609441" y="7981633"/>
              <a:ext cx="621401" cy="892423"/>
            </a:xfrm>
            <a:prstGeom prst="rect">
              <a:avLst/>
            </a:prstGeom>
            <a:ln w="12700">
              <a:miter lim="400000"/>
            </a:ln>
          </p:spPr>
          <p:txBody>
            <a:bodyPr wrap="none" lIns="71765" tIns="71765" rIns="71765" bIns="71765"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110" b="1">
                  <a:solidFill>
                    <a:schemeClr val="bg1"/>
                  </a:solidFill>
                  <a:latin typeface="微软雅黑" panose="020B0503020204020204" pitchFamily="34" charset="-122"/>
                  <a:ea typeface="微软雅黑" panose="020B0503020204020204" pitchFamily="34" charset="-122"/>
                </a:rPr>
                <a:t>C</a:t>
              </a:r>
              <a:endParaRPr sz="2110" b="1">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807465" y="2507795"/>
            <a:ext cx="2372057" cy="2366499"/>
            <a:chOff x="11012604" y="4750946"/>
            <a:chExt cx="4498369" cy="4498151"/>
          </a:xfrm>
        </p:grpSpPr>
        <p:sp>
          <p:nvSpPr>
            <p:cNvPr id="957" name="Shape 957"/>
            <p:cNvSpPr/>
            <p:nvPr/>
          </p:nvSpPr>
          <p:spPr>
            <a:xfrm>
              <a:off x="11012604" y="4750946"/>
              <a:ext cx="4498369"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solidFill>
              <a:schemeClr val="accent4"/>
            </a:solidFill>
            <a:ln w="12700">
              <a:miter lim="400000"/>
            </a:ln>
          </p:spPr>
          <p:txBody>
            <a:bodyPr lIns="38275" tIns="38275" rIns="38275" bIns="38275" anchor="ctr"/>
            <a:lstStyle/>
            <a:p>
              <a:pPr defTabSz="240665">
                <a:defRPr sz="3000">
                  <a:solidFill>
                    <a:srgbClr val="FFFFFF"/>
                  </a:solidFill>
                  <a:effectLst>
                    <a:outerShdw blurRad="38100" dist="12700" dir="5400000" rotWithShape="0">
                      <a:srgbClr val="000000">
                        <a:alpha val="50000"/>
                      </a:srgbClr>
                    </a:outerShdw>
                  </a:effectLst>
                  <a:latin typeface="Gill Sans"/>
                  <a:ea typeface="Gill Sans"/>
                  <a:cs typeface="Gill Sans" charset="0"/>
                  <a:sym typeface="Gill Sans"/>
                </a:defRPr>
              </a:pPr>
              <a:endParaRPr sz="2955">
                <a:solidFill>
                  <a:schemeClr val="bg1"/>
                </a:solidFill>
                <a:latin typeface="微软雅黑" panose="020B0503020204020204" pitchFamily="34" charset="-122"/>
                <a:ea typeface="微软雅黑" panose="020B0503020204020204" pitchFamily="34" charset="-122"/>
              </a:endParaRPr>
            </a:p>
          </p:txBody>
        </p:sp>
        <p:sp>
          <p:nvSpPr>
            <p:cNvPr id="959" name="Shape 959"/>
            <p:cNvSpPr/>
            <p:nvPr/>
          </p:nvSpPr>
          <p:spPr>
            <a:xfrm>
              <a:off x="11541053" y="5036416"/>
              <a:ext cx="682200" cy="892423"/>
            </a:xfrm>
            <a:prstGeom prst="rect">
              <a:avLst/>
            </a:prstGeom>
            <a:ln w="12700">
              <a:miter lim="400000"/>
            </a:ln>
          </p:spPr>
          <p:txBody>
            <a:bodyPr wrap="none" lIns="71765" tIns="71765" rIns="71765" bIns="71765"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110" b="1">
                  <a:solidFill>
                    <a:schemeClr val="bg1"/>
                  </a:solidFill>
                  <a:latin typeface="微软雅黑" panose="020B0503020204020204" pitchFamily="34" charset="-122"/>
                  <a:ea typeface="微软雅黑" panose="020B0503020204020204" pitchFamily="34" charset="-122"/>
                </a:rPr>
                <a:t>D</a:t>
              </a:r>
              <a:endParaRPr sz="2110" b="1">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7356036" y="2514476"/>
            <a:ext cx="2372036" cy="2366499"/>
            <a:chOff x="13949318" y="4763646"/>
            <a:chExt cx="4498329" cy="4498151"/>
          </a:xfrm>
        </p:grpSpPr>
        <p:sp>
          <p:nvSpPr>
            <p:cNvPr id="958" name="Shape 958"/>
            <p:cNvSpPr/>
            <p:nvPr/>
          </p:nvSpPr>
          <p:spPr>
            <a:xfrm>
              <a:off x="13949318" y="4763646"/>
              <a:ext cx="4498329" cy="4498151"/>
            </a:xfrm>
            <a:custGeom>
              <a:avLst/>
              <a:gdLst/>
              <a:ahLst/>
              <a:cxnLst>
                <a:cxn ang="0">
                  <a:pos x="wd2" y="hd2"/>
                </a:cxn>
                <a:cxn ang="5400000">
                  <a:pos x="wd2" y="hd2"/>
                </a:cxn>
                <a:cxn ang="10800000">
                  <a:pos x="wd2" y="hd2"/>
                </a:cxn>
                <a:cxn ang="16200000">
                  <a:pos x="wd2" y="hd2"/>
                </a:cxn>
              </a:cxnLst>
              <a:rect l="0" t="0" r="r" b="b"/>
              <a:pathLst>
                <a:path w="20889" h="20890" extrusionOk="0">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solidFill>
              <a:schemeClr val="accent5"/>
            </a:solidFill>
            <a:ln w="12700">
              <a:miter lim="400000"/>
            </a:ln>
          </p:spPr>
          <p:txBody>
            <a:bodyPr lIns="38275" tIns="38275" rIns="38275" bIns="38275" anchor="ctr"/>
            <a:lstStyle/>
            <a:p>
              <a:pPr defTabSz="240665">
                <a:defRPr sz="3000">
                  <a:solidFill>
                    <a:srgbClr val="FFFFFF"/>
                  </a:solidFill>
                  <a:effectLst>
                    <a:outerShdw blurRad="38100" dist="12700" dir="5400000" rotWithShape="0">
                      <a:srgbClr val="000000">
                        <a:alpha val="50000"/>
                      </a:srgbClr>
                    </a:outerShdw>
                  </a:effectLst>
                  <a:latin typeface="Gill Sans"/>
                  <a:ea typeface="Gill Sans"/>
                  <a:cs typeface="Gill Sans" charset="0"/>
                  <a:sym typeface="Gill Sans"/>
                </a:defRPr>
              </a:pPr>
              <a:endParaRPr sz="2955">
                <a:solidFill>
                  <a:schemeClr val="bg1"/>
                </a:solidFill>
                <a:latin typeface="微软雅黑" panose="020B0503020204020204" pitchFamily="34" charset="-122"/>
                <a:ea typeface="微软雅黑" panose="020B0503020204020204" pitchFamily="34" charset="-122"/>
              </a:endParaRPr>
            </a:p>
          </p:txBody>
        </p:sp>
        <p:sp>
          <p:nvSpPr>
            <p:cNvPr id="961" name="Shape 961"/>
            <p:cNvSpPr/>
            <p:nvPr/>
          </p:nvSpPr>
          <p:spPr>
            <a:xfrm>
              <a:off x="14508336" y="7981632"/>
              <a:ext cx="566682" cy="892423"/>
            </a:xfrm>
            <a:prstGeom prst="rect">
              <a:avLst/>
            </a:prstGeom>
            <a:ln w="12700">
              <a:miter lim="400000"/>
            </a:ln>
          </p:spPr>
          <p:txBody>
            <a:bodyPr wrap="none" lIns="71765" tIns="71765" rIns="71765" bIns="71765"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110" b="1">
                  <a:solidFill>
                    <a:schemeClr val="bg1"/>
                  </a:solidFill>
                  <a:latin typeface="微软雅黑" panose="020B0503020204020204" pitchFamily="34" charset="-122"/>
                  <a:ea typeface="微软雅黑" panose="020B0503020204020204" pitchFamily="34" charset="-122"/>
                </a:rPr>
                <a:t>E</a:t>
              </a:r>
              <a:endParaRPr sz="2110" b="1">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8900374" y="2514476"/>
            <a:ext cx="2372035" cy="2366499"/>
            <a:chOff x="16878001" y="4763646"/>
            <a:chExt cx="4498328" cy="4498151"/>
          </a:xfrm>
        </p:grpSpPr>
        <p:sp>
          <p:nvSpPr>
            <p:cNvPr id="955" name="Shape 955"/>
            <p:cNvSpPr/>
            <p:nvPr/>
          </p:nvSpPr>
          <p:spPr>
            <a:xfrm>
              <a:off x="16878001" y="4763646"/>
              <a:ext cx="4498328" cy="4498151"/>
            </a:xfrm>
            <a:custGeom>
              <a:avLst/>
              <a:gdLst/>
              <a:ahLst/>
              <a:cxnLst>
                <a:cxn ang="0">
                  <a:pos x="wd2" y="hd2"/>
                </a:cxn>
                <a:cxn ang="5400000">
                  <a:pos x="wd2" y="hd2"/>
                </a:cxn>
                <a:cxn ang="10800000">
                  <a:pos x="wd2" y="hd2"/>
                </a:cxn>
                <a:cxn ang="16200000">
                  <a:pos x="wd2" y="hd2"/>
                </a:cxn>
              </a:cxnLst>
              <a:rect l="0" t="0" r="r" b="b"/>
              <a:pathLst>
                <a:path w="20889" h="20890" extrusionOk="0">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solidFill>
              <a:schemeClr val="accent6"/>
            </a:solidFill>
            <a:ln w="12700">
              <a:miter lim="400000"/>
            </a:ln>
          </p:spPr>
          <p:txBody>
            <a:bodyPr lIns="38275" tIns="38275" rIns="38275" bIns="38275" anchor="ctr"/>
            <a:lstStyle/>
            <a:p>
              <a:pPr defTabSz="240665">
                <a:defRPr sz="3000">
                  <a:solidFill>
                    <a:srgbClr val="FFFFFF"/>
                  </a:solidFill>
                  <a:effectLst>
                    <a:outerShdw blurRad="38100" dist="12700" dir="5400000" rotWithShape="0">
                      <a:srgbClr val="000000">
                        <a:alpha val="50000"/>
                      </a:srgbClr>
                    </a:outerShdw>
                  </a:effectLst>
                  <a:latin typeface="Gill Sans"/>
                  <a:ea typeface="Gill Sans"/>
                  <a:cs typeface="Gill Sans" charset="0"/>
                  <a:sym typeface="Gill Sans"/>
                </a:defRPr>
              </a:pPr>
              <a:endParaRPr sz="2955">
                <a:solidFill>
                  <a:schemeClr val="bg1"/>
                </a:solidFill>
                <a:latin typeface="微软雅黑" panose="020B0503020204020204" pitchFamily="34" charset="-122"/>
                <a:ea typeface="微软雅黑" panose="020B0503020204020204" pitchFamily="34" charset="-122"/>
              </a:endParaRPr>
            </a:p>
          </p:txBody>
        </p:sp>
        <p:sp>
          <p:nvSpPr>
            <p:cNvPr id="964" name="Shape 964"/>
            <p:cNvSpPr/>
            <p:nvPr/>
          </p:nvSpPr>
          <p:spPr>
            <a:xfrm>
              <a:off x="17484548" y="5036419"/>
              <a:ext cx="560602" cy="892423"/>
            </a:xfrm>
            <a:prstGeom prst="rect">
              <a:avLst/>
            </a:prstGeom>
            <a:ln w="12700">
              <a:miter lim="400000"/>
            </a:ln>
          </p:spPr>
          <p:txBody>
            <a:bodyPr wrap="none" lIns="71765" tIns="71765" rIns="71765" bIns="71765"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110" b="1">
                  <a:solidFill>
                    <a:schemeClr val="bg1"/>
                  </a:solidFill>
                  <a:latin typeface="微软雅黑" panose="020B0503020204020204" pitchFamily="34" charset="-122"/>
                  <a:ea typeface="微软雅黑" panose="020B0503020204020204" pitchFamily="34" charset="-122"/>
                </a:rPr>
                <a:t>F</a:t>
              </a:r>
              <a:endParaRPr sz="2110" b="1">
                <a:solidFill>
                  <a:schemeClr val="bg1"/>
                </a:solidFill>
                <a:latin typeface="微软雅黑" panose="020B0503020204020204" pitchFamily="34" charset="-122"/>
                <a:ea typeface="微软雅黑" panose="020B0503020204020204" pitchFamily="34" charset="-122"/>
              </a:endParaRPr>
            </a:p>
          </p:txBody>
        </p:sp>
        <p:sp>
          <p:nvSpPr>
            <p:cNvPr id="965" name="Shape 965"/>
            <p:cNvSpPr/>
            <p:nvPr/>
          </p:nvSpPr>
          <p:spPr>
            <a:xfrm>
              <a:off x="20313497" y="7981632"/>
              <a:ext cx="667002" cy="892423"/>
            </a:xfrm>
            <a:prstGeom prst="rect">
              <a:avLst/>
            </a:prstGeom>
            <a:ln w="12700">
              <a:miter lim="400000"/>
            </a:ln>
          </p:spPr>
          <p:txBody>
            <a:bodyPr wrap="none" lIns="71765" tIns="71765" rIns="71765" bIns="71765" anchor="ctr">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110" b="1">
                  <a:solidFill>
                    <a:schemeClr val="bg1"/>
                  </a:solidFill>
                  <a:latin typeface="微软雅黑" panose="020B0503020204020204" pitchFamily="34" charset="-122"/>
                  <a:ea typeface="微软雅黑" panose="020B0503020204020204" pitchFamily="34" charset="-122"/>
                </a:rPr>
                <a:t>G</a:t>
              </a:r>
              <a:endParaRPr sz="2110" b="1">
                <a:solidFill>
                  <a:schemeClr val="bg1"/>
                </a:solidFill>
                <a:latin typeface="微软雅黑" panose="020B0503020204020204" pitchFamily="34" charset="-122"/>
                <a:ea typeface="微软雅黑" panose="020B0503020204020204" pitchFamily="34" charset="-122"/>
              </a:endParaRPr>
            </a:p>
          </p:txBody>
        </p:sp>
      </p:grpSp>
      <p:sp>
        <p:nvSpPr>
          <p:cNvPr id="43" name="Shape 1435"/>
          <p:cNvSpPr txBox="1"/>
          <p:nvPr/>
        </p:nvSpPr>
        <p:spPr>
          <a:xfrm>
            <a:off x="12060062" y="6761951"/>
            <a:ext cx="411860" cy="402268"/>
          </a:xfrm>
          <a:prstGeom prst="rect">
            <a:avLst/>
          </a:prstGeom>
        </p:spPr>
        <p:txBody>
          <a:bodyPr lIns="48171" tIns="24086" rIns="48171" bIns="24086"/>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545">
                <a:solidFill>
                  <a:schemeClr val="bg1">
                    <a:lumMod val="75000"/>
                  </a:schemeClr>
                </a:solidFill>
                <a:latin typeface="微软雅黑" panose="020B0503020204020204" pitchFamily="34" charset="-122"/>
                <a:ea typeface="微软雅黑" panose="020B0503020204020204" pitchFamily="34" charset="-122"/>
              </a:rPr>
            </a:fld>
            <a:endParaRPr lang="en-US" altLang="zh-CN" sz="1545">
              <a:solidFill>
                <a:schemeClr val="bg1">
                  <a:lumMod val="75000"/>
                </a:schemeClr>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354" y="266550"/>
            <a:ext cx="12719376" cy="746649"/>
            <a:chOff x="354" y="266550"/>
            <a:chExt cx="12719376" cy="746649"/>
          </a:xfrm>
        </p:grpSpPr>
        <p:sp>
          <p:nvSpPr>
            <p:cNvPr id="54" name="矩形 53"/>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文本框 54"/>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文本框 55"/>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7" name="直接连接符 56"/>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2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4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6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8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3"/>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1000"/>
                            </p:stCondLst>
                            <p:childTnLst>
                              <p:par>
                                <p:cTn id="42" presetID="2" presetClass="entr" presetSubtype="4"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ppt_x"/>
                                          </p:val>
                                        </p:tav>
                                        <p:tav tm="100000">
                                          <p:val>
                                            <p:strVal val="#ppt_x"/>
                                          </p:val>
                                        </p:tav>
                                      </p:tavLst>
                                    </p:anim>
                                    <p:anim calcmode="lin" valueType="num">
                                      <p:cBhvr additive="base">
                                        <p:cTn id="61" dur="500" fill="hold"/>
                                        <p:tgtEl>
                                          <p:spTgt spid="7"/>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ppt_x"/>
                                          </p:val>
                                        </p:tav>
                                        <p:tav tm="100000">
                                          <p:val>
                                            <p:strVal val="#ppt_x"/>
                                          </p:val>
                                        </p:tav>
                                      </p:tavLst>
                                    </p:anim>
                                    <p:anim calcmode="lin" valueType="num">
                                      <p:cBhvr additive="base">
                                        <p:cTn id="6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9385" y="2570020"/>
            <a:ext cx="4339650" cy="923330"/>
          </a:xfrm>
          <a:prstGeom prst="rect">
            <a:avLst/>
          </a:prstGeom>
          <a:noFill/>
        </p:spPr>
        <p:txBody>
          <a:bodyPr wrap="none" rtlCol="0">
            <a:spAutoFit/>
          </a:bodyPr>
          <a:lstStyle/>
          <a:p>
            <a:pPr marL="0" lvl="1"/>
            <a:r>
              <a:rPr lang="zh-CN" altLang="en-US" sz="5400">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zh-CN" altLang="en-US" sz="5060" b="1" spc="422">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 name="直接连接符 6"/>
          <p:cNvCxnSpPr/>
          <p:nvPr/>
        </p:nvCxnSpPr>
        <p:spPr>
          <a:xfrm flipH="1" flipV="1">
            <a:off x="5315639" y="1759990"/>
            <a:ext cx="0" cy="3712671"/>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5767399" y="3765046"/>
            <a:ext cx="1939531"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9"/>
          <p:cNvSpPr txBox="1"/>
          <p:nvPr/>
        </p:nvSpPr>
        <p:spPr>
          <a:xfrm>
            <a:off x="5767399" y="4222639"/>
            <a:ext cx="2102136"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成功项目展示</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9"/>
          <p:cNvSpPr txBox="1"/>
          <p:nvPr/>
        </p:nvSpPr>
        <p:spPr>
          <a:xfrm>
            <a:off x="8162251" y="3769627"/>
            <a:ext cx="1939531"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工作完成情况</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文本框 9"/>
          <p:cNvSpPr txBox="1"/>
          <p:nvPr/>
        </p:nvSpPr>
        <p:spPr>
          <a:xfrm>
            <a:off x="8162254" y="4227853"/>
            <a:ext cx="1939528"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工作存在不足</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Box 2"/>
          <p:cNvSpPr txBox="1"/>
          <p:nvPr/>
        </p:nvSpPr>
        <p:spPr>
          <a:xfrm>
            <a:off x="3462430" y="4541726"/>
            <a:ext cx="1269470" cy="346249"/>
          </a:xfrm>
          <a:prstGeom prst="rect">
            <a:avLst/>
          </a:prstGeom>
          <a:noFill/>
        </p:spPr>
        <p:txBody>
          <a:bodyPr wrap="square" lIns="0" tIns="0" rIns="0" bIns="0" rtlCol="0">
            <a:spAutoFit/>
          </a:bodyPr>
          <a:lstStyle/>
          <a:p>
            <a:pPr algn="ctr"/>
            <a:r>
              <a:rPr lang="en-US" altLang="zh-CN" sz="2250">
                <a:latin typeface="Arial" panose="020B0604020202020204" pitchFamily="34" charset="0"/>
                <a:ea typeface="微软雅黑" panose="020B0503020204020204" pitchFamily="34" charset="-122"/>
                <a:cs typeface="+mn-ea"/>
                <a:sym typeface="Arial" panose="020B0604020202020204" pitchFamily="34" charset="0"/>
              </a:rPr>
              <a:t>PART </a:t>
            </a:r>
            <a:r>
              <a:rPr lang="en-US" altLang="zh-CN" sz="2250" smtClean="0">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22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3182438" y="2553129"/>
            <a:ext cx="1829454" cy="1829454"/>
            <a:chOff x="2262782" y="1446400"/>
            <a:chExt cx="1301106" cy="1301106"/>
          </a:xfrm>
        </p:grpSpPr>
        <p:sp>
          <p:nvSpPr>
            <p:cNvPr id="5" name="椭圆 4"/>
            <p:cNvSpPr/>
            <p:nvPr/>
          </p:nvSpPr>
          <p:spPr>
            <a:xfrm>
              <a:off x="2262782" y="1446400"/>
              <a:ext cx="1301106" cy="13011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KSO_Shape"/>
            <p:cNvSpPr/>
            <p:nvPr/>
          </p:nvSpPr>
          <p:spPr bwMode="auto">
            <a:xfrm>
              <a:off x="2523120" y="1821416"/>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 name="Freeform 6"/>
          <p:cNvSpPr/>
          <p:nvPr/>
        </p:nvSpPr>
        <p:spPr bwMode="auto">
          <a:xfrm>
            <a:off x="-10808" y="5773488"/>
            <a:ext cx="12880367" cy="1459162"/>
          </a:xfrm>
          <a:custGeom>
            <a:avLst/>
            <a:gdLst>
              <a:gd name="T0" fmla="*/ 0 w 5734"/>
              <a:gd name="T1" fmla="*/ 0 h 931"/>
              <a:gd name="T2" fmla="*/ 167 w 5734"/>
              <a:gd name="T3" fmla="*/ 73 h 931"/>
              <a:gd name="T4" fmla="*/ 340 w 5734"/>
              <a:gd name="T5" fmla="*/ 143 h 931"/>
              <a:gd name="T6" fmla="*/ 522 w 5734"/>
              <a:gd name="T7" fmla="*/ 206 h 931"/>
              <a:gd name="T8" fmla="*/ 711 w 5734"/>
              <a:gd name="T9" fmla="*/ 266 h 931"/>
              <a:gd name="T10" fmla="*/ 907 w 5734"/>
              <a:gd name="T11" fmla="*/ 320 h 931"/>
              <a:gd name="T12" fmla="*/ 1109 w 5734"/>
              <a:gd name="T13" fmla="*/ 369 h 931"/>
              <a:gd name="T14" fmla="*/ 1315 w 5734"/>
              <a:gd name="T15" fmla="*/ 415 h 931"/>
              <a:gd name="T16" fmla="*/ 1529 w 5734"/>
              <a:gd name="T17" fmla="*/ 455 h 931"/>
              <a:gd name="T18" fmla="*/ 1746 w 5734"/>
              <a:gd name="T19" fmla="*/ 490 h 931"/>
              <a:gd name="T20" fmla="*/ 1966 w 5734"/>
              <a:gd name="T21" fmla="*/ 520 h 931"/>
              <a:gd name="T22" fmla="*/ 2189 w 5734"/>
              <a:gd name="T23" fmla="*/ 544 h 931"/>
              <a:gd name="T24" fmla="*/ 2416 w 5734"/>
              <a:gd name="T25" fmla="*/ 563 h 931"/>
              <a:gd name="T26" fmla="*/ 2644 w 5734"/>
              <a:gd name="T27" fmla="*/ 579 h 931"/>
              <a:gd name="T28" fmla="*/ 2873 w 5734"/>
              <a:gd name="T29" fmla="*/ 588 h 931"/>
              <a:gd name="T30" fmla="*/ 3104 w 5734"/>
              <a:gd name="T31" fmla="*/ 593 h 931"/>
              <a:gd name="T32" fmla="*/ 3336 w 5734"/>
              <a:gd name="T33" fmla="*/ 591 h 931"/>
              <a:gd name="T34" fmla="*/ 3567 w 5734"/>
              <a:gd name="T35" fmla="*/ 586 h 931"/>
              <a:gd name="T36" fmla="*/ 3798 w 5734"/>
              <a:gd name="T37" fmla="*/ 576 h 931"/>
              <a:gd name="T38" fmla="*/ 4025 w 5734"/>
              <a:gd name="T39" fmla="*/ 560 h 931"/>
              <a:gd name="T40" fmla="*/ 4253 w 5734"/>
              <a:gd name="T41" fmla="*/ 539 h 931"/>
              <a:gd name="T42" fmla="*/ 4477 w 5734"/>
              <a:gd name="T43" fmla="*/ 511 h 931"/>
              <a:gd name="T44" fmla="*/ 4698 w 5734"/>
              <a:gd name="T45" fmla="*/ 479 h 931"/>
              <a:gd name="T46" fmla="*/ 4915 w 5734"/>
              <a:gd name="T47" fmla="*/ 443 h 931"/>
              <a:gd name="T48" fmla="*/ 5127 w 5734"/>
              <a:gd name="T49" fmla="*/ 401 h 931"/>
              <a:gd name="T50" fmla="*/ 5335 w 5734"/>
              <a:gd name="T51" fmla="*/ 352 h 931"/>
              <a:gd name="T52" fmla="*/ 5538 w 5734"/>
              <a:gd name="T53" fmla="*/ 299 h 931"/>
              <a:gd name="T54" fmla="*/ 5734 w 5734"/>
              <a:gd name="T55" fmla="*/ 240 h 931"/>
              <a:gd name="T56" fmla="*/ 5734 w 5734"/>
              <a:gd name="T57" fmla="*/ 931 h 931"/>
              <a:gd name="T58" fmla="*/ 0 w 5734"/>
              <a:gd name="T59" fmla="*/ 931 h 931"/>
              <a:gd name="T60" fmla="*/ 0 w 5734"/>
              <a:gd name="T61"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4" h="931">
                <a:moveTo>
                  <a:pt x="0" y="0"/>
                </a:moveTo>
                <a:lnTo>
                  <a:pt x="167" y="73"/>
                </a:lnTo>
                <a:lnTo>
                  <a:pt x="340" y="143"/>
                </a:lnTo>
                <a:lnTo>
                  <a:pt x="522" y="206"/>
                </a:lnTo>
                <a:lnTo>
                  <a:pt x="711" y="266"/>
                </a:lnTo>
                <a:lnTo>
                  <a:pt x="907" y="320"/>
                </a:lnTo>
                <a:lnTo>
                  <a:pt x="1109" y="369"/>
                </a:lnTo>
                <a:lnTo>
                  <a:pt x="1315" y="415"/>
                </a:lnTo>
                <a:lnTo>
                  <a:pt x="1529" y="455"/>
                </a:lnTo>
                <a:lnTo>
                  <a:pt x="1746" y="490"/>
                </a:lnTo>
                <a:lnTo>
                  <a:pt x="1966" y="520"/>
                </a:lnTo>
                <a:lnTo>
                  <a:pt x="2189" y="544"/>
                </a:lnTo>
                <a:lnTo>
                  <a:pt x="2416" y="563"/>
                </a:lnTo>
                <a:lnTo>
                  <a:pt x="2644" y="579"/>
                </a:lnTo>
                <a:lnTo>
                  <a:pt x="2873" y="588"/>
                </a:lnTo>
                <a:lnTo>
                  <a:pt x="3104" y="593"/>
                </a:lnTo>
                <a:lnTo>
                  <a:pt x="3336" y="591"/>
                </a:lnTo>
                <a:lnTo>
                  <a:pt x="3567" y="586"/>
                </a:lnTo>
                <a:lnTo>
                  <a:pt x="3798" y="576"/>
                </a:lnTo>
                <a:lnTo>
                  <a:pt x="4025" y="560"/>
                </a:lnTo>
                <a:lnTo>
                  <a:pt x="4253" y="539"/>
                </a:lnTo>
                <a:lnTo>
                  <a:pt x="4477" y="511"/>
                </a:lnTo>
                <a:lnTo>
                  <a:pt x="4698" y="479"/>
                </a:lnTo>
                <a:lnTo>
                  <a:pt x="4915" y="443"/>
                </a:lnTo>
                <a:lnTo>
                  <a:pt x="5127" y="401"/>
                </a:lnTo>
                <a:lnTo>
                  <a:pt x="5335" y="352"/>
                </a:lnTo>
                <a:lnTo>
                  <a:pt x="5538" y="299"/>
                </a:lnTo>
                <a:lnTo>
                  <a:pt x="5734" y="240"/>
                </a:lnTo>
                <a:lnTo>
                  <a:pt x="5734" y="931"/>
                </a:lnTo>
                <a:lnTo>
                  <a:pt x="0" y="931"/>
                </a:lnTo>
                <a:lnTo>
                  <a:pt x="0"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15" name="Freeform 7"/>
          <p:cNvSpPr/>
          <p:nvPr/>
        </p:nvSpPr>
        <p:spPr bwMode="auto">
          <a:xfrm>
            <a:off x="-10808" y="6105756"/>
            <a:ext cx="12880367" cy="1126893"/>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chemeClr val="accent4"/>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ppt_x</p:attrName>
                                        </p:attrNameLst>
                                      </p:cBhvr>
                                      <p:tavLst>
                                        <p:tav tm="0">
                                          <p:val>
                                            <p:strVal val="#ppt_x+#ppt_w*1.125000"/>
                                          </p:val>
                                        </p:tav>
                                        <p:tav tm="100000">
                                          <p:val>
                                            <p:strVal val="#ppt_x"/>
                                          </p:val>
                                        </p:tav>
                                      </p:tavLst>
                                    </p:anim>
                                    <p:animEffect transition="in" filter="wipe(left)">
                                      <p:cBhvr>
                                        <p:cTn id="12" dur="500"/>
                                        <p:tgtEl>
                                          <p:spTgt spid="3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P spid="3" grpId="0"/>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7838" y="636783"/>
            <a:ext cx="5920210" cy="2786276"/>
          </a:xfrm>
          <a:prstGeom prst="rect">
            <a:avLst/>
          </a:prstGeom>
          <a:noFill/>
        </p:spPr>
        <p:txBody>
          <a:bodyPr wrap="none" rtlCol="0">
            <a:spAutoFit/>
          </a:bodyPr>
          <a:lstStyle/>
          <a:p>
            <a:r>
              <a:rPr lang="en-US" sz="17505" b="1" err="1">
                <a:solidFill>
                  <a:schemeClr val="tx1">
                    <a:alpha val="10000"/>
                  </a:schemeClr>
                </a:solidFill>
                <a:latin typeface="Bebas Neue" charset="0"/>
                <a:ea typeface="Bebas Neue" charset="0"/>
                <a:cs typeface="Bebas Neue" charset="0"/>
              </a:rPr>
              <a:t>iMAC</a:t>
            </a:r>
            <a:endParaRPr lang="en-US" sz="17505" b="1">
              <a:solidFill>
                <a:schemeClr val="tx1">
                  <a:alpha val="10000"/>
                </a:schemeClr>
              </a:solidFill>
              <a:latin typeface="Bebas Neue" charset="0"/>
              <a:ea typeface="Bebas Neue" charset="0"/>
              <a:cs typeface="Bebas Neue" charset="0"/>
            </a:endParaRPr>
          </a:p>
        </p:txBody>
      </p:sp>
      <p:sp>
        <p:nvSpPr>
          <p:cNvPr id="5" name="Title 4"/>
          <p:cNvSpPr txBox="1"/>
          <p:nvPr/>
        </p:nvSpPr>
        <p:spPr>
          <a:xfrm>
            <a:off x="884343" y="1801636"/>
            <a:ext cx="5567201" cy="1016873"/>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en-US" sz="6960"/>
              <a:t>Mac App</a:t>
            </a:r>
            <a:endParaRPr lang="en-US" sz="6960"/>
          </a:p>
        </p:txBody>
      </p:sp>
      <p:sp>
        <p:nvSpPr>
          <p:cNvPr id="6" name="TextBox 5"/>
          <p:cNvSpPr txBox="1"/>
          <p:nvPr/>
        </p:nvSpPr>
        <p:spPr>
          <a:xfrm>
            <a:off x="884343" y="1477046"/>
            <a:ext cx="1334020" cy="319446"/>
          </a:xfrm>
          <a:prstGeom prst="rect">
            <a:avLst/>
          </a:prstGeom>
          <a:noFill/>
        </p:spPr>
        <p:txBody>
          <a:bodyPr wrap="none" rtlCol="0">
            <a:spAutoFit/>
          </a:bodyPr>
          <a:lstStyle/>
          <a:p>
            <a:r>
              <a:rPr lang="en-US" sz="1475" b="1">
                <a:solidFill>
                  <a:schemeClr val="tx1">
                    <a:alpha val="60000"/>
                  </a:schemeClr>
                </a:solidFill>
                <a:latin typeface="Bebas Neue" charset="0"/>
                <a:ea typeface="Bebas Neue" charset="0"/>
                <a:cs typeface="Bebas Neue" charset="0"/>
              </a:rPr>
              <a:t>D E V I C E S</a:t>
            </a:r>
            <a:endParaRPr lang="en-US" sz="1475" b="1">
              <a:solidFill>
                <a:schemeClr val="tx1">
                  <a:alpha val="60000"/>
                </a:schemeClr>
              </a:solidFill>
              <a:latin typeface="Bebas Neue" charset="0"/>
              <a:ea typeface="Bebas Neue" charset="0"/>
              <a:cs typeface="Bebas Neue" charset="0"/>
            </a:endParaRPr>
          </a:p>
        </p:txBody>
      </p:sp>
      <p:grpSp>
        <p:nvGrpSpPr>
          <p:cNvPr id="7" name="Group 6"/>
          <p:cNvGrpSpPr/>
          <p:nvPr/>
        </p:nvGrpSpPr>
        <p:grpSpPr>
          <a:xfrm>
            <a:off x="900884" y="3410952"/>
            <a:ext cx="4081962" cy="614387"/>
            <a:chOff x="4888810" y="4065044"/>
            <a:chExt cx="3870517" cy="582562"/>
          </a:xfrm>
        </p:grpSpPr>
        <p:cxnSp>
          <p:nvCxnSpPr>
            <p:cNvPr id="8" name="Straight Connector 7"/>
            <p:cNvCxnSpPr/>
            <p:nvPr/>
          </p:nvCxnSpPr>
          <p:spPr>
            <a:xfrm>
              <a:off x="4967111" y="4549422"/>
              <a:ext cx="3792216" cy="0"/>
            </a:xfrm>
            <a:prstGeom prst="line">
              <a:avLst/>
            </a:prstGeom>
            <a:ln w="50800">
              <a:solidFill>
                <a:schemeClr val="bg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67111" y="4549422"/>
              <a:ext cx="283427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766181" y="4473817"/>
              <a:ext cx="173789" cy="1737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574541" y="4065044"/>
              <a:ext cx="612851" cy="350201"/>
            </a:xfrm>
            <a:prstGeom prst="rect">
              <a:avLst/>
            </a:prstGeom>
            <a:noFill/>
          </p:spPr>
          <p:txBody>
            <a:bodyPr wrap="none" rtlCol="0">
              <a:spAutoFit/>
            </a:bodyPr>
            <a:lstStyle/>
            <a:p>
              <a:r>
                <a:rPr lang="en-US" b="1" smtClean="0">
                  <a:latin typeface="Roboto Condensed" charset="0"/>
                  <a:ea typeface="Roboto Condensed" charset="0"/>
                  <a:cs typeface="Roboto Condensed" charset="0"/>
                </a:rPr>
                <a:t>70%</a:t>
              </a:r>
              <a:endParaRPr lang="en-US" b="1">
                <a:latin typeface="Roboto Condensed" charset="0"/>
                <a:ea typeface="Roboto Condensed" charset="0"/>
                <a:cs typeface="Roboto Condensed" charset="0"/>
              </a:endParaRPr>
            </a:p>
          </p:txBody>
        </p:sp>
        <p:sp>
          <p:nvSpPr>
            <p:cNvPr id="12" name="TextBox 11"/>
            <p:cNvSpPr txBox="1"/>
            <p:nvPr/>
          </p:nvSpPr>
          <p:spPr>
            <a:xfrm>
              <a:off x="4888810" y="4144067"/>
              <a:ext cx="2426389" cy="333725"/>
            </a:xfrm>
            <a:prstGeom prst="rect">
              <a:avLst/>
            </a:prstGeom>
            <a:noFill/>
          </p:spPr>
          <p:txBody>
            <a:bodyPr wrap="square" rtlCol="0">
              <a:spAutoFit/>
            </a:bodyPr>
            <a:lstStyle/>
            <a:p>
              <a:r>
                <a:rPr lang="en-US" sz="1685" b="1">
                  <a:latin typeface="Roboto Condensed Light" charset="0"/>
                  <a:ea typeface="Roboto Condensed Light" charset="0"/>
                  <a:cs typeface="Roboto Condensed Light" charset="0"/>
                </a:rPr>
                <a:t>Sample Name</a:t>
              </a:r>
              <a:endParaRPr lang="en-US" sz="1685" b="1">
                <a:latin typeface="Roboto Condensed Light" charset="0"/>
                <a:ea typeface="Roboto Condensed Light" charset="0"/>
                <a:cs typeface="Roboto Condensed Light" charset="0"/>
              </a:endParaRPr>
            </a:p>
          </p:txBody>
        </p:sp>
      </p:grpSp>
      <p:grpSp>
        <p:nvGrpSpPr>
          <p:cNvPr id="13" name="Group 12"/>
          <p:cNvGrpSpPr/>
          <p:nvPr/>
        </p:nvGrpSpPr>
        <p:grpSpPr>
          <a:xfrm>
            <a:off x="900884" y="4177874"/>
            <a:ext cx="4081962" cy="614387"/>
            <a:chOff x="4888810" y="4065044"/>
            <a:chExt cx="3870517" cy="582562"/>
          </a:xfrm>
        </p:grpSpPr>
        <p:cxnSp>
          <p:nvCxnSpPr>
            <p:cNvPr id="14" name="Straight Connector 13"/>
            <p:cNvCxnSpPr/>
            <p:nvPr/>
          </p:nvCxnSpPr>
          <p:spPr>
            <a:xfrm>
              <a:off x="4967111" y="4549422"/>
              <a:ext cx="3792216" cy="0"/>
            </a:xfrm>
            <a:prstGeom prst="line">
              <a:avLst/>
            </a:prstGeom>
            <a:ln w="50800">
              <a:solidFill>
                <a:schemeClr val="bg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67111" y="4549422"/>
              <a:ext cx="1713981"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645505" y="4473817"/>
              <a:ext cx="173789" cy="1737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6470950" y="4065044"/>
              <a:ext cx="612851" cy="350201"/>
            </a:xfrm>
            <a:prstGeom prst="rect">
              <a:avLst/>
            </a:prstGeom>
            <a:noFill/>
          </p:spPr>
          <p:txBody>
            <a:bodyPr wrap="none" rtlCol="0">
              <a:spAutoFit/>
            </a:bodyPr>
            <a:lstStyle/>
            <a:p>
              <a:r>
                <a:rPr lang="en-US" b="1" smtClean="0">
                  <a:latin typeface="Roboto Condensed" charset="0"/>
                  <a:ea typeface="Roboto Condensed" charset="0"/>
                  <a:cs typeface="Roboto Condensed" charset="0"/>
                </a:rPr>
                <a:t>50%</a:t>
              </a:r>
              <a:endParaRPr lang="en-US" b="1">
                <a:latin typeface="Roboto Condensed" charset="0"/>
                <a:ea typeface="Roboto Condensed" charset="0"/>
                <a:cs typeface="Roboto Condensed" charset="0"/>
              </a:endParaRPr>
            </a:p>
          </p:txBody>
        </p:sp>
        <p:sp>
          <p:nvSpPr>
            <p:cNvPr id="18" name="TextBox 17"/>
            <p:cNvSpPr txBox="1"/>
            <p:nvPr/>
          </p:nvSpPr>
          <p:spPr>
            <a:xfrm>
              <a:off x="4888810" y="4144067"/>
              <a:ext cx="2426389" cy="333725"/>
            </a:xfrm>
            <a:prstGeom prst="rect">
              <a:avLst/>
            </a:prstGeom>
            <a:noFill/>
          </p:spPr>
          <p:txBody>
            <a:bodyPr wrap="square" rtlCol="0">
              <a:spAutoFit/>
            </a:bodyPr>
            <a:lstStyle/>
            <a:p>
              <a:r>
                <a:rPr lang="en-US" sz="1685" b="1">
                  <a:latin typeface="Roboto Condensed Light" charset="0"/>
                  <a:ea typeface="Roboto Condensed Light" charset="0"/>
                  <a:cs typeface="Roboto Condensed Light" charset="0"/>
                </a:rPr>
                <a:t>Sample Name</a:t>
              </a:r>
              <a:endParaRPr lang="en-US" sz="1685" b="1">
                <a:latin typeface="Roboto Condensed Light" charset="0"/>
                <a:ea typeface="Roboto Condensed Light" charset="0"/>
                <a:cs typeface="Roboto Condensed Light" charset="0"/>
              </a:endParaRPr>
            </a:p>
          </p:txBody>
        </p:sp>
      </p:grpSp>
      <p:grpSp>
        <p:nvGrpSpPr>
          <p:cNvPr id="19" name="Group 18"/>
          <p:cNvGrpSpPr/>
          <p:nvPr/>
        </p:nvGrpSpPr>
        <p:grpSpPr>
          <a:xfrm>
            <a:off x="900884" y="4944797"/>
            <a:ext cx="4303632" cy="614387"/>
            <a:chOff x="4888810" y="4065044"/>
            <a:chExt cx="4080704" cy="582562"/>
          </a:xfrm>
        </p:grpSpPr>
        <p:cxnSp>
          <p:nvCxnSpPr>
            <p:cNvPr id="20" name="Straight Connector 19"/>
            <p:cNvCxnSpPr/>
            <p:nvPr/>
          </p:nvCxnSpPr>
          <p:spPr>
            <a:xfrm>
              <a:off x="4967111" y="4549422"/>
              <a:ext cx="3792216" cy="0"/>
            </a:xfrm>
            <a:prstGeom prst="line">
              <a:avLst/>
            </a:prstGeom>
            <a:ln w="50800">
              <a:solidFill>
                <a:schemeClr val="bg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67111" y="4549422"/>
              <a:ext cx="3573861" cy="1129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540972" y="4473817"/>
              <a:ext cx="173789" cy="1737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8356663" y="4065044"/>
              <a:ext cx="612851" cy="350201"/>
            </a:xfrm>
            <a:prstGeom prst="rect">
              <a:avLst/>
            </a:prstGeom>
            <a:noFill/>
          </p:spPr>
          <p:txBody>
            <a:bodyPr wrap="none" rtlCol="0">
              <a:spAutoFit/>
            </a:bodyPr>
            <a:lstStyle/>
            <a:p>
              <a:r>
                <a:rPr lang="en-US" b="1" smtClean="0">
                  <a:latin typeface="Roboto Condensed" charset="0"/>
                  <a:ea typeface="Roboto Condensed" charset="0"/>
                  <a:cs typeface="Roboto Condensed" charset="0"/>
                </a:rPr>
                <a:t>98%</a:t>
              </a:r>
              <a:endParaRPr lang="en-US" b="1">
                <a:latin typeface="Roboto Condensed" charset="0"/>
                <a:ea typeface="Roboto Condensed" charset="0"/>
                <a:cs typeface="Roboto Condensed" charset="0"/>
              </a:endParaRPr>
            </a:p>
          </p:txBody>
        </p:sp>
        <p:sp>
          <p:nvSpPr>
            <p:cNvPr id="24" name="TextBox 23"/>
            <p:cNvSpPr txBox="1"/>
            <p:nvPr/>
          </p:nvSpPr>
          <p:spPr>
            <a:xfrm>
              <a:off x="4888810" y="4144067"/>
              <a:ext cx="2426389" cy="333725"/>
            </a:xfrm>
            <a:prstGeom prst="rect">
              <a:avLst/>
            </a:prstGeom>
            <a:noFill/>
          </p:spPr>
          <p:txBody>
            <a:bodyPr wrap="square" rtlCol="0">
              <a:spAutoFit/>
            </a:bodyPr>
            <a:lstStyle/>
            <a:p>
              <a:r>
                <a:rPr lang="en-US" sz="1685" b="1">
                  <a:latin typeface="Roboto Condensed Light" charset="0"/>
                  <a:ea typeface="Roboto Condensed Light" charset="0"/>
                  <a:cs typeface="Roboto Condensed Light" charset="0"/>
                </a:rPr>
                <a:t>Sample Name</a:t>
              </a:r>
              <a:endParaRPr lang="en-US" sz="1685" b="1">
                <a:latin typeface="Roboto Condensed Light" charset="0"/>
                <a:ea typeface="Roboto Condensed Light" charset="0"/>
                <a:cs typeface="Roboto Condensed Light" charset="0"/>
              </a:endParaRPr>
            </a:p>
          </p:txBody>
        </p:sp>
      </p:grpSp>
      <p:pic>
        <p:nvPicPr>
          <p:cNvPr id="25" name="图片占位符 24"/>
          <p:cNvPicPr>
            <a:picLocks noGrp="1" noChangeAspect="1"/>
          </p:cNvPicPr>
          <p:nvPr>
            <p:ph type="pic" sz="quarter" idx="12"/>
          </p:nvPr>
        </p:nvPicPr>
        <p:blipFill>
          <a:blip r:embed="rId1">
            <a:extLst>
              <a:ext uri="{28A0092B-C50C-407E-A947-70E740481C1C}">
                <a14:useLocalDpi xmlns:a14="http://schemas.microsoft.com/office/drawing/2010/main" val="0"/>
              </a:ext>
            </a:extLst>
          </a:blip>
          <a:srcRect l="1897" r="1897"/>
          <a:stretch>
            <a:fillRect/>
          </a:stretch>
        </p:blipFill>
        <p:spPr/>
      </p:pic>
    </p:spTree>
  </p:cSld>
  <p:clrMapOvr>
    <a:masterClrMapping/>
  </p:clrMapOvr>
  <p:transition spd="slow" advClick="0" advTm="3000">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14"/>
          <p:cNvSpPr/>
          <p:nvPr/>
        </p:nvSpPr>
        <p:spPr>
          <a:xfrm>
            <a:off x="7206089" y="2754438"/>
            <a:ext cx="3278073" cy="93052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Parallelogram 15"/>
          <p:cNvSpPr/>
          <p:nvPr/>
        </p:nvSpPr>
        <p:spPr>
          <a:xfrm rot="5400000">
            <a:off x="7380741" y="2579617"/>
            <a:ext cx="1395794" cy="1745098"/>
          </a:xfrm>
          <a:prstGeom prst="parallelogram">
            <a:avLst>
              <a:gd name="adj" fmla="val 331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p:nvPr/>
        </p:nvSpPr>
        <p:spPr>
          <a:xfrm>
            <a:off x="6080221" y="3219703"/>
            <a:ext cx="2870967" cy="930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arallelogram 10"/>
          <p:cNvSpPr/>
          <p:nvPr/>
        </p:nvSpPr>
        <p:spPr>
          <a:xfrm rot="5400000">
            <a:off x="6254871" y="3044882"/>
            <a:ext cx="1395794" cy="1745098"/>
          </a:xfrm>
          <a:prstGeom prst="parallelogram">
            <a:avLst>
              <a:gd name="adj" fmla="val 331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7"/>
          <p:cNvSpPr/>
          <p:nvPr/>
        </p:nvSpPr>
        <p:spPr>
          <a:xfrm>
            <a:off x="4954352" y="3685166"/>
            <a:ext cx="2870967" cy="930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Parallelogram 8"/>
          <p:cNvSpPr/>
          <p:nvPr/>
        </p:nvSpPr>
        <p:spPr>
          <a:xfrm rot="5400000">
            <a:off x="5129002" y="3510146"/>
            <a:ext cx="1395794" cy="1745098"/>
          </a:xfrm>
          <a:prstGeom prst="parallelogram">
            <a:avLst>
              <a:gd name="adj" fmla="val 331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p:nvPr/>
        </p:nvSpPr>
        <p:spPr>
          <a:xfrm>
            <a:off x="3828482" y="4149265"/>
            <a:ext cx="2870967" cy="9305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Parallelogram 5"/>
          <p:cNvSpPr/>
          <p:nvPr/>
        </p:nvSpPr>
        <p:spPr>
          <a:xfrm rot="5400000">
            <a:off x="4003132" y="3975411"/>
            <a:ext cx="1395794" cy="1745098"/>
          </a:xfrm>
          <a:prstGeom prst="parallelogram">
            <a:avLst>
              <a:gd name="adj" fmla="val 331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ectangle 4"/>
          <p:cNvSpPr/>
          <p:nvPr/>
        </p:nvSpPr>
        <p:spPr>
          <a:xfrm>
            <a:off x="0" y="4634883"/>
            <a:ext cx="5573580" cy="930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21"/>
          <p:cNvGrpSpPr/>
          <p:nvPr/>
        </p:nvGrpSpPr>
        <p:grpSpPr>
          <a:xfrm>
            <a:off x="5852305" y="4366118"/>
            <a:ext cx="537529" cy="537529"/>
            <a:chOff x="8780463" y="1906588"/>
            <a:chExt cx="360363" cy="360363"/>
          </a:xfrm>
          <a:solidFill>
            <a:schemeClr val="bg1"/>
          </a:solidFill>
        </p:grpSpPr>
        <p:sp>
          <p:nvSpPr>
            <p:cNvPr id="23" name="Freeform 93"/>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94"/>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95"/>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96"/>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97"/>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98"/>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Freeform 131"/>
          <p:cNvSpPr>
            <a:spLocks noEditPoints="1"/>
          </p:cNvSpPr>
          <p:nvPr/>
        </p:nvSpPr>
        <p:spPr bwMode="auto">
          <a:xfrm>
            <a:off x="7097959" y="3917430"/>
            <a:ext cx="537529" cy="504376"/>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32"/>
          <p:cNvGrpSpPr/>
          <p:nvPr/>
        </p:nvGrpSpPr>
        <p:grpSpPr>
          <a:xfrm>
            <a:off x="8179115" y="3452165"/>
            <a:ext cx="537529" cy="504376"/>
            <a:chOff x="6373813" y="2717801"/>
            <a:chExt cx="360363" cy="338138"/>
          </a:xfrm>
          <a:solidFill>
            <a:schemeClr val="bg1"/>
          </a:solidFill>
        </p:grpSpPr>
        <p:sp>
          <p:nvSpPr>
            <p:cNvPr id="34" name="Freeform 132"/>
            <p:cNvSpPr>
              <a:spLocks noEditPoints="1"/>
            </p:cNvSpPr>
            <p:nvPr/>
          </p:nvSpPr>
          <p:spPr bwMode="auto">
            <a:xfrm>
              <a:off x="6373813" y="2717801"/>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33"/>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34"/>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35"/>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6"/>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37"/>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38"/>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39"/>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40"/>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144"/>
          <p:cNvSpPr>
            <a:spLocks noEditPoints="1"/>
          </p:cNvSpPr>
          <p:nvPr/>
        </p:nvSpPr>
        <p:spPr bwMode="auto">
          <a:xfrm>
            <a:off x="3863413" y="4831383"/>
            <a:ext cx="549367" cy="537529"/>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5"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72"/>
          <p:cNvSpPr>
            <a:spLocks noEditPoints="1"/>
          </p:cNvSpPr>
          <p:nvPr/>
        </p:nvSpPr>
        <p:spPr bwMode="auto">
          <a:xfrm>
            <a:off x="9379634" y="2970323"/>
            <a:ext cx="537529" cy="537529"/>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 Placeholder 3"/>
          <p:cNvSpPr txBox="1"/>
          <p:nvPr/>
        </p:nvSpPr>
        <p:spPr>
          <a:xfrm>
            <a:off x="2878513" y="5675920"/>
            <a:ext cx="2123149" cy="5782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965">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 Placeholder 3"/>
          <p:cNvSpPr txBox="1"/>
          <p:nvPr/>
        </p:nvSpPr>
        <p:spPr>
          <a:xfrm>
            <a:off x="6828038" y="4859786"/>
            <a:ext cx="2123149" cy="5782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965">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p:cNvSpPr txBox="1"/>
          <p:nvPr/>
        </p:nvSpPr>
        <p:spPr>
          <a:xfrm>
            <a:off x="2088555" y="3405249"/>
            <a:ext cx="2123149" cy="5782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965">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 Placeholder 3"/>
          <p:cNvSpPr txBox="1"/>
          <p:nvPr/>
        </p:nvSpPr>
        <p:spPr>
          <a:xfrm>
            <a:off x="4391933" y="2454353"/>
            <a:ext cx="2123149" cy="5782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965">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 Placeholder 3"/>
          <p:cNvSpPr txBox="1"/>
          <p:nvPr/>
        </p:nvSpPr>
        <p:spPr>
          <a:xfrm>
            <a:off x="7495606" y="2005487"/>
            <a:ext cx="2123149" cy="5782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965">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 name="组合 58"/>
          <p:cNvGrpSpPr/>
          <p:nvPr/>
        </p:nvGrpSpPr>
        <p:grpSpPr>
          <a:xfrm>
            <a:off x="354" y="266550"/>
            <a:ext cx="12719376" cy="746649"/>
            <a:chOff x="354" y="266550"/>
            <a:chExt cx="12719376" cy="746649"/>
          </a:xfrm>
        </p:grpSpPr>
        <p:sp>
          <p:nvSpPr>
            <p:cNvPr id="60" name="矩形 59"/>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文本框 60"/>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文本框 61"/>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3" name="直接连接符 62"/>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Left)">
                                      <p:cBhvr>
                                        <p:cTn id="21" dur="500"/>
                                        <p:tgtEl>
                                          <p:spTgt spid="7"/>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lide(fromLeft)">
                                      <p:cBhvr>
                                        <p:cTn id="35" dur="500"/>
                                        <p:tgtEl>
                                          <p:spTgt spid="8"/>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500"/>
                                        <p:tgtEl>
                                          <p:spTgt spid="11"/>
                                        </p:tgtEl>
                                      </p:cBhvr>
                                    </p:animEffect>
                                  </p:childTnLst>
                                </p:cTn>
                              </p:par>
                            </p:childTnLst>
                          </p:cTn>
                        </p:par>
                        <p:par>
                          <p:cTn id="46" fill="hold">
                            <p:stCondLst>
                              <p:cond delay="4500"/>
                            </p:stCondLst>
                            <p:childTnLst>
                              <p:par>
                                <p:cTn id="47" presetID="1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slide(fromLeft)">
                                      <p:cBhvr>
                                        <p:cTn id="49" dur="500"/>
                                        <p:tgtEl>
                                          <p:spTgt spid="17"/>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right)">
                                      <p:cBhvr>
                                        <p:cTn id="59" dur="500"/>
                                        <p:tgtEl>
                                          <p:spTgt spid="16"/>
                                        </p:tgtEl>
                                      </p:cBhvr>
                                    </p:animEffect>
                                  </p:childTnLst>
                                </p:cTn>
                              </p:par>
                            </p:childTnLst>
                          </p:cTn>
                        </p:par>
                        <p:par>
                          <p:cTn id="60" fill="hold">
                            <p:stCondLst>
                              <p:cond delay="6000"/>
                            </p:stCondLst>
                            <p:childTnLst>
                              <p:par>
                                <p:cTn id="61" presetID="1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slide(from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up)">
                                      <p:cBhvr>
                                        <p:cTn id="73" dur="500"/>
                                        <p:tgtEl>
                                          <p:spTgt spid="49"/>
                                        </p:tgtEl>
                                      </p:cBhvr>
                                    </p:animEffect>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right)">
                                      <p:cBhvr>
                                        <p:cTn id="77" dur="500"/>
                                        <p:tgtEl>
                                          <p:spTgt spid="51"/>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500"/>
                                        <p:tgtEl>
                                          <p:spTgt spid="50"/>
                                        </p:tgtEl>
                                      </p:cBhvr>
                                    </p:animEffect>
                                  </p:childTnLst>
                                </p:cTn>
                              </p:par>
                            </p:childTnLst>
                          </p:cTn>
                        </p:par>
                        <p:par>
                          <p:cTn id="82" fill="hold">
                            <p:stCondLst>
                              <p:cond delay="8500"/>
                            </p:stCondLst>
                            <p:childTnLst>
                              <p:par>
                                <p:cTn id="83" presetID="22" presetClass="entr" presetSubtype="2" fill="hold" grpId="0" nodeType="after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right)">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up)">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1" grpId="0" animBg="1"/>
      <p:bldP spid="8" grpId="0" animBg="1"/>
      <p:bldP spid="9" grpId="0" animBg="1"/>
      <p:bldP spid="7" grpId="0" animBg="1"/>
      <p:bldP spid="6" grpId="0" animBg="1"/>
      <p:bldP spid="5" grpId="0" animBg="1"/>
      <p:bldP spid="32" grpId="0" animBg="1"/>
      <p:bldP spid="46" grpId="0" animBg="1"/>
      <p:bldP spid="47" grpId="0" animBg="1"/>
      <p:bldP spid="49" grpId="0"/>
      <p:bldP spid="50" grpId="0"/>
      <p:bldP spid="51" grpId="0"/>
      <p:bldP spid="53" grpId="0"/>
      <p:bldP spid="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745517" y="2105475"/>
            <a:ext cx="3201898" cy="1491045"/>
            <a:chOff x="1364176" y="3415711"/>
            <a:chExt cx="3036040" cy="1413809"/>
          </a:xfrm>
        </p:grpSpPr>
        <p:sp>
          <p:nvSpPr>
            <p:cNvPr id="5" name="TextBox 4"/>
            <p:cNvSpPr txBox="1"/>
            <p:nvPr/>
          </p:nvSpPr>
          <p:spPr>
            <a:xfrm>
              <a:off x="1364176" y="3415711"/>
              <a:ext cx="311897" cy="580020"/>
            </a:xfrm>
            <a:prstGeom prst="rect">
              <a:avLst/>
            </a:prstGeom>
            <a:noFill/>
          </p:spPr>
          <p:txBody>
            <a:bodyPr wrap="none" rtlCol="0">
              <a:spAutoFit/>
            </a:bodyPr>
            <a:lstStyle/>
            <a:p>
              <a:r>
                <a:rPr lang="en-US" sz="3375">
                  <a:latin typeface="linea-basic-10" charset="0"/>
                  <a:ea typeface="linea-basic-10" charset="0"/>
                  <a:cs typeface="linea-basic-10" charset="0"/>
                </a:rPr>
                <a:t>)</a:t>
              </a:r>
              <a:endParaRPr lang="en-US" sz="3375"/>
            </a:p>
          </p:txBody>
        </p:sp>
        <p:sp>
          <p:nvSpPr>
            <p:cNvPr id="6" name="TextBox 5"/>
            <p:cNvSpPr txBox="1"/>
            <p:nvPr/>
          </p:nvSpPr>
          <p:spPr>
            <a:xfrm>
              <a:off x="1894722" y="4076954"/>
              <a:ext cx="2505494" cy="752566"/>
            </a:xfrm>
            <a:prstGeom prst="rect">
              <a:avLst/>
            </a:prstGeom>
            <a:noFill/>
          </p:spPr>
          <p:txBody>
            <a:bodyPr wrap="square" rtlCol="0">
              <a:spAutoFit/>
            </a:bodyPr>
            <a:lstStyle/>
            <a:p>
              <a:pPr>
                <a:lnSpc>
                  <a:spcPct val="120000"/>
                </a:lnSpc>
              </a:pPr>
              <a:r>
                <a:rPr lang="en-US" sz="1265" err="1">
                  <a:latin typeface="Playfair Display" charset="0"/>
                  <a:ea typeface="Playfair Display" charset="0"/>
                  <a:cs typeface="Playfair Display" charset="0"/>
                </a:rPr>
                <a:t>Lorem Ipsum is simply dummy text of the printing and typesetting industry. </a:t>
              </a:r>
              <a:endParaRPr lang="en-US" sz="1265" err="1">
                <a:latin typeface="Playfair Display" charset="0"/>
                <a:ea typeface="Playfair Display" charset="0"/>
                <a:cs typeface="Playfair Display" charset="0"/>
              </a:endParaRPr>
            </a:p>
          </p:txBody>
        </p:sp>
        <p:sp>
          <p:nvSpPr>
            <p:cNvPr id="7" name="Title 4"/>
            <p:cNvSpPr txBox="1"/>
            <p:nvPr/>
          </p:nvSpPr>
          <p:spPr>
            <a:xfrm>
              <a:off x="1894721" y="3430810"/>
              <a:ext cx="2505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en-US" sz="2110"/>
                <a:t>Graphic Design</a:t>
              </a:r>
              <a:endParaRPr lang="en-US" sz="2110"/>
            </a:p>
          </p:txBody>
        </p:sp>
        <p:cxnSp>
          <p:nvCxnSpPr>
            <p:cNvPr id="8" name="Straight Connector 7"/>
            <p:cNvCxnSpPr/>
            <p:nvPr/>
          </p:nvCxnSpPr>
          <p:spPr>
            <a:xfrm>
              <a:off x="1999028" y="3884729"/>
              <a:ext cx="613064"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8745517" y="3899768"/>
            <a:ext cx="3201898" cy="1491045"/>
            <a:chOff x="1364176" y="3415711"/>
            <a:chExt cx="3036040" cy="1413809"/>
          </a:xfrm>
        </p:grpSpPr>
        <p:sp>
          <p:nvSpPr>
            <p:cNvPr id="10" name="TextBox 9"/>
            <p:cNvSpPr txBox="1"/>
            <p:nvPr/>
          </p:nvSpPr>
          <p:spPr>
            <a:xfrm>
              <a:off x="1364176" y="3415711"/>
              <a:ext cx="539893" cy="580020"/>
            </a:xfrm>
            <a:prstGeom prst="rect">
              <a:avLst/>
            </a:prstGeom>
            <a:noFill/>
          </p:spPr>
          <p:txBody>
            <a:bodyPr wrap="none" rtlCol="0">
              <a:spAutoFit/>
            </a:bodyPr>
            <a:lstStyle/>
            <a:p>
              <a:r>
                <a:rPr lang="en-US" sz="3375">
                  <a:latin typeface="linea-basic-10" charset="0"/>
                  <a:ea typeface="linea-basic-10" charset="0"/>
                  <a:cs typeface="linea-basic-10" charset="0"/>
                </a:rPr>
                <a:t>%</a:t>
              </a:r>
              <a:endParaRPr lang="en-US" sz="3375"/>
            </a:p>
          </p:txBody>
        </p:sp>
        <p:sp>
          <p:nvSpPr>
            <p:cNvPr id="11" name="TextBox 10"/>
            <p:cNvSpPr txBox="1"/>
            <p:nvPr/>
          </p:nvSpPr>
          <p:spPr>
            <a:xfrm>
              <a:off x="1894722" y="4076954"/>
              <a:ext cx="2505494" cy="752566"/>
            </a:xfrm>
            <a:prstGeom prst="rect">
              <a:avLst/>
            </a:prstGeom>
            <a:noFill/>
          </p:spPr>
          <p:txBody>
            <a:bodyPr wrap="square" rtlCol="0">
              <a:spAutoFit/>
            </a:bodyPr>
            <a:lstStyle/>
            <a:p>
              <a:pPr>
                <a:lnSpc>
                  <a:spcPct val="120000"/>
                </a:lnSpc>
              </a:pPr>
              <a:r>
                <a:rPr lang="en-US" sz="1265" err="1">
                  <a:latin typeface="Playfair Display" charset="0"/>
                  <a:ea typeface="Playfair Display" charset="0"/>
                  <a:cs typeface="Playfair Display" charset="0"/>
                </a:rPr>
                <a:t>Lorem Ipsum is simply dummy text of the printing and typesetting industry. </a:t>
              </a:r>
              <a:endParaRPr lang="en-US" sz="1265" err="1">
                <a:latin typeface="Playfair Display" charset="0"/>
                <a:ea typeface="Playfair Display" charset="0"/>
                <a:cs typeface="Playfair Display" charset="0"/>
              </a:endParaRPr>
            </a:p>
          </p:txBody>
        </p:sp>
        <p:sp>
          <p:nvSpPr>
            <p:cNvPr id="12" name="Title 4"/>
            <p:cNvSpPr txBox="1"/>
            <p:nvPr/>
          </p:nvSpPr>
          <p:spPr>
            <a:xfrm>
              <a:off x="1894721" y="3430810"/>
              <a:ext cx="2505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en-US" sz="2110"/>
                <a:t>Marketing</a:t>
              </a:r>
              <a:endParaRPr lang="en-US" sz="2110"/>
            </a:p>
          </p:txBody>
        </p:sp>
        <p:cxnSp>
          <p:nvCxnSpPr>
            <p:cNvPr id="13" name="Straight Connector 12"/>
            <p:cNvCxnSpPr/>
            <p:nvPr/>
          </p:nvCxnSpPr>
          <p:spPr>
            <a:xfrm>
              <a:off x="1999028" y="3884729"/>
              <a:ext cx="613064"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954521" y="2105475"/>
            <a:ext cx="3095652" cy="1491045"/>
            <a:chOff x="1697881" y="3415711"/>
            <a:chExt cx="2935298" cy="1413809"/>
          </a:xfrm>
        </p:grpSpPr>
        <p:sp>
          <p:nvSpPr>
            <p:cNvPr id="15" name="TextBox 14"/>
            <p:cNvSpPr txBox="1"/>
            <p:nvPr/>
          </p:nvSpPr>
          <p:spPr>
            <a:xfrm>
              <a:off x="4138885" y="3415711"/>
              <a:ext cx="494294" cy="580020"/>
            </a:xfrm>
            <a:prstGeom prst="rect">
              <a:avLst/>
            </a:prstGeom>
            <a:noFill/>
          </p:spPr>
          <p:txBody>
            <a:bodyPr wrap="none" rtlCol="0">
              <a:spAutoFit/>
            </a:bodyPr>
            <a:lstStyle/>
            <a:p>
              <a:r>
                <a:rPr lang="en-US" sz="3375">
                  <a:latin typeface="linea-basic-10" charset="0"/>
                  <a:ea typeface="linea-basic-10" charset="0"/>
                  <a:cs typeface="linea-basic-10" charset="0"/>
                </a:rPr>
                <a:t>Q</a:t>
              </a:r>
              <a:endParaRPr lang="en-US" sz="3375"/>
            </a:p>
          </p:txBody>
        </p:sp>
        <p:sp>
          <p:nvSpPr>
            <p:cNvPr id="16" name="TextBox 15"/>
            <p:cNvSpPr txBox="1"/>
            <p:nvPr/>
          </p:nvSpPr>
          <p:spPr>
            <a:xfrm>
              <a:off x="1697882" y="4076954"/>
              <a:ext cx="2505494" cy="752566"/>
            </a:xfrm>
            <a:prstGeom prst="rect">
              <a:avLst/>
            </a:prstGeom>
            <a:noFill/>
          </p:spPr>
          <p:txBody>
            <a:bodyPr wrap="square" rtlCol="0">
              <a:spAutoFit/>
            </a:bodyPr>
            <a:lstStyle/>
            <a:p>
              <a:pPr algn="r">
                <a:lnSpc>
                  <a:spcPct val="120000"/>
                </a:lnSpc>
              </a:pPr>
              <a:r>
                <a:rPr lang="en-US" sz="1265" err="1">
                  <a:latin typeface="Playfair Display" charset="0"/>
                  <a:ea typeface="Playfair Display" charset="0"/>
                  <a:cs typeface="Playfair Display" charset="0"/>
                </a:rPr>
                <a:t>Lorem Ipsum is simply dummy text of the printing and typesetting industry. </a:t>
              </a:r>
              <a:endParaRPr lang="en-US" sz="1265" err="1">
                <a:latin typeface="Playfair Display" charset="0"/>
                <a:ea typeface="Playfair Display" charset="0"/>
                <a:cs typeface="Playfair Display" charset="0"/>
              </a:endParaRPr>
            </a:p>
          </p:txBody>
        </p:sp>
        <p:sp>
          <p:nvSpPr>
            <p:cNvPr id="17" name="Title 4"/>
            <p:cNvSpPr txBox="1"/>
            <p:nvPr/>
          </p:nvSpPr>
          <p:spPr>
            <a:xfrm>
              <a:off x="1697881" y="3430810"/>
              <a:ext cx="2505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r"/>
              <a:r>
                <a:rPr lang="en-US" sz="2110"/>
                <a:t>Graphic Design</a:t>
              </a:r>
              <a:endParaRPr lang="en-US" sz="2110"/>
            </a:p>
          </p:txBody>
        </p:sp>
        <p:cxnSp>
          <p:nvCxnSpPr>
            <p:cNvPr id="18" name="Straight Connector 17"/>
            <p:cNvCxnSpPr/>
            <p:nvPr/>
          </p:nvCxnSpPr>
          <p:spPr>
            <a:xfrm>
              <a:off x="3470475" y="3884729"/>
              <a:ext cx="613064"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954521" y="3899768"/>
            <a:ext cx="3088739" cy="1491045"/>
            <a:chOff x="1894721" y="3415711"/>
            <a:chExt cx="2928743" cy="1413809"/>
          </a:xfrm>
        </p:grpSpPr>
        <p:sp>
          <p:nvSpPr>
            <p:cNvPr id="20" name="TextBox 19"/>
            <p:cNvSpPr txBox="1"/>
            <p:nvPr/>
          </p:nvSpPr>
          <p:spPr>
            <a:xfrm>
              <a:off x="4374770" y="3415711"/>
              <a:ext cx="448694" cy="580020"/>
            </a:xfrm>
            <a:prstGeom prst="rect">
              <a:avLst/>
            </a:prstGeom>
            <a:noFill/>
          </p:spPr>
          <p:txBody>
            <a:bodyPr wrap="none" rtlCol="0">
              <a:spAutoFit/>
            </a:bodyPr>
            <a:lstStyle/>
            <a:p>
              <a:r>
                <a:rPr lang="en-US" sz="3375">
                  <a:latin typeface="linea-basic-10" charset="0"/>
                  <a:ea typeface="linea-basic-10" charset="0"/>
                  <a:cs typeface="linea-basic-10" charset="0"/>
                </a:rPr>
                <a:t>B</a:t>
              </a:r>
              <a:endParaRPr lang="en-US" sz="3375"/>
            </a:p>
          </p:txBody>
        </p:sp>
        <p:sp>
          <p:nvSpPr>
            <p:cNvPr id="21" name="TextBox 20"/>
            <p:cNvSpPr txBox="1"/>
            <p:nvPr/>
          </p:nvSpPr>
          <p:spPr>
            <a:xfrm>
              <a:off x="1894722" y="4076954"/>
              <a:ext cx="2505494" cy="752566"/>
            </a:xfrm>
            <a:prstGeom prst="rect">
              <a:avLst/>
            </a:prstGeom>
            <a:noFill/>
          </p:spPr>
          <p:txBody>
            <a:bodyPr wrap="square" rtlCol="0">
              <a:spAutoFit/>
            </a:bodyPr>
            <a:lstStyle/>
            <a:p>
              <a:pPr algn="r">
                <a:lnSpc>
                  <a:spcPct val="120000"/>
                </a:lnSpc>
              </a:pPr>
              <a:r>
                <a:rPr lang="en-US" sz="1265" err="1">
                  <a:latin typeface="Playfair Display" charset="0"/>
                  <a:ea typeface="Playfair Display" charset="0"/>
                  <a:cs typeface="Playfair Display" charset="0"/>
                </a:rPr>
                <a:t>Lorem Ipsum is simply dummy text of the printing and typesetting industry. </a:t>
              </a:r>
              <a:endParaRPr lang="en-US" sz="1265" err="1">
                <a:latin typeface="Playfair Display" charset="0"/>
                <a:ea typeface="Playfair Display" charset="0"/>
                <a:cs typeface="Playfair Display" charset="0"/>
              </a:endParaRPr>
            </a:p>
          </p:txBody>
        </p:sp>
        <p:sp>
          <p:nvSpPr>
            <p:cNvPr id="22" name="Title 4"/>
            <p:cNvSpPr txBox="1"/>
            <p:nvPr/>
          </p:nvSpPr>
          <p:spPr>
            <a:xfrm>
              <a:off x="1894721" y="3430810"/>
              <a:ext cx="2505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r"/>
              <a:r>
                <a:rPr lang="en-US" sz="2110"/>
                <a:t>Marketing</a:t>
              </a:r>
              <a:endParaRPr lang="en-US" sz="2110"/>
            </a:p>
          </p:txBody>
        </p:sp>
        <p:cxnSp>
          <p:nvCxnSpPr>
            <p:cNvPr id="23" name="Straight Connector 22"/>
            <p:cNvCxnSpPr/>
            <p:nvPr/>
          </p:nvCxnSpPr>
          <p:spPr>
            <a:xfrm>
              <a:off x="3680166" y="3884729"/>
              <a:ext cx="613064"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grpSp>
      <p:pic>
        <p:nvPicPr>
          <p:cNvPr id="24" name="图片占位符 23"/>
          <p:cNvPicPr>
            <a:picLocks noGrp="1" noChangeAspect="1"/>
          </p:cNvPicPr>
          <p:nvPr>
            <p:ph type="pic" sz="quarter" idx="12"/>
          </p:nvPr>
        </p:nvPicPr>
        <p:blipFill>
          <a:blip r:embed="rId1">
            <a:extLst>
              <a:ext uri="{28A0092B-C50C-407E-A947-70E740481C1C}">
                <a14:useLocalDpi xmlns:a14="http://schemas.microsoft.com/office/drawing/2010/main" val="0"/>
              </a:ext>
            </a:extLst>
          </a:blip>
          <a:srcRect l="24926" r="24926"/>
          <a:stretch>
            <a:fillRect/>
          </a:stretch>
        </p:blipFill>
        <p:spPr/>
      </p:pic>
      <p:grpSp>
        <p:nvGrpSpPr>
          <p:cNvPr id="25" name="组合 24"/>
          <p:cNvGrpSpPr/>
          <p:nvPr/>
        </p:nvGrpSpPr>
        <p:grpSpPr>
          <a:xfrm>
            <a:off x="354" y="266550"/>
            <a:ext cx="12719376" cy="746649"/>
            <a:chOff x="354" y="266550"/>
            <a:chExt cx="12719376" cy="746649"/>
          </a:xfrm>
        </p:grpSpPr>
        <p:sp>
          <p:nvSpPr>
            <p:cNvPr id="26" name="矩形 25"/>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文本框 26"/>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文本框 27"/>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直接连接符 28"/>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3517117" y="2580752"/>
            <a:ext cx="4244411" cy="3734510"/>
            <a:chOff x="2187184" y="1723730"/>
            <a:chExt cx="3475701" cy="3058149"/>
          </a:xfrm>
        </p:grpSpPr>
        <p:grpSp>
          <p:nvGrpSpPr>
            <p:cNvPr id="10" name="Group 9"/>
            <p:cNvGrpSpPr/>
            <p:nvPr/>
          </p:nvGrpSpPr>
          <p:grpSpPr>
            <a:xfrm rot="213443">
              <a:off x="2187184" y="3362127"/>
              <a:ext cx="1677010" cy="1419752"/>
              <a:chOff x="2955668" y="2969079"/>
              <a:chExt cx="1677010" cy="1419752"/>
            </a:xfrm>
          </p:grpSpPr>
          <p:sp>
            <p:nvSpPr>
              <p:cNvPr id="4" name="Freeform 3"/>
              <p:cNvSpPr/>
              <p:nvPr/>
            </p:nvSpPr>
            <p:spPr bwMode="auto">
              <a:xfrm>
                <a:off x="3195729" y="2969079"/>
                <a:ext cx="1436949" cy="1419752"/>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2">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 Same Side Corner Rectangle 4"/>
              <p:cNvSpPr/>
              <p:nvPr/>
            </p:nvSpPr>
            <p:spPr bwMode="auto">
              <a:xfrm rot="13500000">
                <a:off x="3568110" y="3071025"/>
                <a:ext cx="343555" cy="1568440"/>
              </a:xfrm>
              <a:prstGeom prst="round2SameRect">
                <a:avLst>
                  <a:gd name="adj1" fmla="val 16667"/>
                  <a:gd name="adj2" fmla="val 22024"/>
                </a:avLst>
              </a:prstGeom>
              <a:solidFill>
                <a:schemeClr val="accent1">
                  <a:lumMod val="75000"/>
                </a:schemeClr>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a:off x="3488641" y="1723730"/>
              <a:ext cx="2174244" cy="2174244"/>
              <a:chOff x="4220769" y="1605276"/>
              <a:chExt cx="1739904" cy="1739904"/>
            </a:xfrm>
          </p:grpSpPr>
          <p:sp>
            <p:nvSpPr>
              <p:cNvPr id="9" name="Donut 8"/>
              <p:cNvSpPr/>
              <p:nvPr/>
            </p:nvSpPr>
            <p:spPr>
              <a:xfrm>
                <a:off x="4338879" y="1723386"/>
                <a:ext cx="1503684" cy="1503684"/>
              </a:xfrm>
              <a:prstGeom prst="donut">
                <a:avLst>
                  <a:gd name="adj" fmla="val 7174"/>
                </a:avLst>
              </a:prstGeom>
              <a:gradFill>
                <a:gsLst>
                  <a:gs pos="0">
                    <a:schemeClr val="bg2">
                      <a:lumMod val="75000"/>
                    </a:schemeClr>
                  </a:gs>
                  <a:gs pos="50000">
                    <a:schemeClr val="bg2">
                      <a:lumMod val="85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Donut 7"/>
              <p:cNvSpPr/>
              <p:nvPr/>
            </p:nvSpPr>
            <p:spPr>
              <a:xfrm>
                <a:off x="4220769" y="1605276"/>
                <a:ext cx="1739904" cy="1739904"/>
              </a:xfrm>
              <a:prstGeom prst="donut">
                <a:avLst>
                  <a:gd name="adj" fmla="val 9286"/>
                </a:avLst>
              </a:prstGeom>
              <a:gradFill>
                <a:gsLst>
                  <a:gs pos="0">
                    <a:schemeClr val="bg2">
                      <a:lumMod val="75000"/>
                    </a:schemeClr>
                  </a:gs>
                  <a:gs pos="50000">
                    <a:schemeClr val="bg2">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0" name="Group 39"/>
          <p:cNvGrpSpPr/>
          <p:nvPr/>
        </p:nvGrpSpPr>
        <p:grpSpPr>
          <a:xfrm>
            <a:off x="5641056" y="5060788"/>
            <a:ext cx="889183" cy="889181"/>
            <a:chOff x="3926454" y="3754605"/>
            <a:chExt cx="728142" cy="728140"/>
          </a:xfrm>
        </p:grpSpPr>
        <p:sp>
          <p:nvSpPr>
            <p:cNvPr id="15" name="Oval 14"/>
            <p:cNvSpPr/>
            <p:nvPr/>
          </p:nvSpPr>
          <p:spPr>
            <a:xfrm rot="20300500">
              <a:off x="3926454" y="3754605"/>
              <a:ext cx="728142" cy="728140"/>
            </a:xfrm>
            <a:prstGeom prst="ellipse">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70"/>
            <p:cNvSpPr>
              <a:spLocks noEditPoints="1"/>
            </p:cNvSpPr>
            <p:nvPr/>
          </p:nvSpPr>
          <p:spPr bwMode="auto">
            <a:xfrm>
              <a:off x="4134391" y="3986705"/>
              <a:ext cx="312266" cy="263940"/>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chemeClr val="bg1"/>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7287327" y="2460832"/>
            <a:ext cx="889183" cy="889181"/>
            <a:chOff x="5274567" y="1625529"/>
            <a:chExt cx="728142" cy="728140"/>
          </a:xfrm>
        </p:grpSpPr>
        <p:sp>
          <p:nvSpPr>
            <p:cNvPr id="13" name="Oval 12"/>
            <p:cNvSpPr/>
            <p:nvPr/>
          </p:nvSpPr>
          <p:spPr>
            <a:xfrm rot="20300500">
              <a:off x="5274567" y="1625529"/>
              <a:ext cx="728142" cy="728140"/>
            </a:xfrm>
            <a:prstGeom prst="ellips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3"/>
            <p:cNvSpPr>
              <a:spLocks noEditPoints="1"/>
            </p:cNvSpPr>
            <p:nvPr/>
          </p:nvSpPr>
          <p:spPr bwMode="auto">
            <a:xfrm>
              <a:off x="5482504" y="1832846"/>
              <a:ext cx="312266" cy="313506"/>
            </a:xfrm>
            <a:custGeom>
              <a:avLst/>
              <a:gdLst/>
              <a:ahLst/>
              <a:cxnLst>
                <a:cxn ang="0">
                  <a:pos x="128" y="256"/>
                </a:cxn>
                <a:cxn ang="0">
                  <a:pos x="0" y="128"/>
                </a:cxn>
                <a:cxn ang="0">
                  <a:pos x="128" y="0"/>
                </a:cxn>
                <a:cxn ang="0">
                  <a:pos x="256" y="128"/>
                </a:cxn>
                <a:cxn ang="0">
                  <a:pos x="128" y="256"/>
                </a:cxn>
                <a:cxn ang="0">
                  <a:pos x="24" y="128"/>
                </a:cxn>
                <a:cxn ang="0">
                  <a:pos x="128" y="128"/>
                </a:cxn>
                <a:cxn ang="0">
                  <a:pos x="128" y="24"/>
                </a:cxn>
                <a:cxn ang="0">
                  <a:pos x="24" y="128"/>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4" y="128"/>
                  </a:moveTo>
                  <a:cubicBezTo>
                    <a:pt x="128" y="128"/>
                    <a:pt x="128" y="128"/>
                    <a:pt x="128" y="128"/>
                  </a:cubicBezTo>
                  <a:cubicBezTo>
                    <a:pt x="128" y="24"/>
                    <a:pt x="128" y="24"/>
                    <a:pt x="128" y="24"/>
                  </a:cubicBezTo>
                  <a:cubicBezTo>
                    <a:pt x="71" y="24"/>
                    <a:pt x="24" y="71"/>
                    <a:pt x="24" y="128"/>
                  </a:cubicBezTo>
                </a:path>
              </a:pathLst>
            </a:custGeom>
            <a:solidFill>
              <a:schemeClr val="bg1"/>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7408681" y="4358853"/>
            <a:ext cx="889183" cy="889181"/>
            <a:chOff x="5373943" y="3179798"/>
            <a:chExt cx="728142" cy="728140"/>
          </a:xfrm>
        </p:grpSpPr>
        <p:sp>
          <p:nvSpPr>
            <p:cNvPr id="14" name="Oval 13"/>
            <p:cNvSpPr/>
            <p:nvPr/>
          </p:nvSpPr>
          <p:spPr>
            <a:xfrm rot="20300500">
              <a:off x="5373943" y="3179798"/>
              <a:ext cx="728142" cy="728140"/>
            </a:xfrm>
            <a:prstGeom prst="ellipse">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2"/>
            <p:cNvSpPr>
              <a:spLocks noEditPoints="1"/>
            </p:cNvSpPr>
            <p:nvPr/>
          </p:nvSpPr>
          <p:spPr bwMode="auto">
            <a:xfrm>
              <a:off x="5581880" y="3387734"/>
              <a:ext cx="312266" cy="312266"/>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80" y="140"/>
                </a:cxn>
                <a:cxn ang="0">
                  <a:pos x="156" y="140"/>
                </a:cxn>
                <a:cxn ang="0">
                  <a:pos x="140" y="140"/>
                </a:cxn>
                <a:cxn ang="0">
                  <a:pos x="128" y="140"/>
                </a:cxn>
                <a:cxn ang="0">
                  <a:pos x="116" y="128"/>
                </a:cxn>
                <a:cxn ang="0">
                  <a:pos x="116" y="56"/>
                </a:cxn>
                <a:cxn ang="0">
                  <a:pos x="128" y="44"/>
                </a:cxn>
                <a:cxn ang="0">
                  <a:pos x="140" y="56"/>
                </a:cxn>
                <a:cxn ang="0">
                  <a:pos x="140" y="116"/>
                </a:cxn>
                <a:cxn ang="0">
                  <a:pos x="156" y="116"/>
                </a:cxn>
                <a:cxn ang="0">
                  <a:pos x="180" y="116"/>
                </a:cxn>
                <a:cxn ang="0">
                  <a:pos x="192" y="128"/>
                </a:cxn>
                <a:cxn ang="0">
                  <a:pos x="180" y="140"/>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80" y="140"/>
                  </a:moveTo>
                  <a:cubicBezTo>
                    <a:pt x="156" y="140"/>
                    <a:pt x="156" y="140"/>
                    <a:pt x="156" y="140"/>
                  </a:cubicBezTo>
                  <a:cubicBezTo>
                    <a:pt x="140" y="140"/>
                    <a:pt x="140" y="140"/>
                    <a:pt x="140" y="140"/>
                  </a:cubicBezTo>
                  <a:cubicBezTo>
                    <a:pt x="128" y="140"/>
                    <a:pt x="128" y="140"/>
                    <a:pt x="128" y="140"/>
                  </a:cubicBezTo>
                  <a:cubicBezTo>
                    <a:pt x="121" y="140"/>
                    <a:pt x="116" y="135"/>
                    <a:pt x="116" y="128"/>
                  </a:cubicBezTo>
                  <a:cubicBezTo>
                    <a:pt x="116" y="56"/>
                    <a:pt x="116" y="56"/>
                    <a:pt x="116" y="56"/>
                  </a:cubicBezTo>
                  <a:cubicBezTo>
                    <a:pt x="116" y="49"/>
                    <a:pt x="121" y="44"/>
                    <a:pt x="128" y="44"/>
                  </a:cubicBezTo>
                  <a:cubicBezTo>
                    <a:pt x="135" y="44"/>
                    <a:pt x="140" y="49"/>
                    <a:pt x="140" y="56"/>
                  </a:cubicBezTo>
                  <a:cubicBezTo>
                    <a:pt x="140" y="116"/>
                    <a:pt x="140" y="116"/>
                    <a:pt x="140" y="116"/>
                  </a:cubicBezTo>
                  <a:cubicBezTo>
                    <a:pt x="156" y="116"/>
                    <a:pt x="156" y="116"/>
                    <a:pt x="156" y="116"/>
                  </a:cubicBezTo>
                  <a:cubicBezTo>
                    <a:pt x="180" y="116"/>
                    <a:pt x="180" y="116"/>
                    <a:pt x="180" y="116"/>
                  </a:cubicBezTo>
                  <a:cubicBezTo>
                    <a:pt x="187" y="116"/>
                    <a:pt x="192" y="121"/>
                    <a:pt x="192" y="128"/>
                  </a:cubicBezTo>
                  <a:cubicBezTo>
                    <a:pt x="192" y="135"/>
                    <a:pt x="187" y="140"/>
                    <a:pt x="180" y="140"/>
                  </a:cubicBezTo>
                </a:path>
              </a:pathLst>
            </a:custGeom>
            <a:solidFill>
              <a:schemeClr val="bg1"/>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5444701" y="1989725"/>
            <a:ext cx="889183" cy="889181"/>
            <a:chOff x="3765661" y="1239745"/>
            <a:chExt cx="728142" cy="728140"/>
          </a:xfrm>
        </p:grpSpPr>
        <p:sp>
          <p:nvSpPr>
            <p:cNvPr id="12" name="Oval 11"/>
            <p:cNvSpPr/>
            <p:nvPr/>
          </p:nvSpPr>
          <p:spPr>
            <a:xfrm rot="20300500">
              <a:off x="3765661" y="1239745"/>
              <a:ext cx="728142" cy="728140"/>
            </a:xfrm>
            <a:prstGeom prst="ellips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21"/>
            <p:cNvSpPr>
              <a:spLocks noEditPoints="1"/>
            </p:cNvSpPr>
            <p:nvPr/>
          </p:nvSpPr>
          <p:spPr bwMode="auto">
            <a:xfrm>
              <a:off x="4012631" y="1447681"/>
              <a:ext cx="234200" cy="312266"/>
            </a:xfrm>
            <a:custGeom>
              <a:avLst/>
              <a:gdLst/>
              <a:ahLst/>
              <a:cxnLst>
                <a:cxn ang="0">
                  <a:pos x="96" y="256"/>
                </a:cxn>
                <a:cxn ang="0">
                  <a:pos x="0" y="96"/>
                </a:cxn>
                <a:cxn ang="0">
                  <a:pos x="96" y="0"/>
                </a:cxn>
                <a:cxn ang="0">
                  <a:pos x="192" y="96"/>
                </a:cxn>
                <a:cxn ang="0">
                  <a:pos x="96" y="256"/>
                </a:cxn>
                <a:cxn ang="0">
                  <a:pos x="96" y="32"/>
                </a:cxn>
                <a:cxn ang="0">
                  <a:pos x="32" y="96"/>
                </a:cxn>
                <a:cxn ang="0">
                  <a:pos x="96" y="160"/>
                </a:cxn>
                <a:cxn ang="0">
                  <a:pos x="160" y="96"/>
                </a:cxn>
                <a:cxn ang="0">
                  <a:pos x="96" y="32"/>
                </a:cxn>
                <a:cxn ang="0">
                  <a:pos x="96" y="128"/>
                </a:cxn>
                <a:cxn ang="0">
                  <a:pos x="64" y="96"/>
                </a:cxn>
                <a:cxn ang="0">
                  <a:pos x="96" y="64"/>
                </a:cxn>
                <a:cxn ang="0">
                  <a:pos x="128" y="96"/>
                </a:cxn>
                <a:cxn ang="0">
                  <a:pos x="96" y="128"/>
                </a:cxn>
              </a:cxnLst>
              <a:rect l="0" t="0" r="r" b="b"/>
              <a:pathLst>
                <a:path w="192" h="256">
                  <a:moveTo>
                    <a:pt x="96" y="256"/>
                  </a:moveTo>
                  <a:cubicBezTo>
                    <a:pt x="96" y="256"/>
                    <a:pt x="0" y="149"/>
                    <a:pt x="0" y="96"/>
                  </a:cubicBezTo>
                  <a:cubicBezTo>
                    <a:pt x="0" y="43"/>
                    <a:pt x="43" y="0"/>
                    <a:pt x="96" y="0"/>
                  </a:cubicBezTo>
                  <a:cubicBezTo>
                    <a:pt x="149" y="0"/>
                    <a:pt x="192" y="43"/>
                    <a:pt x="192" y="96"/>
                  </a:cubicBezTo>
                  <a:cubicBezTo>
                    <a:pt x="192" y="149"/>
                    <a:pt x="96" y="256"/>
                    <a:pt x="96" y="256"/>
                  </a:cubicBezTo>
                  <a:moveTo>
                    <a:pt x="96" y="32"/>
                  </a:moveTo>
                  <a:cubicBezTo>
                    <a:pt x="61" y="32"/>
                    <a:pt x="32" y="61"/>
                    <a:pt x="32" y="96"/>
                  </a:cubicBezTo>
                  <a:cubicBezTo>
                    <a:pt x="32" y="131"/>
                    <a:pt x="61" y="160"/>
                    <a:pt x="96" y="160"/>
                  </a:cubicBezTo>
                  <a:cubicBezTo>
                    <a:pt x="131" y="160"/>
                    <a:pt x="160" y="131"/>
                    <a:pt x="160" y="96"/>
                  </a:cubicBezTo>
                  <a:cubicBezTo>
                    <a:pt x="160" y="61"/>
                    <a:pt x="131" y="32"/>
                    <a:pt x="96" y="32"/>
                  </a:cubicBezTo>
                  <a:moveTo>
                    <a:pt x="96" y="128"/>
                  </a:moveTo>
                  <a:cubicBezTo>
                    <a:pt x="78" y="128"/>
                    <a:pt x="64" y="114"/>
                    <a:pt x="64" y="96"/>
                  </a:cubicBezTo>
                  <a:cubicBezTo>
                    <a:pt x="64" y="78"/>
                    <a:pt x="78" y="64"/>
                    <a:pt x="96" y="64"/>
                  </a:cubicBezTo>
                  <a:cubicBezTo>
                    <a:pt x="114" y="64"/>
                    <a:pt x="128" y="78"/>
                    <a:pt x="128" y="96"/>
                  </a:cubicBezTo>
                  <a:cubicBezTo>
                    <a:pt x="128" y="114"/>
                    <a:pt x="114" y="128"/>
                    <a:pt x="96" y="128"/>
                  </a:cubicBezTo>
                </a:path>
              </a:pathLst>
            </a:custGeom>
            <a:solidFill>
              <a:schemeClr val="bg1"/>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4427249" y="3596586"/>
            <a:ext cx="889183" cy="889181"/>
            <a:chOff x="2932481" y="2555586"/>
            <a:chExt cx="728142" cy="728140"/>
          </a:xfrm>
        </p:grpSpPr>
        <p:sp>
          <p:nvSpPr>
            <p:cNvPr id="16" name="Oval 15"/>
            <p:cNvSpPr/>
            <p:nvPr/>
          </p:nvSpPr>
          <p:spPr>
            <a:xfrm rot="20300500">
              <a:off x="2932481" y="2555586"/>
              <a:ext cx="728142" cy="728140"/>
            </a:xfrm>
            <a:prstGeom prst="ellips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86"/>
            <p:cNvSpPr>
              <a:spLocks noEditPoints="1"/>
            </p:cNvSpPr>
            <p:nvPr/>
          </p:nvSpPr>
          <p:spPr bwMode="auto">
            <a:xfrm>
              <a:off x="3136701" y="2819903"/>
              <a:ext cx="319702" cy="199504"/>
            </a:xfrm>
            <a:custGeom>
              <a:avLst/>
              <a:gdLst/>
              <a:ahLst/>
              <a:cxnLst>
                <a:cxn ang="0">
                  <a:pos x="244" y="160"/>
                </a:cxn>
                <a:cxn ang="0">
                  <a:pos x="232" y="160"/>
                </a:cxn>
                <a:cxn ang="0">
                  <a:pos x="24" y="160"/>
                </a:cxn>
                <a:cxn ang="0">
                  <a:pos x="12" y="160"/>
                </a:cxn>
                <a:cxn ang="0">
                  <a:pos x="0" y="148"/>
                </a:cxn>
                <a:cxn ang="0">
                  <a:pos x="0" y="128"/>
                </a:cxn>
                <a:cxn ang="0">
                  <a:pos x="24" y="128"/>
                </a:cxn>
                <a:cxn ang="0">
                  <a:pos x="24" y="12"/>
                </a:cxn>
                <a:cxn ang="0">
                  <a:pos x="36" y="0"/>
                </a:cxn>
                <a:cxn ang="0">
                  <a:pos x="220" y="0"/>
                </a:cxn>
                <a:cxn ang="0">
                  <a:pos x="232" y="12"/>
                </a:cxn>
                <a:cxn ang="0">
                  <a:pos x="232" y="128"/>
                </a:cxn>
                <a:cxn ang="0">
                  <a:pos x="256" y="128"/>
                </a:cxn>
                <a:cxn ang="0">
                  <a:pos x="256" y="148"/>
                </a:cxn>
                <a:cxn ang="0">
                  <a:pos x="244" y="160"/>
                </a:cxn>
                <a:cxn ang="0">
                  <a:pos x="100" y="148"/>
                </a:cxn>
                <a:cxn ang="0">
                  <a:pos x="156" y="148"/>
                </a:cxn>
                <a:cxn ang="0">
                  <a:pos x="156" y="140"/>
                </a:cxn>
                <a:cxn ang="0">
                  <a:pos x="100" y="140"/>
                </a:cxn>
                <a:cxn ang="0">
                  <a:pos x="100" y="148"/>
                </a:cxn>
                <a:cxn ang="0">
                  <a:pos x="216" y="16"/>
                </a:cxn>
                <a:cxn ang="0">
                  <a:pos x="40" y="16"/>
                </a:cxn>
                <a:cxn ang="0">
                  <a:pos x="40" y="120"/>
                </a:cxn>
                <a:cxn ang="0">
                  <a:pos x="216" y="120"/>
                </a:cxn>
                <a:cxn ang="0">
                  <a:pos x="216" y="16"/>
                </a:cxn>
              </a:cxnLst>
              <a:rect l="0" t="0" r="r" b="b"/>
              <a:pathLst>
                <a:path w="256" h="160">
                  <a:moveTo>
                    <a:pt x="244" y="160"/>
                  </a:moveTo>
                  <a:cubicBezTo>
                    <a:pt x="232" y="160"/>
                    <a:pt x="232" y="160"/>
                    <a:pt x="232" y="160"/>
                  </a:cubicBezTo>
                  <a:cubicBezTo>
                    <a:pt x="24" y="160"/>
                    <a:pt x="24" y="160"/>
                    <a:pt x="24" y="160"/>
                  </a:cubicBezTo>
                  <a:cubicBezTo>
                    <a:pt x="12" y="160"/>
                    <a:pt x="12" y="160"/>
                    <a:pt x="12" y="160"/>
                  </a:cubicBezTo>
                  <a:cubicBezTo>
                    <a:pt x="5" y="160"/>
                    <a:pt x="0" y="155"/>
                    <a:pt x="0" y="148"/>
                  </a:cubicBezTo>
                  <a:cubicBezTo>
                    <a:pt x="0" y="128"/>
                    <a:pt x="0" y="128"/>
                    <a:pt x="0" y="128"/>
                  </a:cubicBezTo>
                  <a:cubicBezTo>
                    <a:pt x="24" y="128"/>
                    <a:pt x="24" y="128"/>
                    <a:pt x="24" y="128"/>
                  </a:cubicBezTo>
                  <a:cubicBezTo>
                    <a:pt x="24" y="12"/>
                    <a:pt x="24" y="12"/>
                    <a:pt x="24" y="12"/>
                  </a:cubicBezTo>
                  <a:cubicBezTo>
                    <a:pt x="24" y="5"/>
                    <a:pt x="29" y="0"/>
                    <a:pt x="36" y="0"/>
                  </a:cubicBezTo>
                  <a:cubicBezTo>
                    <a:pt x="220" y="0"/>
                    <a:pt x="220" y="0"/>
                    <a:pt x="220" y="0"/>
                  </a:cubicBezTo>
                  <a:cubicBezTo>
                    <a:pt x="227" y="0"/>
                    <a:pt x="232" y="5"/>
                    <a:pt x="232" y="12"/>
                  </a:cubicBezTo>
                  <a:cubicBezTo>
                    <a:pt x="232" y="128"/>
                    <a:pt x="232" y="128"/>
                    <a:pt x="232" y="128"/>
                  </a:cubicBezTo>
                  <a:cubicBezTo>
                    <a:pt x="256" y="128"/>
                    <a:pt x="256" y="128"/>
                    <a:pt x="256" y="128"/>
                  </a:cubicBezTo>
                  <a:cubicBezTo>
                    <a:pt x="256" y="148"/>
                    <a:pt x="256" y="148"/>
                    <a:pt x="256" y="148"/>
                  </a:cubicBezTo>
                  <a:cubicBezTo>
                    <a:pt x="256" y="155"/>
                    <a:pt x="251" y="160"/>
                    <a:pt x="244" y="160"/>
                  </a:cubicBezTo>
                  <a:moveTo>
                    <a:pt x="100" y="148"/>
                  </a:moveTo>
                  <a:cubicBezTo>
                    <a:pt x="156" y="148"/>
                    <a:pt x="156" y="148"/>
                    <a:pt x="156" y="148"/>
                  </a:cubicBezTo>
                  <a:cubicBezTo>
                    <a:pt x="156" y="140"/>
                    <a:pt x="156" y="140"/>
                    <a:pt x="156" y="140"/>
                  </a:cubicBezTo>
                  <a:cubicBezTo>
                    <a:pt x="100" y="140"/>
                    <a:pt x="100" y="140"/>
                    <a:pt x="100" y="140"/>
                  </a:cubicBezTo>
                  <a:lnTo>
                    <a:pt x="100" y="148"/>
                  </a:lnTo>
                  <a:close/>
                  <a:moveTo>
                    <a:pt x="216" y="16"/>
                  </a:moveTo>
                  <a:cubicBezTo>
                    <a:pt x="40" y="16"/>
                    <a:pt x="40" y="16"/>
                    <a:pt x="40" y="16"/>
                  </a:cubicBezTo>
                  <a:cubicBezTo>
                    <a:pt x="40" y="120"/>
                    <a:pt x="40" y="120"/>
                    <a:pt x="40" y="120"/>
                  </a:cubicBezTo>
                  <a:cubicBezTo>
                    <a:pt x="216" y="120"/>
                    <a:pt x="216" y="120"/>
                    <a:pt x="216" y="120"/>
                  </a:cubicBezTo>
                  <a:lnTo>
                    <a:pt x="216" y="16"/>
                  </a:lnTo>
                  <a:close/>
                </a:path>
              </a:pathLst>
            </a:custGeom>
            <a:solidFill>
              <a:schemeClr val="bg1"/>
            </a:solidFill>
            <a:ln w="9525">
              <a:noFill/>
              <a:round/>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8" name="Footer Text"/>
          <p:cNvSpPr txBox="1"/>
          <p:nvPr/>
        </p:nvSpPr>
        <p:spPr>
          <a:xfrm flipH="1">
            <a:off x="1701927" y="3737618"/>
            <a:ext cx="2401040" cy="590931"/>
          </a:xfrm>
          <a:prstGeom prst="rect">
            <a:avLst/>
          </a:prstGeom>
          <a:noFill/>
        </p:spPr>
        <p:txBody>
          <a:bodyPr wrap="square" lIns="0" tIns="0" rIns="0" bIns="0" rtlCol="0">
            <a:spAutoFit/>
          </a:bodyPr>
          <a:lstStyle/>
          <a:p>
            <a:pPr algn="just" defTabSz="1116965">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ooter Text"/>
          <p:cNvSpPr txBox="1"/>
          <p:nvPr/>
        </p:nvSpPr>
        <p:spPr>
          <a:xfrm flipH="1">
            <a:off x="5746174" y="3437773"/>
            <a:ext cx="1351312" cy="886397"/>
          </a:xfrm>
          <a:prstGeom prst="rect">
            <a:avLst/>
          </a:prstGeom>
          <a:noFill/>
        </p:spPr>
        <p:txBody>
          <a:bodyPr wrap="square" lIns="0" tIns="0" rIns="0" bIns="0" rtlCol="0">
            <a:spAutoFit/>
          </a:bodyPr>
          <a:lstStyle/>
          <a:p>
            <a:pPr algn="just" defTabSz="1116965">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ooter Text"/>
          <p:cNvSpPr txBox="1"/>
          <p:nvPr/>
        </p:nvSpPr>
        <p:spPr>
          <a:xfrm flipH="1">
            <a:off x="2756967" y="2123994"/>
            <a:ext cx="2401040" cy="590931"/>
          </a:xfrm>
          <a:prstGeom prst="rect">
            <a:avLst/>
          </a:prstGeom>
          <a:noFill/>
        </p:spPr>
        <p:txBody>
          <a:bodyPr wrap="square" lIns="0" tIns="0" rIns="0" bIns="0" rtlCol="0">
            <a:spAutoFit/>
          </a:bodyPr>
          <a:lstStyle/>
          <a:p>
            <a:pPr algn="just" defTabSz="1116965">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ooter Text"/>
          <p:cNvSpPr txBox="1"/>
          <p:nvPr/>
        </p:nvSpPr>
        <p:spPr>
          <a:xfrm flipH="1">
            <a:off x="8412535" y="2555750"/>
            <a:ext cx="2338050" cy="590931"/>
          </a:xfrm>
          <a:prstGeom prst="rect">
            <a:avLst/>
          </a:prstGeom>
          <a:noFill/>
        </p:spPr>
        <p:txBody>
          <a:bodyPr wrap="square" lIns="0" tIns="0" rIns="0" bIns="0" rtlCol="0">
            <a:spAutoFit/>
          </a:bodyPr>
          <a:lstStyle/>
          <a:p>
            <a:pPr algn="just" defTabSz="1116965">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ooter Text"/>
          <p:cNvSpPr txBox="1"/>
          <p:nvPr/>
        </p:nvSpPr>
        <p:spPr>
          <a:xfrm flipH="1">
            <a:off x="8483812" y="4537833"/>
            <a:ext cx="2338050" cy="590931"/>
          </a:xfrm>
          <a:prstGeom prst="rect">
            <a:avLst/>
          </a:prstGeom>
          <a:noFill/>
        </p:spPr>
        <p:txBody>
          <a:bodyPr wrap="square" lIns="0" tIns="0" rIns="0" bIns="0" rtlCol="0">
            <a:spAutoFit/>
          </a:bodyPr>
          <a:lstStyle/>
          <a:p>
            <a:pPr algn="just" defTabSz="1116965">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ooter Text"/>
          <p:cNvSpPr txBox="1"/>
          <p:nvPr/>
        </p:nvSpPr>
        <p:spPr>
          <a:xfrm flipH="1">
            <a:off x="6746170" y="5368384"/>
            <a:ext cx="2338050" cy="590931"/>
          </a:xfrm>
          <a:prstGeom prst="rect">
            <a:avLst/>
          </a:prstGeom>
          <a:noFill/>
        </p:spPr>
        <p:txBody>
          <a:bodyPr wrap="square" lIns="0" tIns="0" rIns="0" bIns="0" rtlCol="0">
            <a:spAutoFit/>
          </a:bodyPr>
          <a:lstStyle/>
          <a:p>
            <a:pPr algn="just" defTabSz="1116965">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9" name="组合 48"/>
          <p:cNvGrpSpPr/>
          <p:nvPr/>
        </p:nvGrpSpPr>
        <p:grpSpPr>
          <a:xfrm>
            <a:off x="354" y="266550"/>
            <a:ext cx="12719376" cy="746649"/>
            <a:chOff x="354" y="266550"/>
            <a:chExt cx="12719376" cy="746649"/>
          </a:xfrm>
        </p:grpSpPr>
        <p:sp>
          <p:nvSpPr>
            <p:cNvPr id="50" name="矩形 49"/>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文本框 50"/>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文本框 51"/>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3" name="直接连接符 52"/>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style.rotation</p:attrName>
                                        </p:attrNameLst>
                                      </p:cBhvr>
                                      <p:tavLst>
                                        <p:tav tm="0">
                                          <p:val>
                                            <p:fltVal val="360"/>
                                          </p:val>
                                        </p:tav>
                                        <p:tav tm="100000">
                                          <p:val>
                                            <p:fltVal val="0"/>
                                          </p:val>
                                        </p:tav>
                                      </p:tavLst>
                                    </p:anim>
                                    <p:animEffect transition="in" filter="fade">
                                      <p:cBhvr>
                                        <p:cTn id="10" dur="500"/>
                                        <p:tgtEl>
                                          <p:spTgt spid="34"/>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2" presetClass="entr" presetSubtype="8" accel="50000" decel="5000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0-#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par>
                                <p:cTn id="32" presetID="2" presetClass="entr" presetSubtype="8" accel="50000" decel="5000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0-#ppt_w/2"/>
                                          </p:val>
                                        </p:tav>
                                        <p:tav tm="100000">
                                          <p:val>
                                            <p:strVal val="#ppt_x"/>
                                          </p:val>
                                        </p:tav>
                                      </p:tavLst>
                                    </p:anim>
                                    <p:anim calcmode="lin" valueType="num">
                                      <p:cBhvr additive="base">
                                        <p:cTn id="35" dur="500" fill="hold"/>
                                        <p:tgtEl>
                                          <p:spTgt spid="30"/>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par>
                                <p:cTn id="42" presetID="2" presetClass="entr" presetSubtype="2" accel="50000" decel="5000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1+#ppt_w/2"/>
                                          </p:val>
                                        </p:tav>
                                        <p:tav tm="100000">
                                          <p:val>
                                            <p:strVal val="#ppt_x"/>
                                          </p:val>
                                        </p:tav>
                                      </p:tavLst>
                                    </p:anim>
                                    <p:anim calcmode="lin" valueType="num">
                                      <p:cBhvr additive="base">
                                        <p:cTn id="45" dur="500" fill="hold"/>
                                        <p:tgtEl>
                                          <p:spTgt spid="31"/>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par>
                                <p:cTn id="52" presetID="2" presetClass="entr" presetSubtype="2" accel="50000" decel="5000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1+#ppt_w/2"/>
                                          </p:val>
                                        </p:tav>
                                        <p:tav tm="100000">
                                          <p:val>
                                            <p:strVal val="#ppt_x"/>
                                          </p:val>
                                        </p:tav>
                                      </p:tavLst>
                                    </p:anim>
                                    <p:anim calcmode="lin" valueType="num">
                                      <p:cBhvr additive="base">
                                        <p:cTn id="55" dur="500" fill="hold"/>
                                        <p:tgtEl>
                                          <p:spTgt spid="32"/>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53" presetClass="entr" presetSubtype="16"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par>
                                <p:cTn id="62" presetID="2" presetClass="entr" presetSubtype="2" accel="50000" decel="5000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1+#ppt_w/2"/>
                                          </p:val>
                                        </p:tav>
                                        <p:tav tm="100000">
                                          <p:val>
                                            <p:strVal val="#ppt_x"/>
                                          </p:val>
                                        </p:tav>
                                      </p:tavLst>
                                    </p:anim>
                                    <p:anim calcmode="lin" valueType="num">
                                      <p:cBhvr additive="base">
                                        <p:cTn id="65"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9385" y="2570020"/>
            <a:ext cx="4339650" cy="923330"/>
          </a:xfrm>
          <a:prstGeom prst="rect">
            <a:avLst/>
          </a:prstGeom>
          <a:noFill/>
        </p:spPr>
        <p:txBody>
          <a:bodyPr wrap="none" rtlCol="0">
            <a:spAutoFit/>
          </a:bodyPr>
          <a:lstStyle/>
          <a:p>
            <a:pPr marL="0" lvl="1"/>
            <a:r>
              <a:rPr lang="zh-CN" altLang="en-US" sz="5400">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zh-CN" altLang="en-US" sz="5060" b="1" spc="422">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 name="直接连接符 6"/>
          <p:cNvCxnSpPr/>
          <p:nvPr/>
        </p:nvCxnSpPr>
        <p:spPr>
          <a:xfrm flipH="1" flipV="1">
            <a:off x="5315639" y="1759990"/>
            <a:ext cx="0" cy="3712671"/>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5767399" y="3765046"/>
            <a:ext cx="1939531"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9"/>
          <p:cNvSpPr txBox="1"/>
          <p:nvPr/>
        </p:nvSpPr>
        <p:spPr>
          <a:xfrm>
            <a:off x="5767399" y="4222639"/>
            <a:ext cx="2102136"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成功项目展示</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9"/>
          <p:cNvSpPr txBox="1"/>
          <p:nvPr/>
        </p:nvSpPr>
        <p:spPr>
          <a:xfrm>
            <a:off x="8162251" y="3769627"/>
            <a:ext cx="1939531"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工作完成情况</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文本框 9"/>
          <p:cNvSpPr txBox="1"/>
          <p:nvPr/>
        </p:nvSpPr>
        <p:spPr>
          <a:xfrm>
            <a:off x="8162254" y="4227853"/>
            <a:ext cx="1939528"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a:latin typeface="Arial" panose="020B0604020202020204" pitchFamily="34" charset="0"/>
                <a:ea typeface="微软雅黑" panose="020B0503020204020204" pitchFamily="34" charset="-122"/>
                <a:cs typeface="+mn-ea"/>
                <a:sym typeface="Arial" panose="020B0604020202020204" pitchFamily="34" charset="0"/>
              </a:rPr>
              <a:t>工作存在不足</a:t>
            </a:r>
            <a:endParaRPr lang="zh-CN" altLang="en-US" sz="21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Box 2"/>
          <p:cNvSpPr txBox="1"/>
          <p:nvPr/>
        </p:nvSpPr>
        <p:spPr>
          <a:xfrm>
            <a:off x="3462430" y="4541726"/>
            <a:ext cx="1269470" cy="346249"/>
          </a:xfrm>
          <a:prstGeom prst="rect">
            <a:avLst/>
          </a:prstGeom>
          <a:noFill/>
        </p:spPr>
        <p:txBody>
          <a:bodyPr wrap="square" lIns="0" tIns="0" rIns="0" bIns="0" rtlCol="0">
            <a:spAutoFit/>
          </a:bodyPr>
          <a:lstStyle/>
          <a:p>
            <a:pPr algn="ctr"/>
            <a:r>
              <a:rPr lang="en-US" altLang="zh-CN" sz="2250">
                <a:latin typeface="Arial" panose="020B0604020202020204" pitchFamily="34" charset="0"/>
                <a:ea typeface="微软雅黑" panose="020B0503020204020204" pitchFamily="34" charset="-122"/>
                <a:cs typeface="+mn-ea"/>
                <a:sym typeface="Arial" panose="020B0604020202020204" pitchFamily="34" charset="0"/>
              </a:rPr>
              <a:t>PART 01</a:t>
            </a:r>
            <a:endParaRPr lang="zh-CN" altLang="en-US" sz="22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3182438" y="2553129"/>
            <a:ext cx="1829454" cy="1829454"/>
            <a:chOff x="2262782" y="1446400"/>
            <a:chExt cx="1301106" cy="1301106"/>
          </a:xfrm>
        </p:grpSpPr>
        <p:sp>
          <p:nvSpPr>
            <p:cNvPr id="5" name="椭圆 4"/>
            <p:cNvSpPr/>
            <p:nvPr/>
          </p:nvSpPr>
          <p:spPr>
            <a:xfrm>
              <a:off x="2262782" y="1446400"/>
              <a:ext cx="1301106" cy="13011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KSO_Shape"/>
            <p:cNvSpPr/>
            <p:nvPr/>
          </p:nvSpPr>
          <p:spPr bwMode="auto">
            <a:xfrm>
              <a:off x="2523120" y="1821416"/>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 name="Freeform 6"/>
          <p:cNvSpPr/>
          <p:nvPr/>
        </p:nvSpPr>
        <p:spPr bwMode="auto">
          <a:xfrm>
            <a:off x="-10808" y="5773488"/>
            <a:ext cx="12880367" cy="1459162"/>
          </a:xfrm>
          <a:custGeom>
            <a:avLst/>
            <a:gdLst>
              <a:gd name="T0" fmla="*/ 0 w 5734"/>
              <a:gd name="T1" fmla="*/ 0 h 931"/>
              <a:gd name="T2" fmla="*/ 167 w 5734"/>
              <a:gd name="T3" fmla="*/ 73 h 931"/>
              <a:gd name="T4" fmla="*/ 340 w 5734"/>
              <a:gd name="T5" fmla="*/ 143 h 931"/>
              <a:gd name="T6" fmla="*/ 522 w 5734"/>
              <a:gd name="T7" fmla="*/ 206 h 931"/>
              <a:gd name="T8" fmla="*/ 711 w 5734"/>
              <a:gd name="T9" fmla="*/ 266 h 931"/>
              <a:gd name="T10" fmla="*/ 907 w 5734"/>
              <a:gd name="T11" fmla="*/ 320 h 931"/>
              <a:gd name="T12" fmla="*/ 1109 w 5734"/>
              <a:gd name="T13" fmla="*/ 369 h 931"/>
              <a:gd name="T14" fmla="*/ 1315 w 5734"/>
              <a:gd name="T15" fmla="*/ 415 h 931"/>
              <a:gd name="T16" fmla="*/ 1529 w 5734"/>
              <a:gd name="T17" fmla="*/ 455 h 931"/>
              <a:gd name="T18" fmla="*/ 1746 w 5734"/>
              <a:gd name="T19" fmla="*/ 490 h 931"/>
              <a:gd name="T20" fmla="*/ 1966 w 5734"/>
              <a:gd name="T21" fmla="*/ 520 h 931"/>
              <a:gd name="T22" fmla="*/ 2189 w 5734"/>
              <a:gd name="T23" fmla="*/ 544 h 931"/>
              <a:gd name="T24" fmla="*/ 2416 w 5734"/>
              <a:gd name="T25" fmla="*/ 563 h 931"/>
              <a:gd name="T26" fmla="*/ 2644 w 5734"/>
              <a:gd name="T27" fmla="*/ 579 h 931"/>
              <a:gd name="T28" fmla="*/ 2873 w 5734"/>
              <a:gd name="T29" fmla="*/ 588 h 931"/>
              <a:gd name="T30" fmla="*/ 3104 w 5734"/>
              <a:gd name="T31" fmla="*/ 593 h 931"/>
              <a:gd name="T32" fmla="*/ 3336 w 5734"/>
              <a:gd name="T33" fmla="*/ 591 h 931"/>
              <a:gd name="T34" fmla="*/ 3567 w 5734"/>
              <a:gd name="T35" fmla="*/ 586 h 931"/>
              <a:gd name="T36" fmla="*/ 3798 w 5734"/>
              <a:gd name="T37" fmla="*/ 576 h 931"/>
              <a:gd name="T38" fmla="*/ 4025 w 5734"/>
              <a:gd name="T39" fmla="*/ 560 h 931"/>
              <a:gd name="T40" fmla="*/ 4253 w 5734"/>
              <a:gd name="T41" fmla="*/ 539 h 931"/>
              <a:gd name="T42" fmla="*/ 4477 w 5734"/>
              <a:gd name="T43" fmla="*/ 511 h 931"/>
              <a:gd name="T44" fmla="*/ 4698 w 5734"/>
              <a:gd name="T45" fmla="*/ 479 h 931"/>
              <a:gd name="T46" fmla="*/ 4915 w 5734"/>
              <a:gd name="T47" fmla="*/ 443 h 931"/>
              <a:gd name="T48" fmla="*/ 5127 w 5734"/>
              <a:gd name="T49" fmla="*/ 401 h 931"/>
              <a:gd name="T50" fmla="*/ 5335 w 5734"/>
              <a:gd name="T51" fmla="*/ 352 h 931"/>
              <a:gd name="T52" fmla="*/ 5538 w 5734"/>
              <a:gd name="T53" fmla="*/ 299 h 931"/>
              <a:gd name="T54" fmla="*/ 5734 w 5734"/>
              <a:gd name="T55" fmla="*/ 240 h 931"/>
              <a:gd name="T56" fmla="*/ 5734 w 5734"/>
              <a:gd name="T57" fmla="*/ 931 h 931"/>
              <a:gd name="T58" fmla="*/ 0 w 5734"/>
              <a:gd name="T59" fmla="*/ 931 h 931"/>
              <a:gd name="T60" fmla="*/ 0 w 5734"/>
              <a:gd name="T61"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4" h="931">
                <a:moveTo>
                  <a:pt x="0" y="0"/>
                </a:moveTo>
                <a:lnTo>
                  <a:pt x="167" y="73"/>
                </a:lnTo>
                <a:lnTo>
                  <a:pt x="340" y="143"/>
                </a:lnTo>
                <a:lnTo>
                  <a:pt x="522" y="206"/>
                </a:lnTo>
                <a:lnTo>
                  <a:pt x="711" y="266"/>
                </a:lnTo>
                <a:lnTo>
                  <a:pt x="907" y="320"/>
                </a:lnTo>
                <a:lnTo>
                  <a:pt x="1109" y="369"/>
                </a:lnTo>
                <a:lnTo>
                  <a:pt x="1315" y="415"/>
                </a:lnTo>
                <a:lnTo>
                  <a:pt x="1529" y="455"/>
                </a:lnTo>
                <a:lnTo>
                  <a:pt x="1746" y="490"/>
                </a:lnTo>
                <a:lnTo>
                  <a:pt x="1966" y="520"/>
                </a:lnTo>
                <a:lnTo>
                  <a:pt x="2189" y="544"/>
                </a:lnTo>
                <a:lnTo>
                  <a:pt x="2416" y="563"/>
                </a:lnTo>
                <a:lnTo>
                  <a:pt x="2644" y="579"/>
                </a:lnTo>
                <a:lnTo>
                  <a:pt x="2873" y="588"/>
                </a:lnTo>
                <a:lnTo>
                  <a:pt x="3104" y="593"/>
                </a:lnTo>
                <a:lnTo>
                  <a:pt x="3336" y="591"/>
                </a:lnTo>
                <a:lnTo>
                  <a:pt x="3567" y="586"/>
                </a:lnTo>
                <a:lnTo>
                  <a:pt x="3798" y="576"/>
                </a:lnTo>
                <a:lnTo>
                  <a:pt x="4025" y="560"/>
                </a:lnTo>
                <a:lnTo>
                  <a:pt x="4253" y="539"/>
                </a:lnTo>
                <a:lnTo>
                  <a:pt x="4477" y="511"/>
                </a:lnTo>
                <a:lnTo>
                  <a:pt x="4698" y="479"/>
                </a:lnTo>
                <a:lnTo>
                  <a:pt x="4915" y="443"/>
                </a:lnTo>
                <a:lnTo>
                  <a:pt x="5127" y="401"/>
                </a:lnTo>
                <a:lnTo>
                  <a:pt x="5335" y="352"/>
                </a:lnTo>
                <a:lnTo>
                  <a:pt x="5538" y="299"/>
                </a:lnTo>
                <a:lnTo>
                  <a:pt x="5734" y="240"/>
                </a:lnTo>
                <a:lnTo>
                  <a:pt x="5734" y="931"/>
                </a:lnTo>
                <a:lnTo>
                  <a:pt x="0" y="931"/>
                </a:lnTo>
                <a:lnTo>
                  <a:pt x="0"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15" name="Freeform 7"/>
          <p:cNvSpPr/>
          <p:nvPr/>
        </p:nvSpPr>
        <p:spPr bwMode="auto">
          <a:xfrm>
            <a:off x="-10808" y="6105756"/>
            <a:ext cx="12880367" cy="1126893"/>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chemeClr val="accent4"/>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ppt_x</p:attrName>
                                        </p:attrNameLst>
                                      </p:cBhvr>
                                      <p:tavLst>
                                        <p:tav tm="0">
                                          <p:val>
                                            <p:strVal val="#ppt_x+#ppt_w*1.125000"/>
                                          </p:val>
                                        </p:tav>
                                        <p:tav tm="100000">
                                          <p:val>
                                            <p:strVal val="#ppt_x"/>
                                          </p:val>
                                        </p:tav>
                                      </p:tavLst>
                                    </p:anim>
                                    <p:animEffect transition="in" filter="wipe(left)">
                                      <p:cBhvr>
                                        <p:cTn id="12" dur="500"/>
                                        <p:tgtEl>
                                          <p:spTgt spid="3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P spid="3" grpId="0"/>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8615" r="8615"/>
          <a:stretch>
            <a:fillRect/>
          </a:stretch>
        </p:blipFill>
        <p:spPr/>
      </p:pic>
      <p:cxnSp>
        <p:nvCxnSpPr>
          <p:cNvPr id="24" name="Straight Connector 23"/>
          <p:cNvCxnSpPr/>
          <p:nvPr/>
        </p:nvCxnSpPr>
        <p:spPr>
          <a:xfrm flipH="1">
            <a:off x="6604110" y="2256686"/>
            <a:ext cx="0" cy="451968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99828" y="2686293"/>
            <a:ext cx="3998881" cy="374377"/>
          </a:xfrm>
          <a:prstGeom prst="rect">
            <a:avLst/>
          </a:prstGeom>
          <a:noFill/>
        </p:spPr>
        <p:txBody>
          <a:bodyPr wrap="square" lIns="96435" tIns="48218" rIns="96435" bIns="48218" rtlCol="0">
            <a:spAutoFit/>
          </a:bodyPr>
          <a:lstStyle/>
          <a:p>
            <a:r>
              <a:rPr lang="id-ID">
                <a:solidFill>
                  <a:schemeClr val="accent1">
                    <a:lumMod val="75000"/>
                  </a:schemeClr>
                </a:solidFill>
                <a:latin typeface="Raleway" panose="020B0003030101060003" pitchFamily="34" charset="0"/>
              </a:rPr>
              <a:t>Baverage Enaktenan LLC</a:t>
            </a:r>
            <a:endParaRPr lang="id-ID">
              <a:solidFill>
                <a:schemeClr val="accent1">
                  <a:lumMod val="75000"/>
                </a:schemeClr>
              </a:solidFill>
              <a:latin typeface="Raleway" panose="020B0003030101060003" pitchFamily="34" charset="0"/>
            </a:endParaRPr>
          </a:p>
        </p:txBody>
      </p:sp>
      <p:sp>
        <p:nvSpPr>
          <p:cNvPr id="32" name="TextBox 31"/>
          <p:cNvSpPr txBox="1"/>
          <p:nvPr/>
        </p:nvSpPr>
        <p:spPr>
          <a:xfrm>
            <a:off x="6899828" y="3275027"/>
            <a:ext cx="5486452" cy="357001"/>
          </a:xfrm>
          <a:prstGeom prst="rect">
            <a:avLst/>
          </a:prstGeom>
          <a:noFill/>
        </p:spPr>
        <p:txBody>
          <a:bodyPr wrap="square" lIns="96435" tIns="48218" rIns="96435" bIns="48218" rtlCol="0">
            <a:spAutoFit/>
          </a:bodyPr>
          <a:lstStyle/>
          <a:p>
            <a:r>
              <a:rPr lang="id-ID" sz="1685">
                <a:solidFill>
                  <a:schemeClr val="bg1">
                    <a:lumMod val="65000"/>
                  </a:schemeClr>
                </a:solidFill>
                <a:latin typeface="+mj-lt"/>
              </a:rPr>
              <a:t>Something about project that you should know</a:t>
            </a:r>
            <a:endParaRPr lang="en-US" sz="1685">
              <a:solidFill>
                <a:schemeClr val="bg1">
                  <a:lumMod val="65000"/>
                </a:schemeClr>
              </a:solidFill>
              <a:latin typeface="+mj-lt"/>
            </a:endParaRPr>
          </a:p>
        </p:txBody>
      </p:sp>
      <p:sp>
        <p:nvSpPr>
          <p:cNvPr id="34" name="TextBox 34"/>
          <p:cNvSpPr txBox="1"/>
          <p:nvPr/>
        </p:nvSpPr>
        <p:spPr>
          <a:xfrm>
            <a:off x="6899828" y="3733929"/>
            <a:ext cx="5255274" cy="2433979"/>
          </a:xfrm>
          <a:prstGeom prst="rect">
            <a:avLst/>
          </a:prstGeom>
          <a:noFill/>
        </p:spPr>
        <p:txBody>
          <a:bodyPr wrap="square" lIns="96435" tIns="48218" rIns="96435" bIns="48218"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d-ID" sz="1685">
                <a:solidFill>
                  <a:schemeClr val="bg1">
                    <a:lumMod val="65000"/>
                  </a:schemeClr>
                </a:solidFill>
                <a:latin typeface="+mj-lt"/>
              </a:rPr>
              <a:t>Suitable for all categories business and personal presentation</a:t>
            </a:r>
            <a:r>
              <a:rPr lang="id-ID" sz="1685" b="1">
                <a:solidFill>
                  <a:schemeClr val="bg1">
                    <a:lumMod val="65000"/>
                  </a:schemeClr>
                </a:solidFill>
                <a:latin typeface="+mj-lt"/>
              </a:rPr>
              <a:t>,</a:t>
            </a:r>
            <a:r>
              <a:rPr lang="id-ID" sz="1685">
                <a:solidFill>
                  <a:schemeClr val="bg1">
                    <a:lumMod val="65000"/>
                  </a:schemeClr>
                </a:solidFill>
                <a:latin typeface="+mj-lt"/>
              </a:rPr>
              <a:t> eaque ipsa quae ab illo inventore veritatis et quasi architecto beatae vitae dicta sunt explicabo. Suitable for all categories </a:t>
            </a:r>
            <a:r>
              <a:rPr lang="id-ID" sz="1685" b="1">
                <a:solidFill>
                  <a:schemeClr val="bg1">
                    <a:lumMod val="65000"/>
                  </a:schemeClr>
                </a:solidFill>
                <a:latin typeface="+mj-lt"/>
              </a:rPr>
              <a:t>business</a:t>
            </a:r>
            <a:r>
              <a:rPr lang="id-ID" sz="1685">
                <a:solidFill>
                  <a:schemeClr val="bg1">
                    <a:lumMod val="65000"/>
                  </a:schemeClr>
                </a:solidFill>
                <a:latin typeface="+mj-lt"/>
              </a:rPr>
              <a:t> and </a:t>
            </a:r>
            <a:r>
              <a:rPr lang="id-ID" sz="1685" b="1">
                <a:solidFill>
                  <a:schemeClr val="bg1">
                    <a:lumMod val="65000"/>
                  </a:schemeClr>
                </a:solidFill>
                <a:latin typeface="+mj-lt"/>
              </a:rPr>
              <a:t>personal presentation,</a:t>
            </a:r>
            <a:endParaRPr lang="id-ID" sz="1685">
              <a:solidFill>
                <a:schemeClr val="bg1">
                  <a:lumMod val="65000"/>
                </a:schemeClr>
              </a:solidFill>
              <a:latin typeface="+mj-lt"/>
            </a:endParaRPr>
          </a:p>
          <a:p>
            <a:pPr algn="just"/>
            <a:endParaRPr lang="id-ID" sz="1685">
              <a:solidFill>
                <a:schemeClr val="bg1">
                  <a:lumMod val="65000"/>
                </a:schemeClr>
              </a:solidFill>
              <a:latin typeface="+mj-lt"/>
            </a:endParaRPr>
          </a:p>
          <a:p>
            <a:pPr algn="just"/>
            <a:r>
              <a:rPr lang="id-ID" sz="1685">
                <a:solidFill>
                  <a:schemeClr val="bg1">
                    <a:lumMod val="65000"/>
                  </a:schemeClr>
                </a:solidFill>
                <a:latin typeface="+mj-lt"/>
              </a:rPr>
              <a:t>eaque ipsa quae ab illo eaque ipsa quae ab illo inventore veritatis et quasi architecto beatae vitae dicta sunt explicabo. Suitable for all categories business and personal presentation</a:t>
            </a:r>
            <a:endParaRPr lang="en-US" sz="1685">
              <a:solidFill>
                <a:schemeClr val="bg1">
                  <a:lumMod val="65000"/>
                </a:schemeClr>
              </a:solidFill>
              <a:latin typeface="+mj-lt"/>
            </a:endParaRPr>
          </a:p>
        </p:txBody>
      </p:sp>
      <p:sp>
        <p:nvSpPr>
          <p:cNvPr id="35" name="Rectangle 34"/>
          <p:cNvSpPr/>
          <p:nvPr/>
        </p:nvSpPr>
        <p:spPr>
          <a:xfrm>
            <a:off x="1102933" y="5321371"/>
            <a:ext cx="5241239" cy="1044739"/>
          </a:xfrm>
          <a:prstGeom prst="rect">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id-ID"/>
          </a:p>
        </p:txBody>
      </p:sp>
      <p:grpSp>
        <p:nvGrpSpPr>
          <p:cNvPr id="36" name="Group 35"/>
          <p:cNvGrpSpPr/>
          <p:nvPr/>
        </p:nvGrpSpPr>
        <p:grpSpPr>
          <a:xfrm>
            <a:off x="1352532" y="5584242"/>
            <a:ext cx="2836482" cy="553273"/>
            <a:chOff x="6753434" y="5294963"/>
            <a:chExt cx="2689553" cy="524612"/>
          </a:xfrm>
        </p:grpSpPr>
        <p:sp>
          <p:nvSpPr>
            <p:cNvPr id="37" name="TextBox 36"/>
            <p:cNvSpPr txBox="1"/>
            <p:nvPr/>
          </p:nvSpPr>
          <p:spPr>
            <a:xfrm>
              <a:off x="6753434" y="5294963"/>
              <a:ext cx="2689553" cy="313295"/>
            </a:xfrm>
            <a:prstGeom prst="rect">
              <a:avLst/>
            </a:prstGeom>
            <a:noFill/>
          </p:spPr>
          <p:txBody>
            <a:bodyPr wrap="none" rtlCol="0">
              <a:spAutoFit/>
            </a:bodyPr>
            <a:lstStyle/>
            <a:p>
              <a:r>
                <a:rPr lang="id-ID" sz="1545" b="1">
                  <a:solidFill>
                    <a:schemeClr val="bg1"/>
                  </a:solidFill>
                  <a:latin typeface="Raleway" panose="020B0003030101060003" pitchFamily="34" charset="0"/>
                </a:rPr>
                <a:t>Kue Pukis &amp; Cingcaw Kapucino</a:t>
              </a:r>
              <a:endParaRPr lang="id-ID" sz="1545" b="1">
                <a:solidFill>
                  <a:schemeClr val="bg1"/>
                </a:solidFill>
                <a:latin typeface="Raleway" panose="020B0003030101060003" pitchFamily="34" charset="0"/>
              </a:endParaRPr>
            </a:p>
          </p:txBody>
        </p:sp>
        <p:sp>
          <p:nvSpPr>
            <p:cNvPr id="38" name="TextBox 37"/>
            <p:cNvSpPr txBox="1"/>
            <p:nvPr/>
          </p:nvSpPr>
          <p:spPr>
            <a:xfrm>
              <a:off x="6753434" y="5567869"/>
              <a:ext cx="1077961" cy="251706"/>
            </a:xfrm>
            <a:prstGeom prst="rect">
              <a:avLst/>
            </a:prstGeom>
            <a:noFill/>
          </p:spPr>
          <p:txBody>
            <a:bodyPr wrap="none" rtlCol="0">
              <a:spAutoFit/>
            </a:bodyPr>
            <a:lstStyle/>
            <a:p>
              <a:r>
                <a:rPr lang="id-ID" sz="1125">
                  <a:solidFill>
                    <a:schemeClr val="bg1"/>
                  </a:solidFill>
                  <a:latin typeface="Raleway" panose="020B0003030101060003" pitchFamily="34" charset="0"/>
                </a:rPr>
                <a:t>Product Design</a:t>
              </a:r>
              <a:endParaRPr lang="id-ID" sz="1125">
                <a:solidFill>
                  <a:schemeClr val="bg1"/>
                </a:solidFill>
                <a:latin typeface="Raleway" panose="020B0003030101060003" pitchFamily="34" charset="0"/>
              </a:endParaRPr>
            </a:p>
          </p:txBody>
        </p:sp>
      </p:grpSp>
      <p:grpSp>
        <p:nvGrpSpPr>
          <p:cNvPr id="39" name="Group 38"/>
          <p:cNvGrpSpPr/>
          <p:nvPr/>
        </p:nvGrpSpPr>
        <p:grpSpPr>
          <a:xfrm>
            <a:off x="5266593" y="5723275"/>
            <a:ext cx="799398" cy="334971"/>
            <a:chOff x="10464740" y="5426817"/>
            <a:chExt cx="757989" cy="317620"/>
          </a:xfrm>
        </p:grpSpPr>
        <p:sp>
          <p:nvSpPr>
            <p:cNvPr id="49" name="TextBox 48"/>
            <p:cNvSpPr txBox="1"/>
            <p:nvPr/>
          </p:nvSpPr>
          <p:spPr>
            <a:xfrm>
              <a:off x="10751235" y="5426817"/>
              <a:ext cx="471494" cy="313296"/>
            </a:xfrm>
            <a:prstGeom prst="rect">
              <a:avLst/>
            </a:prstGeom>
            <a:noFill/>
          </p:spPr>
          <p:txBody>
            <a:bodyPr wrap="none" rtlCol="0">
              <a:spAutoFit/>
            </a:bodyPr>
            <a:lstStyle/>
            <a:p>
              <a:r>
                <a:rPr lang="id-ID" sz="1545">
                  <a:solidFill>
                    <a:schemeClr val="bg1"/>
                  </a:solidFill>
                  <a:latin typeface="Raleway" panose="020B0003030101060003" pitchFamily="34" charset="0"/>
                </a:rPr>
                <a:t>535</a:t>
              </a:r>
              <a:endParaRPr lang="id-ID" sz="1545">
                <a:solidFill>
                  <a:schemeClr val="bg1"/>
                </a:solidFill>
                <a:latin typeface="Raleway" panose="020B0003030101060003" pitchFamily="34" charset="0"/>
              </a:endParaRPr>
            </a:p>
          </p:txBody>
        </p:sp>
        <p:grpSp>
          <p:nvGrpSpPr>
            <p:cNvPr id="50" name="Group 49"/>
            <p:cNvGrpSpPr/>
            <p:nvPr/>
          </p:nvGrpSpPr>
          <p:grpSpPr>
            <a:xfrm>
              <a:off x="10464740" y="5497340"/>
              <a:ext cx="286495" cy="247097"/>
              <a:chOff x="6577013" y="-1389063"/>
              <a:chExt cx="3567113" cy="3076576"/>
            </a:xfrm>
            <a:solidFill>
              <a:schemeClr val="bg1"/>
            </a:solidFill>
          </p:grpSpPr>
          <p:sp>
            <p:nvSpPr>
              <p:cNvPr id="51" name="Freeform 10"/>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6"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id-ID"/>
              </a:p>
            </p:txBody>
          </p:sp>
          <p:sp>
            <p:nvSpPr>
              <p:cNvPr id="52" name="Freeform 11"/>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id-ID"/>
              </a:p>
            </p:txBody>
          </p:sp>
        </p:grpSp>
      </p:grpSp>
      <p:grpSp>
        <p:nvGrpSpPr>
          <p:cNvPr id="16" name="组合 15"/>
          <p:cNvGrpSpPr/>
          <p:nvPr/>
        </p:nvGrpSpPr>
        <p:grpSpPr>
          <a:xfrm>
            <a:off x="354" y="266550"/>
            <a:ext cx="12719376" cy="746649"/>
            <a:chOff x="354" y="266550"/>
            <a:chExt cx="12719376" cy="746649"/>
          </a:xfrm>
        </p:grpSpPr>
        <p:sp>
          <p:nvSpPr>
            <p:cNvPr id="17" name="矩形 16"/>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17"/>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0" name="直接连接符 19"/>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a:xfrm>
            <a:off x="1166223" y="1205889"/>
            <a:ext cx="4151147" cy="4963850"/>
            <a:chOff x="1423" y="-1124"/>
            <a:chExt cx="4832" cy="5778"/>
          </a:xfrm>
        </p:grpSpPr>
        <p:sp>
          <p:nvSpPr>
            <p:cNvPr id="5" name="Freeform 7"/>
            <p:cNvSpPr/>
            <p:nvPr/>
          </p:nvSpPr>
          <p:spPr bwMode="auto">
            <a:xfrm>
              <a:off x="1423" y="1565"/>
              <a:ext cx="4832" cy="3089"/>
            </a:xfrm>
            <a:custGeom>
              <a:avLst/>
              <a:gdLst>
                <a:gd name="T0" fmla="*/ 2042 w 2042"/>
                <a:gd name="T1" fmla="*/ 1233 h 1306"/>
                <a:gd name="T2" fmla="*/ 1970 w 2042"/>
                <a:gd name="T3" fmla="*/ 1306 h 1306"/>
                <a:gd name="T4" fmla="*/ 72 w 2042"/>
                <a:gd name="T5" fmla="*/ 1306 h 1306"/>
                <a:gd name="T6" fmla="*/ 0 w 2042"/>
                <a:gd name="T7" fmla="*/ 1233 h 1306"/>
                <a:gd name="T8" fmla="*/ 0 w 2042"/>
                <a:gd name="T9" fmla="*/ 72 h 1306"/>
                <a:gd name="T10" fmla="*/ 72 w 2042"/>
                <a:gd name="T11" fmla="*/ 0 h 1306"/>
                <a:gd name="T12" fmla="*/ 1970 w 2042"/>
                <a:gd name="T13" fmla="*/ 0 h 1306"/>
                <a:gd name="T14" fmla="*/ 2042 w 2042"/>
                <a:gd name="T15" fmla="*/ 72 h 1306"/>
                <a:gd name="T16" fmla="*/ 2042 w 2042"/>
                <a:gd name="T17" fmla="*/ 1233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2" h="1306">
                  <a:moveTo>
                    <a:pt x="2042" y="1233"/>
                  </a:moveTo>
                  <a:cubicBezTo>
                    <a:pt x="2042" y="1273"/>
                    <a:pt x="2009" y="1306"/>
                    <a:pt x="1970" y="1306"/>
                  </a:cubicBezTo>
                  <a:cubicBezTo>
                    <a:pt x="72" y="1306"/>
                    <a:pt x="72" y="1306"/>
                    <a:pt x="72" y="1306"/>
                  </a:cubicBezTo>
                  <a:cubicBezTo>
                    <a:pt x="33" y="1306"/>
                    <a:pt x="0" y="1273"/>
                    <a:pt x="0" y="1233"/>
                  </a:cubicBezTo>
                  <a:cubicBezTo>
                    <a:pt x="0" y="72"/>
                    <a:pt x="0" y="72"/>
                    <a:pt x="0" y="72"/>
                  </a:cubicBezTo>
                  <a:cubicBezTo>
                    <a:pt x="0" y="32"/>
                    <a:pt x="33" y="0"/>
                    <a:pt x="72" y="0"/>
                  </a:cubicBezTo>
                  <a:cubicBezTo>
                    <a:pt x="1970" y="0"/>
                    <a:pt x="1970" y="0"/>
                    <a:pt x="1970" y="0"/>
                  </a:cubicBezTo>
                  <a:cubicBezTo>
                    <a:pt x="2009" y="0"/>
                    <a:pt x="2042" y="32"/>
                    <a:pt x="2042" y="72"/>
                  </a:cubicBezTo>
                  <a:cubicBezTo>
                    <a:pt x="2042" y="1233"/>
                    <a:pt x="2042" y="1233"/>
                    <a:pt x="2042" y="1233"/>
                  </a:cubicBezTo>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8"/>
            <p:cNvSpPr/>
            <p:nvPr/>
          </p:nvSpPr>
          <p:spPr bwMode="auto">
            <a:xfrm>
              <a:off x="2088" y="1565"/>
              <a:ext cx="4167" cy="3089"/>
            </a:xfrm>
            <a:custGeom>
              <a:avLst/>
              <a:gdLst>
                <a:gd name="T0" fmla="*/ 1689 w 1761"/>
                <a:gd name="T1" fmla="*/ 0 h 1306"/>
                <a:gd name="T2" fmla="*/ 838 w 1761"/>
                <a:gd name="T3" fmla="*/ 0 h 1306"/>
                <a:gd name="T4" fmla="*/ 839 w 1761"/>
                <a:gd name="T5" fmla="*/ 54 h 1306"/>
                <a:gd name="T6" fmla="*/ 443 w 1761"/>
                <a:gd name="T7" fmla="*/ 1011 h 1306"/>
                <a:gd name="T8" fmla="*/ 0 w 1761"/>
                <a:gd name="T9" fmla="*/ 1306 h 1306"/>
                <a:gd name="T10" fmla="*/ 1689 w 1761"/>
                <a:gd name="T11" fmla="*/ 1306 h 1306"/>
                <a:gd name="T12" fmla="*/ 1761 w 1761"/>
                <a:gd name="T13" fmla="*/ 1233 h 1306"/>
                <a:gd name="T14" fmla="*/ 1761 w 1761"/>
                <a:gd name="T15" fmla="*/ 72 h 1306"/>
                <a:gd name="T16" fmla="*/ 1689 w 1761"/>
                <a:gd name="T17" fmla="*/ 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1" h="1306">
                  <a:moveTo>
                    <a:pt x="1689" y="0"/>
                  </a:moveTo>
                  <a:cubicBezTo>
                    <a:pt x="838" y="0"/>
                    <a:pt x="838" y="0"/>
                    <a:pt x="838" y="0"/>
                  </a:cubicBezTo>
                  <a:cubicBezTo>
                    <a:pt x="839" y="18"/>
                    <a:pt x="839" y="36"/>
                    <a:pt x="839" y="54"/>
                  </a:cubicBezTo>
                  <a:cubicBezTo>
                    <a:pt x="839" y="411"/>
                    <a:pt x="695" y="758"/>
                    <a:pt x="443" y="1011"/>
                  </a:cubicBezTo>
                  <a:cubicBezTo>
                    <a:pt x="315" y="1138"/>
                    <a:pt x="164" y="1238"/>
                    <a:pt x="0" y="1306"/>
                  </a:cubicBezTo>
                  <a:cubicBezTo>
                    <a:pt x="1689" y="1306"/>
                    <a:pt x="1689" y="1306"/>
                    <a:pt x="1689" y="1306"/>
                  </a:cubicBezTo>
                  <a:cubicBezTo>
                    <a:pt x="1728" y="1306"/>
                    <a:pt x="1761" y="1273"/>
                    <a:pt x="1761" y="1233"/>
                  </a:cubicBezTo>
                  <a:cubicBezTo>
                    <a:pt x="1761" y="72"/>
                    <a:pt x="1761" y="72"/>
                    <a:pt x="1761" y="72"/>
                  </a:cubicBezTo>
                  <a:cubicBezTo>
                    <a:pt x="1761" y="32"/>
                    <a:pt x="1728" y="0"/>
                    <a:pt x="1689" y="0"/>
                  </a:cubicBezTo>
                </a:path>
              </a:pathLst>
            </a:custGeom>
            <a:solidFill>
              <a:srgbClr val="292929"/>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9"/>
            <p:cNvSpPr/>
            <p:nvPr/>
          </p:nvSpPr>
          <p:spPr bwMode="auto">
            <a:xfrm>
              <a:off x="2594" y="1565"/>
              <a:ext cx="3661" cy="3089"/>
            </a:xfrm>
            <a:custGeom>
              <a:avLst/>
              <a:gdLst>
                <a:gd name="T0" fmla="*/ 1475 w 1547"/>
                <a:gd name="T1" fmla="*/ 0 h 1306"/>
                <a:gd name="T2" fmla="*/ 858 w 1547"/>
                <a:gd name="T3" fmla="*/ 0 h 1306"/>
                <a:gd name="T4" fmla="*/ 859 w 1547"/>
                <a:gd name="T5" fmla="*/ 46 h 1306"/>
                <a:gd name="T6" fmla="*/ 462 w 1547"/>
                <a:gd name="T7" fmla="*/ 1003 h 1306"/>
                <a:gd name="T8" fmla="*/ 0 w 1547"/>
                <a:gd name="T9" fmla="*/ 1306 h 1306"/>
                <a:gd name="T10" fmla="*/ 1475 w 1547"/>
                <a:gd name="T11" fmla="*/ 1306 h 1306"/>
                <a:gd name="T12" fmla="*/ 1547 w 1547"/>
                <a:gd name="T13" fmla="*/ 1233 h 1306"/>
                <a:gd name="T14" fmla="*/ 1547 w 1547"/>
                <a:gd name="T15" fmla="*/ 72 h 1306"/>
                <a:gd name="T16" fmla="*/ 1475 w 1547"/>
                <a:gd name="T17" fmla="*/ 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7" h="1306">
                  <a:moveTo>
                    <a:pt x="1475" y="0"/>
                  </a:moveTo>
                  <a:cubicBezTo>
                    <a:pt x="858" y="0"/>
                    <a:pt x="858" y="0"/>
                    <a:pt x="858" y="0"/>
                  </a:cubicBezTo>
                  <a:cubicBezTo>
                    <a:pt x="859" y="15"/>
                    <a:pt x="859" y="30"/>
                    <a:pt x="859" y="46"/>
                  </a:cubicBezTo>
                  <a:cubicBezTo>
                    <a:pt x="859" y="404"/>
                    <a:pt x="715" y="751"/>
                    <a:pt x="462" y="1003"/>
                  </a:cubicBezTo>
                  <a:cubicBezTo>
                    <a:pt x="330" y="1136"/>
                    <a:pt x="172" y="1238"/>
                    <a:pt x="0" y="1306"/>
                  </a:cubicBezTo>
                  <a:cubicBezTo>
                    <a:pt x="1475" y="1306"/>
                    <a:pt x="1475" y="1306"/>
                    <a:pt x="1475" y="1306"/>
                  </a:cubicBezTo>
                  <a:cubicBezTo>
                    <a:pt x="1514" y="1306"/>
                    <a:pt x="1547" y="1273"/>
                    <a:pt x="1547" y="1233"/>
                  </a:cubicBezTo>
                  <a:cubicBezTo>
                    <a:pt x="1547" y="72"/>
                    <a:pt x="1547" y="72"/>
                    <a:pt x="1547" y="72"/>
                  </a:cubicBezTo>
                  <a:cubicBezTo>
                    <a:pt x="1547" y="32"/>
                    <a:pt x="1514" y="0"/>
                    <a:pt x="1475" y="0"/>
                  </a:cubicBezTo>
                  <a:close/>
                </a:path>
              </a:pathLst>
            </a:custGeom>
            <a:solidFill>
              <a:srgbClr val="08060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10"/>
            <p:cNvSpPr>
              <a:spLocks noChangeArrowheads="1"/>
            </p:cNvSpPr>
            <p:nvPr/>
          </p:nvSpPr>
          <p:spPr bwMode="auto">
            <a:xfrm>
              <a:off x="1591" y="1740"/>
              <a:ext cx="4496" cy="27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11"/>
            <p:cNvSpPr>
              <a:spLocks noChangeArrowheads="1"/>
            </p:cNvSpPr>
            <p:nvPr/>
          </p:nvSpPr>
          <p:spPr bwMode="auto">
            <a:xfrm>
              <a:off x="3789" y="1605"/>
              <a:ext cx="100" cy="10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2"/>
            <p:cNvSpPr/>
            <p:nvPr/>
          </p:nvSpPr>
          <p:spPr bwMode="auto">
            <a:xfrm>
              <a:off x="3775" y="1591"/>
              <a:ext cx="128" cy="128"/>
            </a:xfrm>
            <a:custGeom>
              <a:avLst/>
              <a:gdLst>
                <a:gd name="T0" fmla="*/ 48 w 54"/>
                <a:gd name="T1" fmla="*/ 27 h 54"/>
                <a:gd name="T2" fmla="*/ 43 w 54"/>
                <a:gd name="T3" fmla="*/ 27 h 54"/>
                <a:gd name="T4" fmla="*/ 39 w 54"/>
                <a:gd name="T5" fmla="*/ 39 h 54"/>
                <a:gd name="T6" fmla="*/ 27 w 54"/>
                <a:gd name="T7" fmla="*/ 43 h 54"/>
                <a:gd name="T8" fmla="*/ 15 w 54"/>
                <a:gd name="T9" fmla="*/ 39 h 54"/>
                <a:gd name="T10" fmla="*/ 11 w 54"/>
                <a:gd name="T11" fmla="*/ 27 h 54"/>
                <a:gd name="T12" fmla="*/ 15 w 54"/>
                <a:gd name="T13" fmla="*/ 16 h 54"/>
                <a:gd name="T14" fmla="*/ 27 w 54"/>
                <a:gd name="T15" fmla="*/ 11 h 54"/>
                <a:gd name="T16" fmla="*/ 39 w 54"/>
                <a:gd name="T17" fmla="*/ 16 h 54"/>
                <a:gd name="T18" fmla="*/ 43 w 54"/>
                <a:gd name="T19" fmla="*/ 27 h 54"/>
                <a:gd name="T20" fmla="*/ 48 w 54"/>
                <a:gd name="T21" fmla="*/ 27 h 54"/>
                <a:gd name="T22" fmla="*/ 54 w 54"/>
                <a:gd name="T23" fmla="*/ 27 h 54"/>
                <a:gd name="T24" fmla="*/ 27 w 54"/>
                <a:gd name="T25" fmla="*/ 0 h 54"/>
                <a:gd name="T26" fmla="*/ 0 w 54"/>
                <a:gd name="T27" fmla="*/ 27 h 54"/>
                <a:gd name="T28" fmla="*/ 27 w 54"/>
                <a:gd name="T29" fmla="*/ 54 h 54"/>
                <a:gd name="T30" fmla="*/ 54 w 54"/>
                <a:gd name="T31" fmla="*/ 27 h 54"/>
                <a:gd name="T32" fmla="*/ 48 w 54"/>
                <a:gd name="T33"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4">
                  <a:moveTo>
                    <a:pt x="48" y="27"/>
                  </a:moveTo>
                  <a:cubicBezTo>
                    <a:pt x="43" y="27"/>
                    <a:pt x="43" y="27"/>
                    <a:pt x="43" y="27"/>
                  </a:cubicBezTo>
                  <a:cubicBezTo>
                    <a:pt x="43" y="32"/>
                    <a:pt x="41" y="36"/>
                    <a:pt x="39" y="39"/>
                  </a:cubicBezTo>
                  <a:cubicBezTo>
                    <a:pt x="36" y="42"/>
                    <a:pt x="32" y="43"/>
                    <a:pt x="27" y="43"/>
                  </a:cubicBezTo>
                  <a:cubicBezTo>
                    <a:pt x="22" y="43"/>
                    <a:pt x="18" y="42"/>
                    <a:pt x="15" y="39"/>
                  </a:cubicBezTo>
                  <a:cubicBezTo>
                    <a:pt x="13" y="36"/>
                    <a:pt x="11" y="32"/>
                    <a:pt x="11" y="27"/>
                  </a:cubicBezTo>
                  <a:cubicBezTo>
                    <a:pt x="11" y="23"/>
                    <a:pt x="13" y="19"/>
                    <a:pt x="15" y="16"/>
                  </a:cubicBezTo>
                  <a:cubicBezTo>
                    <a:pt x="18" y="13"/>
                    <a:pt x="22" y="11"/>
                    <a:pt x="27" y="11"/>
                  </a:cubicBezTo>
                  <a:cubicBezTo>
                    <a:pt x="32" y="11"/>
                    <a:pt x="36" y="13"/>
                    <a:pt x="39" y="16"/>
                  </a:cubicBezTo>
                  <a:cubicBezTo>
                    <a:pt x="41" y="19"/>
                    <a:pt x="43" y="23"/>
                    <a:pt x="43" y="27"/>
                  </a:cubicBezTo>
                  <a:cubicBezTo>
                    <a:pt x="48" y="27"/>
                    <a:pt x="48" y="27"/>
                    <a:pt x="48" y="27"/>
                  </a:cubicBezTo>
                  <a:cubicBezTo>
                    <a:pt x="54" y="27"/>
                    <a:pt x="54" y="27"/>
                    <a:pt x="54" y="27"/>
                  </a:cubicBezTo>
                  <a:cubicBezTo>
                    <a:pt x="54" y="12"/>
                    <a:pt x="42" y="0"/>
                    <a:pt x="27" y="0"/>
                  </a:cubicBezTo>
                  <a:cubicBezTo>
                    <a:pt x="12" y="0"/>
                    <a:pt x="0" y="12"/>
                    <a:pt x="0" y="27"/>
                  </a:cubicBezTo>
                  <a:cubicBezTo>
                    <a:pt x="0" y="42"/>
                    <a:pt x="12" y="54"/>
                    <a:pt x="27" y="54"/>
                  </a:cubicBezTo>
                  <a:cubicBezTo>
                    <a:pt x="42" y="54"/>
                    <a:pt x="54" y="42"/>
                    <a:pt x="54" y="27"/>
                  </a:cubicBezTo>
                  <a:lnTo>
                    <a:pt x="48" y="27"/>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3"/>
            <p:cNvSpPr/>
            <p:nvPr/>
          </p:nvSpPr>
          <p:spPr bwMode="auto">
            <a:xfrm>
              <a:off x="1591" y="1017"/>
              <a:ext cx="4396" cy="3459"/>
            </a:xfrm>
            <a:custGeom>
              <a:avLst/>
              <a:gdLst>
                <a:gd name="T0" fmla="*/ 1775 w 1858"/>
                <a:gd name="T1" fmla="*/ 431 h 1463"/>
                <a:gd name="T2" fmla="*/ 1462 w 1858"/>
                <a:gd name="T3" fmla="*/ 0 h 1463"/>
                <a:gd name="T4" fmla="*/ 1383 w 1858"/>
                <a:gd name="T5" fmla="*/ 79 h 1463"/>
                <a:gd name="T6" fmla="*/ 1673 w 1858"/>
                <a:gd name="T7" fmla="*/ 476 h 1463"/>
                <a:gd name="T8" fmla="*/ 1702 w 1858"/>
                <a:gd name="T9" fmla="*/ 823 h 1463"/>
                <a:gd name="T10" fmla="*/ 1393 w 1858"/>
                <a:gd name="T11" fmla="*/ 1072 h 1463"/>
                <a:gd name="T12" fmla="*/ 1108 w 1858"/>
                <a:gd name="T13" fmla="*/ 1143 h 1463"/>
                <a:gd name="T14" fmla="*/ 1050 w 1858"/>
                <a:gd name="T15" fmla="*/ 1095 h 1463"/>
                <a:gd name="T16" fmla="*/ 1064 w 1858"/>
                <a:gd name="T17" fmla="*/ 1052 h 1463"/>
                <a:gd name="T18" fmla="*/ 1001 w 1858"/>
                <a:gd name="T19" fmla="*/ 976 h 1463"/>
                <a:gd name="T20" fmla="*/ 1005 w 1858"/>
                <a:gd name="T21" fmla="*/ 943 h 1463"/>
                <a:gd name="T22" fmla="*/ 870 w 1858"/>
                <a:gd name="T23" fmla="*/ 809 h 1463"/>
                <a:gd name="T24" fmla="*/ 809 w 1858"/>
                <a:gd name="T25" fmla="*/ 824 h 1463"/>
                <a:gd name="T26" fmla="*/ 819 w 1858"/>
                <a:gd name="T27" fmla="*/ 777 h 1463"/>
                <a:gd name="T28" fmla="*/ 698 w 1858"/>
                <a:gd name="T29" fmla="*/ 656 h 1463"/>
                <a:gd name="T30" fmla="*/ 671 w 1858"/>
                <a:gd name="T31" fmla="*/ 659 h 1463"/>
                <a:gd name="T32" fmla="*/ 671 w 1858"/>
                <a:gd name="T33" fmla="*/ 656 h 1463"/>
                <a:gd name="T34" fmla="*/ 591 w 1858"/>
                <a:gd name="T35" fmla="*/ 547 h 1463"/>
                <a:gd name="T36" fmla="*/ 599 w 1858"/>
                <a:gd name="T37" fmla="*/ 503 h 1463"/>
                <a:gd name="T38" fmla="*/ 474 w 1858"/>
                <a:gd name="T39" fmla="*/ 378 h 1463"/>
                <a:gd name="T40" fmla="*/ 408 w 1858"/>
                <a:gd name="T41" fmla="*/ 397 h 1463"/>
                <a:gd name="T42" fmla="*/ 410 w 1858"/>
                <a:gd name="T43" fmla="*/ 378 h 1463"/>
                <a:gd name="T44" fmla="*/ 386 w 1858"/>
                <a:gd name="T45" fmla="*/ 306 h 1463"/>
                <a:gd name="T46" fmla="*/ 193 w 1858"/>
                <a:gd name="T47" fmla="*/ 306 h 1463"/>
                <a:gd name="T48" fmla="*/ 193 w 1858"/>
                <a:gd name="T49" fmla="*/ 306 h 1463"/>
                <a:gd name="T50" fmla="*/ 0 w 1858"/>
                <a:gd name="T51" fmla="*/ 306 h 1463"/>
                <a:gd name="T52" fmla="*/ 0 w 1858"/>
                <a:gd name="T53" fmla="*/ 1462 h 1463"/>
                <a:gd name="T54" fmla="*/ 991 w 1858"/>
                <a:gd name="T55" fmla="*/ 1463 h 1463"/>
                <a:gd name="T56" fmla="*/ 991 w 1858"/>
                <a:gd name="T57" fmla="*/ 1462 h 1463"/>
                <a:gd name="T58" fmla="*/ 1269 w 1858"/>
                <a:gd name="T59" fmla="*/ 1462 h 1463"/>
                <a:gd name="T60" fmla="*/ 1270 w 1858"/>
                <a:gd name="T61" fmla="*/ 1450 h 1463"/>
                <a:gd name="T62" fmla="*/ 1248 w 1858"/>
                <a:gd name="T63" fmla="*/ 1383 h 1463"/>
                <a:gd name="T64" fmla="*/ 1270 w 1858"/>
                <a:gd name="T65" fmla="*/ 1316 h 1463"/>
                <a:gd name="T66" fmla="*/ 1234 w 1858"/>
                <a:gd name="T67" fmla="*/ 1233 h 1463"/>
                <a:gd name="T68" fmla="*/ 1432 w 1858"/>
                <a:gd name="T69" fmla="*/ 1177 h 1463"/>
                <a:gd name="T70" fmla="*/ 1805 w 1858"/>
                <a:gd name="T71" fmla="*/ 866 h 1463"/>
                <a:gd name="T72" fmla="*/ 1775 w 1858"/>
                <a:gd name="T73" fmla="*/ 431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8" h="1463">
                  <a:moveTo>
                    <a:pt x="1775" y="431"/>
                  </a:moveTo>
                  <a:cubicBezTo>
                    <a:pt x="1714" y="292"/>
                    <a:pt x="1605" y="143"/>
                    <a:pt x="1462" y="0"/>
                  </a:cubicBezTo>
                  <a:cubicBezTo>
                    <a:pt x="1383" y="79"/>
                    <a:pt x="1383" y="79"/>
                    <a:pt x="1383" y="79"/>
                  </a:cubicBezTo>
                  <a:cubicBezTo>
                    <a:pt x="1517" y="212"/>
                    <a:pt x="1617" y="350"/>
                    <a:pt x="1673" y="476"/>
                  </a:cubicBezTo>
                  <a:cubicBezTo>
                    <a:pt x="1733" y="609"/>
                    <a:pt x="1742" y="726"/>
                    <a:pt x="1702" y="823"/>
                  </a:cubicBezTo>
                  <a:cubicBezTo>
                    <a:pt x="1658" y="928"/>
                    <a:pt x="1554" y="1012"/>
                    <a:pt x="1393" y="1072"/>
                  </a:cubicBezTo>
                  <a:cubicBezTo>
                    <a:pt x="1311" y="1102"/>
                    <a:pt x="1216" y="1126"/>
                    <a:pt x="1108" y="1143"/>
                  </a:cubicBezTo>
                  <a:cubicBezTo>
                    <a:pt x="1095" y="1121"/>
                    <a:pt x="1075" y="1103"/>
                    <a:pt x="1050" y="1095"/>
                  </a:cubicBezTo>
                  <a:cubicBezTo>
                    <a:pt x="1059" y="1083"/>
                    <a:pt x="1064" y="1068"/>
                    <a:pt x="1064" y="1052"/>
                  </a:cubicBezTo>
                  <a:cubicBezTo>
                    <a:pt x="1064" y="1014"/>
                    <a:pt x="1037" y="983"/>
                    <a:pt x="1001" y="976"/>
                  </a:cubicBezTo>
                  <a:cubicBezTo>
                    <a:pt x="1003" y="966"/>
                    <a:pt x="1005" y="955"/>
                    <a:pt x="1005" y="943"/>
                  </a:cubicBezTo>
                  <a:cubicBezTo>
                    <a:pt x="1005" y="869"/>
                    <a:pt x="945" y="809"/>
                    <a:pt x="870" y="809"/>
                  </a:cubicBezTo>
                  <a:cubicBezTo>
                    <a:pt x="849" y="809"/>
                    <a:pt x="828" y="814"/>
                    <a:pt x="809" y="824"/>
                  </a:cubicBezTo>
                  <a:cubicBezTo>
                    <a:pt x="816" y="809"/>
                    <a:pt x="819" y="793"/>
                    <a:pt x="819" y="777"/>
                  </a:cubicBezTo>
                  <a:cubicBezTo>
                    <a:pt x="819" y="710"/>
                    <a:pt x="765" y="656"/>
                    <a:pt x="698" y="656"/>
                  </a:cubicBezTo>
                  <a:cubicBezTo>
                    <a:pt x="689" y="656"/>
                    <a:pt x="679" y="657"/>
                    <a:pt x="671" y="659"/>
                  </a:cubicBezTo>
                  <a:cubicBezTo>
                    <a:pt x="671" y="658"/>
                    <a:pt x="671" y="657"/>
                    <a:pt x="671" y="656"/>
                  </a:cubicBezTo>
                  <a:cubicBezTo>
                    <a:pt x="671" y="605"/>
                    <a:pt x="637" y="561"/>
                    <a:pt x="591" y="547"/>
                  </a:cubicBezTo>
                  <a:cubicBezTo>
                    <a:pt x="596" y="533"/>
                    <a:pt x="599" y="518"/>
                    <a:pt x="599" y="503"/>
                  </a:cubicBezTo>
                  <a:cubicBezTo>
                    <a:pt x="599" y="434"/>
                    <a:pt x="543" y="378"/>
                    <a:pt x="474" y="378"/>
                  </a:cubicBezTo>
                  <a:cubicBezTo>
                    <a:pt x="450" y="378"/>
                    <a:pt x="427" y="385"/>
                    <a:pt x="408" y="397"/>
                  </a:cubicBezTo>
                  <a:cubicBezTo>
                    <a:pt x="409" y="390"/>
                    <a:pt x="410" y="384"/>
                    <a:pt x="410" y="378"/>
                  </a:cubicBezTo>
                  <a:cubicBezTo>
                    <a:pt x="410" y="351"/>
                    <a:pt x="401" y="326"/>
                    <a:pt x="386" y="306"/>
                  </a:cubicBezTo>
                  <a:cubicBezTo>
                    <a:pt x="193" y="306"/>
                    <a:pt x="193" y="306"/>
                    <a:pt x="193" y="306"/>
                  </a:cubicBezTo>
                  <a:cubicBezTo>
                    <a:pt x="193" y="306"/>
                    <a:pt x="193" y="306"/>
                    <a:pt x="193" y="306"/>
                  </a:cubicBezTo>
                  <a:cubicBezTo>
                    <a:pt x="0" y="306"/>
                    <a:pt x="0" y="306"/>
                    <a:pt x="0" y="306"/>
                  </a:cubicBezTo>
                  <a:cubicBezTo>
                    <a:pt x="0" y="1462"/>
                    <a:pt x="0" y="1462"/>
                    <a:pt x="0" y="1462"/>
                  </a:cubicBezTo>
                  <a:cubicBezTo>
                    <a:pt x="991" y="1463"/>
                    <a:pt x="991" y="1463"/>
                    <a:pt x="991" y="1463"/>
                  </a:cubicBezTo>
                  <a:cubicBezTo>
                    <a:pt x="991" y="1462"/>
                    <a:pt x="991" y="1462"/>
                    <a:pt x="991" y="1462"/>
                  </a:cubicBezTo>
                  <a:cubicBezTo>
                    <a:pt x="1269" y="1462"/>
                    <a:pt x="1269" y="1462"/>
                    <a:pt x="1269" y="1462"/>
                  </a:cubicBezTo>
                  <a:cubicBezTo>
                    <a:pt x="1270" y="1458"/>
                    <a:pt x="1270" y="1454"/>
                    <a:pt x="1270" y="1450"/>
                  </a:cubicBezTo>
                  <a:cubicBezTo>
                    <a:pt x="1270" y="1425"/>
                    <a:pt x="1262" y="1402"/>
                    <a:pt x="1248" y="1383"/>
                  </a:cubicBezTo>
                  <a:cubicBezTo>
                    <a:pt x="1262" y="1365"/>
                    <a:pt x="1270" y="1341"/>
                    <a:pt x="1270" y="1316"/>
                  </a:cubicBezTo>
                  <a:cubicBezTo>
                    <a:pt x="1270" y="1283"/>
                    <a:pt x="1256" y="1254"/>
                    <a:pt x="1234" y="1233"/>
                  </a:cubicBezTo>
                  <a:cubicBezTo>
                    <a:pt x="1306" y="1218"/>
                    <a:pt x="1372" y="1199"/>
                    <a:pt x="1432" y="1177"/>
                  </a:cubicBezTo>
                  <a:cubicBezTo>
                    <a:pt x="1623" y="1106"/>
                    <a:pt x="1749" y="1001"/>
                    <a:pt x="1805" y="866"/>
                  </a:cubicBezTo>
                  <a:cubicBezTo>
                    <a:pt x="1858" y="739"/>
                    <a:pt x="1848" y="593"/>
                    <a:pt x="1775" y="43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4"/>
            <p:cNvSpPr/>
            <p:nvPr/>
          </p:nvSpPr>
          <p:spPr bwMode="auto">
            <a:xfrm>
              <a:off x="1591" y="1052"/>
              <a:ext cx="4344" cy="3424"/>
            </a:xfrm>
            <a:custGeom>
              <a:avLst/>
              <a:gdLst>
                <a:gd name="T0" fmla="*/ 1756 w 1836"/>
                <a:gd name="T1" fmla="*/ 424 h 1448"/>
                <a:gd name="T2" fmla="*/ 1447 w 1836"/>
                <a:gd name="T3" fmla="*/ 0 h 1448"/>
                <a:gd name="T4" fmla="*/ 1398 w 1836"/>
                <a:gd name="T5" fmla="*/ 49 h 1448"/>
                <a:gd name="T6" fmla="*/ 1693 w 1836"/>
                <a:gd name="T7" fmla="*/ 452 h 1448"/>
                <a:gd name="T8" fmla="*/ 1722 w 1836"/>
                <a:gd name="T9" fmla="*/ 816 h 1448"/>
                <a:gd name="T10" fmla="*/ 981 w 1836"/>
                <a:gd name="T11" fmla="*/ 1166 h 1448"/>
                <a:gd name="T12" fmla="*/ 836 w 1836"/>
                <a:gd name="T13" fmla="*/ 1023 h 1448"/>
                <a:gd name="T14" fmla="*/ 755 w 1836"/>
                <a:gd name="T15" fmla="*/ 1048 h 1448"/>
                <a:gd name="T16" fmla="*/ 706 w 1836"/>
                <a:gd name="T17" fmla="*/ 1026 h 1448"/>
                <a:gd name="T18" fmla="*/ 711 w 1836"/>
                <a:gd name="T19" fmla="*/ 978 h 1448"/>
                <a:gd name="T20" fmla="*/ 505 w 1836"/>
                <a:gd name="T21" fmla="*/ 772 h 1448"/>
                <a:gd name="T22" fmla="*/ 446 w 1836"/>
                <a:gd name="T23" fmla="*/ 780 h 1448"/>
                <a:gd name="T24" fmla="*/ 318 w 1836"/>
                <a:gd name="T25" fmla="*/ 669 h 1448"/>
                <a:gd name="T26" fmla="*/ 135 w 1836"/>
                <a:gd name="T27" fmla="*/ 497 h 1448"/>
                <a:gd name="T28" fmla="*/ 0 w 1836"/>
                <a:gd name="T29" fmla="*/ 557 h 1448"/>
                <a:gd name="T30" fmla="*/ 0 w 1836"/>
                <a:gd name="T31" fmla="*/ 1026 h 1448"/>
                <a:gd name="T32" fmla="*/ 0 w 1836"/>
                <a:gd name="T33" fmla="*/ 1026 h 1448"/>
                <a:gd name="T34" fmla="*/ 0 w 1836"/>
                <a:gd name="T35" fmla="*/ 1448 h 1448"/>
                <a:gd name="T36" fmla="*/ 1113 w 1836"/>
                <a:gd name="T37" fmla="*/ 1448 h 1448"/>
                <a:gd name="T38" fmla="*/ 1126 w 1836"/>
                <a:gd name="T39" fmla="*/ 1378 h 1448"/>
                <a:gd name="T40" fmla="*/ 1054 w 1836"/>
                <a:gd name="T41" fmla="*/ 1227 h 1448"/>
                <a:gd name="T42" fmla="*/ 1424 w 1836"/>
                <a:gd name="T43" fmla="*/ 1142 h 1448"/>
                <a:gd name="T44" fmla="*/ 1786 w 1836"/>
                <a:gd name="T45" fmla="*/ 843 h 1448"/>
                <a:gd name="T46" fmla="*/ 1756 w 1836"/>
                <a:gd name="T47" fmla="*/ 424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6" h="1448">
                  <a:moveTo>
                    <a:pt x="1756" y="424"/>
                  </a:moveTo>
                  <a:cubicBezTo>
                    <a:pt x="1695" y="288"/>
                    <a:pt x="1589" y="141"/>
                    <a:pt x="1447" y="0"/>
                  </a:cubicBezTo>
                  <a:cubicBezTo>
                    <a:pt x="1398" y="49"/>
                    <a:pt x="1398" y="49"/>
                    <a:pt x="1398" y="49"/>
                  </a:cubicBezTo>
                  <a:cubicBezTo>
                    <a:pt x="1534" y="184"/>
                    <a:pt x="1635" y="324"/>
                    <a:pt x="1693" y="452"/>
                  </a:cubicBezTo>
                  <a:cubicBezTo>
                    <a:pt x="1754" y="591"/>
                    <a:pt x="1764" y="713"/>
                    <a:pt x="1722" y="816"/>
                  </a:cubicBezTo>
                  <a:cubicBezTo>
                    <a:pt x="1644" y="1004"/>
                    <a:pt x="1390" y="1123"/>
                    <a:pt x="981" y="1166"/>
                  </a:cubicBezTo>
                  <a:cubicBezTo>
                    <a:pt x="980" y="1087"/>
                    <a:pt x="916" y="1023"/>
                    <a:pt x="836" y="1023"/>
                  </a:cubicBezTo>
                  <a:cubicBezTo>
                    <a:pt x="806" y="1023"/>
                    <a:pt x="778" y="1032"/>
                    <a:pt x="755" y="1048"/>
                  </a:cubicBezTo>
                  <a:cubicBezTo>
                    <a:pt x="741" y="1038"/>
                    <a:pt x="724" y="1030"/>
                    <a:pt x="706" y="1026"/>
                  </a:cubicBezTo>
                  <a:cubicBezTo>
                    <a:pt x="709" y="1011"/>
                    <a:pt x="711" y="995"/>
                    <a:pt x="711" y="978"/>
                  </a:cubicBezTo>
                  <a:cubicBezTo>
                    <a:pt x="711" y="864"/>
                    <a:pt x="619" y="772"/>
                    <a:pt x="505" y="772"/>
                  </a:cubicBezTo>
                  <a:cubicBezTo>
                    <a:pt x="485" y="772"/>
                    <a:pt x="465" y="775"/>
                    <a:pt x="446" y="780"/>
                  </a:cubicBezTo>
                  <a:cubicBezTo>
                    <a:pt x="423" y="725"/>
                    <a:pt x="376" y="684"/>
                    <a:pt x="318" y="669"/>
                  </a:cubicBezTo>
                  <a:cubicBezTo>
                    <a:pt x="311" y="573"/>
                    <a:pt x="232" y="497"/>
                    <a:pt x="135" y="497"/>
                  </a:cubicBezTo>
                  <a:cubicBezTo>
                    <a:pt x="81" y="497"/>
                    <a:pt x="33" y="520"/>
                    <a:pt x="0" y="557"/>
                  </a:cubicBezTo>
                  <a:cubicBezTo>
                    <a:pt x="0" y="1026"/>
                    <a:pt x="0" y="1026"/>
                    <a:pt x="0" y="1026"/>
                  </a:cubicBezTo>
                  <a:cubicBezTo>
                    <a:pt x="0" y="1026"/>
                    <a:pt x="0" y="1026"/>
                    <a:pt x="0" y="1026"/>
                  </a:cubicBezTo>
                  <a:cubicBezTo>
                    <a:pt x="0" y="1448"/>
                    <a:pt x="0" y="1448"/>
                    <a:pt x="0" y="1448"/>
                  </a:cubicBezTo>
                  <a:cubicBezTo>
                    <a:pt x="1113" y="1448"/>
                    <a:pt x="1113" y="1448"/>
                    <a:pt x="1113" y="1448"/>
                  </a:cubicBezTo>
                  <a:cubicBezTo>
                    <a:pt x="1121" y="1426"/>
                    <a:pt x="1126" y="1403"/>
                    <a:pt x="1126" y="1378"/>
                  </a:cubicBezTo>
                  <a:cubicBezTo>
                    <a:pt x="1126" y="1317"/>
                    <a:pt x="1098" y="1263"/>
                    <a:pt x="1054" y="1227"/>
                  </a:cubicBezTo>
                  <a:cubicBezTo>
                    <a:pt x="1197" y="1209"/>
                    <a:pt x="1321" y="1180"/>
                    <a:pt x="1424" y="1142"/>
                  </a:cubicBezTo>
                  <a:cubicBezTo>
                    <a:pt x="1610" y="1073"/>
                    <a:pt x="1732" y="972"/>
                    <a:pt x="1786" y="843"/>
                  </a:cubicBezTo>
                  <a:cubicBezTo>
                    <a:pt x="1836" y="722"/>
                    <a:pt x="1826" y="581"/>
                    <a:pt x="1756" y="424"/>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5"/>
            <p:cNvSpPr/>
            <p:nvPr/>
          </p:nvSpPr>
          <p:spPr bwMode="auto">
            <a:xfrm>
              <a:off x="1605" y="1064"/>
              <a:ext cx="4406" cy="3426"/>
            </a:xfrm>
            <a:custGeom>
              <a:avLst/>
              <a:gdLst>
                <a:gd name="T0" fmla="*/ 1429 w 1862"/>
                <a:gd name="T1" fmla="*/ 0 h 1449"/>
                <a:gd name="T2" fmla="*/ 1400 w 1862"/>
                <a:gd name="T3" fmla="*/ 30 h 1449"/>
                <a:gd name="T4" fmla="*/ 1733 w 1862"/>
                <a:gd name="T5" fmla="*/ 809 h 1449"/>
                <a:gd name="T6" fmla="*/ 653 w 1862"/>
                <a:gd name="T7" fmla="*/ 1195 h 1449"/>
                <a:gd name="T8" fmla="*/ 653 w 1862"/>
                <a:gd name="T9" fmla="*/ 1187 h 1449"/>
                <a:gd name="T10" fmla="*/ 526 w 1862"/>
                <a:gd name="T11" fmla="*/ 1062 h 1449"/>
                <a:gd name="T12" fmla="*/ 465 w 1862"/>
                <a:gd name="T13" fmla="*/ 1078 h 1449"/>
                <a:gd name="T14" fmla="*/ 361 w 1862"/>
                <a:gd name="T15" fmla="*/ 1018 h 1449"/>
                <a:gd name="T16" fmla="*/ 361 w 1862"/>
                <a:gd name="T17" fmla="*/ 1017 h 1449"/>
                <a:gd name="T18" fmla="*/ 232 w 1862"/>
                <a:gd name="T19" fmla="*/ 891 h 1449"/>
                <a:gd name="T20" fmla="*/ 116 w 1862"/>
                <a:gd name="T21" fmla="*/ 968 h 1449"/>
                <a:gd name="T22" fmla="*/ 79 w 1862"/>
                <a:gd name="T23" fmla="*/ 962 h 1449"/>
                <a:gd name="T24" fmla="*/ 0 w 1862"/>
                <a:gd name="T25" fmla="*/ 998 h 1449"/>
                <a:gd name="T26" fmla="*/ 4 w 1862"/>
                <a:gd name="T27" fmla="*/ 1449 h 1449"/>
                <a:gd name="T28" fmla="*/ 773 w 1862"/>
                <a:gd name="T29" fmla="*/ 1443 h 1449"/>
                <a:gd name="T30" fmla="*/ 822 w 1862"/>
                <a:gd name="T31" fmla="*/ 1339 h 1449"/>
                <a:gd name="T32" fmla="*/ 768 w 1862"/>
                <a:gd name="T33" fmla="*/ 1233 h 1449"/>
                <a:gd name="T34" fmla="*/ 1421 w 1862"/>
                <a:gd name="T35" fmla="*/ 1120 h 1449"/>
                <a:gd name="T36" fmla="*/ 1772 w 1862"/>
                <a:gd name="T37" fmla="*/ 825 h 1449"/>
                <a:gd name="T38" fmla="*/ 1429 w 1862"/>
                <a:gd name="T3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2" h="1449">
                  <a:moveTo>
                    <a:pt x="1429" y="0"/>
                  </a:moveTo>
                  <a:cubicBezTo>
                    <a:pt x="1400" y="30"/>
                    <a:pt x="1400" y="30"/>
                    <a:pt x="1400" y="30"/>
                  </a:cubicBezTo>
                  <a:cubicBezTo>
                    <a:pt x="1694" y="320"/>
                    <a:pt x="1816" y="604"/>
                    <a:pt x="1733" y="809"/>
                  </a:cubicBezTo>
                  <a:cubicBezTo>
                    <a:pt x="1636" y="1050"/>
                    <a:pt x="1263" y="1183"/>
                    <a:pt x="653" y="1195"/>
                  </a:cubicBezTo>
                  <a:cubicBezTo>
                    <a:pt x="653" y="1192"/>
                    <a:pt x="653" y="1190"/>
                    <a:pt x="653" y="1187"/>
                  </a:cubicBezTo>
                  <a:cubicBezTo>
                    <a:pt x="653" y="1117"/>
                    <a:pt x="596" y="1061"/>
                    <a:pt x="526" y="1062"/>
                  </a:cubicBezTo>
                  <a:cubicBezTo>
                    <a:pt x="504" y="1062"/>
                    <a:pt x="483" y="1068"/>
                    <a:pt x="465" y="1078"/>
                  </a:cubicBezTo>
                  <a:cubicBezTo>
                    <a:pt x="442" y="1044"/>
                    <a:pt x="404" y="1021"/>
                    <a:pt x="361" y="1018"/>
                  </a:cubicBezTo>
                  <a:cubicBezTo>
                    <a:pt x="361" y="1017"/>
                    <a:pt x="361" y="1017"/>
                    <a:pt x="361" y="1017"/>
                  </a:cubicBezTo>
                  <a:cubicBezTo>
                    <a:pt x="360" y="947"/>
                    <a:pt x="303" y="890"/>
                    <a:pt x="232" y="891"/>
                  </a:cubicBezTo>
                  <a:cubicBezTo>
                    <a:pt x="180" y="891"/>
                    <a:pt x="136" y="923"/>
                    <a:pt x="116" y="968"/>
                  </a:cubicBezTo>
                  <a:cubicBezTo>
                    <a:pt x="105" y="964"/>
                    <a:pt x="92" y="961"/>
                    <a:pt x="79" y="962"/>
                  </a:cubicBezTo>
                  <a:cubicBezTo>
                    <a:pt x="47" y="962"/>
                    <a:pt x="19" y="976"/>
                    <a:pt x="0" y="998"/>
                  </a:cubicBezTo>
                  <a:cubicBezTo>
                    <a:pt x="4" y="1449"/>
                    <a:pt x="4" y="1449"/>
                    <a:pt x="4" y="1449"/>
                  </a:cubicBezTo>
                  <a:cubicBezTo>
                    <a:pt x="773" y="1443"/>
                    <a:pt x="773" y="1443"/>
                    <a:pt x="773" y="1443"/>
                  </a:cubicBezTo>
                  <a:cubicBezTo>
                    <a:pt x="803" y="1418"/>
                    <a:pt x="822" y="1381"/>
                    <a:pt x="822" y="1339"/>
                  </a:cubicBezTo>
                  <a:cubicBezTo>
                    <a:pt x="822" y="1296"/>
                    <a:pt x="801" y="1257"/>
                    <a:pt x="768" y="1233"/>
                  </a:cubicBezTo>
                  <a:cubicBezTo>
                    <a:pt x="1037" y="1221"/>
                    <a:pt x="1255" y="1183"/>
                    <a:pt x="1421" y="1120"/>
                  </a:cubicBezTo>
                  <a:cubicBezTo>
                    <a:pt x="1603" y="1051"/>
                    <a:pt x="1721" y="952"/>
                    <a:pt x="1772" y="825"/>
                  </a:cubicBezTo>
                  <a:cubicBezTo>
                    <a:pt x="1862" y="603"/>
                    <a:pt x="1737" y="302"/>
                    <a:pt x="1429"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6"/>
            <p:cNvSpPr/>
            <p:nvPr/>
          </p:nvSpPr>
          <p:spPr bwMode="auto">
            <a:xfrm>
              <a:off x="4650" y="882"/>
              <a:ext cx="533" cy="449"/>
            </a:xfrm>
            <a:custGeom>
              <a:avLst/>
              <a:gdLst>
                <a:gd name="T0" fmla="*/ 0 w 225"/>
                <a:gd name="T1" fmla="*/ 34 h 190"/>
                <a:gd name="T2" fmla="*/ 65 w 225"/>
                <a:gd name="T3" fmla="*/ 153 h 190"/>
                <a:gd name="T4" fmla="*/ 225 w 225"/>
                <a:gd name="T5" fmla="*/ 190 h 190"/>
                <a:gd name="T6" fmla="*/ 34 w 225"/>
                <a:gd name="T7" fmla="*/ 0 h 190"/>
                <a:gd name="T8" fmla="*/ 0 w 225"/>
                <a:gd name="T9" fmla="*/ 34 h 190"/>
              </a:gdLst>
              <a:ahLst/>
              <a:cxnLst>
                <a:cxn ang="0">
                  <a:pos x="T0" y="T1"/>
                </a:cxn>
                <a:cxn ang="0">
                  <a:pos x="T2" y="T3"/>
                </a:cxn>
                <a:cxn ang="0">
                  <a:pos x="T4" y="T5"/>
                </a:cxn>
                <a:cxn ang="0">
                  <a:pos x="T6" y="T7"/>
                </a:cxn>
                <a:cxn ang="0">
                  <a:pos x="T8" y="T9"/>
                </a:cxn>
              </a:cxnLst>
              <a:rect l="0" t="0" r="r" b="b"/>
              <a:pathLst>
                <a:path w="225" h="190">
                  <a:moveTo>
                    <a:pt x="0" y="34"/>
                  </a:moveTo>
                  <a:cubicBezTo>
                    <a:pt x="0" y="34"/>
                    <a:pt x="4" y="124"/>
                    <a:pt x="65" y="153"/>
                  </a:cubicBezTo>
                  <a:cubicBezTo>
                    <a:pt x="127" y="183"/>
                    <a:pt x="225" y="190"/>
                    <a:pt x="225" y="190"/>
                  </a:cubicBezTo>
                  <a:cubicBezTo>
                    <a:pt x="34" y="0"/>
                    <a:pt x="34" y="0"/>
                    <a:pt x="34" y="0"/>
                  </a:cubicBezTo>
                  <a:lnTo>
                    <a:pt x="0" y="3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7"/>
            <p:cNvSpPr/>
            <p:nvPr/>
          </p:nvSpPr>
          <p:spPr bwMode="auto">
            <a:xfrm>
              <a:off x="4681" y="882"/>
              <a:ext cx="336" cy="286"/>
            </a:xfrm>
            <a:custGeom>
              <a:avLst/>
              <a:gdLst>
                <a:gd name="T0" fmla="*/ 0 w 142"/>
                <a:gd name="T1" fmla="*/ 22 h 121"/>
                <a:gd name="T2" fmla="*/ 41 w 142"/>
                <a:gd name="T3" fmla="*/ 98 h 121"/>
                <a:gd name="T4" fmla="*/ 142 w 142"/>
                <a:gd name="T5" fmla="*/ 121 h 121"/>
                <a:gd name="T6" fmla="*/ 21 w 142"/>
                <a:gd name="T7" fmla="*/ 0 h 121"/>
                <a:gd name="T8" fmla="*/ 0 w 142"/>
                <a:gd name="T9" fmla="*/ 22 h 121"/>
              </a:gdLst>
              <a:ahLst/>
              <a:cxnLst>
                <a:cxn ang="0">
                  <a:pos x="T0" y="T1"/>
                </a:cxn>
                <a:cxn ang="0">
                  <a:pos x="T2" y="T3"/>
                </a:cxn>
                <a:cxn ang="0">
                  <a:pos x="T4" y="T5"/>
                </a:cxn>
                <a:cxn ang="0">
                  <a:pos x="T6" y="T7"/>
                </a:cxn>
                <a:cxn ang="0">
                  <a:pos x="T8" y="T9"/>
                </a:cxn>
              </a:cxnLst>
              <a:rect l="0" t="0" r="r" b="b"/>
              <a:pathLst>
                <a:path w="142" h="120">
                  <a:moveTo>
                    <a:pt x="0" y="22"/>
                  </a:moveTo>
                  <a:cubicBezTo>
                    <a:pt x="0" y="22"/>
                    <a:pt x="2" y="79"/>
                    <a:pt x="41" y="98"/>
                  </a:cubicBezTo>
                  <a:cubicBezTo>
                    <a:pt x="80" y="117"/>
                    <a:pt x="142" y="121"/>
                    <a:pt x="142" y="121"/>
                  </a:cubicBezTo>
                  <a:cubicBezTo>
                    <a:pt x="21" y="0"/>
                    <a:pt x="21" y="0"/>
                    <a:pt x="21" y="0"/>
                  </a:cubicBezTo>
                  <a:lnTo>
                    <a:pt x="0" y="22"/>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4731" y="801"/>
              <a:ext cx="452" cy="530"/>
            </a:xfrm>
            <a:custGeom>
              <a:avLst/>
              <a:gdLst>
                <a:gd name="T0" fmla="*/ 34 w 191"/>
                <a:gd name="T1" fmla="*/ 0 h 224"/>
                <a:gd name="T2" fmla="*/ 153 w 191"/>
                <a:gd name="T3" fmla="*/ 65 h 224"/>
                <a:gd name="T4" fmla="*/ 191 w 191"/>
                <a:gd name="T5" fmla="*/ 224 h 224"/>
                <a:gd name="T6" fmla="*/ 0 w 191"/>
                <a:gd name="T7" fmla="*/ 34 h 224"/>
                <a:gd name="T8" fmla="*/ 34 w 191"/>
                <a:gd name="T9" fmla="*/ 0 h 224"/>
              </a:gdLst>
              <a:ahLst/>
              <a:cxnLst>
                <a:cxn ang="0">
                  <a:pos x="T0" y="T1"/>
                </a:cxn>
                <a:cxn ang="0">
                  <a:pos x="T2" y="T3"/>
                </a:cxn>
                <a:cxn ang="0">
                  <a:pos x="T4" y="T5"/>
                </a:cxn>
                <a:cxn ang="0">
                  <a:pos x="T6" y="T7"/>
                </a:cxn>
                <a:cxn ang="0">
                  <a:pos x="T8" y="T9"/>
                </a:cxn>
              </a:cxnLst>
              <a:rect l="0" t="0" r="r" b="b"/>
              <a:pathLst>
                <a:path w="191" h="224">
                  <a:moveTo>
                    <a:pt x="34" y="0"/>
                  </a:moveTo>
                  <a:cubicBezTo>
                    <a:pt x="34" y="0"/>
                    <a:pt x="124" y="3"/>
                    <a:pt x="153" y="65"/>
                  </a:cubicBezTo>
                  <a:cubicBezTo>
                    <a:pt x="183" y="126"/>
                    <a:pt x="191" y="224"/>
                    <a:pt x="191" y="224"/>
                  </a:cubicBezTo>
                  <a:cubicBezTo>
                    <a:pt x="0" y="34"/>
                    <a:pt x="0" y="34"/>
                    <a:pt x="0" y="34"/>
                  </a:cubicBezTo>
                  <a:lnTo>
                    <a:pt x="34"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9"/>
            <p:cNvSpPr/>
            <p:nvPr/>
          </p:nvSpPr>
          <p:spPr bwMode="auto">
            <a:xfrm>
              <a:off x="4731" y="830"/>
              <a:ext cx="286" cy="338"/>
            </a:xfrm>
            <a:custGeom>
              <a:avLst/>
              <a:gdLst>
                <a:gd name="T0" fmla="*/ 22 w 121"/>
                <a:gd name="T1" fmla="*/ 0 h 143"/>
                <a:gd name="T2" fmla="*/ 98 w 121"/>
                <a:gd name="T3" fmla="*/ 42 h 143"/>
                <a:gd name="T4" fmla="*/ 121 w 121"/>
                <a:gd name="T5" fmla="*/ 143 h 143"/>
                <a:gd name="T6" fmla="*/ 0 w 121"/>
                <a:gd name="T7" fmla="*/ 22 h 143"/>
                <a:gd name="T8" fmla="*/ 22 w 121"/>
                <a:gd name="T9" fmla="*/ 0 h 143"/>
              </a:gdLst>
              <a:ahLst/>
              <a:cxnLst>
                <a:cxn ang="0">
                  <a:pos x="T0" y="T1"/>
                </a:cxn>
                <a:cxn ang="0">
                  <a:pos x="T2" y="T3"/>
                </a:cxn>
                <a:cxn ang="0">
                  <a:pos x="T4" y="T5"/>
                </a:cxn>
                <a:cxn ang="0">
                  <a:pos x="T6" y="T7"/>
                </a:cxn>
                <a:cxn ang="0">
                  <a:pos x="T8" y="T9"/>
                </a:cxn>
              </a:cxnLst>
              <a:rect l="0" t="0" r="r" b="b"/>
              <a:pathLst>
                <a:path w="120" h="143">
                  <a:moveTo>
                    <a:pt x="22" y="0"/>
                  </a:moveTo>
                  <a:cubicBezTo>
                    <a:pt x="22" y="0"/>
                    <a:pt x="79" y="3"/>
                    <a:pt x="98" y="42"/>
                  </a:cubicBezTo>
                  <a:cubicBezTo>
                    <a:pt x="117" y="81"/>
                    <a:pt x="121" y="143"/>
                    <a:pt x="121" y="143"/>
                  </a:cubicBezTo>
                  <a:cubicBezTo>
                    <a:pt x="0" y="22"/>
                    <a:pt x="0" y="22"/>
                    <a:pt x="0" y="22"/>
                  </a:cubicBezTo>
                  <a:lnTo>
                    <a:pt x="22"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0"/>
            <p:cNvSpPr/>
            <p:nvPr/>
          </p:nvSpPr>
          <p:spPr bwMode="auto">
            <a:xfrm>
              <a:off x="2746" y="-1124"/>
              <a:ext cx="1895" cy="1914"/>
            </a:xfrm>
            <a:custGeom>
              <a:avLst/>
              <a:gdLst>
                <a:gd name="T0" fmla="*/ 789 w 801"/>
                <a:gd name="T1" fmla="*/ 809 h 809"/>
                <a:gd name="T2" fmla="*/ 785 w 801"/>
                <a:gd name="T3" fmla="*/ 808 h 809"/>
                <a:gd name="T4" fmla="*/ 775 w 801"/>
                <a:gd name="T5" fmla="*/ 805 h 809"/>
                <a:gd name="T6" fmla="*/ 739 w 801"/>
                <a:gd name="T7" fmla="*/ 791 h 809"/>
                <a:gd name="T8" fmla="*/ 686 w 801"/>
                <a:gd name="T9" fmla="*/ 766 h 809"/>
                <a:gd name="T10" fmla="*/ 623 w 801"/>
                <a:gd name="T11" fmla="*/ 729 h 809"/>
                <a:gd name="T12" fmla="*/ 588 w 801"/>
                <a:gd name="T13" fmla="*/ 706 h 809"/>
                <a:gd name="T14" fmla="*/ 553 w 801"/>
                <a:gd name="T15" fmla="*/ 679 h 809"/>
                <a:gd name="T16" fmla="*/ 482 w 801"/>
                <a:gd name="T17" fmla="*/ 617 h 809"/>
                <a:gd name="T18" fmla="*/ 450 w 801"/>
                <a:gd name="T19" fmla="*/ 580 h 809"/>
                <a:gd name="T20" fmla="*/ 418 w 801"/>
                <a:gd name="T21" fmla="*/ 539 h 809"/>
                <a:gd name="T22" fmla="*/ 354 w 801"/>
                <a:gd name="T23" fmla="*/ 457 h 809"/>
                <a:gd name="T24" fmla="*/ 287 w 801"/>
                <a:gd name="T25" fmla="*/ 377 h 809"/>
                <a:gd name="T26" fmla="*/ 223 w 801"/>
                <a:gd name="T27" fmla="*/ 299 h 809"/>
                <a:gd name="T28" fmla="*/ 164 w 801"/>
                <a:gd name="T29" fmla="*/ 225 h 809"/>
                <a:gd name="T30" fmla="*/ 137 w 801"/>
                <a:gd name="T31" fmla="*/ 190 h 809"/>
                <a:gd name="T32" fmla="*/ 112 w 801"/>
                <a:gd name="T33" fmla="*/ 158 h 809"/>
                <a:gd name="T34" fmla="*/ 68 w 801"/>
                <a:gd name="T35" fmla="*/ 101 h 809"/>
                <a:gd name="T36" fmla="*/ 50 w 801"/>
                <a:gd name="T37" fmla="*/ 77 h 809"/>
                <a:gd name="T38" fmla="*/ 35 w 801"/>
                <a:gd name="T39" fmla="*/ 57 h 809"/>
                <a:gd name="T40" fmla="*/ 14 w 801"/>
                <a:gd name="T41" fmla="*/ 28 h 809"/>
                <a:gd name="T42" fmla="*/ 6 w 801"/>
                <a:gd name="T43" fmla="*/ 18 h 809"/>
                <a:gd name="T44" fmla="*/ 6 w 801"/>
                <a:gd name="T45" fmla="*/ 5 h 809"/>
                <a:gd name="T46" fmla="*/ 19 w 801"/>
                <a:gd name="T47" fmla="*/ 6 h 809"/>
                <a:gd name="T48" fmla="*/ 29 w 801"/>
                <a:gd name="T49" fmla="*/ 13 h 809"/>
                <a:gd name="T50" fmla="*/ 57 w 801"/>
                <a:gd name="T51" fmla="*/ 35 h 809"/>
                <a:gd name="T52" fmla="*/ 78 w 801"/>
                <a:gd name="T53" fmla="*/ 50 h 809"/>
                <a:gd name="T54" fmla="*/ 101 w 801"/>
                <a:gd name="T55" fmla="*/ 69 h 809"/>
                <a:gd name="T56" fmla="*/ 158 w 801"/>
                <a:gd name="T57" fmla="*/ 113 h 809"/>
                <a:gd name="T58" fmla="*/ 190 w 801"/>
                <a:gd name="T59" fmla="*/ 139 h 809"/>
                <a:gd name="T60" fmla="*/ 224 w 801"/>
                <a:gd name="T61" fmla="*/ 166 h 809"/>
                <a:gd name="T62" fmla="*/ 297 w 801"/>
                <a:gd name="T63" fmla="*/ 226 h 809"/>
                <a:gd name="T64" fmla="*/ 375 w 801"/>
                <a:gd name="T65" fmla="*/ 290 h 809"/>
                <a:gd name="T66" fmla="*/ 454 w 801"/>
                <a:gd name="T67" fmla="*/ 358 h 809"/>
                <a:gd name="T68" fmla="*/ 536 w 801"/>
                <a:gd name="T69" fmla="*/ 423 h 809"/>
                <a:gd name="T70" fmla="*/ 576 w 801"/>
                <a:gd name="T71" fmla="*/ 455 h 809"/>
                <a:gd name="T72" fmla="*/ 613 w 801"/>
                <a:gd name="T73" fmla="*/ 488 h 809"/>
                <a:gd name="T74" fmla="*/ 674 w 801"/>
                <a:gd name="T75" fmla="*/ 559 h 809"/>
                <a:gd name="T76" fmla="*/ 700 w 801"/>
                <a:gd name="T77" fmla="*/ 595 h 809"/>
                <a:gd name="T78" fmla="*/ 723 w 801"/>
                <a:gd name="T79" fmla="*/ 629 h 809"/>
                <a:gd name="T80" fmla="*/ 760 w 801"/>
                <a:gd name="T81" fmla="*/ 693 h 809"/>
                <a:gd name="T82" fmla="*/ 784 w 801"/>
                <a:gd name="T83" fmla="*/ 746 h 809"/>
                <a:gd name="T84" fmla="*/ 797 w 801"/>
                <a:gd name="T85" fmla="*/ 783 h 809"/>
                <a:gd name="T86" fmla="*/ 800 w 801"/>
                <a:gd name="T87" fmla="*/ 793 h 809"/>
                <a:gd name="T88" fmla="*/ 801 w 801"/>
                <a:gd name="T89" fmla="*/ 796 h 809"/>
                <a:gd name="T90" fmla="*/ 789 w 801"/>
                <a:gd name="T91" fmla="*/ 80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1" h="809">
                  <a:moveTo>
                    <a:pt x="789" y="809"/>
                  </a:moveTo>
                  <a:cubicBezTo>
                    <a:pt x="789" y="809"/>
                    <a:pt x="788" y="809"/>
                    <a:pt x="785" y="808"/>
                  </a:cubicBezTo>
                  <a:cubicBezTo>
                    <a:pt x="783" y="807"/>
                    <a:pt x="780" y="806"/>
                    <a:pt x="775" y="805"/>
                  </a:cubicBezTo>
                  <a:cubicBezTo>
                    <a:pt x="767" y="802"/>
                    <a:pt x="754" y="797"/>
                    <a:pt x="739" y="791"/>
                  </a:cubicBezTo>
                  <a:cubicBezTo>
                    <a:pt x="724" y="785"/>
                    <a:pt x="706" y="776"/>
                    <a:pt x="686" y="766"/>
                  </a:cubicBezTo>
                  <a:cubicBezTo>
                    <a:pt x="667" y="756"/>
                    <a:pt x="645" y="743"/>
                    <a:pt x="623" y="729"/>
                  </a:cubicBezTo>
                  <a:cubicBezTo>
                    <a:pt x="611" y="722"/>
                    <a:pt x="600" y="714"/>
                    <a:pt x="588" y="706"/>
                  </a:cubicBezTo>
                  <a:cubicBezTo>
                    <a:pt x="577" y="697"/>
                    <a:pt x="565" y="689"/>
                    <a:pt x="553" y="679"/>
                  </a:cubicBezTo>
                  <a:cubicBezTo>
                    <a:pt x="529" y="661"/>
                    <a:pt x="505" y="641"/>
                    <a:pt x="482" y="617"/>
                  </a:cubicBezTo>
                  <a:cubicBezTo>
                    <a:pt x="471" y="605"/>
                    <a:pt x="460" y="593"/>
                    <a:pt x="450" y="580"/>
                  </a:cubicBezTo>
                  <a:cubicBezTo>
                    <a:pt x="439" y="567"/>
                    <a:pt x="429" y="553"/>
                    <a:pt x="418" y="539"/>
                  </a:cubicBezTo>
                  <a:cubicBezTo>
                    <a:pt x="398" y="511"/>
                    <a:pt x="376" y="483"/>
                    <a:pt x="354" y="457"/>
                  </a:cubicBezTo>
                  <a:cubicBezTo>
                    <a:pt x="331" y="430"/>
                    <a:pt x="309" y="404"/>
                    <a:pt x="287" y="377"/>
                  </a:cubicBezTo>
                  <a:cubicBezTo>
                    <a:pt x="265" y="351"/>
                    <a:pt x="244" y="324"/>
                    <a:pt x="223" y="299"/>
                  </a:cubicBezTo>
                  <a:cubicBezTo>
                    <a:pt x="203" y="273"/>
                    <a:pt x="183" y="248"/>
                    <a:pt x="164" y="225"/>
                  </a:cubicBezTo>
                  <a:cubicBezTo>
                    <a:pt x="155" y="213"/>
                    <a:pt x="146" y="201"/>
                    <a:pt x="137" y="190"/>
                  </a:cubicBezTo>
                  <a:cubicBezTo>
                    <a:pt x="129" y="179"/>
                    <a:pt x="120" y="168"/>
                    <a:pt x="112" y="158"/>
                  </a:cubicBezTo>
                  <a:cubicBezTo>
                    <a:pt x="96" y="137"/>
                    <a:pt x="81" y="118"/>
                    <a:pt x="68" y="101"/>
                  </a:cubicBezTo>
                  <a:cubicBezTo>
                    <a:pt x="62" y="93"/>
                    <a:pt x="56" y="85"/>
                    <a:pt x="50" y="77"/>
                  </a:cubicBezTo>
                  <a:cubicBezTo>
                    <a:pt x="45" y="70"/>
                    <a:pt x="40" y="63"/>
                    <a:pt x="35" y="57"/>
                  </a:cubicBezTo>
                  <a:cubicBezTo>
                    <a:pt x="26" y="45"/>
                    <a:pt x="19" y="35"/>
                    <a:pt x="14" y="28"/>
                  </a:cubicBezTo>
                  <a:cubicBezTo>
                    <a:pt x="9" y="22"/>
                    <a:pt x="6" y="18"/>
                    <a:pt x="6" y="18"/>
                  </a:cubicBezTo>
                  <a:cubicBezTo>
                    <a:pt x="6" y="18"/>
                    <a:pt x="0" y="10"/>
                    <a:pt x="6" y="5"/>
                  </a:cubicBezTo>
                  <a:cubicBezTo>
                    <a:pt x="11" y="0"/>
                    <a:pt x="19" y="6"/>
                    <a:pt x="19" y="6"/>
                  </a:cubicBezTo>
                  <a:cubicBezTo>
                    <a:pt x="19" y="6"/>
                    <a:pt x="22" y="8"/>
                    <a:pt x="29" y="13"/>
                  </a:cubicBezTo>
                  <a:cubicBezTo>
                    <a:pt x="36" y="18"/>
                    <a:pt x="45" y="26"/>
                    <a:pt x="57" y="35"/>
                  </a:cubicBezTo>
                  <a:cubicBezTo>
                    <a:pt x="63" y="40"/>
                    <a:pt x="70" y="45"/>
                    <a:pt x="78" y="50"/>
                  </a:cubicBezTo>
                  <a:cubicBezTo>
                    <a:pt x="85" y="56"/>
                    <a:pt x="93" y="62"/>
                    <a:pt x="101" y="69"/>
                  </a:cubicBezTo>
                  <a:cubicBezTo>
                    <a:pt x="118" y="82"/>
                    <a:pt x="137" y="97"/>
                    <a:pt x="158" y="113"/>
                  </a:cubicBezTo>
                  <a:cubicBezTo>
                    <a:pt x="168" y="121"/>
                    <a:pt x="179" y="130"/>
                    <a:pt x="190" y="139"/>
                  </a:cubicBezTo>
                  <a:cubicBezTo>
                    <a:pt x="201" y="147"/>
                    <a:pt x="212" y="157"/>
                    <a:pt x="224" y="166"/>
                  </a:cubicBezTo>
                  <a:cubicBezTo>
                    <a:pt x="247" y="185"/>
                    <a:pt x="272" y="205"/>
                    <a:pt x="297" y="226"/>
                  </a:cubicBezTo>
                  <a:cubicBezTo>
                    <a:pt x="322" y="246"/>
                    <a:pt x="349" y="268"/>
                    <a:pt x="375" y="290"/>
                  </a:cubicBezTo>
                  <a:cubicBezTo>
                    <a:pt x="401" y="312"/>
                    <a:pt x="427" y="335"/>
                    <a:pt x="454" y="358"/>
                  </a:cubicBezTo>
                  <a:cubicBezTo>
                    <a:pt x="480" y="381"/>
                    <a:pt x="508" y="402"/>
                    <a:pt x="536" y="423"/>
                  </a:cubicBezTo>
                  <a:cubicBezTo>
                    <a:pt x="549" y="434"/>
                    <a:pt x="563" y="444"/>
                    <a:pt x="576" y="455"/>
                  </a:cubicBezTo>
                  <a:cubicBezTo>
                    <a:pt x="589" y="466"/>
                    <a:pt x="601" y="477"/>
                    <a:pt x="613" y="488"/>
                  </a:cubicBezTo>
                  <a:cubicBezTo>
                    <a:pt x="636" y="511"/>
                    <a:pt x="656" y="535"/>
                    <a:pt x="674" y="559"/>
                  </a:cubicBezTo>
                  <a:cubicBezTo>
                    <a:pt x="684" y="571"/>
                    <a:pt x="692" y="583"/>
                    <a:pt x="700" y="595"/>
                  </a:cubicBezTo>
                  <a:cubicBezTo>
                    <a:pt x="708" y="607"/>
                    <a:pt x="716" y="618"/>
                    <a:pt x="723" y="629"/>
                  </a:cubicBezTo>
                  <a:cubicBezTo>
                    <a:pt x="737" y="652"/>
                    <a:pt x="749" y="674"/>
                    <a:pt x="760" y="693"/>
                  </a:cubicBezTo>
                  <a:cubicBezTo>
                    <a:pt x="770" y="713"/>
                    <a:pt x="778" y="731"/>
                    <a:pt x="784" y="746"/>
                  </a:cubicBezTo>
                  <a:cubicBezTo>
                    <a:pt x="790" y="762"/>
                    <a:pt x="795" y="774"/>
                    <a:pt x="797" y="783"/>
                  </a:cubicBezTo>
                  <a:cubicBezTo>
                    <a:pt x="799" y="787"/>
                    <a:pt x="800" y="791"/>
                    <a:pt x="800" y="793"/>
                  </a:cubicBezTo>
                  <a:cubicBezTo>
                    <a:pt x="801" y="795"/>
                    <a:pt x="801" y="796"/>
                    <a:pt x="801" y="796"/>
                  </a:cubicBezTo>
                  <a:lnTo>
                    <a:pt x="789" y="80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21"/>
            <p:cNvSpPr/>
            <p:nvPr/>
          </p:nvSpPr>
          <p:spPr bwMode="auto">
            <a:xfrm>
              <a:off x="4598" y="492"/>
              <a:ext cx="571" cy="413"/>
            </a:xfrm>
            <a:custGeom>
              <a:avLst/>
              <a:gdLst>
                <a:gd name="T0" fmla="*/ 0 w 241"/>
                <a:gd name="T1" fmla="*/ 0 h 175"/>
                <a:gd name="T2" fmla="*/ 160 w 241"/>
                <a:gd name="T3" fmla="*/ 58 h 175"/>
                <a:gd name="T4" fmla="*/ 241 w 241"/>
                <a:gd name="T5" fmla="*/ 175 h 175"/>
                <a:gd name="T6" fmla="*/ 74 w 241"/>
                <a:gd name="T7" fmla="*/ 98 h 175"/>
                <a:gd name="T8" fmla="*/ 0 w 241"/>
                <a:gd name="T9" fmla="*/ 0 h 175"/>
              </a:gdLst>
              <a:ahLst/>
              <a:cxnLst>
                <a:cxn ang="0">
                  <a:pos x="T0" y="T1"/>
                </a:cxn>
                <a:cxn ang="0">
                  <a:pos x="T2" y="T3"/>
                </a:cxn>
                <a:cxn ang="0">
                  <a:pos x="T4" y="T5"/>
                </a:cxn>
                <a:cxn ang="0">
                  <a:pos x="T6" y="T7"/>
                </a:cxn>
                <a:cxn ang="0">
                  <a:pos x="T8" y="T9"/>
                </a:cxn>
              </a:cxnLst>
              <a:rect l="0" t="0" r="r" b="b"/>
              <a:pathLst>
                <a:path w="241" h="175">
                  <a:moveTo>
                    <a:pt x="0" y="0"/>
                  </a:moveTo>
                  <a:cubicBezTo>
                    <a:pt x="0" y="0"/>
                    <a:pt x="120" y="23"/>
                    <a:pt x="160" y="58"/>
                  </a:cubicBezTo>
                  <a:cubicBezTo>
                    <a:pt x="200" y="92"/>
                    <a:pt x="241" y="175"/>
                    <a:pt x="241" y="175"/>
                  </a:cubicBezTo>
                  <a:cubicBezTo>
                    <a:pt x="74" y="98"/>
                    <a:pt x="74" y="98"/>
                    <a:pt x="74" y="98"/>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2"/>
            <p:cNvSpPr/>
            <p:nvPr/>
          </p:nvSpPr>
          <p:spPr bwMode="auto">
            <a:xfrm>
              <a:off x="4343" y="742"/>
              <a:ext cx="409" cy="575"/>
            </a:xfrm>
            <a:custGeom>
              <a:avLst/>
              <a:gdLst>
                <a:gd name="T0" fmla="*/ 0 w 173"/>
                <a:gd name="T1" fmla="*/ 0 h 243"/>
                <a:gd name="T2" fmla="*/ 57 w 173"/>
                <a:gd name="T3" fmla="*/ 161 h 243"/>
                <a:gd name="T4" fmla="*/ 173 w 173"/>
                <a:gd name="T5" fmla="*/ 243 h 243"/>
                <a:gd name="T6" fmla="*/ 98 w 173"/>
                <a:gd name="T7" fmla="*/ 75 h 243"/>
                <a:gd name="T8" fmla="*/ 0 w 173"/>
                <a:gd name="T9" fmla="*/ 0 h 243"/>
              </a:gdLst>
              <a:ahLst/>
              <a:cxnLst>
                <a:cxn ang="0">
                  <a:pos x="T0" y="T1"/>
                </a:cxn>
                <a:cxn ang="0">
                  <a:pos x="T2" y="T3"/>
                </a:cxn>
                <a:cxn ang="0">
                  <a:pos x="T4" y="T5"/>
                </a:cxn>
                <a:cxn ang="0">
                  <a:pos x="T6" y="T7"/>
                </a:cxn>
                <a:cxn ang="0">
                  <a:pos x="T8" y="T9"/>
                </a:cxn>
              </a:cxnLst>
              <a:rect l="0" t="0" r="r" b="b"/>
              <a:pathLst>
                <a:path w="173" h="243">
                  <a:moveTo>
                    <a:pt x="0" y="0"/>
                  </a:moveTo>
                  <a:cubicBezTo>
                    <a:pt x="0" y="0"/>
                    <a:pt x="23" y="121"/>
                    <a:pt x="57" y="161"/>
                  </a:cubicBezTo>
                  <a:cubicBezTo>
                    <a:pt x="91" y="201"/>
                    <a:pt x="173" y="243"/>
                    <a:pt x="173" y="243"/>
                  </a:cubicBezTo>
                  <a:cubicBezTo>
                    <a:pt x="98" y="75"/>
                    <a:pt x="98" y="75"/>
                    <a:pt x="98" y="75"/>
                  </a:cubicBezTo>
                  <a:lnTo>
                    <a:pt x="0" y="0"/>
                  </a:lnTo>
                  <a:close/>
                </a:path>
              </a:pathLst>
            </a:custGeom>
            <a:solidFill>
              <a:srgbClr val="2E395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3"/>
            <p:cNvSpPr/>
            <p:nvPr/>
          </p:nvSpPr>
          <p:spPr bwMode="auto">
            <a:xfrm>
              <a:off x="4525" y="674"/>
              <a:ext cx="345" cy="343"/>
            </a:xfrm>
            <a:custGeom>
              <a:avLst/>
              <a:gdLst>
                <a:gd name="T0" fmla="*/ 138 w 146"/>
                <a:gd name="T1" fmla="*/ 9 h 145"/>
                <a:gd name="T2" fmla="*/ 138 w 146"/>
                <a:gd name="T3" fmla="*/ 39 h 145"/>
                <a:gd name="T4" fmla="*/ 38 w 146"/>
                <a:gd name="T5" fmla="*/ 137 h 145"/>
                <a:gd name="T6" fmla="*/ 8 w 146"/>
                <a:gd name="T7" fmla="*/ 137 h 145"/>
                <a:gd name="T8" fmla="*/ 8 w 146"/>
                <a:gd name="T9" fmla="*/ 107 h 145"/>
                <a:gd name="T10" fmla="*/ 107 w 146"/>
                <a:gd name="T11" fmla="*/ 8 h 145"/>
                <a:gd name="T12" fmla="*/ 138 w 146"/>
                <a:gd name="T13" fmla="*/ 9 h 145"/>
              </a:gdLst>
              <a:ahLst/>
              <a:cxnLst>
                <a:cxn ang="0">
                  <a:pos x="T0" y="T1"/>
                </a:cxn>
                <a:cxn ang="0">
                  <a:pos x="T2" y="T3"/>
                </a:cxn>
                <a:cxn ang="0">
                  <a:pos x="T4" y="T5"/>
                </a:cxn>
                <a:cxn ang="0">
                  <a:pos x="T6" y="T7"/>
                </a:cxn>
                <a:cxn ang="0">
                  <a:pos x="T8" y="T9"/>
                </a:cxn>
                <a:cxn ang="0">
                  <a:pos x="T10" y="T11"/>
                </a:cxn>
                <a:cxn ang="0">
                  <a:pos x="T12" y="T13"/>
                </a:cxn>
              </a:cxnLst>
              <a:rect l="0" t="0" r="r" b="b"/>
              <a:pathLst>
                <a:path w="146" h="145">
                  <a:moveTo>
                    <a:pt x="138" y="9"/>
                  </a:moveTo>
                  <a:cubicBezTo>
                    <a:pt x="146" y="17"/>
                    <a:pt x="146" y="31"/>
                    <a:pt x="138" y="39"/>
                  </a:cubicBezTo>
                  <a:cubicBezTo>
                    <a:pt x="38" y="137"/>
                    <a:pt x="38" y="137"/>
                    <a:pt x="38" y="137"/>
                  </a:cubicBezTo>
                  <a:cubicBezTo>
                    <a:pt x="30" y="145"/>
                    <a:pt x="17" y="145"/>
                    <a:pt x="8" y="137"/>
                  </a:cubicBezTo>
                  <a:cubicBezTo>
                    <a:pt x="0" y="128"/>
                    <a:pt x="0" y="115"/>
                    <a:pt x="8" y="107"/>
                  </a:cubicBezTo>
                  <a:cubicBezTo>
                    <a:pt x="107" y="8"/>
                    <a:pt x="107" y="8"/>
                    <a:pt x="107" y="8"/>
                  </a:cubicBezTo>
                  <a:cubicBezTo>
                    <a:pt x="116" y="0"/>
                    <a:pt x="129" y="0"/>
                    <a:pt x="138" y="9"/>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4"/>
            <p:cNvSpPr/>
            <p:nvPr/>
          </p:nvSpPr>
          <p:spPr bwMode="auto">
            <a:xfrm>
              <a:off x="4149" y="295"/>
              <a:ext cx="400" cy="398"/>
            </a:xfrm>
            <a:custGeom>
              <a:avLst/>
              <a:gdLst>
                <a:gd name="T0" fmla="*/ 159 w 169"/>
                <a:gd name="T1" fmla="*/ 10 h 168"/>
                <a:gd name="T2" fmla="*/ 160 w 169"/>
                <a:gd name="T3" fmla="*/ 45 h 168"/>
                <a:gd name="T4" fmla="*/ 45 w 169"/>
                <a:gd name="T5" fmla="*/ 158 h 168"/>
                <a:gd name="T6" fmla="*/ 10 w 169"/>
                <a:gd name="T7" fmla="*/ 158 h 168"/>
                <a:gd name="T8" fmla="*/ 10 w 169"/>
                <a:gd name="T9" fmla="*/ 123 h 168"/>
                <a:gd name="T10" fmla="*/ 125 w 169"/>
                <a:gd name="T11" fmla="*/ 10 h 168"/>
                <a:gd name="T12" fmla="*/ 159 w 169"/>
                <a:gd name="T13" fmla="*/ 10 h 168"/>
              </a:gdLst>
              <a:ahLst/>
              <a:cxnLst>
                <a:cxn ang="0">
                  <a:pos x="T0" y="T1"/>
                </a:cxn>
                <a:cxn ang="0">
                  <a:pos x="T2" y="T3"/>
                </a:cxn>
                <a:cxn ang="0">
                  <a:pos x="T4" y="T5"/>
                </a:cxn>
                <a:cxn ang="0">
                  <a:pos x="T6" y="T7"/>
                </a:cxn>
                <a:cxn ang="0">
                  <a:pos x="T8" y="T9"/>
                </a:cxn>
                <a:cxn ang="0">
                  <a:pos x="T10" y="T11"/>
                </a:cxn>
                <a:cxn ang="0">
                  <a:pos x="T12" y="T13"/>
                </a:cxn>
              </a:cxnLst>
              <a:rect l="0" t="0" r="r" b="b"/>
              <a:pathLst>
                <a:path w="169" h="168">
                  <a:moveTo>
                    <a:pt x="159" y="10"/>
                  </a:moveTo>
                  <a:cubicBezTo>
                    <a:pt x="169" y="20"/>
                    <a:pt x="169" y="36"/>
                    <a:pt x="160" y="45"/>
                  </a:cubicBezTo>
                  <a:cubicBezTo>
                    <a:pt x="45" y="158"/>
                    <a:pt x="45" y="158"/>
                    <a:pt x="45" y="158"/>
                  </a:cubicBezTo>
                  <a:cubicBezTo>
                    <a:pt x="35" y="168"/>
                    <a:pt x="20" y="167"/>
                    <a:pt x="10" y="158"/>
                  </a:cubicBezTo>
                  <a:cubicBezTo>
                    <a:pt x="1" y="148"/>
                    <a:pt x="0" y="132"/>
                    <a:pt x="10" y="123"/>
                  </a:cubicBezTo>
                  <a:cubicBezTo>
                    <a:pt x="125" y="10"/>
                    <a:pt x="125" y="10"/>
                    <a:pt x="125" y="10"/>
                  </a:cubicBezTo>
                  <a:cubicBezTo>
                    <a:pt x="134" y="0"/>
                    <a:pt x="150" y="1"/>
                    <a:pt x="159" y="1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5"/>
            <p:cNvSpPr/>
            <p:nvPr/>
          </p:nvSpPr>
          <p:spPr bwMode="auto">
            <a:xfrm>
              <a:off x="4255" y="402"/>
              <a:ext cx="523" cy="525"/>
            </a:xfrm>
            <a:custGeom>
              <a:avLst/>
              <a:gdLst>
                <a:gd name="T0" fmla="*/ 0 w 523"/>
                <a:gd name="T1" fmla="*/ 267 h 525"/>
                <a:gd name="T2" fmla="*/ 289 w 523"/>
                <a:gd name="T3" fmla="*/ 525 h 525"/>
                <a:gd name="T4" fmla="*/ 523 w 523"/>
                <a:gd name="T5" fmla="*/ 291 h 525"/>
                <a:gd name="T6" fmla="*/ 272 w 523"/>
                <a:gd name="T7" fmla="*/ 0 h 525"/>
                <a:gd name="T8" fmla="*/ 0 w 523"/>
                <a:gd name="T9" fmla="*/ 267 h 525"/>
              </a:gdLst>
              <a:ahLst/>
              <a:cxnLst>
                <a:cxn ang="0">
                  <a:pos x="T0" y="T1"/>
                </a:cxn>
                <a:cxn ang="0">
                  <a:pos x="T2" y="T3"/>
                </a:cxn>
                <a:cxn ang="0">
                  <a:pos x="T4" y="T5"/>
                </a:cxn>
                <a:cxn ang="0">
                  <a:pos x="T6" y="T7"/>
                </a:cxn>
                <a:cxn ang="0">
                  <a:pos x="T8" y="T9"/>
                </a:cxn>
              </a:cxnLst>
              <a:rect l="0" t="0" r="r" b="b"/>
              <a:pathLst>
                <a:path w="523" h="525">
                  <a:moveTo>
                    <a:pt x="0" y="267"/>
                  </a:moveTo>
                  <a:lnTo>
                    <a:pt x="289" y="525"/>
                  </a:lnTo>
                  <a:lnTo>
                    <a:pt x="523" y="291"/>
                  </a:lnTo>
                  <a:lnTo>
                    <a:pt x="272" y="0"/>
                  </a:lnTo>
                  <a:lnTo>
                    <a:pt x="0" y="267"/>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6"/>
            <p:cNvSpPr/>
            <p:nvPr/>
          </p:nvSpPr>
          <p:spPr bwMode="auto">
            <a:xfrm>
              <a:off x="4454" y="605"/>
              <a:ext cx="511" cy="511"/>
            </a:xfrm>
            <a:custGeom>
              <a:avLst/>
              <a:gdLst>
                <a:gd name="T0" fmla="*/ 3 w 216"/>
                <a:gd name="T1" fmla="*/ 0 h 216"/>
                <a:gd name="T2" fmla="*/ 6 w 216"/>
                <a:gd name="T3" fmla="*/ 2 h 216"/>
                <a:gd name="T4" fmla="*/ 15 w 216"/>
                <a:gd name="T5" fmla="*/ 6 h 216"/>
                <a:gd name="T6" fmla="*/ 44 w 216"/>
                <a:gd name="T7" fmla="*/ 25 h 216"/>
                <a:gd name="T8" fmla="*/ 53 w 216"/>
                <a:gd name="T9" fmla="*/ 32 h 216"/>
                <a:gd name="T10" fmla="*/ 63 w 216"/>
                <a:gd name="T11" fmla="*/ 39 h 216"/>
                <a:gd name="T12" fmla="*/ 81 w 216"/>
                <a:gd name="T13" fmla="*/ 57 h 216"/>
                <a:gd name="T14" fmla="*/ 91 w 216"/>
                <a:gd name="T15" fmla="*/ 67 h 216"/>
                <a:gd name="T16" fmla="*/ 100 w 216"/>
                <a:gd name="T17" fmla="*/ 77 h 216"/>
                <a:gd name="T18" fmla="*/ 118 w 216"/>
                <a:gd name="T19" fmla="*/ 99 h 216"/>
                <a:gd name="T20" fmla="*/ 137 w 216"/>
                <a:gd name="T21" fmla="*/ 120 h 216"/>
                <a:gd name="T22" fmla="*/ 155 w 216"/>
                <a:gd name="T23" fmla="*/ 140 h 216"/>
                <a:gd name="T24" fmla="*/ 171 w 216"/>
                <a:gd name="T25" fmla="*/ 160 h 216"/>
                <a:gd name="T26" fmla="*/ 186 w 216"/>
                <a:gd name="T27" fmla="*/ 177 h 216"/>
                <a:gd name="T28" fmla="*/ 199 w 216"/>
                <a:gd name="T29" fmla="*/ 192 h 216"/>
                <a:gd name="T30" fmla="*/ 208 w 216"/>
                <a:gd name="T31" fmla="*/ 204 h 216"/>
                <a:gd name="T32" fmla="*/ 216 w 216"/>
                <a:gd name="T33" fmla="*/ 214 h 216"/>
                <a:gd name="T34" fmla="*/ 214 w 216"/>
                <a:gd name="T35" fmla="*/ 216 h 216"/>
                <a:gd name="T36" fmla="*/ 204 w 216"/>
                <a:gd name="T37" fmla="*/ 208 h 216"/>
                <a:gd name="T38" fmla="*/ 192 w 216"/>
                <a:gd name="T39" fmla="*/ 198 h 216"/>
                <a:gd name="T40" fmla="*/ 178 w 216"/>
                <a:gd name="T41" fmla="*/ 186 h 216"/>
                <a:gd name="T42" fmla="*/ 160 w 216"/>
                <a:gd name="T43" fmla="*/ 171 h 216"/>
                <a:gd name="T44" fmla="*/ 141 w 216"/>
                <a:gd name="T45" fmla="*/ 154 h 216"/>
                <a:gd name="T46" fmla="*/ 120 w 216"/>
                <a:gd name="T47" fmla="*/ 136 h 216"/>
                <a:gd name="T48" fmla="*/ 99 w 216"/>
                <a:gd name="T49" fmla="*/ 118 h 216"/>
                <a:gd name="T50" fmla="*/ 77 w 216"/>
                <a:gd name="T51" fmla="*/ 99 h 216"/>
                <a:gd name="T52" fmla="*/ 67 w 216"/>
                <a:gd name="T53" fmla="*/ 91 h 216"/>
                <a:gd name="T54" fmla="*/ 57 w 216"/>
                <a:gd name="T55" fmla="*/ 81 h 216"/>
                <a:gd name="T56" fmla="*/ 39 w 216"/>
                <a:gd name="T57" fmla="*/ 63 h 216"/>
                <a:gd name="T58" fmla="*/ 32 w 216"/>
                <a:gd name="T59" fmla="*/ 53 h 216"/>
                <a:gd name="T60" fmla="*/ 25 w 216"/>
                <a:gd name="T61" fmla="*/ 44 h 216"/>
                <a:gd name="T62" fmla="*/ 6 w 216"/>
                <a:gd name="T63" fmla="*/ 15 h 216"/>
                <a:gd name="T64" fmla="*/ 2 w 216"/>
                <a:gd name="T65" fmla="*/ 6 h 216"/>
                <a:gd name="T66" fmla="*/ 0 w 216"/>
                <a:gd name="T67" fmla="*/ 3 h 216"/>
                <a:gd name="T68" fmla="*/ 3 w 216"/>
                <a:gd name="T6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6">
                  <a:moveTo>
                    <a:pt x="3" y="0"/>
                  </a:moveTo>
                  <a:cubicBezTo>
                    <a:pt x="3" y="0"/>
                    <a:pt x="4" y="1"/>
                    <a:pt x="6" y="2"/>
                  </a:cubicBezTo>
                  <a:cubicBezTo>
                    <a:pt x="8" y="3"/>
                    <a:pt x="11" y="4"/>
                    <a:pt x="15" y="6"/>
                  </a:cubicBezTo>
                  <a:cubicBezTo>
                    <a:pt x="22" y="11"/>
                    <a:pt x="33" y="17"/>
                    <a:pt x="44" y="25"/>
                  </a:cubicBezTo>
                  <a:cubicBezTo>
                    <a:pt x="47" y="27"/>
                    <a:pt x="50" y="30"/>
                    <a:pt x="53" y="32"/>
                  </a:cubicBezTo>
                  <a:cubicBezTo>
                    <a:pt x="56" y="34"/>
                    <a:pt x="59" y="37"/>
                    <a:pt x="63" y="39"/>
                  </a:cubicBezTo>
                  <a:cubicBezTo>
                    <a:pt x="69" y="45"/>
                    <a:pt x="75" y="50"/>
                    <a:pt x="81" y="57"/>
                  </a:cubicBezTo>
                  <a:cubicBezTo>
                    <a:pt x="85" y="60"/>
                    <a:pt x="88" y="63"/>
                    <a:pt x="91" y="67"/>
                  </a:cubicBezTo>
                  <a:cubicBezTo>
                    <a:pt x="94" y="70"/>
                    <a:pt x="97" y="74"/>
                    <a:pt x="100" y="77"/>
                  </a:cubicBezTo>
                  <a:cubicBezTo>
                    <a:pt x="105" y="84"/>
                    <a:pt x="112" y="92"/>
                    <a:pt x="118" y="99"/>
                  </a:cubicBezTo>
                  <a:cubicBezTo>
                    <a:pt x="124" y="106"/>
                    <a:pt x="130" y="113"/>
                    <a:pt x="137" y="120"/>
                  </a:cubicBezTo>
                  <a:cubicBezTo>
                    <a:pt x="143" y="127"/>
                    <a:pt x="149" y="134"/>
                    <a:pt x="155" y="140"/>
                  </a:cubicBezTo>
                  <a:cubicBezTo>
                    <a:pt x="160" y="147"/>
                    <a:pt x="166" y="154"/>
                    <a:pt x="171" y="160"/>
                  </a:cubicBezTo>
                  <a:cubicBezTo>
                    <a:pt x="177" y="166"/>
                    <a:pt x="182" y="172"/>
                    <a:pt x="186" y="177"/>
                  </a:cubicBezTo>
                  <a:cubicBezTo>
                    <a:pt x="191" y="183"/>
                    <a:pt x="195" y="188"/>
                    <a:pt x="199" y="192"/>
                  </a:cubicBezTo>
                  <a:cubicBezTo>
                    <a:pt x="202" y="197"/>
                    <a:pt x="206" y="200"/>
                    <a:pt x="208" y="204"/>
                  </a:cubicBezTo>
                  <a:cubicBezTo>
                    <a:pt x="213" y="210"/>
                    <a:pt x="216" y="214"/>
                    <a:pt x="216" y="214"/>
                  </a:cubicBezTo>
                  <a:cubicBezTo>
                    <a:pt x="214" y="216"/>
                    <a:pt x="214" y="216"/>
                    <a:pt x="214" y="216"/>
                  </a:cubicBezTo>
                  <a:cubicBezTo>
                    <a:pt x="214" y="216"/>
                    <a:pt x="210" y="213"/>
                    <a:pt x="204" y="208"/>
                  </a:cubicBezTo>
                  <a:cubicBezTo>
                    <a:pt x="201" y="205"/>
                    <a:pt x="197" y="202"/>
                    <a:pt x="192" y="198"/>
                  </a:cubicBezTo>
                  <a:cubicBezTo>
                    <a:pt x="188" y="195"/>
                    <a:pt x="183" y="190"/>
                    <a:pt x="178" y="186"/>
                  </a:cubicBezTo>
                  <a:cubicBezTo>
                    <a:pt x="172" y="181"/>
                    <a:pt x="166" y="176"/>
                    <a:pt x="160" y="171"/>
                  </a:cubicBezTo>
                  <a:cubicBezTo>
                    <a:pt x="154" y="166"/>
                    <a:pt x="147" y="160"/>
                    <a:pt x="141" y="154"/>
                  </a:cubicBezTo>
                  <a:cubicBezTo>
                    <a:pt x="134" y="149"/>
                    <a:pt x="127" y="143"/>
                    <a:pt x="120" y="136"/>
                  </a:cubicBezTo>
                  <a:cubicBezTo>
                    <a:pt x="113" y="130"/>
                    <a:pt x="106" y="124"/>
                    <a:pt x="99" y="118"/>
                  </a:cubicBezTo>
                  <a:cubicBezTo>
                    <a:pt x="92" y="111"/>
                    <a:pt x="84" y="105"/>
                    <a:pt x="77" y="99"/>
                  </a:cubicBezTo>
                  <a:cubicBezTo>
                    <a:pt x="74" y="96"/>
                    <a:pt x="70" y="94"/>
                    <a:pt x="67" y="91"/>
                  </a:cubicBezTo>
                  <a:cubicBezTo>
                    <a:pt x="63" y="88"/>
                    <a:pt x="60" y="85"/>
                    <a:pt x="57" y="81"/>
                  </a:cubicBezTo>
                  <a:cubicBezTo>
                    <a:pt x="50" y="75"/>
                    <a:pt x="45" y="69"/>
                    <a:pt x="39" y="63"/>
                  </a:cubicBezTo>
                  <a:cubicBezTo>
                    <a:pt x="37" y="59"/>
                    <a:pt x="34" y="56"/>
                    <a:pt x="32" y="53"/>
                  </a:cubicBezTo>
                  <a:cubicBezTo>
                    <a:pt x="30" y="50"/>
                    <a:pt x="27" y="47"/>
                    <a:pt x="25" y="44"/>
                  </a:cubicBezTo>
                  <a:cubicBezTo>
                    <a:pt x="17" y="33"/>
                    <a:pt x="11" y="23"/>
                    <a:pt x="6" y="15"/>
                  </a:cubicBezTo>
                  <a:cubicBezTo>
                    <a:pt x="4" y="11"/>
                    <a:pt x="3" y="8"/>
                    <a:pt x="2" y="6"/>
                  </a:cubicBezTo>
                  <a:cubicBezTo>
                    <a:pt x="1" y="4"/>
                    <a:pt x="0" y="3"/>
                    <a:pt x="0" y="3"/>
                  </a:cubicBezTo>
                  <a:lnTo>
                    <a:pt x="3" y="0"/>
                  </a:lnTo>
                  <a:close/>
                </a:path>
              </a:pathLst>
            </a:custGeom>
            <a:solidFill>
              <a:srgbClr val="2E395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7"/>
            <p:cNvSpPr/>
            <p:nvPr/>
          </p:nvSpPr>
          <p:spPr bwMode="auto">
            <a:xfrm>
              <a:off x="2748" y="-1107"/>
              <a:ext cx="1876" cy="1897"/>
            </a:xfrm>
            <a:custGeom>
              <a:avLst/>
              <a:gdLst>
                <a:gd name="T0" fmla="*/ 4 w 793"/>
                <a:gd name="T1" fmla="*/ 0 h 802"/>
                <a:gd name="T2" fmla="*/ 5 w 793"/>
                <a:gd name="T3" fmla="*/ 11 h 802"/>
                <a:gd name="T4" fmla="*/ 13 w 793"/>
                <a:gd name="T5" fmla="*/ 21 h 802"/>
                <a:gd name="T6" fmla="*/ 34 w 793"/>
                <a:gd name="T7" fmla="*/ 50 h 802"/>
                <a:gd name="T8" fmla="*/ 49 w 793"/>
                <a:gd name="T9" fmla="*/ 70 h 802"/>
                <a:gd name="T10" fmla="*/ 67 w 793"/>
                <a:gd name="T11" fmla="*/ 94 h 802"/>
                <a:gd name="T12" fmla="*/ 111 w 793"/>
                <a:gd name="T13" fmla="*/ 151 h 802"/>
                <a:gd name="T14" fmla="*/ 136 w 793"/>
                <a:gd name="T15" fmla="*/ 183 h 802"/>
                <a:gd name="T16" fmla="*/ 163 w 793"/>
                <a:gd name="T17" fmla="*/ 218 h 802"/>
                <a:gd name="T18" fmla="*/ 222 w 793"/>
                <a:gd name="T19" fmla="*/ 292 h 802"/>
                <a:gd name="T20" fmla="*/ 286 w 793"/>
                <a:gd name="T21" fmla="*/ 370 h 802"/>
                <a:gd name="T22" fmla="*/ 353 w 793"/>
                <a:gd name="T23" fmla="*/ 450 h 802"/>
                <a:gd name="T24" fmla="*/ 417 w 793"/>
                <a:gd name="T25" fmla="*/ 532 h 802"/>
                <a:gd name="T26" fmla="*/ 449 w 793"/>
                <a:gd name="T27" fmla="*/ 573 h 802"/>
                <a:gd name="T28" fmla="*/ 481 w 793"/>
                <a:gd name="T29" fmla="*/ 610 h 802"/>
                <a:gd name="T30" fmla="*/ 552 w 793"/>
                <a:gd name="T31" fmla="*/ 672 h 802"/>
                <a:gd name="T32" fmla="*/ 587 w 793"/>
                <a:gd name="T33" fmla="*/ 699 h 802"/>
                <a:gd name="T34" fmla="*/ 622 w 793"/>
                <a:gd name="T35" fmla="*/ 722 h 802"/>
                <a:gd name="T36" fmla="*/ 685 w 793"/>
                <a:gd name="T37" fmla="*/ 759 h 802"/>
                <a:gd name="T38" fmla="*/ 738 w 793"/>
                <a:gd name="T39" fmla="*/ 784 h 802"/>
                <a:gd name="T40" fmla="*/ 774 w 793"/>
                <a:gd name="T41" fmla="*/ 798 h 802"/>
                <a:gd name="T42" fmla="*/ 784 w 793"/>
                <a:gd name="T43" fmla="*/ 801 h 802"/>
                <a:gd name="T44" fmla="*/ 788 w 793"/>
                <a:gd name="T45" fmla="*/ 802 h 802"/>
                <a:gd name="T46" fmla="*/ 793 w 793"/>
                <a:gd name="T47" fmla="*/ 797 h 802"/>
                <a:gd name="T48" fmla="*/ 4 w 793"/>
                <a:gd name="T49"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3" h="802">
                  <a:moveTo>
                    <a:pt x="4" y="0"/>
                  </a:moveTo>
                  <a:cubicBezTo>
                    <a:pt x="0" y="5"/>
                    <a:pt x="5" y="11"/>
                    <a:pt x="5" y="11"/>
                  </a:cubicBezTo>
                  <a:cubicBezTo>
                    <a:pt x="5" y="11"/>
                    <a:pt x="8" y="15"/>
                    <a:pt x="13" y="21"/>
                  </a:cubicBezTo>
                  <a:cubicBezTo>
                    <a:pt x="18" y="28"/>
                    <a:pt x="25" y="38"/>
                    <a:pt x="34" y="50"/>
                  </a:cubicBezTo>
                  <a:cubicBezTo>
                    <a:pt x="39" y="56"/>
                    <a:pt x="44" y="63"/>
                    <a:pt x="49" y="70"/>
                  </a:cubicBezTo>
                  <a:cubicBezTo>
                    <a:pt x="55" y="78"/>
                    <a:pt x="61" y="86"/>
                    <a:pt x="67" y="94"/>
                  </a:cubicBezTo>
                  <a:cubicBezTo>
                    <a:pt x="80" y="111"/>
                    <a:pt x="95" y="130"/>
                    <a:pt x="111" y="151"/>
                  </a:cubicBezTo>
                  <a:cubicBezTo>
                    <a:pt x="119" y="161"/>
                    <a:pt x="128" y="172"/>
                    <a:pt x="136" y="183"/>
                  </a:cubicBezTo>
                  <a:cubicBezTo>
                    <a:pt x="145" y="194"/>
                    <a:pt x="154" y="206"/>
                    <a:pt x="163" y="218"/>
                  </a:cubicBezTo>
                  <a:cubicBezTo>
                    <a:pt x="182" y="241"/>
                    <a:pt x="202" y="266"/>
                    <a:pt x="222" y="292"/>
                  </a:cubicBezTo>
                  <a:cubicBezTo>
                    <a:pt x="243" y="317"/>
                    <a:pt x="264" y="344"/>
                    <a:pt x="286" y="370"/>
                  </a:cubicBezTo>
                  <a:cubicBezTo>
                    <a:pt x="308" y="397"/>
                    <a:pt x="330" y="423"/>
                    <a:pt x="353" y="450"/>
                  </a:cubicBezTo>
                  <a:cubicBezTo>
                    <a:pt x="375" y="476"/>
                    <a:pt x="397" y="504"/>
                    <a:pt x="417" y="532"/>
                  </a:cubicBezTo>
                  <a:cubicBezTo>
                    <a:pt x="428" y="546"/>
                    <a:pt x="438" y="560"/>
                    <a:pt x="449" y="573"/>
                  </a:cubicBezTo>
                  <a:cubicBezTo>
                    <a:pt x="459" y="586"/>
                    <a:pt x="470" y="598"/>
                    <a:pt x="481" y="610"/>
                  </a:cubicBezTo>
                  <a:cubicBezTo>
                    <a:pt x="504" y="634"/>
                    <a:pt x="528" y="654"/>
                    <a:pt x="552" y="672"/>
                  </a:cubicBezTo>
                  <a:cubicBezTo>
                    <a:pt x="564" y="682"/>
                    <a:pt x="576" y="690"/>
                    <a:pt x="587" y="699"/>
                  </a:cubicBezTo>
                  <a:cubicBezTo>
                    <a:pt x="599" y="707"/>
                    <a:pt x="610" y="715"/>
                    <a:pt x="622" y="722"/>
                  </a:cubicBezTo>
                  <a:cubicBezTo>
                    <a:pt x="644" y="736"/>
                    <a:pt x="666" y="749"/>
                    <a:pt x="685" y="759"/>
                  </a:cubicBezTo>
                  <a:cubicBezTo>
                    <a:pt x="705" y="769"/>
                    <a:pt x="723" y="778"/>
                    <a:pt x="738" y="784"/>
                  </a:cubicBezTo>
                  <a:cubicBezTo>
                    <a:pt x="753" y="790"/>
                    <a:pt x="766" y="795"/>
                    <a:pt x="774" y="798"/>
                  </a:cubicBezTo>
                  <a:cubicBezTo>
                    <a:pt x="779" y="799"/>
                    <a:pt x="782" y="800"/>
                    <a:pt x="784" y="801"/>
                  </a:cubicBezTo>
                  <a:cubicBezTo>
                    <a:pt x="787" y="802"/>
                    <a:pt x="788" y="802"/>
                    <a:pt x="788" y="802"/>
                  </a:cubicBezTo>
                  <a:cubicBezTo>
                    <a:pt x="793" y="797"/>
                    <a:pt x="793" y="797"/>
                    <a:pt x="793" y="797"/>
                  </a:cubicBezTo>
                  <a:lnTo>
                    <a:pt x="4"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8"/>
            <p:cNvSpPr/>
            <p:nvPr/>
          </p:nvSpPr>
          <p:spPr bwMode="auto">
            <a:xfrm>
              <a:off x="4343" y="742"/>
              <a:ext cx="409" cy="575"/>
            </a:xfrm>
            <a:custGeom>
              <a:avLst/>
              <a:gdLst>
                <a:gd name="T0" fmla="*/ 0 w 173"/>
                <a:gd name="T1" fmla="*/ 0 h 243"/>
                <a:gd name="T2" fmla="*/ 57 w 173"/>
                <a:gd name="T3" fmla="*/ 161 h 243"/>
                <a:gd name="T4" fmla="*/ 173 w 173"/>
                <a:gd name="T5" fmla="*/ 243 h 243"/>
                <a:gd name="T6" fmla="*/ 98 w 173"/>
                <a:gd name="T7" fmla="*/ 75 h 243"/>
                <a:gd name="T8" fmla="*/ 0 w 173"/>
                <a:gd name="T9" fmla="*/ 0 h 243"/>
              </a:gdLst>
              <a:ahLst/>
              <a:cxnLst>
                <a:cxn ang="0">
                  <a:pos x="T0" y="T1"/>
                </a:cxn>
                <a:cxn ang="0">
                  <a:pos x="T2" y="T3"/>
                </a:cxn>
                <a:cxn ang="0">
                  <a:pos x="T4" y="T5"/>
                </a:cxn>
                <a:cxn ang="0">
                  <a:pos x="T6" y="T7"/>
                </a:cxn>
                <a:cxn ang="0">
                  <a:pos x="T8" y="T9"/>
                </a:cxn>
              </a:cxnLst>
              <a:rect l="0" t="0" r="r" b="b"/>
              <a:pathLst>
                <a:path w="173" h="243">
                  <a:moveTo>
                    <a:pt x="0" y="0"/>
                  </a:moveTo>
                  <a:cubicBezTo>
                    <a:pt x="0" y="0"/>
                    <a:pt x="23" y="121"/>
                    <a:pt x="57" y="161"/>
                  </a:cubicBezTo>
                  <a:cubicBezTo>
                    <a:pt x="91" y="201"/>
                    <a:pt x="173" y="243"/>
                    <a:pt x="173" y="243"/>
                  </a:cubicBezTo>
                  <a:cubicBezTo>
                    <a:pt x="98" y="75"/>
                    <a:pt x="98" y="75"/>
                    <a:pt x="98" y="75"/>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9"/>
            <p:cNvSpPr/>
            <p:nvPr/>
          </p:nvSpPr>
          <p:spPr bwMode="auto">
            <a:xfrm>
              <a:off x="4525" y="813"/>
              <a:ext cx="206" cy="204"/>
            </a:xfrm>
            <a:custGeom>
              <a:avLst/>
              <a:gdLst>
                <a:gd name="T0" fmla="*/ 56 w 87"/>
                <a:gd name="T1" fmla="*/ 0 h 86"/>
                <a:gd name="T2" fmla="*/ 8 w 87"/>
                <a:gd name="T3" fmla="*/ 48 h 86"/>
                <a:gd name="T4" fmla="*/ 8 w 87"/>
                <a:gd name="T5" fmla="*/ 78 h 86"/>
                <a:gd name="T6" fmla="*/ 38 w 87"/>
                <a:gd name="T7" fmla="*/ 78 h 86"/>
                <a:gd name="T8" fmla="*/ 87 w 87"/>
                <a:gd name="T9" fmla="*/ 30 h 86"/>
                <a:gd name="T10" fmla="*/ 56 w 87"/>
                <a:gd name="T11" fmla="*/ 0 h 86"/>
              </a:gdLst>
              <a:ahLst/>
              <a:cxnLst>
                <a:cxn ang="0">
                  <a:pos x="T0" y="T1"/>
                </a:cxn>
                <a:cxn ang="0">
                  <a:pos x="T2" y="T3"/>
                </a:cxn>
                <a:cxn ang="0">
                  <a:pos x="T4" y="T5"/>
                </a:cxn>
                <a:cxn ang="0">
                  <a:pos x="T6" y="T7"/>
                </a:cxn>
                <a:cxn ang="0">
                  <a:pos x="T8" y="T9"/>
                </a:cxn>
                <a:cxn ang="0">
                  <a:pos x="T10" y="T11"/>
                </a:cxn>
              </a:cxnLst>
              <a:rect l="0" t="0" r="r" b="b"/>
              <a:pathLst>
                <a:path w="87" h="86">
                  <a:moveTo>
                    <a:pt x="56" y="0"/>
                  </a:moveTo>
                  <a:cubicBezTo>
                    <a:pt x="8" y="48"/>
                    <a:pt x="8" y="48"/>
                    <a:pt x="8" y="48"/>
                  </a:cubicBezTo>
                  <a:cubicBezTo>
                    <a:pt x="0" y="56"/>
                    <a:pt x="0" y="69"/>
                    <a:pt x="8" y="78"/>
                  </a:cubicBezTo>
                  <a:cubicBezTo>
                    <a:pt x="17" y="86"/>
                    <a:pt x="30" y="86"/>
                    <a:pt x="38" y="78"/>
                  </a:cubicBezTo>
                  <a:cubicBezTo>
                    <a:pt x="87" y="30"/>
                    <a:pt x="87" y="30"/>
                    <a:pt x="87" y="30"/>
                  </a:cubicBezTo>
                  <a:lnTo>
                    <a:pt x="56"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0"/>
            <p:cNvSpPr/>
            <p:nvPr/>
          </p:nvSpPr>
          <p:spPr bwMode="auto">
            <a:xfrm>
              <a:off x="4149" y="456"/>
              <a:ext cx="239" cy="237"/>
            </a:xfrm>
            <a:custGeom>
              <a:avLst/>
              <a:gdLst>
                <a:gd name="T0" fmla="*/ 66 w 101"/>
                <a:gd name="T1" fmla="*/ 0 h 100"/>
                <a:gd name="T2" fmla="*/ 10 w 101"/>
                <a:gd name="T3" fmla="*/ 55 h 100"/>
                <a:gd name="T4" fmla="*/ 10 w 101"/>
                <a:gd name="T5" fmla="*/ 90 h 100"/>
                <a:gd name="T6" fmla="*/ 45 w 101"/>
                <a:gd name="T7" fmla="*/ 90 h 100"/>
                <a:gd name="T8" fmla="*/ 101 w 101"/>
                <a:gd name="T9" fmla="*/ 35 h 100"/>
                <a:gd name="T10" fmla="*/ 66 w 101"/>
                <a:gd name="T11" fmla="*/ 0 h 100"/>
              </a:gdLst>
              <a:ahLst/>
              <a:cxnLst>
                <a:cxn ang="0">
                  <a:pos x="T0" y="T1"/>
                </a:cxn>
                <a:cxn ang="0">
                  <a:pos x="T2" y="T3"/>
                </a:cxn>
                <a:cxn ang="0">
                  <a:pos x="T4" y="T5"/>
                </a:cxn>
                <a:cxn ang="0">
                  <a:pos x="T6" y="T7"/>
                </a:cxn>
                <a:cxn ang="0">
                  <a:pos x="T8" y="T9"/>
                </a:cxn>
                <a:cxn ang="0">
                  <a:pos x="T10" y="T11"/>
                </a:cxn>
              </a:cxnLst>
              <a:rect l="0" t="0" r="r" b="b"/>
              <a:pathLst>
                <a:path w="100" h="100">
                  <a:moveTo>
                    <a:pt x="66" y="0"/>
                  </a:moveTo>
                  <a:cubicBezTo>
                    <a:pt x="10" y="55"/>
                    <a:pt x="10" y="55"/>
                    <a:pt x="10" y="55"/>
                  </a:cubicBezTo>
                  <a:cubicBezTo>
                    <a:pt x="0" y="64"/>
                    <a:pt x="1" y="80"/>
                    <a:pt x="10" y="90"/>
                  </a:cubicBezTo>
                  <a:cubicBezTo>
                    <a:pt x="20" y="99"/>
                    <a:pt x="35" y="100"/>
                    <a:pt x="45" y="90"/>
                  </a:cubicBezTo>
                  <a:cubicBezTo>
                    <a:pt x="101" y="35"/>
                    <a:pt x="101" y="35"/>
                    <a:pt x="101" y="35"/>
                  </a:cubicBezTo>
                  <a:lnTo>
                    <a:pt x="66"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1"/>
            <p:cNvSpPr/>
            <p:nvPr/>
          </p:nvSpPr>
          <p:spPr bwMode="auto">
            <a:xfrm>
              <a:off x="4255" y="539"/>
              <a:ext cx="402" cy="388"/>
            </a:xfrm>
            <a:custGeom>
              <a:avLst/>
              <a:gdLst>
                <a:gd name="T0" fmla="*/ 133 w 402"/>
                <a:gd name="T1" fmla="*/ 0 h 388"/>
                <a:gd name="T2" fmla="*/ 0 w 402"/>
                <a:gd name="T3" fmla="*/ 130 h 388"/>
                <a:gd name="T4" fmla="*/ 289 w 402"/>
                <a:gd name="T5" fmla="*/ 388 h 388"/>
                <a:gd name="T6" fmla="*/ 402 w 402"/>
                <a:gd name="T7" fmla="*/ 274 h 388"/>
                <a:gd name="T8" fmla="*/ 133 w 402"/>
                <a:gd name="T9" fmla="*/ 0 h 388"/>
              </a:gdLst>
              <a:ahLst/>
              <a:cxnLst>
                <a:cxn ang="0">
                  <a:pos x="T0" y="T1"/>
                </a:cxn>
                <a:cxn ang="0">
                  <a:pos x="T2" y="T3"/>
                </a:cxn>
                <a:cxn ang="0">
                  <a:pos x="T4" y="T5"/>
                </a:cxn>
                <a:cxn ang="0">
                  <a:pos x="T6" y="T7"/>
                </a:cxn>
                <a:cxn ang="0">
                  <a:pos x="T8" y="T9"/>
                </a:cxn>
              </a:cxnLst>
              <a:rect l="0" t="0" r="r" b="b"/>
              <a:pathLst>
                <a:path w="402" h="388">
                  <a:moveTo>
                    <a:pt x="133" y="0"/>
                  </a:moveTo>
                  <a:lnTo>
                    <a:pt x="0" y="130"/>
                  </a:lnTo>
                  <a:lnTo>
                    <a:pt x="289" y="388"/>
                  </a:lnTo>
                  <a:lnTo>
                    <a:pt x="402" y="274"/>
                  </a:lnTo>
                  <a:lnTo>
                    <a:pt x="133" y="0"/>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2"/>
            <p:cNvSpPr/>
            <p:nvPr/>
          </p:nvSpPr>
          <p:spPr bwMode="auto">
            <a:xfrm>
              <a:off x="4454" y="610"/>
              <a:ext cx="499" cy="499"/>
            </a:xfrm>
            <a:custGeom>
              <a:avLst/>
              <a:gdLst>
                <a:gd name="T0" fmla="*/ 1 w 211"/>
                <a:gd name="T1" fmla="*/ 0 h 211"/>
                <a:gd name="T2" fmla="*/ 0 w 211"/>
                <a:gd name="T3" fmla="*/ 1 h 211"/>
                <a:gd name="T4" fmla="*/ 2 w 211"/>
                <a:gd name="T5" fmla="*/ 4 h 211"/>
                <a:gd name="T6" fmla="*/ 6 w 211"/>
                <a:gd name="T7" fmla="*/ 13 h 211"/>
                <a:gd name="T8" fmla="*/ 25 w 211"/>
                <a:gd name="T9" fmla="*/ 42 h 211"/>
                <a:gd name="T10" fmla="*/ 32 w 211"/>
                <a:gd name="T11" fmla="*/ 51 h 211"/>
                <a:gd name="T12" fmla="*/ 39 w 211"/>
                <a:gd name="T13" fmla="*/ 61 h 211"/>
                <a:gd name="T14" fmla="*/ 57 w 211"/>
                <a:gd name="T15" fmla="*/ 79 h 211"/>
                <a:gd name="T16" fmla="*/ 67 w 211"/>
                <a:gd name="T17" fmla="*/ 89 h 211"/>
                <a:gd name="T18" fmla="*/ 77 w 211"/>
                <a:gd name="T19" fmla="*/ 97 h 211"/>
                <a:gd name="T20" fmla="*/ 99 w 211"/>
                <a:gd name="T21" fmla="*/ 116 h 211"/>
                <a:gd name="T22" fmla="*/ 120 w 211"/>
                <a:gd name="T23" fmla="*/ 134 h 211"/>
                <a:gd name="T24" fmla="*/ 141 w 211"/>
                <a:gd name="T25" fmla="*/ 152 h 211"/>
                <a:gd name="T26" fmla="*/ 160 w 211"/>
                <a:gd name="T27" fmla="*/ 169 h 211"/>
                <a:gd name="T28" fmla="*/ 178 w 211"/>
                <a:gd name="T29" fmla="*/ 184 h 211"/>
                <a:gd name="T30" fmla="*/ 192 w 211"/>
                <a:gd name="T31" fmla="*/ 196 h 211"/>
                <a:gd name="T32" fmla="*/ 204 w 211"/>
                <a:gd name="T33" fmla="*/ 206 h 211"/>
                <a:gd name="T34" fmla="*/ 211 w 211"/>
                <a:gd name="T35" fmla="*/ 211 h 211"/>
                <a:gd name="T36" fmla="*/ 1 w 211"/>
                <a:gd name="T3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211">
                  <a:moveTo>
                    <a:pt x="1" y="0"/>
                  </a:moveTo>
                  <a:cubicBezTo>
                    <a:pt x="0" y="1"/>
                    <a:pt x="0" y="1"/>
                    <a:pt x="0" y="1"/>
                  </a:cubicBezTo>
                  <a:cubicBezTo>
                    <a:pt x="0" y="1"/>
                    <a:pt x="1" y="2"/>
                    <a:pt x="2" y="4"/>
                  </a:cubicBezTo>
                  <a:cubicBezTo>
                    <a:pt x="3" y="6"/>
                    <a:pt x="4" y="9"/>
                    <a:pt x="6" y="13"/>
                  </a:cubicBezTo>
                  <a:cubicBezTo>
                    <a:pt x="11" y="21"/>
                    <a:pt x="17" y="31"/>
                    <a:pt x="25" y="42"/>
                  </a:cubicBezTo>
                  <a:cubicBezTo>
                    <a:pt x="27" y="45"/>
                    <a:pt x="30" y="48"/>
                    <a:pt x="32" y="51"/>
                  </a:cubicBezTo>
                  <a:cubicBezTo>
                    <a:pt x="34" y="54"/>
                    <a:pt x="37" y="57"/>
                    <a:pt x="39" y="61"/>
                  </a:cubicBezTo>
                  <a:cubicBezTo>
                    <a:pt x="45" y="67"/>
                    <a:pt x="50" y="73"/>
                    <a:pt x="57" y="79"/>
                  </a:cubicBezTo>
                  <a:cubicBezTo>
                    <a:pt x="60" y="83"/>
                    <a:pt x="63" y="86"/>
                    <a:pt x="67" y="89"/>
                  </a:cubicBezTo>
                  <a:cubicBezTo>
                    <a:pt x="70" y="92"/>
                    <a:pt x="74" y="94"/>
                    <a:pt x="77" y="97"/>
                  </a:cubicBezTo>
                  <a:cubicBezTo>
                    <a:pt x="84" y="103"/>
                    <a:pt x="92" y="109"/>
                    <a:pt x="99" y="116"/>
                  </a:cubicBezTo>
                  <a:cubicBezTo>
                    <a:pt x="106" y="122"/>
                    <a:pt x="113" y="128"/>
                    <a:pt x="120" y="134"/>
                  </a:cubicBezTo>
                  <a:cubicBezTo>
                    <a:pt x="127" y="141"/>
                    <a:pt x="134" y="147"/>
                    <a:pt x="141" y="152"/>
                  </a:cubicBezTo>
                  <a:cubicBezTo>
                    <a:pt x="147" y="158"/>
                    <a:pt x="154" y="164"/>
                    <a:pt x="160" y="169"/>
                  </a:cubicBezTo>
                  <a:cubicBezTo>
                    <a:pt x="166" y="174"/>
                    <a:pt x="172" y="179"/>
                    <a:pt x="178" y="184"/>
                  </a:cubicBezTo>
                  <a:cubicBezTo>
                    <a:pt x="183" y="188"/>
                    <a:pt x="188" y="193"/>
                    <a:pt x="192" y="196"/>
                  </a:cubicBezTo>
                  <a:cubicBezTo>
                    <a:pt x="197" y="200"/>
                    <a:pt x="201" y="203"/>
                    <a:pt x="204" y="206"/>
                  </a:cubicBezTo>
                  <a:cubicBezTo>
                    <a:pt x="207" y="208"/>
                    <a:pt x="209" y="210"/>
                    <a:pt x="211" y="211"/>
                  </a:cubicBezTo>
                  <a:lnTo>
                    <a:pt x="1"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3"/>
            <p:cNvSpPr>
              <a:spLocks noChangeArrowheads="1"/>
            </p:cNvSpPr>
            <p:nvPr/>
          </p:nvSpPr>
          <p:spPr bwMode="auto">
            <a:xfrm>
              <a:off x="4281" y="3265"/>
              <a:ext cx="194" cy="19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4"/>
            <p:cNvSpPr>
              <a:spLocks noChangeArrowheads="1"/>
            </p:cNvSpPr>
            <p:nvPr/>
          </p:nvSpPr>
          <p:spPr bwMode="auto">
            <a:xfrm>
              <a:off x="4449" y="3109"/>
              <a:ext cx="83" cy="8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35"/>
            <p:cNvSpPr>
              <a:spLocks noChangeArrowheads="1"/>
            </p:cNvSpPr>
            <p:nvPr/>
          </p:nvSpPr>
          <p:spPr bwMode="auto">
            <a:xfrm>
              <a:off x="5526" y="3774"/>
              <a:ext cx="331" cy="33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33"/>
          <p:cNvGrpSpPr/>
          <p:nvPr/>
        </p:nvGrpSpPr>
        <p:grpSpPr>
          <a:xfrm>
            <a:off x="1118904" y="1589148"/>
            <a:ext cx="1353392" cy="1516908"/>
            <a:chOff x="1395654" y="1419145"/>
            <a:chExt cx="1283358" cy="1438411"/>
          </a:xfrm>
        </p:grpSpPr>
        <p:sp>
          <p:nvSpPr>
            <p:cNvPr id="35" name="Freeform 10"/>
            <p:cNvSpPr/>
            <p:nvPr/>
          </p:nvSpPr>
          <p:spPr bwMode="auto">
            <a:xfrm rot="12700989" flipH="1">
              <a:off x="1395654" y="1419145"/>
              <a:ext cx="1283358" cy="1438411"/>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1"/>
            </a:solidFill>
            <a:ln>
              <a:noFill/>
            </a:ln>
          </p:spPr>
          <p:txBody>
            <a:bodyPr vert="horz" wrap="square" lIns="96430" tIns="48216" rIns="96430" bIns="48216" numCol="1" anchor="ctr" anchorCtr="0" compatLnSpc="1"/>
            <a:lstStyle/>
            <a:p>
              <a:pPr algn="ctr">
                <a:lnSpc>
                  <a:spcPct val="120000"/>
                </a:lnSpc>
              </a:pPr>
              <a:endParaRPr lang="en-GB"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1651972" y="1935146"/>
              <a:ext cx="760331" cy="469149"/>
            </a:xfrm>
            <a:prstGeom prst="rect">
              <a:avLst/>
            </a:prstGeom>
            <a:noFill/>
          </p:spPr>
          <p:txBody>
            <a:bodyPr wrap="none" rtlCol="0" anchor="ctr" anchorCtr="0">
              <a:spAutoFit/>
            </a:bodyPr>
            <a:lstStyle/>
            <a:p>
              <a:pPr algn="ctr">
                <a:lnSpc>
                  <a:spcPct val="120000"/>
                </a:lnSpc>
              </a:pPr>
              <a:r>
                <a:rPr lang="en-US" sz="2400" b="1">
                  <a:solidFill>
                    <a:schemeClr val="bg2"/>
                  </a:solidFill>
                  <a:latin typeface="Arial" panose="020B0604020202020204" pitchFamily="34" charset="0"/>
                  <a:ea typeface="微软雅黑" panose="020B0503020204020204" pitchFamily="34" charset="-122"/>
                  <a:cs typeface="+mn-ea"/>
                  <a:sym typeface="Arial" panose="020B0604020202020204" pitchFamily="34" charset="0"/>
                </a:rPr>
                <a:t>95%</a:t>
              </a:r>
              <a:endParaRPr lang="en-GB" sz="2400" b="1">
                <a:solidFill>
                  <a:schemeClr val="bg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Box 36"/>
          <p:cNvSpPr txBox="1"/>
          <p:nvPr/>
        </p:nvSpPr>
        <p:spPr>
          <a:xfrm>
            <a:off x="5839004" y="2646369"/>
            <a:ext cx="1306448" cy="236219"/>
          </a:xfrm>
          <a:prstGeom prst="rect">
            <a:avLst/>
          </a:prstGeom>
          <a:noFill/>
        </p:spPr>
        <p:txBody>
          <a:bodyPr wrap="none" lIns="0" tIns="0" rIns="0" bIns="0"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5800407" y="3005367"/>
            <a:ext cx="6302997" cy="590931"/>
          </a:xfrm>
          <a:prstGeom prst="rect">
            <a:avLst/>
          </a:prstGeom>
        </p:spPr>
        <p:txBody>
          <a:bodyPr wrap="square" lIns="0" tIns="0" rIns="0" bIns="0">
            <a:spAutoFit/>
          </a:bodyPr>
          <a:lstStyle/>
          <a:p>
            <a:pPr algn="just">
              <a:lnSpc>
                <a:spcPct val="120000"/>
              </a:lnSpc>
            </a:pP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Oval 38"/>
          <p:cNvSpPr/>
          <p:nvPr/>
        </p:nvSpPr>
        <p:spPr>
          <a:xfrm>
            <a:off x="6254255" y="4287147"/>
            <a:ext cx="994109" cy="99410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Oval 39"/>
          <p:cNvSpPr/>
          <p:nvPr/>
        </p:nvSpPr>
        <p:spPr>
          <a:xfrm>
            <a:off x="10722824" y="4287147"/>
            <a:ext cx="994109" cy="994109"/>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40"/>
          <p:cNvSpPr/>
          <p:nvPr/>
        </p:nvSpPr>
        <p:spPr>
          <a:xfrm>
            <a:off x="8542273" y="4287147"/>
            <a:ext cx="994109" cy="994109"/>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6122931" y="5391747"/>
            <a:ext cx="1256754" cy="236219"/>
          </a:xfrm>
          <a:prstGeom prst="rect">
            <a:avLst/>
          </a:prstGeom>
          <a:noFill/>
        </p:spPr>
        <p:txBody>
          <a:bodyPr wrap="none" lIns="0" tIns="0" rIns="0" bIns="0" rtlCol="0">
            <a:spAutoFit/>
          </a:bodyPr>
          <a:lstStyle/>
          <a:p>
            <a:pPr algn="just">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8410949" y="5391747"/>
            <a:ext cx="1256754" cy="236219"/>
          </a:xfrm>
          <a:prstGeom prst="rect">
            <a:avLst/>
          </a:prstGeom>
          <a:noFill/>
        </p:spPr>
        <p:txBody>
          <a:bodyPr wrap="none" lIns="0" tIns="0" rIns="0" bIns="0" rtlCol="0">
            <a:spAutoFit/>
          </a:bodyPr>
          <a:lstStyle/>
          <a:p>
            <a:pPr algn="just">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10591500" y="5391747"/>
            <a:ext cx="1256754" cy="236219"/>
          </a:xfrm>
          <a:prstGeom prst="rect">
            <a:avLst/>
          </a:prstGeom>
          <a:noFill/>
        </p:spPr>
        <p:txBody>
          <a:bodyPr wrap="none" lIns="0" tIns="0" rIns="0" bIns="0" rtlCol="0">
            <a:spAutoFit/>
          </a:bodyPr>
          <a:lstStyle/>
          <a:p>
            <a:pPr algn="just">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4"/>
          <p:cNvSpPr>
            <a:spLocks noEditPoints="1"/>
          </p:cNvSpPr>
          <p:nvPr/>
        </p:nvSpPr>
        <p:spPr bwMode="auto">
          <a:xfrm>
            <a:off x="11050834" y="4593020"/>
            <a:ext cx="338089" cy="382362"/>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8802866" y="4593020"/>
            <a:ext cx="472922" cy="382362"/>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593334" y="4552771"/>
            <a:ext cx="315951" cy="462860"/>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47"/>
          <p:cNvSpPr/>
          <p:nvPr/>
        </p:nvSpPr>
        <p:spPr>
          <a:xfrm>
            <a:off x="5910228" y="5703155"/>
            <a:ext cx="1682163" cy="443198"/>
          </a:xfrm>
          <a:prstGeom prst="rect">
            <a:avLst/>
          </a:prstGeom>
        </p:spPr>
        <p:txBody>
          <a:bodyPr wrap="square" lIns="0" tIns="0" rIns="0" bIns="0">
            <a:spAutoFit/>
          </a:bodyPr>
          <a:lstStyle/>
          <a:p>
            <a:pPr algn="just">
              <a:lnSpc>
                <a:spcPct val="120000"/>
              </a:lnSpc>
            </a:pP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48"/>
          <p:cNvSpPr/>
          <p:nvPr/>
        </p:nvSpPr>
        <p:spPr>
          <a:xfrm>
            <a:off x="8198246" y="5726541"/>
            <a:ext cx="1682163" cy="443198"/>
          </a:xfrm>
          <a:prstGeom prst="rect">
            <a:avLst/>
          </a:prstGeom>
        </p:spPr>
        <p:txBody>
          <a:bodyPr wrap="square" lIns="0" tIns="0" rIns="0" bIns="0">
            <a:spAutoFit/>
          </a:bodyPr>
          <a:lstStyle/>
          <a:p>
            <a:pPr algn="just">
              <a:lnSpc>
                <a:spcPct val="120000"/>
              </a:lnSpc>
            </a:pP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49"/>
          <p:cNvSpPr/>
          <p:nvPr/>
        </p:nvSpPr>
        <p:spPr>
          <a:xfrm>
            <a:off x="10378797" y="5726541"/>
            <a:ext cx="1682163" cy="443198"/>
          </a:xfrm>
          <a:prstGeom prst="rect">
            <a:avLst/>
          </a:prstGeom>
        </p:spPr>
        <p:txBody>
          <a:bodyPr wrap="square" lIns="0" tIns="0" rIns="0" bIns="0">
            <a:spAutoFit/>
          </a:bodyPr>
          <a:lstStyle/>
          <a:p>
            <a:pPr algn="just">
              <a:lnSpc>
                <a:spcPct val="120000"/>
              </a:lnSpc>
            </a:pPr>
            <a:r>
              <a:rPr lang="zh-CN" altLang="en-US" sz="8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0" name="组合 59"/>
          <p:cNvGrpSpPr/>
          <p:nvPr/>
        </p:nvGrpSpPr>
        <p:grpSpPr>
          <a:xfrm>
            <a:off x="354" y="266550"/>
            <a:ext cx="12719376" cy="746649"/>
            <a:chOff x="354" y="266550"/>
            <a:chExt cx="12719376" cy="746649"/>
          </a:xfrm>
        </p:grpSpPr>
        <p:sp>
          <p:nvSpPr>
            <p:cNvPr id="61" name="矩形 60"/>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文本框 61"/>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文本框 62"/>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4" name="直接连接符 63"/>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500"/>
                            </p:stCondLst>
                            <p:childTnLst>
                              <p:par>
                                <p:cTn id="25" presetID="49" presetClass="entr" presetSubtype="0" decel="10000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 calcmode="lin" valueType="num">
                                      <p:cBhvr>
                                        <p:cTn id="29" dur="500" fill="hold"/>
                                        <p:tgtEl>
                                          <p:spTgt spid="39"/>
                                        </p:tgtEl>
                                        <p:attrNameLst>
                                          <p:attrName>style.rotation</p:attrName>
                                        </p:attrNameLst>
                                      </p:cBhvr>
                                      <p:tavLst>
                                        <p:tav tm="0">
                                          <p:val>
                                            <p:fltVal val="360"/>
                                          </p:val>
                                        </p:tav>
                                        <p:tav tm="100000">
                                          <p:val>
                                            <p:fltVal val="0"/>
                                          </p:val>
                                        </p:tav>
                                      </p:tavLst>
                                    </p:anim>
                                    <p:animEffect transition="in" filter="fade">
                                      <p:cBhvr>
                                        <p:cTn id="30" dur="500"/>
                                        <p:tgtEl>
                                          <p:spTgt spid="39"/>
                                        </p:tgtEl>
                                      </p:cBhvr>
                                    </p:animEffect>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 calcmode="lin" valueType="num">
                                      <p:cBhvr>
                                        <p:cTn id="36" dur="500" fill="hold"/>
                                        <p:tgtEl>
                                          <p:spTgt spid="47"/>
                                        </p:tgtEl>
                                        <p:attrNameLst>
                                          <p:attrName>style.rotation</p:attrName>
                                        </p:attrNameLst>
                                      </p:cBhvr>
                                      <p:tavLst>
                                        <p:tav tm="0">
                                          <p:val>
                                            <p:fltVal val="360"/>
                                          </p:val>
                                        </p:tav>
                                        <p:tav tm="100000">
                                          <p:val>
                                            <p:fltVal val="0"/>
                                          </p:val>
                                        </p:tav>
                                      </p:tavLst>
                                    </p:anim>
                                    <p:animEffect transition="in" filter="fade">
                                      <p:cBhvr>
                                        <p:cTn id="37" dur="500"/>
                                        <p:tgtEl>
                                          <p:spTgt spid="47"/>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up)">
                                      <p:cBhvr>
                                        <p:cTn id="41" dur="500"/>
                                        <p:tgtEl>
                                          <p:spTgt spid="42"/>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 calcmode="lin" valueType="num">
                                      <p:cBhvr>
                                        <p:cTn id="51" dur="500" fill="hold"/>
                                        <p:tgtEl>
                                          <p:spTgt spid="41"/>
                                        </p:tgtEl>
                                        <p:attrNameLst>
                                          <p:attrName>style.rotation</p:attrName>
                                        </p:attrNameLst>
                                      </p:cBhvr>
                                      <p:tavLst>
                                        <p:tav tm="0">
                                          <p:val>
                                            <p:fltVal val="360"/>
                                          </p:val>
                                        </p:tav>
                                        <p:tav tm="100000">
                                          <p:val>
                                            <p:fltVal val="0"/>
                                          </p:val>
                                        </p:tav>
                                      </p:tavLst>
                                    </p:anim>
                                    <p:animEffect transition="in" filter="fade">
                                      <p:cBhvr>
                                        <p:cTn id="52" dur="500"/>
                                        <p:tgtEl>
                                          <p:spTgt spid="41"/>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p:cTn id="56" dur="500" fill="hold"/>
                                        <p:tgtEl>
                                          <p:spTgt spid="46"/>
                                        </p:tgtEl>
                                        <p:attrNameLst>
                                          <p:attrName>ppt_w</p:attrName>
                                        </p:attrNameLst>
                                      </p:cBhvr>
                                      <p:tavLst>
                                        <p:tav tm="0">
                                          <p:val>
                                            <p:fltVal val="0"/>
                                          </p:val>
                                        </p:tav>
                                        <p:tav tm="100000">
                                          <p:val>
                                            <p:strVal val="#ppt_w"/>
                                          </p:val>
                                        </p:tav>
                                      </p:tavLst>
                                    </p:anim>
                                    <p:anim calcmode="lin" valueType="num">
                                      <p:cBhvr>
                                        <p:cTn id="57" dur="500" fill="hold"/>
                                        <p:tgtEl>
                                          <p:spTgt spid="46"/>
                                        </p:tgtEl>
                                        <p:attrNameLst>
                                          <p:attrName>ppt_h</p:attrName>
                                        </p:attrNameLst>
                                      </p:cBhvr>
                                      <p:tavLst>
                                        <p:tav tm="0">
                                          <p:val>
                                            <p:fltVal val="0"/>
                                          </p:val>
                                        </p:tav>
                                        <p:tav tm="100000">
                                          <p:val>
                                            <p:strVal val="#ppt_h"/>
                                          </p:val>
                                        </p:tav>
                                      </p:tavLst>
                                    </p:anim>
                                    <p:anim calcmode="lin" valueType="num">
                                      <p:cBhvr>
                                        <p:cTn id="58" dur="500" fill="hold"/>
                                        <p:tgtEl>
                                          <p:spTgt spid="46"/>
                                        </p:tgtEl>
                                        <p:attrNameLst>
                                          <p:attrName>style.rotation</p:attrName>
                                        </p:attrNameLst>
                                      </p:cBhvr>
                                      <p:tavLst>
                                        <p:tav tm="0">
                                          <p:val>
                                            <p:fltVal val="360"/>
                                          </p:val>
                                        </p:tav>
                                        <p:tav tm="100000">
                                          <p:val>
                                            <p:fltVal val="0"/>
                                          </p:val>
                                        </p:tav>
                                      </p:tavLst>
                                    </p:anim>
                                    <p:animEffect transition="in" filter="fade">
                                      <p:cBhvr>
                                        <p:cTn id="59" dur="500"/>
                                        <p:tgtEl>
                                          <p:spTgt spid="46"/>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up)">
                                      <p:cBhvr>
                                        <p:cTn id="63" dur="500"/>
                                        <p:tgtEl>
                                          <p:spTgt spid="43"/>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6500"/>
                            </p:stCondLst>
                            <p:childTnLst>
                              <p:par>
                                <p:cTn id="69" presetID="49" presetClass="entr" presetSubtype="0" decel="10000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 calcmode="lin" valueType="num">
                                      <p:cBhvr>
                                        <p:cTn id="73" dur="500" fill="hold"/>
                                        <p:tgtEl>
                                          <p:spTgt spid="40"/>
                                        </p:tgtEl>
                                        <p:attrNameLst>
                                          <p:attrName>style.rotation</p:attrName>
                                        </p:attrNameLst>
                                      </p:cBhvr>
                                      <p:tavLst>
                                        <p:tav tm="0">
                                          <p:val>
                                            <p:fltVal val="360"/>
                                          </p:val>
                                        </p:tav>
                                        <p:tav tm="100000">
                                          <p:val>
                                            <p:fltVal val="0"/>
                                          </p:val>
                                        </p:tav>
                                      </p:tavLst>
                                    </p:anim>
                                    <p:animEffect transition="in" filter="fade">
                                      <p:cBhvr>
                                        <p:cTn id="74" dur="500"/>
                                        <p:tgtEl>
                                          <p:spTgt spid="40"/>
                                        </p:tgtEl>
                                      </p:cBhvr>
                                    </p:animEffect>
                                  </p:childTnLst>
                                </p:cTn>
                              </p:par>
                            </p:childTnLst>
                          </p:cTn>
                        </p:par>
                        <p:par>
                          <p:cTn id="75" fill="hold">
                            <p:stCondLst>
                              <p:cond delay="7000"/>
                            </p:stCondLst>
                            <p:childTnLst>
                              <p:par>
                                <p:cTn id="76" presetID="49"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500" fill="hold"/>
                                        <p:tgtEl>
                                          <p:spTgt spid="45"/>
                                        </p:tgtEl>
                                        <p:attrNameLst>
                                          <p:attrName>ppt_w</p:attrName>
                                        </p:attrNameLst>
                                      </p:cBhvr>
                                      <p:tavLst>
                                        <p:tav tm="0">
                                          <p:val>
                                            <p:fltVal val="0"/>
                                          </p:val>
                                        </p:tav>
                                        <p:tav tm="100000">
                                          <p:val>
                                            <p:strVal val="#ppt_w"/>
                                          </p:val>
                                        </p:tav>
                                      </p:tavLst>
                                    </p:anim>
                                    <p:anim calcmode="lin" valueType="num">
                                      <p:cBhvr>
                                        <p:cTn id="79" dur="500" fill="hold"/>
                                        <p:tgtEl>
                                          <p:spTgt spid="45"/>
                                        </p:tgtEl>
                                        <p:attrNameLst>
                                          <p:attrName>ppt_h</p:attrName>
                                        </p:attrNameLst>
                                      </p:cBhvr>
                                      <p:tavLst>
                                        <p:tav tm="0">
                                          <p:val>
                                            <p:fltVal val="0"/>
                                          </p:val>
                                        </p:tav>
                                        <p:tav tm="100000">
                                          <p:val>
                                            <p:strVal val="#ppt_h"/>
                                          </p:val>
                                        </p:tav>
                                      </p:tavLst>
                                    </p:anim>
                                    <p:anim calcmode="lin" valueType="num">
                                      <p:cBhvr>
                                        <p:cTn id="80" dur="500" fill="hold"/>
                                        <p:tgtEl>
                                          <p:spTgt spid="45"/>
                                        </p:tgtEl>
                                        <p:attrNameLst>
                                          <p:attrName>style.rotation</p:attrName>
                                        </p:attrNameLst>
                                      </p:cBhvr>
                                      <p:tavLst>
                                        <p:tav tm="0">
                                          <p:val>
                                            <p:fltVal val="360"/>
                                          </p:val>
                                        </p:tav>
                                        <p:tav tm="100000">
                                          <p:val>
                                            <p:fltVal val="0"/>
                                          </p:val>
                                        </p:tav>
                                      </p:tavLst>
                                    </p:anim>
                                    <p:animEffect transition="in" filter="fade">
                                      <p:cBhvr>
                                        <p:cTn id="81" dur="500"/>
                                        <p:tgtEl>
                                          <p:spTgt spid="45"/>
                                        </p:tgtEl>
                                      </p:cBhvr>
                                    </p:animEffect>
                                  </p:childTnLst>
                                </p:cTn>
                              </p:par>
                            </p:childTnLst>
                          </p:cTn>
                        </p:par>
                        <p:par>
                          <p:cTn id="82" fill="hold">
                            <p:stCondLst>
                              <p:cond delay="75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8000"/>
                            </p:stCondLst>
                            <p:childTnLst>
                              <p:par>
                                <p:cTn id="87" presetID="22" presetClass="entr" presetSubtype="1"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wipe(up)">
                                      <p:cBhvr>
                                        <p:cTn id="8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animBg="1"/>
      <p:bldP spid="40" grpId="0" animBg="1"/>
      <p:bldP spid="41" grpId="0" animBg="1"/>
      <p:bldP spid="42" grpId="0"/>
      <p:bldP spid="43" grpId="0"/>
      <p:bldP spid="44" grpId="0"/>
      <p:bldP spid="45" grpId="0" animBg="1"/>
      <p:bldP spid="46" grpId="0" animBg="1"/>
      <p:bldP spid="47" grpId="0" animBg="1"/>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300" name="Group 44"/>
          <p:cNvGrpSpPr/>
          <p:nvPr/>
        </p:nvGrpSpPr>
        <p:grpSpPr>
          <a:xfrm>
            <a:off x="3985423" y="3202703"/>
            <a:ext cx="3418174" cy="3416075"/>
            <a:chOff x="1898" y="1504"/>
            <a:chExt cx="1628" cy="1627"/>
          </a:xfrm>
          <a:solidFill>
            <a:schemeClr val="accent1"/>
          </a:solidFill>
        </p:grpSpPr>
        <p:sp>
          <p:nvSpPr>
            <p:cNvPr id="78863" name="Freeform 4"/>
            <p:cNvSpPr/>
            <p:nvPr/>
          </p:nvSpPr>
          <p:spPr bwMode="auto">
            <a:xfrm>
              <a:off x="1898" y="1504"/>
              <a:ext cx="1628" cy="1627"/>
            </a:xfrm>
            <a:custGeom>
              <a:avLst/>
              <a:gdLst>
                <a:gd name="T0" fmla="*/ 4814578 w 1050"/>
                <a:gd name="T1" fmla="*/ 5442098 h 1049"/>
                <a:gd name="T2" fmla="*/ 4609959 w 1050"/>
                <a:gd name="T3" fmla="*/ 6002580 h 1049"/>
                <a:gd name="T4" fmla="*/ 4038230 w 1050"/>
                <a:gd name="T5" fmla="*/ 5839862 h 1049"/>
                <a:gd name="T6" fmla="*/ 3761390 w 1050"/>
                <a:gd name="T7" fmla="*/ 6291864 h 1049"/>
                <a:gd name="T8" fmla="*/ 3165586 w 1050"/>
                <a:gd name="T9" fmla="*/ 5972447 h 1049"/>
                <a:gd name="T10" fmla="*/ 2666074 w 1050"/>
                <a:gd name="T11" fmla="*/ 6309945 h 1049"/>
                <a:gd name="T12" fmla="*/ 2292943 w 1050"/>
                <a:gd name="T13" fmla="*/ 5839862 h 1049"/>
                <a:gd name="T14" fmla="*/ 1811485 w 1050"/>
                <a:gd name="T15" fmla="*/ 6044771 h 1049"/>
                <a:gd name="T16" fmla="*/ 1636957 w 1050"/>
                <a:gd name="T17" fmla="*/ 5526473 h 1049"/>
                <a:gd name="T18" fmla="*/ 1396230 w 1050"/>
                <a:gd name="T19" fmla="*/ 5351703 h 1049"/>
                <a:gd name="T20" fmla="*/ 842552 w 1050"/>
                <a:gd name="T21" fmla="*/ 5339646 h 1049"/>
                <a:gd name="T22" fmla="*/ 806443 w 1050"/>
                <a:gd name="T23" fmla="*/ 4688765 h 1049"/>
                <a:gd name="T24" fmla="*/ 282856 w 1050"/>
                <a:gd name="T25" fmla="*/ 4520016 h 1049"/>
                <a:gd name="T26" fmla="*/ 469422 w 1050"/>
                <a:gd name="T27" fmla="*/ 3959535 h 1049"/>
                <a:gd name="T28" fmla="*/ 0 w 1050"/>
                <a:gd name="T29" fmla="*/ 3555747 h 1049"/>
                <a:gd name="T30" fmla="*/ 361093 w 1050"/>
                <a:gd name="T31" fmla="*/ 3013346 h 1049"/>
                <a:gd name="T32" fmla="*/ 36111 w 1050"/>
                <a:gd name="T33" fmla="*/ 2567371 h 1049"/>
                <a:gd name="T34" fmla="*/ 517566 w 1050"/>
                <a:gd name="T35" fmla="*/ 2217823 h 1049"/>
                <a:gd name="T36" fmla="*/ 331003 w 1050"/>
                <a:gd name="T37" fmla="*/ 1711579 h 1049"/>
                <a:gd name="T38" fmla="*/ 890697 w 1050"/>
                <a:gd name="T39" fmla="*/ 1506673 h 1049"/>
                <a:gd name="T40" fmla="*/ 842552 w 1050"/>
                <a:gd name="T41" fmla="*/ 982350 h 1049"/>
                <a:gd name="T42" fmla="*/ 1396230 w 1050"/>
                <a:gd name="T43" fmla="*/ 976324 h 1049"/>
                <a:gd name="T44" fmla="*/ 1630940 w 1050"/>
                <a:gd name="T45" fmla="*/ 367629 h 1049"/>
                <a:gd name="T46" fmla="*/ 2154524 w 1050"/>
                <a:gd name="T47" fmla="*/ 530349 h 1049"/>
                <a:gd name="T48" fmla="*/ 2437381 w 1050"/>
                <a:gd name="T49" fmla="*/ 439949 h 1049"/>
                <a:gd name="T50" fmla="*/ 3015131 w 1050"/>
                <a:gd name="T51" fmla="*/ 349549 h 1049"/>
                <a:gd name="T52" fmla="*/ 3562786 w 1050"/>
                <a:gd name="T53" fmla="*/ 0 h 1049"/>
                <a:gd name="T54" fmla="*/ 3887772 w 1050"/>
                <a:gd name="T55" fmla="*/ 439949 h 1049"/>
                <a:gd name="T56" fmla="*/ 4176648 w 1050"/>
                <a:gd name="T57" fmla="*/ 530349 h 1049"/>
                <a:gd name="T58" fmla="*/ 4700234 w 1050"/>
                <a:gd name="T59" fmla="*/ 367629 h 1049"/>
                <a:gd name="T60" fmla="*/ 4874758 w 1050"/>
                <a:gd name="T61" fmla="*/ 934137 h 1049"/>
                <a:gd name="T62" fmla="*/ 5416402 w 1050"/>
                <a:gd name="T63" fmla="*/ 910030 h 1049"/>
                <a:gd name="T64" fmla="*/ 5440471 w 1050"/>
                <a:gd name="T65" fmla="*/ 1506673 h 1049"/>
                <a:gd name="T66" fmla="*/ 6000168 w 1050"/>
                <a:gd name="T67" fmla="*/ 1711579 h 1049"/>
                <a:gd name="T68" fmla="*/ 5837675 w 1050"/>
                <a:gd name="T69" fmla="*/ 2290141 h 1049"/>
                <a:gd name="T70" fmla="*/ 6289046 w 1050"/>
                <a:gd name="T71" fmla="*/ 2567371 h 1049"/>
                <a:gd name="T72" fmla="*/ 5976095 w 1050"/>
                <a:gd name="T73" fmla="*/ 3157986 h 1049"/>
                <a:gd name="T74" fmla="*/ 6307100 w 1050"/>
                <a:gd name="T75" fmla="*/ 3658200 h 1049"/>
                <a:gd name="T76" fmla="*/ 5837675 w 1050"/>
                <a:gd name="T77" fmla="*/ 4031855 h 1049"/>
                <a:gd name="T78" fmla="*/ 6048310 w 1050"/>
                <a:gd name="T79" fmla="*/ 4520016 h 1049"/>
                <a:gd name="T80" fmla="*/ 5524730 w 1050"/>
                <a:gd name="T81" fmla="*/ 4688765 h 1049"/>
                <a:gd name="T82" fmla="*/ 5350202 w 1050"/>
                <a:gd name="T83" fmla="*/ 4929834 h 1049"/>
                <a:gd name="T84" fmla="*/ 5344183 w 1050"/>
                <a:gd name="T85" fmla="*/ 5490313 h 10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0"/>
                <a:gd name="T130" fmla="*/ 0 h 1049"/>
                <a:gd name="T131" fmla="*/ 1050 w 1050"/>
                <a:gd name="T132" fmla="*/ 1049 h 10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grpFill/>
            <a:ln w="3175" cap="flat" cmpd="sng" algn="ctr">
              <a:noFill/>
              <a:prstDash val="solid"/>
              <a:round/>
            </a:ln>
          </p:spPr>
          <p:txBody>
            <a:bodyPr lIns="0" rIns="0" anchor="ctr"/>
            <a:lstStyle/>
            <a:p>
              <a:endParaRPr lang="zh-CN" altLang="en-US" sz="2390"/>
            </a:p>
          </p:txBody>
        </p:sp>
        <p:sp>
          <p:nvSpPr>
            <p:cNvPr id="78864" name="Oval 5"/>
            <p:cNvSpPr>
              <a:spLocks noChangeArrowheads="1"/>
            </p:cNvSpPr>
            <p:nvPr/>
          </p:nvSpPr>
          <p:spPr bwMode="auto">
            <a:xfrm>
              <a:off x="2149" y="1752"/>
              <a:ext cx="1129" cy="1131"/>
            </a:xfrm>
            <a:prstGeom prst="ellipse">
              <a:avLst/>
            </a:prstGeom>
            <a:grpFill/>
            <a:ln w="22225">
              <a:noFill/>
              <a:round/>
            </a:ln>
          </p:spPr>
          <p:txBody>
            <a:bodyPr anchor="ctr" anchorCtr="1"/>
            <a:lstStyle/>
            <a:p>
              <a:pPr algn="ctr" defTabSz="1330960"/>
              <a:endParaRPr lang="zh-CN" altLang="en-US" sz="2390">
                <a:solidFill>
                  <a:schemeClr val="bg2"/>
                </a:solidFill>
                <a:sym typeface="造字工房悦黑体验版常规体" pitchFamily="50" charset="-122"/>
              </a:endParaRPr>
            </a:p>
            <a:p>
              <a:pPr algn="ctr" defTabSz="1330960"/>
              <a:r>
                <a:rPr lang="zh-CN" altLang="en-US" sz="2390">
                  <a:solidFill>
                    <a:schemeClr val="bg2"/>
                  </a:solidFill>
                  <a:sym typeface="造字工房悦黑体验版常规体" pitchFamily="50" charset="-122"/>
                </a:rPr>
                <a:t>输入您想要的文字内容</a:t>
              </a:r>
              <a:endParaRPr lang="zh-CN" altLang="en-US" sz="2390">
                <a:solidFill>
                  <a:schemeClr val="bg2"/>
                </a:solidFill>
                <a:sym typeface="造字工房悦黑体验版常规体" pitchFamily="50" charset="-122"/>
              </a:endParaRPr>
            </a:p>
            <a:p>
              <a:pPr algn="ctr" defTabSz="1330960"/>
              <a:endParaRPr lang="en-US" altLang="zh-CN" sz="2390">
                <a:solidFill>
                  <a:srgbClr val="C00000"/>
                </a:solidFill>
              </a:endParaRPr>
            </a:p>
          </p:txBody>
        </p:sp>
      </p:grpSp>
      <p:grpSp>
        <p:nvGrpSpPr>
          <p:cNvPr id="96301" name="Group 45"/>
          <p:cNvGrpSpPr/>
          <p:nvPr/>
        </p:nvGrpSpPr>
        <p:grpSpPr>
          <a:xfrm>
            <a:off x="6994173" y="2574918"/>
            <a:ext cx="2328473" cy="2326374"/>
            <a:chOff x="3331" y="1205"/>
            <a:chExt cx="1109" cy="1108"/>
          </a:xfrm>
        </p:grpSpPr>
        <p:sp>
          <p:nvSpPr>
            <p:cNvPr id="78861" name="Freeform 6"/>
            <p:cNvSpPr/>
            <p:nvPr/>
          </p:nvSpPr>
          <p:spPr bwMode="auto">
            <a:xfrm>
              <a:off x="3331" y="1205"/>
              <a:ext cx="1109" cy="1108"/>
            </a:xfrm>
            <a:custGeom>
              <a:avLst/>
              <a:gdLst>
                <a:gd name="T0" fmla="*/ 3122275 w 637"/>
                <a:gd name="T1" fmla="*/ 3867862 h 638"/>
                <a:gd name="T2" fmla="*/ 2973596 w 637"/>
                <a:gd name="T3" fmla="*/ 3938187 h 638"/>
                <a:gd name="T4" fmla="*/ 2810756 w 637"/>
                <a:gd name="T5" fmla="*/ 3994444 h 638"/>
                <a:gd name="T6" fmla="*/ 2562955 w 637"/>
                <a:gd name="T7" fmla="*/ 4472652 h 638"/>
                <a:gd name="T8" fmla="*/ 2208957 w 637"/>
                <a:gd name="T9" fmla="*/ 4071803 h 638"/>
                <a:gd name="T10" fmla="*/ 2039037 w 637"/>
                <a:gd name="T11" fmla="*/ 4057736 h 638"/>
                <a:gd name="T12" fmla="*/ 1869116 w 637"/>
                <a:gd name="T13" fmla="*/ 4029609 h 638"/>
                <a:gd name="T14" fmla="*/ 1479716 w 637"/>
                <a:gd name="T15" fmla="*/ 4353099 h 638"/>
                <a:gd name="T16" fmla="*/ 1281478 w 637"/>
                <a:gd name="T17" fmla="*/ 4275741 h 638"/>
                <a:gd name="T18" fmla="*/ 1231918 w 637"/>
                <a:gd name="T19" fmla="*/ 3748309 h 638"/>
                <a:gd name="T20" fmla="*/ 1097400 w 637"/>
                <a:gd name="T21" fmla="*/ 3649853 h 638"/>
                <a:gd name="T22" fmla="*/ 559321 w 637"/>
                <a:gd name="T23" fmla="*/ 3734242 h 638"/>
                <a:gd name="T24" fmla="*/ 396481 w 637"/>
                <a:gd name="T25" fmla="*/ 3530301 h 638"/>
                <a:gd name="T26" fmla="*/ 630117 w 637"/>
                <a:gd name="T27" fmla="*/ 3038028 h 638"/>
                <a:gd name="T28" fmla="*/ 552240 w 637"/>
                <a:gd name="T29" fmla="*/ 2883313 h 638"/>
                <a:gd name="T30" fmla="*/ 42480 w 637"/>
                <a:gd name="T31" fmla="*/ 2693435 h 638"/>
                <a:gd name="T32" fmla="*/ 0 w 637"/>
                <a:gd name="T33" fmla="*/ 2433236 h 638"/>
                <a:gd name="T34" fmla="*/ 453121 w 637"/>
                <a:gd name="T35" fmla="*/ 2116773 h 638"/>
                <a:gd name="T36" fmla="*/ 474360 w 637"/>
                <a:gd name="T37" fmla="*/ 1940963 h 638"/>
                <a:gd name="T38" fmla="*/ 120360 w 637"/>
                <a:gd name="T39" fmla="*/ 1511980 h 638"/>
                <a:gd name="T40" fmla="*/ 212399 w 637"/>
                <a:gd name="T41" fmla="*/ 1279910 h 638"/>
                <a:gd name="T42" fmla="*/ 771719 w 637"/>
                <a:gd name="T43" fmla="*/ 1230682 h 638"/>
                <a:gd name="T44" fmla="*/ 877919 w 637"/>
                <a:gd name="T45" fmla="*/ 1090032 h 638"/>
                <a:gd name="T46" fmla="*/ 785877 w 637"/>
                <a:gd name="T47" fmla="*/ 534468 h 638"/>
                <a:gd name="T48" fmla="*/ 977040 w 637"/>
                <a:gd name="T49" fmla="*/ 386787 h 638"/>
                <a:gd name="T50" fmla="*/ 1493877 w 637"/>
                <a:gd name="T51" fmla="*/ 618856 h 638"/>
                <a:gd name="T52" fmla="*/ 1656717 w 637"/>
                <a:gd name="T53" fmla="*/ 555565 h 638"/>
                <a:gd name="T54" fmla="*/ 1847878 w 637"/>
                <a:gd name="T55" fmla="*/ 28131 h 638"/>
                <a:gd name="T56" fmla="*/ 1975315 w 637"/>
                <a:gd name="T57" fmla="*/ 7034 h 638"/>
                <a:gd name="T58" fmla="*/ 2336395 w 637"/>
                <a:gd name="T59" fmla="*/ 450079 h 638"/>
                <a:gd name="T60" fmla="*/ 2513394 w 637"/>
                <a:gd name="T61" fmla="*/ 464143 h 638"/>
                <a:gd name="T62" fmla="*/ 2683315 w 637"/>
                <a:gd name="T63" fmla="*/ 492273 h 638"/>
                <a:gd name="T64" fmla="*/ 3086872 w 637"/>
                <a:gd name="T65" fmla="*/ 147680 h 638"/>
                <a:gd name="T66" fmla="*/ 3263874 w 637"/>
                <a:gd name="T67" fmla="*/ 225039 h 638"/>
                <a:gd name="T68" fmla="*/ 3313434 w 637"/>
                <a:gd name="T69" fmla="*/ 773571 h 638"/>
                <a:gd name="T70" fmla="*/ 3455032 w 637"/>
                <a:gd name="T71" fmla="*/ 879061 h 638"/>
                <a:gd name="T72" fmla="*/ 3978953 w 637"/>
                <a:gd name="T73" fmla="*/ 787637 h 638"/>
                <a:gd name="T74" fmla="*/ 4099313 w 637"/>
                <a:gd name="T75" fmla="*/ 956416 h 638"/>
                <a:gd name="T76" fmla="*/ 3879832 w 637"/>
                <a:gd name="T77" fmla="*/ 1413528 h 638"/>
                <a:gd name="T78" fmla="*/ 3922312 w 637"/>
                <a:gd name="T79" fmla="*/ 1497917 h 638"/>
                <a:gd name="T80" fmla="*/ 3986035 w 637"/>
                <a:gd name="T81" fmla="*/ 1652630 h 638"/>
                <a:gd name="T82" fmla="*/ 4474552 w 637"/>
                <a:gd name="T83" fmla="*/ 1835477 h 638"/>
                <a:gd name="T84" fmla="*/ 4509953 w 637"/>
                <a:gd name="T85" fmla="*/ 2116773 h 638"/>
                <a:gd name="T86" fmla="*/ 4085152 w 637"/>
                <a:gd name="T87" fmla="*/ 2419172 h 638"/>
                <a:gd name="T88" fmla="*/ 4063912 w 637"/>
                <a:gd name="T89" fmla="*/ 2580916 h 638"/>
                <a:gd name="T90" fmla="*/ 4389593 w 637"/>
                <a:gd name="T91" fmla="*/ 2981767 h 638"/>
                <a:gd name="T92" fmla="*/ 4276311 w 637"/>
                <a:gd name="T93" fmla="*/ 3249001 h 638"/>
                <a:gd name="T94" fmla="*/ 3766554 w 637"/>
                <a:gd name="T95" fmla="*/ 3298229 h 638"/>
                <a:gd name="T96" fmla="*/ 3667434 w 637"/>
                <a:gd name="T97" fmla="*/ 3431845 h 638"/>
                <a:gd name="T98" fmla="*/ 3745314 w 637"/>
                <a:gd name="T99" fmla="*/ 3931153 h 638"/>
                <a:gd name="T100" fmla="*/ 3575393 w 637"/>
                <a:gd name="T101" fmla="*/ 4071803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638"/>
                <a:gd name="T155" fmla="*/ 637 w 637"/>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bg2"/>
            </a:solidFill>
            <a:ln w="3175" cap="flat" cmpd="sng" algn="ctr">
              <a:noFill/>
              <a:prstDash val="solid"/>
              <a:round/>
            </a:ln>
          </p:spPr>
          <p:txBody>
            <a:bodyPr lIns="0" rIns="0" anchor="ctr"/>
            <a:lstStyle/>
            <a:p>
              <a:endParaRPr lang="zh-CN" altLang="en-US" sz="2390"/>
            </a:p>
          </p:txBody>
        </p:sp>
        <p:sp>
          <p:nvSpPr>
            <p:cNvPr id="78862" name="Oval 7"/>
            <p:cNvSpPr>
              <a:spLocks noChangeArrowheads="1"/>
            </p:cNvSpPr>
            <p:nvPr/>
          </p:nvSpPr>
          <p:spPr bwMode="auto">
            <a:xfrm>
              <a:off x="3551" y="1427"/>
              <a:ext cx="669" cy="664"/>
            </a:xfrm>
            <a:prstGeom prst="ellipse">
              <a:avLst/>
            </a:prstGeom>
            <a:solidFill>
              <a:srgbClr val="F2F2F2"/>
            </a:solidFill>
            <a:ln w="22225">
              <a:noFill/>
              <a:round/>
            </a:ln>
          </p:spPr>
          <p:txBody>
            <a:bodyPr anchor="ctr" anchorCtr="1"/>
            <a:lstStyle/>
            <a:p>
              <a:pPr algn="ctr" defTabSz="1209675"/>
              <a:endParaRPr lang="zh-CN" altLang="en-US" sz="1545">
                <a:solidFill>
                  <a:schemeClr val="bg2"/>
                </a:solidFill>
                <a:sym typeface="造字工房悦黑体验版常规体" pitchFamily="50" charset="-122"/>
              </a:endParaRPr>
            </a:p>
            <a:p>
              <a:pPr algn="ctr" defTabSz="1209675"/>
              <a:r>
                <a:rPr lang="zh-CN" altLang="en-US" sz="1545">
                  <a:solidFill>
                    <a:schemeClr val="bg2"/>
                  </a:solidFill>
                  <a:sym typeface="造字工房悦黑体验版常规体" pitchFamily="50" charset="-122"/>
                </a:rPr>
                <a:t>输入您想要的文字内容</a:t>
              </a:r>
              <a:endParaRPr lang="zh-CN" altLang="en-US" sz="1545">
                <a:solidFill>
                  <a:schemeClr val="bg2"/>
                </a:solidFill>
                <a:sym typeface="造字工房悦黑体验版常规体" pitchFamily="50" charset="-122"/>
              </a:endParaRPr>
            </a:p>
            <a:p>
              <a:pPr algn="ctr" defTabSz="1209675"/>
              <a:endParaRPr lang="en-US" altLang="zh-CN" sz="1545">
                <a:solidFill>
                  <a:srgbClr val="C00000"/>
                </a:solidFill>
              </a:endParaRPr>
            </a:p>
          </p:txBody>
        </p:sp>
      </p:grpSp>
      <p:grpSp>
        <p:nvGrpSpPr>
          <p:cNvPr id="96299" name="Group 43"/>
          <p:cNvGrpSpPr/>
          <p:nvPr/>
        </p:nvGrpSpPr>
        <p:grpSpPr>
          <a:xfrm>
            <a:off x="1476385" y="2923454"/>
            <a:ext cx="2698006" cy="2704305"/>
            <a:chOff x="703" y="1371"/>
            <a:chExt cx="1285" cy="1288"/>
          </a:xfrm>
        </p:grpSpPr>
        <p:sp>
          <p:nvSpPr>
            <p:cNvPr id="78859" name="Freeform 8"/>
            <p:cNvSpPr/>
            <p:nvPr/>
          </p:nvSpPr>
          <p:spPr bwMode="auto">
            <a:xfrm>
              <a:off x="703" y="1371"/>
              <a:ext cx="1285" cy="1288"/>
            </a:xfrm>
            <a:custGeom>
              <a:avLst/>
              <a:gdLst>
                <a:gd name="T0" fmla="*/ 3813852 w 808"/>
                <a:gd name="T1" fmla="*/ 4487739 h 810"/>
                <a:gd name="T2" fmla="*/ 3592946 w 808"/>
                <a:gd name="T3" fmla="*/ 4611136 h 810"/>
                <a:gd name="T4" fmla="*/ 3475999 w 808"/>
                <a:gd name="T5" fmla="*/ 5124205 h 810"/>
                <a:gd name="T6" fmla="*/ 3307071 w 808"/>
                <a:gd name="T7" fmla="*/ 5176164 h 810"/>
                <a:gd name="T8" fmla="*/ 2923736 w 808"/>
                <a:gd name="T9" fmla="*/ 4812467 h 810"/>
                <a:gd name="T10" fmla="*/ 2761308 w 808"/>
                <a:gd name="T11" fmla="*/ 4831950 h 810"/>
                <a:gd name="T12" fmla="*/ 2455939 w 808"/>
                <a:gd name="T13" fmla="*/ 5260590 h 810"/>
                <a:gd name="T14" fmla="*/ 2280513 w 808"/>
                <a:gd name="T15" fmla="*/ 5241107 h 810"/>
                <a:gd name="T16" fmla="*/ 2059610 w 808"/>
                <a:gd name="T17" fmla="*/ 4760512 h 810"/>
                <a:gd name="T18" fmla="*/ 1897180 w 808"/>
                <a:gd name="T19" fmla="*/ 4715050 h 810"/>
                <a:gd name="T20" fmla="*/ 1461869 w 808"/>
                <a:gd name="T21" fmla="*/ 4994317 h 810"/>
                <a:gd name="T22" fmla="*/ 1292941 w 808"/>
                <a:gd name="T23" fmla="*/ 4903391 h 810"/>
                <a:gd name="T24" fmla="*/ 1279946 w 808"/>
                <a:gd name="T25" fmla="*/ 4383828 h 810"/>
                <a:gd name="T26" fmla="*/ 1150003 w 808"/>
                <a:gd name="T27" fmla="*/ 4273419 h 810"/>
                <a:gd name="T28" fmla="*/ 643222 w 808"/>
                <a:gd name="T29" fmla="*/ 4364342 h 810"/>
                <a:gd name="T30" fmla="*/ 526271 w 808"/>
                <a:gd name="T31" fmla="*/ 4214969 h 810"/>
                <a:gd name="T32" fmla="*/ 669211 w 808"/>
                <a:gd name="T33" fmla="*/ 3656435 h 810"/>
                <a:gd name="T34" fmla="*/ 597741 w 808"/>
                <a:gd name="T35" fmla="*/ 3507062 h 810"/>
                <a:gd name="T36" fmla="*/ 103955 w 808"/>
                <a:gd name="T37" fmla="*/ 3383666 h 810"/>
                <a:gd name="T38" fmla="*/ 435311 w 808"/>
                <a:gd name="T39" fmla="*/ 2993991 h 810"/>
                <a:gd name="T40" fmla="*/ 415822 w 808"/>
                <a:gd name="T41" fmla="*/ 2831628 h 810"/>
                <a:gd name="T42" fmla="*/ 402827 w 808"/>
                <a:gd name="T43" fmla="*/ 2662768 h 810"/>
                <a:gd name="T44" fmla="*/ 6498 w 808"/>
                <a:gd name="T45" fmla="*/ 2351031 h 810"/>
                <a:gd name="T46" fmla="*/ 454804 w 808"/>
                <a:gd name="T47" fmla="*/ 2130215 h 810"/>
                <a:gd name="T48" fmla="*/ 506781 w 808"/>
                <a:gd name="T49" fmla="*/ 1967853 h 810"/>
                <a:gd name="T50" fmla="*/ 558759 w 808"/>
                <a:gd name="T51" fmla="*/ 1805488 h 810"/>
                <a:gd name="T52" fmla="*/ 311865 w 808"/>
                <a:gd name="T53" fmla="*/ 1376845 h 810"/>
                <a:gd name="T54" fmla="*/ 812150 w 808"/>
                <a:gd name="T55" fmla="*/ 1337879 h 810"/>
                <a:gd name="T56" fmla="*/ 909607 w 808"/>
                <a:gd name="T57" fmla="*/ 1207987 h 810"/>
                <a:gd name="T58" fmla="*/ 1020059 w 808"/>
                <a:gd name="T59" fmla="*/ 1078096 h 810"/>
                <a:gd name="T60" fmla="*/ 961586 w 808"/>
                <a:gd name="T61" fmla="*/ 591004 h 810"/>
                <a:gd name="T62" fmla="*/ 1435879 w 808"/>
                <a:gd name="T63" fmla="*/ 740381 h 810"/>
                <a:gd name="T64" fmla="*/ 1656785 w 808"/>
                <a:gd name="T65" fmla="*/ 616982 h 810"/>
                <a:gd name="T66" fmla="*/ 1767238 w 808"/>
                <a:gd name="T67" fmla="*/ 136386 h 810"/>
                <a:gd name="T68" fmla="*/ 1962152 w 808"/>
                <a:gd name="T69" fmla="*/ 77935 h 810"/>
                <a:gd name="T70" fmla="*/ 2325996 w 808"/>
                <a:gd name="T71" fmla="*/ 409158 h 810"/>
                <a:gd name="T72" fmla="*/ 2488423 w 808"/>
                <a:gd name="T73" fmla="*/ 396170 h 810"/>
                <a:gd name="T74" fmla="*/ 2774301 w 808"/>
                <a:gd name="T75" fmla="*/ 0 h 810"/>
                <a:gd name="T76" fmla="*/ 2982210 w 808"/>
                <a:gd name="T77" fmla="*/ 19484 h 810"/>
                <a:gd name="T78" fmla="*/ 3190120 w 808"/>
                <a:gd name="T79" fmla="*/ 461114 h 810"/>
                <a:gd name="T80" fmla="*/ 3346055 w 808"/>
                <a:gd name="T81" fmla="*/ 506575 h 810"/>
                <a:gd name="T82" fmla="*/ 3761873 w 808"/>
                <a:gd name="T83" fmla="*/ 253286 h 810"/>
                <a:gd name="T84" fmla="*/ 3943796 w 808"/>
                <a:gd name="T85" fmla="*/ 350706 h 810"/>
                <a:gd name="T86" fmla="*/ 3969785 w 808"/>
                <a:gd name="T87" fmla="*/ 844292 h 810"/>
                <a:gd name="T88" fmla="*/ 4093231 w 808"/>
                <a:gd name="T89" fmla="*/ 948205 h 810"/>
                <a:gd name="T90" fmla="*/ 4580519 w 808"/>
                <a:gd name="T91" fmla="*/ 870272 h 810"/>
                <a:gd name="T92" fmla="*/ 4710463 w 808"/>
                <a:gd name="T93" fmla="*/ 1026140 h 810"/>
                <a:gd name="T94" fmla="*/ 4580519 w 808"/>
                <a:gd name="T95" fmla="*/ 1565187 h 810"/>
                <a:gd name="T96" fmla="*/ 4651990 w 808"/>
                <a:gd name="T97" fmla="*/ 1714564 h 810"/>
                <a:gd name="T98" fmla="*/ 5139278 w 808"/>
                <a:gd name="T99" fmla="*/ 1850950 h 810"/>
                <a:gd name="T100" fmla="*/ 4807920 w 808"/>
                <a:gd name="T101" fmla="*/ 2227633 h 810"/>
                <a:gd name="T102" fmla="*/ 4833909 w 808"/>
                <a:gd name="T103" fmla="*/ 2389997 h 810"/>
                <a:gd name="T104" fmla="*/ 4840407 w 808"/>
                <a:gd name="T105" fmla="*/ 2565351 h 810"/>
                <a:gd name="T106" fmla="*/ 5243233 w 808"/>
                <a:gd name="T107" fmla="*/ 2870596 h 810"/>
                <a:gd name="T108" fmla="*/ 4788429 w 808"/>
                <a:gd name="T109" fmla="*/ 3097904 h 810"/>
                <a:gd name="T110" fmla="*/ 4742948 w 808"/>
                <a:gd name="T111" fmla="*/ 3260268 h 810"/>
                <a:gd name="T112" fmla="*/ 4690972 w 808"/>
                <a:gd name="T113" fmla="*/ 3416139 h 810"/>
                <a:gd name="T114" fmla="*/ 4950860 w 808"/>
                <a:gd name="T115" fmla="*/ 3864261 h 810"/>
                <a:gd name="T116" fmla="*/ 4437579 w 808"/>
                <a:gd name="T117" fmla="*/ 3890241 h 810"/>
                <a:gd name="T118" fmla="*/ 4340123 w 808"/>
                <a:gd name="T119" fmla="*/ 4026625 h 810"/>
                <a:gd name="T120" fmla="*/ 4229673 w 808"/>
                <a:gd name="T121" fmla="*/ 4150022 h 810"/>
                <a:gd name="T122" fmla="*/ 4301140 w 808"/>
                <a:gd name="T123" fmla="*/ 4663094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6"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w="3175" cap="flat" cmpd="sng" algn="ctr">
              <a:noFill/>
              <a:prstDash val="solid"/>
              <a:round/>
            </a:ln>
          </p:spPr>
          <p:txBody>
            <a:bodyPr lIns="0" rIns="0" anchor="ctr"/>
            <a:lstStyle/>
            <a:p>
              <a:endParaRPr lang="zh-CN" altLang="en-US" sz="2390"/>
            </a:p>
          </p:txBody>
        </p:sp>
        <p:sp>
          <p:nvSpPr>
            <p:cNvPr id="78860" name="Oval 9"/>
            <p:cNvSpPr>
              <a:spLocks noChangeArrowheads="1"/>
            </p:cNvSpPr>
            <p:nvPr/>
          </p:nvSpPr>
          <p:spPr bwMode="auto">
            <a:xfrm>
              <a:off x="918" y="1588"/>
              <a:ext cx="853" cy="853"/>
            </a:xfrm>
            <a:prstGeom prst="ellipse">
              <a:avLst/>
            </a:prstGeom>
            <a:solidFill>
              <a:srgbClr val="F2F2F2"/>
            </a:solidFill>
            <a:ln w="22225">
              <a:noFill/>
              <a:round/>
            </a:ln>
          </p:spPr>
          <p:txBody>
            <a:bodyPr anchor="ctr"/>
            <a:lstStyle/>
            <a:p>
              <a:pPr algn="ctr" defTabSz="1330960"/>
              <a:endParaRPr lang="zh-CN" altLang="en-US" sz="1830">
                <a:solidFill>
                  <a:schemeClr val="bg2"/>
                </a:solidFill>
                <a:sym typeface="造字工房悦黑体验版常规体" pitchFamily="50" charset="-122"/>
              </a:endParaRPr>
            </a:p>
            <a:p>
              <a:pPr algn="ctr" defTabSz="1330960"/>
              <a:r>
                <a:rPr lang="zh-CN" altLang="en-US" sz="1830">
                  <a:solidFill>
                    <a:schemeClr val="bg2"/>
                  </a:solidFill>
                  <a:sym typeface="造字工房悦黑体验版常规体" pitchFamily="50" charset="-122"/>
                </a:rPr>
                <a:t>输入您想要的文字内容</a:t>
              </a:r>
              <a:endParaRPr lang="zh-CN" altLang="en-US" sz="1830">
                <a:solidFill>
                  <a:schemeClr val="bg2"/>
                </a:solidFill>
                <a:sym typeface="造字工房悦黑体验版常规体" pitchFamily="50" charset="-122"/>
              </a:endParaRPr>
            </a:p>
            <a:p>
              <a:pPr algn="ctr" defTabSz="1330960"/>
              <a:endParaRPr lang="en-US" altLang="zh-CN" sz="1830">
                <a:solidFill>
                  <a:schemeClr val="bg2"/>
                </a:solidFill>
              </a:endParaRPr>
            </a:p>
          </p:txBody>
        </p:sp>
      </p:grpSp>
      <p:sp>
        <p:nvSpPr>
          <p:cNvPr id="15" name="TextBox 53"/>
          <p:cNvSpPr txBox="1">
            <a:spLocks noChangeArrowheads="1"/>
          </p:cNvSpPr>
          <p:nvPr/>
        </p:nvSpPr>
        <p:spPr bwMode="auto">
          <a:xfrm>
            <a:off x="1736736" y="2346057"/>
            <a:ext cx="2244488" cy="459200"/>
          </a:xfrm>
          <a:prstGeom prst="rect">
            <a:avLst/>
          </a:prstGeom>
          <a:noFill/>
          <a:ln w="9525">
            <a:noFill/>
            <a:miter lim="800000"/>
          </a:ln>
        </p:spPr>
        <p:txBody>
          <a:bodyPr lIns="133321" tIns="66661" rIns="133321" bIns="66661">
            <a:spAutoFit/>
          </a:bodyPr>
          <a:lstStyle/>
          <a:p>
            <a:pPr algn="ctr" defTabSz="1330960"/>
            <a:r>
              <a:rPr lang="zh-CN" altLang="en-US" sz="2110">
                <a:solidFill>
                  <a:schemeClr val="bg2"/>
                </a:solidFill>
                <a:latin typeface="微软雅黑" panose="020B0503020204020204" pitchFamily="34" charset="-122"/>
                <a:ea typeface="宋体" panose="02010600030101010101" pitchFamily="2" charset="-122"/>
              </a:rPr>
              <a:t>添加标题内容</a:t>
            </a:r>
            <a:endParaRPr lang="zh-CN" altLang="en-US" sz="2110">
              <a:solidFill>
                <a:schemeClr val="bg2"/>
              </a:solidFill>
              <a:ea typeface="宋体" panose="02010600030101010101" pitchFamily="2" charset="-122"/>
            </a:endParaRPr>
          </a:p>
        </p:txBody>
      </p:sp>
      <p:sp>
        <p:nvSpPr>
          <p:cNvPr id="16" name="TextBox 53"/>
          <p:cNvSpPr txBox="1">
            <a:spLocks noChangeArrowheads="1"/>
          </p:cNvSpPr>
          <p:nvPr/>
        </p:nvSpPr>
        <p:spPr bwMode="auto">
          <a:xfrm>
            <a:off x="4619509" y="2570719"/>
            <a:ext cx="2248688" cy="783776"/>
          </a:xfrm>
          <a:prstGeom prst="rect">
            <a:avLst/>
          </a:prstGeom>
          <a:noFill/>
          <a:ln w="9525">
            <a:noFill/>
            <a:miter lim="800000"/>
          </a:ln>
        </p:spPr>
        <p:txBody>
          <a:bodyPr lIns="133321" tIns="66661" rIns="133321" bIns="66661">
            <a:spAutoFit/>
          </a:bodyPr>
          <a:lstStyle/>
          <a:p>
            <a:pPr algn="ctr" defTabSz="1330960"/>
            <a:r>
              <a:rPr lang="zh-CN" altLang="en-US" sz="2110">
                <a:solidFill>
                  <a:schemeClr val="tx2"/>
                </a:solidFill>
              </a:rPr>
              <a:t>添加标题内容</a:t>
            </a:r>
            <a:endParaRPr lang="zh-CN" altLang="en-US" sz="2110">
              <a:solidFill>
                <a:schemeClr val="tx2"/>
              </a:solidFill>
            </a:endParaRPr>
          </a:p>
          <a:p>
            <a:pPr algn="ctr" defTabSz="1330960"/>
            <a:endParaRPr lang="zh-CN" altLang="en-US" sz="2110">
              <a:solidFill>
                <a:schemeClr val="tx2"/>
              </a:solidFill>
              <a:ea typeface="宋体" panose="02010600030101010101" pitchFamily="2" charset="-122"/>
            </a:endParaRPr>
          </a:p>
        </p:txBody>
      </p:sp>
      <p:sp>
        <p:nvSpPr>
          <p:cNvPr id="17" name="TextBox 53"/>
          <p:cNvSpPr txBox="1">
            <a:spLocks noChangeArrowheads="1"/>
          </p:cNvSpPr>
          <p:nvPr/>
        </p:nvSpPr>
        <p:spPr bwMode="auto">
          <a:xfrm>
            <a:off x="9190371" y="3011637"/>
            <a:ext cx="1965240" cy="459200"/>
          </a:xfrm>
          <a:prstGeom prst="rect">
            <a:avLst/>
          </a:prstGeom>
          <a:noFill/>
          <a:ln w="9525">
            <a:noFill/>
            <a:miter lim="800000"/>
          </a:ln>
        </p:spPr>
        <p:txBody>
          <a:bodyPr lIns="133321" tIns="66661" rIns="133321" bIns="66661">
            <a:spAutoFit/>
          </a:bodyPr>
          <a:lstStyle/>
          <a:p>
            <a:pPr algn="ctr" defTabSz="1330960"/>
            <a:r>
              <a:rPr lang="zh-CN" altLang="en-US" sz="2110">
                <a:solidFill>
                  <a:schemeClr val="tx2"/>
                </a:solidFill>
              </a:rPr>
              <a:t>添加标题内容</a:t>
            </a:r>
            <a:endParaRPr lang="zh-CN" altLang="en-US" sz="2110">
              <a:solidFill>
                <a:schemeClr val="tx2"/>
              </a:solidFill>
            </a:endParaRPr>
          </a:p>
        </p:txBody>
      </p:sp>
      <p:grpSp>
        <p:nvGrpSpPr>
          <p:cNvPr id="96302" name="Group 46"/>
          <p:cNvGrpSpPr/>
          <p:nvPr/>
        </p:nvGrpSpPr>
        <p:grpSpPr>
          <a:xfrm>
            <a:off x="8948914" y="3773797"/>
            <a:ext cx="2152107" cy="2158405"/>
            <a:chOff x="4262" y="1776"/>
            <a:chExt cx="1025" cy="1028"/>
          </a:xfrm>
          <a:solidFill>
            <a:schemeClr val="accent1"/>
          </a:solidFill>
        </p:grpSpPr>
        <p:sp>
          <p:nvSpPr>
            <p:cNvPr id="78857" name="Freeform 8"/>
            <p:cNvSpPr/>
            <p:nvPr/>
          </p:nvSpPr>
          <p:spPr bwMode="auto">
            <a:xfrm>
              <a:off x="4262" y="1776"/>
              <a:ext cx="1025" cy="1028"/>
            </a:xfrm>
            <a:custGeom>
              <a:avLst/>
              <a:gdLst>
                <a:gd name="T0" fmla="*/ 2426640 w 808"/>
                <a:gd name="T1" fmla="*/ 2858790 h 810"/>
                <a:gd name="T2" fmla="*/ 2286085 w 808"/>
                <a:gd name="T3" fmla="*/ 2937395 h 810"/>
                <a:gd name="T4" fmla="*/ 2211673 w 808"/>
                <a:gd name="T5" fmla="*/ 3264230 h 810"/>
                <a:gd name="T6" fmla="*/ 2104191 w 808"/>
                <a:gd name="T7" fmla="*/ 3297329 h 810"/>
                <a:gd name="T8" fmla="*/ 1860285 w 808"/>
                <a:gd name="T9" fmla="*/ 3065649 h 810"/>
                <a:gd name="T10" fmla="*/ 1756938 w 808"/>
                <a:gd name="T11" fmla="*/ 3078061 h 810"/>
                <a:gd name="T12" fmla="*/ 1562641 w 808"/>
                <a:gd name="T13" fmla="*/ 3351113 h 810"/>
                <a:gd name="T14" fmla="*/ 1451022 w 808"/>
                <a:gd name="T15" fmla="*/ 3338701 h 810"/>
                <a:gd name="T16" fmla="*/ 1310469 w 808"/>
                <a:gd name="T17" fmla="*/ 3032552 h 810"/>
                <a:gd name="T18" fmla="*/ 1207119 w 808"/>
                <a:gd name="T19" fmla="*/ 3003590 h 810"/>
                <a:gd name="T20" fmla="*/ 930143 w 808"/>
                <a:gd name="T21" fmla="*/ 3181490 h 810"/>
                <a:gd name="T22" fmla="*/ 822659 w 808"/>
                <a:gd name="T23" fmla="*/ 3123569 h 810"/>
                <a:gd name="T24" fmla="*/ 814392 w 808"/>
                <a:gd name="T25" fmla="*/ 2792594 h 810"/>
                <a:gd name="T26" fmla="*/ 731713 w 808"/>
                <a:gd name="T27" fmla="*/ 2722264 h 810"/>
                <a:gd name="T28" fmla="*/ 409263 w 808"/>
                <a:gd name="T29" fmla="*/ 2780182 h 810"/>
                <a:gd name="T30" fmla="*/ 334850 w 808"/>
                <a:gd name="T31" fmla="*/ 2685027 h 810"/>
                <a:gd name="T32" fmla="*/ 425800 w 808"/>
                <a:gd name="T33" fmla="*/ 2329230 h 810"/>
                <a:gd name="T34" fmla="*/ 380325 w 808"/>
                <a:gd name="T35" fmla="*/ 2234076 h 810"/>
                <a:gd name="T36" fmla="*/ 66144 w 808"/>
                <a:gd name="T37" fmla="*/ 2155469 h 810"/>
                <a:gd name="T38" fmla="*/ 276976 w 808"/>
                <a:gd name="T39" fmla="*/ 1907238 h 810"/>
                <a:gd name="T40" fmla="*/ 264574 w 808"/>
                <a:gd name="T41" fmla="*/ 1803810 h 810"/>
                <a:gd name="T42" fmla="*/ 256306 w 808"/>
                <a:gd name="T43" fmla="*/ 1696242 h 810"/>
                <a:gd name="T44" fmla="*/ 4134 w 808"/>
                <a:gd name="T45" fmla="*/ 1497658 h 810"/>
                <a:gd name="T46" fmla="*/ 289379 w 808"/>
                <a:gd name="T47" fmla="*/ 1356994 h 810"/>
                <a:gd name="T48" fmla="*/ 322450 w 808"/>
                <a:gd name="T49" fmla="*/ 1253566 h 810"/>
                <a:gd name="T50" fmla="*/ 355522 w 808"/>
                <a:gd name="T51" fmla="*/ 1150135 h 810"/>
                <a:gd name="T52" fmla="*/ 198431 w 808"/>
                <a:gd name="T53" fmla="*/ 877081 h 810"/>
                <a:gd name="T54" fmla="*/ 516746 w 808"/>
                <a:gd name="T55" fmla="*/ 852259 h 810"/>
                <a:gd name="T56" fmla="*/ 578756 w 808"/>
                <a:gd name="T57" fmla="*/ 769515 h 810"/>
                <a:gd name="T58" fmla="*/ 649034 w 808"/>
                <a:gd name="T59" fmla="*/ 686771 h 810"/>
                <a:gd name="T60" fmla="*/ 611827 w 808"/>
                <a:gd name="T61" fmla="*/ 376483 h 810"/>
                <a:gd name="T62" fmla="*/ 913606 w 808"/>
                <a:gd name="T63" fmla="*/ 471639 h 810"/>
                <a:gd name="T64" fmla="*/ 1054162 w 808"/>
                <a:gd name="T65" fmla="*/ 393031 h 810"/>
                <a:gd name="T66" fmla="*/ 1124440 w 808"/>
                <a:gd name="T67" fmla="*/ 86881 h 810"/>
                <a:gd name="T68" fmla="*/ 1248459 w 808"/>
                <a:gd name="T69" fmla="*/ 49647 h 810"/>
                <a:gd name="T70" fmla="*/ 1479962 w 808"/>
                <a:gd name="T71" fmla="*/ 260642 h 810"/>
                <a:gd name="T72" fmla="*/ 1583309 w 808"/>
                <a:gd name="T73" fmla="*/ 252369 h 810"/>
                <a:gd name="T74" fmla="*/ 1765204 w 808"/>
                <a:gd name="T75" fmla="*/ 0 h 810"/>
                <a:gd name="T76" fmla="*/ 1897491 w 808"/>
                <a:gd name="T77" fmla="*/ 12412 h 810"/>
                <a:gd name="T78" fmla="*/ 2029778 w 808"/>
                <a:gd name="T79" fmla="*/ 293739 h 810"/>
                <a:gd name="T80" fmla="*/ 2128993 w 808"/>
                <a:gd name="T81" fmla="*/ 322701 h 810"/>
                <a:gd name="T82" fmla="*/ 2393568 w 808"/>
                <a:gd name="T83" fmla="*/ 161349 h 810"/>
                <a:gd name="T84" fmla="*/ 2509319 w 808"/>
                <a:gd name="T85" fmla="*/ 223409 h 810"/>
                <a:gd name="T86" fmla="*/ 2525855 w 808"/>
                <a:gd name="T87" fmla="*/ 537832 h 810"/>
                <a:gd name="T88" fmla="*/ 2604399 w 808"/>
                <a:gd name="T89" fmla="*/ 604027 h 810"/>
                <a:gd name="T90" fmla="*/ 2914446 w 808"/>
                <a:gd name="T91" fmla="*/ 554383 h 810"/>
                <a:gd name="T92" fmla="*/ 2997128 w 808"/>
                <a:gd name="T93" fmla="*/ 653675 h 810"/>
                <a:gd name="T94" fmla="*/ 2914446 w 808"/>
                <a:gd name="T95" fmla="*/ 997060 h 810"/>
                <a:gd name="T96" fmla="*/ 2959921 w 808"/>
                <a:gd name="T97" fmla="*/ 1092214 h 810"/>
                <a:gd name="T98" fmla="*/ 3269968 w 808"/>
                <a:gd name="T99" fmla="*/ 1179096 h 810"/>
                <a:gd name="T100" fmla="*/ 3059136 w 808"/>
                <a:gd name="T101" fmla="*/ 1419051 h 810"/>
                <a:gd name="T102" fmla="*/ 3075673 w 808"/>
                <a:gd name="T103" fmla="*/ 1522481 h 810"/>
                <a:gd name="T104" fmla="*/ 3079806 w 808"/>
                <a:gd name="T105" fmla="*/ 1634185 h 810"/>
                <a:gd name="T106" fmla="*/ 3336111 w 808"/>
                <a:gd name="T107" fmla="*/ 1828633 h 810"/>
                <a:gd name="T108" fmla="*/ 3046734 w 808"/>
                <a:gd name="T109" fmla="*/ 1973434 h 810"/>
                <a:gd name="T110" fmla="*/ 3017796 w 808"/>
                <a:gd name="T111" fmla="*/ 2076863 h 810"/>
                <a:gd name="T112" fmla="*/ 2984724 w 808"/>
                <a:gd name="T113" fmla="*/ 2176155 h 810"/>
                <a:gd name="T114" fmla="*/ 3150084 w 808"/>
                <a:gd name="T115" fmla="*/ 2461621 h 810"/>
                <a:gd name="T116" fmla="*/ 2823500 w 808"/>
                <a:gd name="T117" fmla="*/ 2478169 h 810"/>
                <a:gd name="T118" fmla="*/ 2761490 w 808"/>
                <a:gd name="T119" fmla="*/ 2565050 h 810"/>
                <a:gd name="T120" fmla="*/ 2691214 w 808"/>
                <a:gd name="T121" fmla="*/ 2643655 h 810"/>
                <a:gd name="T122" fmla="*/ 2736687 w 808"/>
                <a:gd name="T123" fmla="*/ 2970494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6"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pFill/>
            <a:ln w="3175" cap="flat" cmpd="sng" algn="ctr">
              <a:noFill/>
              <a:prstDash val="solid"/>
              <a:round/>
            </a:ln>
          </p:spPr>
          <p:txBody>
            <a:bodyPr lIns="0" rIns="0" anchor="ctr"/>
            <a:lstStyle/>
            <a:p>
              <a:endParaRPr lang="zh-CN" altLang="en-US" sz="2390"/>
            </a:p>
          </p:txBody>
        </p:sp>
        <p:sp>
          <p:nvSpPr>
            <p:cNvPr id="78858" name="Oval 9"/>
            <p:cNvSpPr>
              <a:spLocks noChangeArrowheads="1"/>
            </p:cNvSpPr>
            <p:nvPr/>
          </p:nvSpPr>
          <p:spPr bwMode="auto">
            <a:xfrm>
              <a:off x="4433" y="1949"/>
              <a:ext cx="681" cy="681"/>
            </a:xfrm>
            <a:prstGeom prst="ellipse">
              <a:avLst/>
            </a:prstGeom>
            <a:grpFill/>
            <a:ln w="22225">
              <a:noFill/>
              <a:round/>
            </a:ln>
          </p:spPr>
          <p:txBody>
            <a:bodyPr anchor="ctr"/>
            <a:lstStyle/>
            <a:p>
              <a:pPr algn="ctr" defTabSz="1330960"/>
              <a:r>
                <a:rPr lang="zh-CN" altLang="en-US" sz="1545">
                  <a:solidFill>
                    <a:schemeClr val="bg2"/>
                  </a:solidFill>
                  <a:sym typeface="造字工房悦黑体验版常规体" pitchFamily="50" charset="-122"/>
                </a:rPr>
                <a:t>输入您想要的文字内容</a:t>
              </a:r>
              <a:endParaRPr lang="zh-CN" altLang="en-US" sz="1545">
                <a:solidFill>
                  <a:schemeClr val="bg2"/>
                </a:solidFill>
                <a:sym typeface="造字工房悦黑体验版常规体" pitchFamily="50" charset="-122"/>
              </a:endParaRPr>
            </a:p>
          </p:txBody>
        </p:sp>
      </p:grpSp>
      <p:sp>
        <p:nvSpPr>
          <p:cNvPr id="21" name="TextBox 53"/>
          <p:cNvSpPr txBox="1">
            <a:spLocks noChangeArrowheads="1"/>
          </p:cNvSpPr>
          <p:nvPr/>
        </p:nvSpPr>
        <p:spPr bwMode="auto">
          <a:xfrm>
            <a:off x="7094954" y="1997522"/>
            <a:ext cx="2248688" cy="459200"/>
          </a:xfrm>
          <a:prstGeom prst="rect">
            <a:avLst/>
          </a:prstGeom>
          <a:noFill/>
          <a:ln w="9525">
            <a:noFill/>
            <a:miter lim="800000"/>
          </a:ln>
        </p:spPr>
        <p:txBody>
          <a:bodyPr lIns="133321" tIns="66661" rIns="133321" bIns="66661">
            <a:spAutoFit/>
          </a:bodyPr>
          <a:lstStyle/>
          <a:p>
            <a:pPr algn="ctr" defTabSz="1330960"/>
            <a:r>
              <a:rPr lang="zh-CN" altLang="en-US" sz="2110">
                <a:solidFill>
                  <a:schemeClr val="bg2"/>
                </a:solidFill>
              </a:rPr>
              <a:t>添加标题内容</a:t>
            </a:r>
            <a:endParaRPr lang="zh-CN" altLang="en-US" sz="2110">
              <a:solidFill>
                <a:schemeClr val="bg2"/>
              </a:solidFill>
            </a:endParaRPr>
          </a:p>
        </p:txBody>
      </p:sp>
      <p:grpSp>
        <p:nvGrpSpPr>
          <p:cNvPr id="18" name="组合 17"/>
          <p:cNvGrpSpPr/>
          <p:nvPr/>
        </p:nvGrpSpPr>
        <p:grpSpPr>
          <a:xfrm>
            <a:off x="354" y="266550"/>
            <a:ext cx="12719376" cy="746649"/>
            <a:chOff x="354" y="266550"/>
            <a:chExt cx="12719376" cy="746649"/>
          </a:xfrm>
        </p:grpSpPr>
        <p:sp>
          <p:nvSpPr>
            <p:cNvPr id="19" name="矩形 18"/>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3" name="直接连接符 22"/>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9" presetClass="entr" presetSubtype="0" decel="100000" fill="hold" nodeType="afterEffect">
                                  <p:stCondLst>
                                    <p:cond delay="0"/>
                                  </p:stCondLst>
                                  <p:childTnLst>
                                    <p:set>
                                      <p:cBhvr>
                                        <p:cTn id="27" dur="1" fill="hold">
                                          <p:stCondLst>
                                            <p:cond delay="0"/>
                                          </p:stCondLst>
                                        </p:cTn>
                                        <p:tgtEl>
                                          <p:spTgt spid="96299"/>
                                        </p:tgtEl>
                                        <p:attrNameLst>
                                          <p:attrName>style.visibility</p:attrName>
                                        </p:attrNameLst>
                                      </p:cBhvr>
                                      <p:to>
                                        <p:strVal val="visible"/>
                                      </p:to>
                                    </p:set>
                                    <p:anim calcmode="lin" valueType="num">
                                      <p:cBhvr>
                                        <p:cTn id="28" dur="1000" fill="hold"/>
                                        <p:tgtEl>
                                          <p:spTgt spid="96299"/>
                                        </p:tgtEl>
                                        <p:attrNameLst>
                                          <p:attrName>ppt_w</p:attrName>
                                        </p:attrNameLst>
                                      </p:cBhvr>
                                      <p:tavLst>
                                        <p:tav tm="0">
                                          <p:val>
                                            <p:fltVal val="0"/>
                                          </p:val>
                                        </p:tav>
                                        <p:tav tm="100000">
                                          <p:val>
                                            <p:strVal val="#ppt_w"/>
                                          </p:val>
                                        </p:tav>
                                      </p:tavLst>
                                    </p:anim>
                                    <p:anim calcmode="lin" valueType="num">
                                      <p:cBhvr>
                                        <p:cTn id="29" dur="1000" fill="hold"/>
                                        <p:tgtEl>
                                          <p:spTgt spid="96299"/>
                                        </p:tgtEl>
                                        <p:attrNameLst>
                                          <p:attrName>ppt_h</p:attrName>
                                        </p:attrNameLst>
                                      </p:cBhvr>
                                      <p:tavLst>
                                        <p:tav tm="0">
                                          <p:val>
                                            <p:fltVal val="0"/>
                                          </p:val>
                                        </p:tav>
                                        <p:tav tm="100000">
                                          <p:val>
                                            <p:strVal val="#ppt_h"/>
                                          </p:val>
                                        </p:tav>
                                      </p:tavLst>
                                    </p:anim>
                                    <p:anim calcmode="lin" valueType="num">
                                      <p:cBhvr>
                                        <p:cTn id="30" dur="1000" fill="hold"/>
                                        <p:tgtEl>
                                          <p:spTgt spid="96299"/>
                                        </p:tgtEl>
                                        <p:attrNameLst>
                                          <p:attrName>style.rotation</p:attrName>
                                        </p:attrNameLst>
                                      </p:cBhvr>
                                      <p:tavLst>
                                        <p:tav tm="0">
                                          <p:val>
                                            <p:fltVal val="360"/>
                                          </p:val>
                                        </p:tav>
                                        <p:tav tm="100000">
                                          <p:val>
                                            <p:fltVal val="0"/>
                                          </p:val>
                                        </p:tav>
                                      </p:tavLst>
                                    </p:anim>
                                    <p:animEffect transition="in" filter="fade">
                                      <p:cBhvr>
                                        <p:cTn id="31" dur="1000"/>
                                        <p:tgtEl>
                                          <p:spTgt spid="96299"/>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96300"/>
                                        </p:tgtEl>
                                        <p:attrNameLst>
                                          <p:attrName>style.visibility</p:attrName>
                                        </p:attrNameLst>
                                      </p:cBhvr>
                                      <p:to>
                                        <p:strVal val="visible"/>
                                      </p:to>
                                    </p:set>
                                    <p:anim calcmode="lin" valueType="num">
                                      <p:cBhvr>
                                        <p:cTn id="34" dur="1000" fill="hold"/>
                                        <p:tgtEl>
                                          <p:spTgt spid="96300"/>
                                        </p:tgtEl>
                                        <p:attrNameLst>
                                          <p:attrName>ppt_w</p:attrName>
                                        </p:attrNameLst>
                                      </p:cBhvr>
                                      <p:tavLst>
                                        <p:tav tm="0">
                                          <p:val>
                                            <p:fltVal val="0"/>
                                          </p:val>
                                        </p:tav>
                                        <p:tav tm="100000">
                                          <p:val>
                                            <p:strVal val="#ppt_w"/>
                                          </p:val>
                                        </p:tav>
                                      </p:tavLst>
                                    </p:anim>
                                    <p:anim calcmode="lin" valueType="num">
                                      <p:cBhvr>
                                        <p:cTn id="35" dur="1000" fill="hold"/>
                                        <p:tgtEl>
                                          <p:spTgt spid="96300"/>
                                        </p:tgtEl>
                                        <p:attrNameLst>
                                          <p:attrName>ppt_h</p:attrName>
                                        </p:attrNameLst>
                                      </p:cBhvr>
                                      <p:tavLst>
                                        <p:tav tm="0">
                                          <p:val>
                                            <p:fltVal val="0"/>
                                          </p:val>
                                        </p:tav>
                                        <p:tav tm="100000">
                                          <p:val>
                                            <p:strVal val="#ppt_h"/>
                                          </p:val>
                                        </p:tav>
                                      </p:tavLst>
                                    </p:anim>
                                    <p:anim calcmode="lin" valueType="num">
                                      <p:cBhvr>
                                        <p:cTn id="36" dur="1000" fill="hold"/>
                                        <p:tgtEl>
                                          <p:spTgt spid="96300"/>
                                        </p:tgtEl>
                                        <p:attrNameLst>
                                          <p:attrName>style.rotation</p:attrName>
                                        </p:attrNameLst>
                                      </p:cBhvr>
                                      <p:tavLst>
                                        <p:tav tm="0">
                                          <p:val>
                                            <p:fltVal val="360"/>
                                          </p:val>
                                        </p:tav>
                                        <p:tav tm="100000">
                                          <p:val>
                                            <p:fltVal val="0"/>
                                          </p:val>
                                        </p:tav>
                                      </p:tavLst>
                                    </p:anim>
                                    <p:animEffect transition="in" filter="fade">
                                      <p:cBhvr>
                                        <p:cTn id="37" dur="1000"/>
                                        <p:tgtEl>
                                          <p:spTgt spid="96300"/>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96301"/>
                                        </p:tgtEl>
                                        <p:attrNameLst>
                                          <p:attrName>style.visibility</p:attrName>
                                        </p:attrNameLst>
                                      </p:cBhvr>
                                      <p:to>
                                        <p:strVal val="visible"/>
                                      </p:to>
                                    </p:set>
                                    <p:anim calcmode="lin" valueType="num">
                                      <p:cBhvr>
                                        <p:cTn id="40" dur="1000" fill="hold"/>
                                        <p:tgtEl>
                                          <p:spTgt spid="96301"/>
                                        </p:tgtEl>
                                        <p:attrNameLst>
                                          <p:attrName>ppt_w</p:attrName>
                                        </p:attrNameLst>
                                      </p:cBhvr>
                                      <p:tavLst>
                                        <p:tav tm="0">
                                          <p:val>
                                            <p:fltVal val="0"/>
                                          </p:val>
                                        </p:tav>
                                        <p:tav tm="100000">
                                          <p:val>
                                            <p:strVal val="#ppt_w"/>
                                          </p:val>
                                        </p:tav>
                                      </p:tavLst>
                                    </p:anim>
                                    <p:anim calcmode="lin" valueType="num">
                                      <p:cBhvr>
                                        <p:cTn id="41" dur="1000" fill="hold"/>
                                        <p:tgtEl>
                                          <p:spTgt spid="96301"/>
                                        </p:tgtEl>
                                        <p:attrNameLst>
                                          <p:attrName>ppt_h</p:attrName>
                                        </p:attrNameLst>
                                      </p:cBhvr>
                                      <p:tavLst>
                                        <p:tav tm="0">
                                          <p:val>
                                            <p:fltVal val="0"/>
                                          </p:val>
                                        </p:tav>
                                        <p:tav tm="100000">
                                          <p:val>
                                            <p:strVal val="#ppt_h"/>
                                          </p:val>
                                        </p:tav>
                                      </p:tavLst>
                                    </p:anim>
                                    <p:anim calcmode="lin" valueType="num">
                                      <p:cBhvr>
                                        <p:cTn id="42" dur="1000" fill="hold"/>
                                        <p:tgtEl>
                                          <p:spTgt spid="96301"/>
                                        </p:tgtEl>
                                        <p:attrNameLst>
                                          <p:attrName>style.rotation</p:attrName>
                                        </p:attrNameLst>
                                      </p:cBhvr>
                                      <p:tavLst>
                                        <p:tav tm="0">
                                          <p:val>
                                            <p:fltVal val="360"/>
                                          </p:val>
                                        </p:tav>
                                        <p:tav tm="100000">
                                          <p:val>
                                            <p:fltVal val="0"/>
                                          </p:val>
                                        </p:tav>
                                      </p:tavLst>
                                    </p:anim>
                                    <p:animEffect transition="in" filter="fade">
                                      <p:cBhvr>
                                        <p:cTn id="43" dur="1000"/>
                                        <p:tgtEl>
                                          <p:spTgt spid="96301"/>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96302"/>
                                        </p:tgtEl>
                                        <p:attrNameLst>
                                          <p:attrName>style.visibility</p:attrName>
                                        </p:attrNameLst>
                                      </p:cBhvr>
                                      <p:to>
                                        <p:strVal val="visible"/>
                                      </p:to>
                                    </p:set>
                                    <p:anim calcmode="lin" valueType="num">
                                      <p:cBhvr>
                                        <p:cTn id="46" dur="1000" fill="hold"/>
                                        <p:tgtEl>
                                          <p:spTgt spid="96302"/>
                                        </p:tgtEl>
                                        <p:attrNameLst>
                                          <p:attrName>ppt_w</p:attrName>
                                        </p:attrNameLst>
                                      </p:cBhvr>
                                      <p:tavLst>
                                        <p:tav tm="0">
                                          <p:val>
                                            <p:fltVal val="0"/>
                                          </p:val>
                                        </p:tav>
                                        <p:tav tm="100000">
                                          <p:val>
                                            <p:strVal val="#ppt_w"/>
                                          </p:val>
                                        </p:tav>
                                      </p:tavLst>
                                    </p:anim>
                                    <p:anim calcmode="lin" valueType="num">
                                      <p:cBhvr>
                                        <p:cTn id="47" dur="1000" fill="hold"/>
                                        <p:tgtEl>
                                          <p:spTgt spid="96302"/>
                                        </p:tgtEl>
                                        <p:attrNameLst>
                                          <p:attrName>ppt_h</p:attrName>
                                        </p:attrNameLst>
                                      </p:cBhvr>
                                      <p:tavLst>
                                        <p:tav tm="0">
                                          <p:val>
                                            <p:fltVal val="0"/>
                                          </p:val>
                                        </p:tav>
                                        <p:tav tm="100000">
                                          <p:val>
                                            <p:strVal val="#ppt_h"/>
                                          </p:val>
                                        </p:tav>
                                      </p:tavLst>
                                    </p:anim>
                                    <p:anim calcmode="lin" valueType="num">
                                      <p:cBhvr>
                                        <p:cTn id="48" dur="1000" fill="hold"/>
                                        <p:tgtEl>
                                          <p:spTgt spid="96302"/>
                                        </p:tgtEl>
                                        <p:attrNameLst>
                                          <p:attrName>style.rotation</p:attrName>
                                        </p:attrNameLst>
                                      </p:cBhvr>
                                      <p:tavLst>
                                        <p:tav tm="0">
                                          <p:val>
                                            <p:fltVal val="360"/>
                                          </p:val>
                                        </p:tav>
                                        <p:tav tm="100000">
                                          <p:val>
                                            <p:fltVal val="0"/>
                                          </p:val>
                                        </p:tav>
                                      </p:tavLst>
                                    </p:anim>
                                    <p:animEffect transition="in" filter="fade">
                                      <p:cBhvr>
                                        <p:cTn id="49" dur="1000"/>
                                        <p:tgtEl>
                                          <p:spTgt spid="96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9778" y="262379"/>
            <a:ext cx="10212333" cy="7232650"/>
          </a:xfrm>
          <a:prstGeom prst="rect">
            <a:avLst/>
          </a:prstGeom>
        </p:spPr>
      </p:pic>
      <p:sp>
        <p:nvSpPr>
          <p:cNvPr id="21" name="矩形 259"/>
          <p:cNvSpPr>
            <a:spLocks noChangeArrowheads="1"/>
          </p:cNvSpPr>
          <p:nvPr/>
        </p:nvSpPr>
        <p:spPr bwMode="auto">
          <a:xfrm>
            <a:off x="5516665" y="1887012"/>
            <a:ext cx="729802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b="1" cap="all" smtClean="0">
                <a:solidFill>
                  <a:schemeClr val="tx1">
                    <a:lumMod val="65000"/>
                    <a:lumOff val="35000"/>
                  </a:schemeClr>
                </a:solidFill>
                <a:latin typeface="Arial" panose="020B0604020202020204" pitchFamily="34" charset="0"/>
                <a:cs typeface="Arial" panose="020B0604020202020204" pitchFamily="34" charset="0"/>
              </a:rPr>
              <a:t>感谢</a:t>
            </a:r>
            <a:r>
              <a:rPr lang="zh-CN" altLang="en-US" sz="8000" b="1" cap="all" smtClean="0">
                <a:solidFill>
                  <a:schemeClr val="accent1"/>
                </a:solidFill>
                <a:latin typeface="Arial" panose="020B0604020202020204" pitchFamily="34" charset="0"/>
                <a:cs typeface="Arial" panose="020B0604020202020204" pitchFamily="34" charset="0"/>
              </a:rPr>
              <a:t>您的收看</a:t>
            </a:r>
            <a:endParaRPr lang="zh-CN" altLang="en-US" sz="8000" b="1" cap="all">
              <a:solidFill>
                <a:schemeClr val="accent1"/>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6195074" y="3353945"/>
            <a:ext cx="6154962" cy="52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550" cap="all" smtClean="0">
                <a:solidFill>
                  <a:schemeClr val="tx1">
                    <a:lumMod val="65000"/>
                    <a:lumOff val="35000"/>
                  </a:schemeClr>
                </a:solidFill>
                <a:cs typeface="Arial" panose="020B0604020202020204" pitchFamily="34" charset="0"/>
              </a:rPr>
              <a:t>New </a:t>
            </a:r>
            <a:r>
              <a:rPr lang="en-US" altLang="zh-CN" sz="1550" cap="all">
                <a:solidFill>
                  <a:schemeClr val="tx1">
                    <a:lumMod val="65000"/>
                    <a:lumOff val="35000"/>
                  </a:schemeClr>
                </a:solidFill>
                <a:cs typeface="Arial" panose="020B0604020202020204" pitchFamily="34" charset="0"/>
              </a:rPr>
              <a:t>Year plan summary of a business plan </a:t>
            </a:r>
            <a:r>
              <a:rPr lang="en-US" altLang="zh-CN" sz="1550" cap="all" smtClean="0">
                <a:solidFill>
                  <a:schemeClr val="tx1">
                    <a:lumMod val="65000"/>
                    <a:lumOff val="35000"/>
                  </a:schemeClr>
                </a:solidFill>
                <a:cs typeface="Arial" panose="020B0604020202020204" pitchFamily="34" charset="0"/>
              </a:rPr>
              <a:t>PPT</a:t>
            </a:r>
            <a:endParaRPr lang="en-US" altLang="zh-CN" sz="1550" cap="all" smtClean="0">
              <a:solidFill>
                <a:schemeClr val="tx1">
                  <a:lumMod val="65000"/>
                  <a:lumOff val="35000"/>
                </a:schemeClr>
              </a:solidFill>
              <a:cs typeface="Arial" panose="020B0604020202020204" pitchFamily="34" charset="0"/>
            </a:endParaRPr>
          </a:p>
          <a:p>
            <a:pPr>
              <a:buNone/>
            </a:pPr>
            <a:r>
              <a:rPr lang="en-US" altLang="zh-CN" sz="1550" cap="all" smtClean="0">
                <a:solidFill>
                  <a:schemeClr val="tx1">
                    <a:lumMod val="65000"/>
                    <a:lumOff val="35000"/>
                  </a:schemeClr>
                </a:solidFill>
                <a:cs typeface="Arial" panose="020B0604020202020204" pitchFamily="34" charset="0"/>
              </a:rPr>
              <a:t>|</a:t>
            </a:r>
            <a:r>
              <a:rPr lang="zh-CN" altLang="en-US" sz="1550" cap="all" smtClean="0">
                <a:solidFill>
                  <a:schemeClr val="tx1">
                    <a:lumMod val="65000"/>
                    <a:lumOff val="35000"/>
                  </a:schemeClr>
                </a:solidFill>
                <a:cs typeface="Arial" panose="020B0604020202020204" pitchFamily="34" charset="0"/>
              </a:rPr>
              <a:t>适用于企业团队 </a:t>
            </a:r>
            <a:r>
              <a:rPr lang="en-US" altLang="zh-CN" sz="1550" cap="all" smtClean="0">
                <a:solidFill>
                  <a:schemeClr val="tx1">
                    <a:lumMod val="65000"/>
                    <a:lumOff val="35000"/>
                  </a:schemeClr>
                </a:solidFill>
                <a:cs typeface="Arial" panose="020B0604020202020204" pitchFamily="34" charset="0"/>
              </a:rPr>
              <a:t>|</a:t>
            </a:r>
            <a:r>
              <a:rPr lang="zh-CN" altLang="en-US" sz="1550" cap="all" smtClean="0">
                <a:solidFill>
                  <a:schemeClr val="tx1">
                    <a:lumMod val="65000"/>
                    <a:lumOff val="35000"/>
                  </a:schemeClr>
                </a:solidFill>
                <a:cs typeface="Arial" panose="020B0604020202020204" pitchFamily="34" charset="0"/>
              </a:rPr>
              <a:t>个人简介</a:t>
            </a:r>
            <a:r>
              <a:rPr lang="en-US" altLang="zh-CN" sz="1550" cap="all">
                <a:solidFill>
                  <a:schemeClr val="tx1">
                    <a:lumMod val="65000"/>
                    <a:lumOff val="35000"/>
                  </a:schemeClr>
                </a:solidFill>
                <a:cs typeface="Arial" panose="020B0604020202020204" pitchFamily="34" charset="0"/>
              </a:rPr>
              <a:t>|</a:t>
            </a:r>
            <a:r>
              <a:rPr lang="zh-CN" altLang="en-US" sz="1550" cap="all" smtClean="0">
                <a:solidFill>
                  <a:schemeClr val="tx1">
                    <a:lumMod val="65000"/>
                    <a:lumOff val="35000"/>
                  </a:schemeClr>
                </a:solidFill>
                <a:cs typeface="Arial" panose="020B0604020202020204" pitchFamily="34" charset="0"/>
              </a:rPr>
              <a:t>工作总结</a:t>
            </a:r>
            <a:r>
              <a:rPr lang="en-US" altLang="zh-CN" sz="1550" cap="all" smtClean="0">
                <a:solidFill>
                  <a:schemeClr val="tx1">
                    <a:lumMod val="65000"/>
                    <a:lumOff val="35000"/>
                  </a:schemeClr>
                </a:solidFill>
                <a:cs typeface="Arial" panose="020B0604020202020204" pitchFamily="34" charset="0"/>
              </a:rPr>
              <a:t>|</a:t>
            </a:r>
            <a:r>
              <a:rPr lang="zh-CN" altLang="en-US" sz="1550" cap="all" smtClean="0">
                <a:solidFill>
                  <a:schemeClr val="tx1">
                    <a:lumMod val="65000"/>
                    <a:lumOff val="35000"/>
                  </a:schemeClr>
                </a:solidFill>
                <a:cs typeface="Arial" panose="020B0604020202020204" pitchFamily="34" charset="0"/>
              </a:rPr>
              <a:t>会议报告等</a:t>
            </a:r>
            <a:r>
              <a:rPr lang="en-US" altLang="zh-CN" sz="1550" cap="all" smtClean="0">
                <a:solidFill>
                  <a:schemeClr val="tx1">
                    <a:lumMod val="65000"/>
                    <a:lumOff val="35000"/>
                  </a:schemeClr>
                </a:solidFill>
                <a:cs typeface="Arial" panose="020B0604020202020204" pitchFamily="34" charset="0"/>
              </a:rPr>
              <a:t>|</a:t>
            </a:r>
            <a:endParaRPr lang="zh-CN" altLang="en-US" sz="1550" cap="all">
              <a:solidFill>
                <a:schemeClr val="tx1">
                  <a:lumMod val="65000"/>
                  <a:lumOff val="35000"/>
                </a:schemeClr>
              </a:solidFill>
              <a:cs typeface="Arial" panose="020B0604020202020204" pitchFamily="34" charset="0"/>
            </a:endParaRPr>
          </a:p>
        </p:txBody>
      </p:sp>
      <p:pic>
        <p:nvPicPr>
          <p:cNvPr id="2" name="Could This Be Love">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3530" y="952029"/>
            <a:ext cx="1051817" cy="1051817"/>
          </a:xfrm>
          <a:prstGeom prst="rect">
            <a:avLst/>
          </a:prstGeom>
        </p:spPr>
      </p:pic>
      <p:sp>
        <p:nvSpPr>
          <p:cNvPr id="8" name="矩形 7"/>
          <p:cNvSpPr/>
          <p:nvPr/>
        </p:nvSpPr>
        <p:spPr>
          <a:xfrm>
            <a:off x="4984971" y="4081050"/>
            <a:ext cx="5241040" cy="307682"/>
          </a:xfrm>
          <a:prstGeom prst="rect">
            <a:avLst/>
          </a:prstGeom>
        </p:spPr>
        <p:txBody>
          <a:bodyPr wrap="square">
            <a:spAutoFit/>
          </a:bodyPr>
          <a:lstStyle/>
          <a:p>
            <a:pPr algn="ctr"/>
            <a:r>
              <a:rPr lang="en-US" altLang="zh-CN" sz="1400" b="1" dirty="0">
                <a:solidFill>
                  <a:schemeClr val="tx1">
                    <a:lumMod val="65000"/>
                    <a:lumOff val="35000"/>
                  </a:schemeClr>
                </a:solidFill>
              </a:rPr>
              <a:t>Architect: </a:t>
            </a:r>
            <a:r>
              <a:rPr lang="en-US" altLang="zh-CN" sz="1400" b="1" dirty="0" smtClean="0">
                <a:solidFill>
                  <a:schemeClr val="tx1">
                    <a:lumMod val="65000"/>
                    <a:lumOff val="35000"/>
                  </a:schemeClr>
                </a:solidFill>
              </a:rPr>
              <a:t>XXXXX      </a:t>
            </a:r>
            <a:r>
              <a:rPr lang="en-US" altLang="zh-CN" sz="1400" b="1" dirty="0">
                <a:solidFill>
                  <a:schemeClr val="tx1">
                    <a:lumMod val="65000"/>
                    <a:lumOff val="35000"/>
                  </a:schemeClr>
                </a:solidFill>
              </a:rPr>
              <a:t>Time: </a:t>
            </a:r>
            <a:r>
              <a:rPr lang="en-US" altLang="zh-CN" sz="1400" b="1" dirty="0" smtClean="0">
                <a:solidFill>
                  <a:schemeClr val="tx1">
                    <a:lumMod val="65000"/>
                    <a:lumOff val="35000"/>
                  </a:schemeClr>
                </a:solidFill>
              </a:rPr>
              <a:t>2021/6/19</a:t>
            </a:r>
            <a:endParaRPr lang="en-US" altLang="zh-CN" sz="1400" b="1" dirty="0">
              <a:solidFill>
                <a:schemeClr val="tx1">
                  <a:lumMod val="65000"/>
                  <a:lumOff val="35000"/>
                </a:schemeClr>
              </a:solidFill>
            </a:endParaRPr>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1"/>
                                        </p:tgtEl>
                                        <p:attrNameLst>
                                          <p:attrName>ppt_y</p:attrName>
                                        </p:attrNameLst>
                                      </p:cBhvr>
                                      <p:tavLst>
                                        <p:tav tm="0">
                                          <p:val>
                                            <p:strVal val="#ppt_y"/>
                                          </p:val>
                                        </p:tav>
                                        <p:tav tm="100000">
                                          <p:val>
                                            <p:strVal val="#ppt_y"/>
                                          </p:val>
                                        </p:tav>
                                      </p:tavLst>
                                    </p:anim>
                                    <p:anim calcmode="lin" valueType="num">
                                      <p:cBhvr>
                                        <p:cTn id="1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1"/>
                                        </p:tgtEl>
                                      </p:cBhvr>
                                    </p:animEffect>
                                  </p:childTnLst>
                                </p:cTn>
                              </p:par>
                            </p:childTnLst>
                          </p:cTn>
                        </p:par>
                        <p:par>
                          <p:cTn id="15" fill="hold">
                            <p:stCondLst>
                              <p:cond delay="750"/>
                            </p:stCondLst>
                            <p:childTnLst>
                              <p:par>
                                <p:cTn id="16" presetID="26" presetClass="emph" presetSubtype="0" fill="hold" grpId="1" nodeType="afterEffect">
                                  <p:stCondLst>
                                    <p:cond delay="0"/>
                                  </p:stCondLst>
                                  <p:iterate type="lt">
                                    <p:tmPct val="0"/>
                                  </p:iterate>
                                  <p:childTnLst>
                                    <p:animEffect transition="out" filter="fade">
                                      <p:cBhvr>
                                        <p:cTn id="17" dur="500" tmFilter="0, 0; .2, .5; .8, .5; 1, 0"/>
                                        <p:tgtEl>
                                          <p:spTgt spid="21"/>
                                        </p:tgtEl>
                                      </p:cBhvr>
                                    </p:animEffect>
                                    <p:animScale>
                                      <p:cBhvr>
                                        <p:cTn id="18" dur="250" autoRev="1" fill="hold"/>
                                        <p:tgtEl>
                                          <p:spTgt spid="21"/>
                                        </p:tgtEl>
                                      </p:cBhvr>
                                      <p:by x="105000" y="105000"/>
                                    </p:animScale>
                                  </p:childTnLst>
                                </p:cTn>
                              </p:par>
                            </p:childTnLst>
                          </p:cTn>
                        </p:par>
                        <p:par>
                          <p:cTn id="19" fill="hold">
                            <p:stCondLst>
                              <p:cond delay="1251"/>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2"/>
                                        </p:tgtEl>
                                        <p:attrNameLst>
                                          <p:attrName>ppt_y</p:attrName>
                                        </p:attrNameLst>
                                      </p:cBhvr>
                                      <p:tavLst>
                                        <p:tav tm="0">
                                          <p:val>
                                            <p:strVal val="#ppt_y"/>
                                          </p:val>
                                        </p:tav>
                                        <p:tav tm="100000">
                                          <p:val>
                                            <p:strVal val="#ppt_y"/>
                                          </p:val>
                                        </p:tav>
                                      </p:tavLst>
                                    </p:anim>
                                    <p:anim calcmode="lin" valueType="num">
                                      <p:cBhvr>
                                        <p:cTn id="2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2"/>
                                        </p:tgtEl>
                                      </p:cBhvr>
                                    </p:animEffect>
                                  </p:childTnLst>
                                </p:cTn>
                              </p:par>
                            </p:childTnLst>
                          </p:cTn>
                        </p:par>
                        <p:par>
                          <p:cTn id="27" fill="hold">
                            <p:stCondLst>
                              <p:cond delay="5200"/>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22"/>
                                        </p:tgtEl>
                                      </p:cBhvr>
                                    </p:animEffect>
                                    <p:animScale>
                                      <p:cBhvr>
                                        <p:cTn id="30" dur="250" autoRev="1" fill="hold"/>
                                        <p:tgtEl>
                                          <p:spTgt spid="22"/>
                                        </p:tgtEl>
                                      </p:cBhvr>
                                      <p:by x="105000" y="105000"/>
                                    </p:animScale>
                                  </p:childTnLst>
                                </p:cTn>
                              </p:par>
                            </p:childTnLst>
                          </p:cTn>
                        </p:par>
                        <p:par>
                          <p:cTn id="31" fill="hold">
                            <p:stCondLst>
                              <p:cond delay="57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21" grpId="0"/>
      <p:bldP spid="21" grpId="1"/>
      <p:bldP spid="22" grpId="0"/>
      <p:bldP spid="22" grpId="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398" y="-38172"/>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7" name="矩形 6"/>
          <p:cNvSpPr/>
          <p:nvPr/>
        </p:nvSpPr>
        <p:spPr>
          <a:xfrm>
            <a:off x="1022" y="2728316"/>
            <a:ext cx="12857375"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93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5108077" y="1476666"/>
            <a:ext cx="2641926" cy="803628"/>
          </a:xfrm>
          <a:prstGeom prst="rect">
            <a:avLst/>
          </a:prstGeom>
        </p:spPr>
      </p:pic>
      <p:sp>
        <p:nvSpPr>
          <p:cNvPr id="5" name="文本框 4"/>
          <p:cNvSpPr txBox="1"/>
          <p:nvPr/>
        </p:nvSpPr>
        <p:spPr>
          <a:xfrm>
            <a:off x="4430351" y="4360350"/>
            <a:ext cx="4008094" cy="1130935"/>
          </a:xfrm>
          <a:prstGeom prst="rect">
            <a:avLst/>
          </a:prstGeom>
          <a:noFill/>
        </p:spPr>
        <p:txBody>
          <a:bodyPr wrap="square" rtlCol="0">
            <a:spAutoFit/>
          </a:bodyPr>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flipH="1">
            <a:off x="2387067" y="3701479"/>
            <a:ext cx="1200993" cy="3105670"/>
          </a:xfrm>
          <a:prstGeom prst="rect">
            <a:avLst/>
          </a:prstGeom>
        </p:spPr>
      </p:pic>
      <p:pic>
        <p:nvPicPr>
          <p:cNvPr id="22" name="Picture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flipH="1">
            <a:off x="5778555" y="3701479"/>
            <a:ext cx="1200993" cy="3105670"/>
          </a:xfrm>
          <a:prstGeom prst="rect">
            <a:avLst/>
          </a:prstGeom>
        </p:spPr>
      </p:pic>
      <p:pic>
        <p:nvPicPr>
          <p:cNvPr id="23" name="Picture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flipH="1">
            <a:off x="9170044" y="3701480"/>
            <a:ext cx="1200993" cy="3105670"/>
          </a:xfrm>
          <a:prstGeom prst="rect">
            <a:avLst/>
          </a:prstGeom>
        </p:spPr>
      </p:pic>
      <p:grpSp>
        <p:nvGrpSpPr>
          <p:cNvPr id="3" name="Group 2"/>
          <p:cNvGrpSpPr/>
          <p:nvPr/>
        </p:nvGrpSpPr>
        <p:grpSpPr>
          <a:xfrm>
            <a:off x="1328137" y="4838366"/>
            <a:ext cx="3212264" cy="1475122"/>
            <a:chOff x="1259005" y="4587739"/>
            <a:chExt cx="3045869" cy="1398711"/>
          </a:xfrm>
        </p:grpSpPr>
        <p:sp>
          <p:nvSpPr>
            <p:cNvPr id="12" name="TextBox 11"/>
            <p:cNvSpPr txBox="1"/>
            <p:nvPr/>
          </p:nvSpPr>
          <p:spPr>
            <a:xfrm>
              <a:off x="1259006" y="5233883"/>
              <a:ext cx="3045868" cy="752567"/>
            </a:xfrm>
            <a:prstGeom prst="rect">
              <a:avLst/>
            </a:prstGeom>
            <a:noFill/>
          </p:spPr>
          <p:txBody>
            <a:bodyPr wrap="square" rtlCol="0">
              <a:spAutoFit/>
            </a:bodyPr>
            <a:lstStyle/>
            <a:p>
              <a:pPr>
                <a:lnSpc>
                  <a:spcPct val="120000"/>
                </a:lnSpc>
              </a:pPr>
              <a:r>
                <a:rPr lang="en-US" sz="1265" err="1">
                  <a:latin typeface="Playfair Display" charset="0"/>
                  <a:ea typeface="Playfair Display" charset="0"/>
                  <a:cs typeface="Playfair Display" charset="0"/>
                </a:rPr>
                <a:t>Lorem Ipsum is simply dummy text of the printing and typesetting industry. Lorem Ipsum is simply dummy.</a:t>
              </a:r>
              <a:endParaRPr lang="en-US" sz="1265" err="1">
                <a:latin typeface="Playfair Display" charset="0"/>
                <a:ea typeface="Playfair Display" charset="0"/>
                <a:cs typeface="Playfair Display" charset="0"/>
              </a:endParaRPr>
            </a:p>
          </p:txBody>
        </p:sp>
        <p:sp>
          <p:nvSpPr>
            <p:cNvPr id="13" name="Title 4"/>
            <p:cNvSpPr txBox="1"/>
            <p:nvPr/>
          </p:nvSpPr>
          <p:spPr>
            <a:xfrm>
              <a:off x="1259005" y="4587739"/>
              <a:ext cx="3045868"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en-US" sz="2110"/>
                <a:t>Graphic Design</a:t>
              </a:r>
              <a:endParaRPr lang="en-US" sz="2110"/>
            </a:p>
          </p:txBody>
        </p:sp>
        <p:cxnSp>
          <p:nvCxnSpPr>
            <p:cNvPr id="14" name="Straight Connector 13"/>
            <p:cNvCxnSpPr/>
            <p:nvPr/>
          </p:nvCxnSpPr>
          <p:spPr>
            <a:xfrm>
              <a:off x="1363312" y="5041658"/>
              <a:ext cx="613064"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4719625" y="4838366"/>
            <a:ext cx="3212264" cy="1475122"/>
            <a:chOff x="4474814" y="4587739"/>
            <a:chExt cx="3045869" cy="1398711"/>
          </a:xfrm>
        </p:grpSpPr>
        <p:sp>
          <p:nvSpPr>
            <p:cNvPr id="15" name="TextBox 14"/>
            <p:cNvSpPr txBox="1"/>
            <p:nvPr/>
          </p:nvSpPr>
          <p:spPr>
            <a:xfrm>
              <a:off x="4474815" y="5233883"/>
              <a:ext cx="3045868" cy="752567"/>
            </a:xfrm>
            <a:prstGeom prst="rect">
              <a:avLst/>
            </a:prstGeom>
            <a:noFill/>
          </p:spPr>
          <p:txBody>
            <a:bodyPr wrap="square" rtlCol="0">
              <a:spAutoFit/>
            </a:bodyPr>
            <a:lstStyle/>
            <a:p>
              <a:pPr>
                <a:lnSpc>
                  <a:spcPct val="120000"/>
                </a:lnSpc>
              </a:pPr>
              <a:r>
                <a:rPr lang="en-US" sz="1265" err="1">
                  <a:latin typeface="Playfair Display" charset="0"/>
                  <a:ea typeface="Playfair Display" charset="0"/>
                  <a:cs typeface="Playfair Display" charset="0"/>
                </a:rPr>
                <a:t>Lorem Ipsum is simply dummy text of the printing and typesetting industry. Lorem Ipsum is simply dummy.</a:t>
              </a:r>
              <a:endParaRPr lang="en-US" sz="1265" err="1">
                <a:latin typeface="Playfair Display" charset="0"/>
                <a:ea typeface="Playfair Display" charset="0"/>
                <a:cs typeface="Playfair Display" charset="0"/>
              </a:endParaRPr>
            </a:p>
          </p:txBody>
        </p:sp>
        <p:sp>
          <p:nvSpPr>
            <p:cNvPr id="16" name="Title 4"/>
            <p:cNvSpPr txBox="1"/>
            <p:nvPr/>
          </p:nvSpPr>
          <p:spPr>
            <a:xfrm>
              <a:off x="4474814" y="4587739"/>
              <a:ext cx="3045868"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en-US" sz="2110"/>
                <a:t>Web Design</a:t>
              </a:r>
              <a:endParaRPr lang="en-US" sz="2110"/>
            </a:p>
          </p:txBody>
        </p:sp>
        <p:cxnSp>
          <p:nvCxnSpPr>
            <p:cNvPr id="17" name="Straight Connector 16"/>
            <p:cNvCxnSpPr/>
            <p:nvPr/>
          </p:nvCxnSpPr>
          <p:spPr>
            <a:xfrm>
              <a:off x="4579121" y="5041658"/>
              <a:ext cx="613064"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8111114" y="4838366"/>
            <a:ext cx="3212264" cy="1475122"/>
            <a:chOff x="7690625" y="4587739"/>
            <a:chExt cx="3045869" cy="1398711"/>
          </a:xfrm>
        </p:grpSpPr>
        <p:sp>
          <p:nvSpPr>
            <p:cNvPr id="18" name="TextBox 17"/>
            <p:cNvSpPr txBox="1"/>
            <p:nvPr/>
          </p:nvSpPr>
          <p:spPr>
            <a:xfrm>
              <a:off x="7690626" y="5233883"/>
              <a:ext cx="3045868" cy="752567"/>
            </a:xfrm>
            <a:prstGeom prst="rect">
              <a:avLst/>
            </a:prstGeom>
            <a:noFill/>
          </p:spPr>
          <p:txBody>
            <a:bodyPr wrap="square" rtlCol="0">
              <a:spAutoFit/>
            </a:bodyPr>
            <a:lstStyle/>
            <a:p>
              <a:pPr>
                <a:lnSpc>
                  <a:spcPct val="120000"/>
                </a:lnSpc>
              </a:pPr>
              <a:r>
                <a:rPr lang="en-US" sz="1265" err="1">
                  <a:latin typeface="Playfair Display" charset="0"/>
                  <a:ea typeface="Playfair Display" charset="0"/>
                  <a:cs typeface="Playfair Display" charset="0"/>
                </a:rPr>
                <a:t>Lorem Ipsum is simply dummy text of the printing and typesetting industry. Lorem Ipsum is simply dummy.</a:t>
              </a:r>
              <a:endParaRPr lang="en-US" sz="1265" err="1">
                <a:latin typeface="Playfair Display" charset="0"/>
                <a:ea typeface="Playfair Display" charset="0"/>
                <a:cs typeface="Playfair Display" charset="0"/>
              </a:endParaRPr>
            </a:p>
          </p:txBody>
        </p:sp>
        <p:sp>
          <p:nvSpPr>
            <p:cNvPr id="19" name="Title 4"/>
            <p:cNvSpPr txBox="1"/>
            <p:nvPr/>
          </p:nvSpPr>
          <p:spPr>
            <a:xfrm>
              <a:off x="7690625" y="4587739"/>
              <a:ext cx="3045868"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en-US" sz="2110"/>
                <a:t>Effective ads</a:t>
              </a:r>
              <a:endParaRPr lang="en-US" sz="2110"/>
            </a:p>
          </p:txBody>
        </p:sp>
        <p:cxnSp>
          <p:nvCxnSpPr>
            <p:cNvPr id="20" name="Straight Connector 19"/>
            <p:cNvCxnSpPr/>
            <p:nvPr/>
          </p:nvCxnSpPr>
          <p:spPr>
            <a:xfrm>
              <a:off x="7794932" y="5041658"/>
              <a:ext cx="613064"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grpSp>
      <p:pic>
        <p:nvPicPr>
          <p:cNvPr id="28" name="图片占位符 2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9367" r="9367"/>
          <a:stretch>
            <a:fillRect/>
          </a:stretch>
        </p:blipFill>
        <p:spPr/>
      </p:pic>
      <p:pic>
        <p:nvPicPr>
          <p:cNvPr id="27" name="图片占位符 2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642" r="8642"/>
          <a:stretch>
            <a:fillRect/>
          </a:stretch>
        </p:blipFill>
        <p:spPr/>
      </p:pic>
      <p:pic>
        <p:nvPicPr>
          <p:cNvPr id="26" name="图片占位符 25"/>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7039" r="7039"/>
          <a:stretch>
            <a:fillRect/>
          </a:stretch>
        </p:blipFill>
        <p:spPr/>
      </p:pic>
      <p:grpSp>
        <p:nvGrpSpPr>
          <p:cNvPr id="24" name="组合 23"/>
          <p:cNvGrpSpPr/>
          <p:nvPr/>
        </p:nvGrpSpPr>
        <p:grpSpPr>
          <a:xfrm>
            <a:off x="354" y="266550"/>
            <a:ext cx="12719376" cy="746649"/>
            <a:chOff x="354" y="266550"/>
            <a:chExt cx="12719376" cy="746649"/>
          </a:xfrm>
        </p:grpSpPr>
        <p:sp>
          <p:nvSpPr>
            <p:cNvPr id="25" name="矩形 24"/>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文本框 29"/>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1" name="直接连接符 30"/>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ppt_x"/>
                                          </p:val>
                                        </p:tav>
                                        <p:tav tm="100000">
                                          <p:val>
                                            <p:strVal val="#ppt_x"/>
                                          </p:val>
                                        </p:tav>
                                      </p:tavLst>
                                    </p:anim>
                                    <p:anim calcmode="lin" valueType="num">
                                      <p:cBhvr additive="base">
                                        <p:cTn id="16"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7"/>
          <p:cNvSpPr>
            <a:spLocks noChangeArrowheads="1"/>
          </p:cNvSpPr>
          <p:nvPr/>
        </p:nvSpPr>
        <p:spPr bwMode="auto">
          <a:xfrm>
            <a:off x="5576639" y="2120137"/>
            <a:ext cx="1459924" cy="1288036"/>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lIns="96435" tIns="48218" rIns="96435" bIns="48218"/>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 name="Freeform 8"/>
          <p:cNvSpPr>
            <a:spLocks noChangeArrowheads="1"/>
          </p:cNvSpPr>
          <p:nvPr/>
        </p:nvSpPr>
        <p:spPr bwMode="auto">
          <a:xfrm>
            <a:off x="4130107" y="3408171"/>
            <a:ext cx="1446530" cy="1392955"/>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lIns="96435" tIns="48218" rIns="96435" bIns="48218"/>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9"/>
          <p:cNvSpPr>
            <a:spLocks noChangeArrowheads="1"/>
          </p:cNvSpPr>
          <p:nvPr/>
        </p:nvSpPr>
        <p:spPr bwMode="auto">
          <a:xfrm>
            <a:off x="4960524" y="4801128"/>
            <a:ext cx="1343844" cy="1468853"/>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2"/>
          </a:solidFill>
          <a:ln>
            <a:noFill/>
          </a:ln>
        </p:spPr>
        <p:txBody>
          <a:bodyPr lIns="96435" tIns="48218" rIns="96435" bIns="48218"/>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10"/>
          <p:cNvSpPr>
            <a:spLocks noChangeArrowheads="1"/>
          </p:cNvSpPr>
          <p:nvPr/>
        </p:nvSpPr>
        <p:spPr bwMode="auto">
          <a:xfrm>
            <a:off x="6304368" y="4801128"/>
            <a:ext cx="1348309" cy="1468853"/>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2"/>
          </a:solidFill>
          <a:ln>
            <a:noFill/>
          </a:ln>
        </p:spPr>
        <p:txBody>
          <a:bodyPr lIns="96435" tIns="48218" rIns="96435" bIns="48218"/>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Freeform 11"/>
          <p:cNvSpPr>
            <a:spLocks noChangeArrowheads="1"/>
          </p:cNvSpPr>
          <p:nvPr/>
        </p:nvSpPr>
        <p:spPr bwMode="auto">
          <a:xfrm>
            <a:off x="7036560" y="3408171"/>
            <a:ext cx="1446530" cy="1392955"/>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lIns="96435" tIns="48218" rIns="96435" bIns="48218"/>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 name="矩形 7"/>
          <p:cNvSpPr>
            <a:spLocks noChangeArrowheads="1"/>
          </p:cNvSpPr>
          <p:nvPr/>
        </p:nvSpPr>
        <p:spPr bwMode="auto">
          <a:xfrm>
            <a:off x="6052119" y="2709464"/>
            <a:ext cx="502267" cy="60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935">
                <a:solidFill>
                  <a:schemeClr val="bg1"/>
                </a:solidFill>
                <a:latin typeface="Swiss911 UCm BT" pitchFamily="2" charset="0"/>
                <a:sym typeface="Swiss911 UCm BT" pitchFamily="2" charset="0"/>
              </a:rPr>
              <a:t>01</a:t>
            </a:r>
            <a:endParaRPr lang="zh-CN" altLang="en-US" sz="3935">
              <a:solidFill>
                <a:schemeClr val="bg1"/>
              </a:solidFill>
              <a:latin typeface="Swiss911 UCm BT" pitchFamily="2" charset="0"/>
              <a:sym typeface="Swiss911 UCm BT" pitchFamily="2" charset="0"/>
            </a:endParaRPr>
          </a:p>
        </p:txBody>
      </p:sp>
      <p:sp>
        <p:nvSpPr>
          <p:cNvPr id="66" name="矩形 8"/>
          <p:cNvSpPr>
            <a:spLocks noChangeArrowheads="1"/>
          </p:cNvSpPr>
          <p:nvPr/>
        </p:nvSpPr>
        <p:spPr bwMode="auto">
          <a:xfrm>
            <a:off x="7402659" y="3671584"/>
            <a:ext cx="502268" cy="60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935">
                <a:solidFill>
                  <a:schemeClr val="bg1"/>
                </a:solidFill>
                <a:latin typeface="Swiss911 UCm BT" pitchFamily="2" charset="0"/>
                <a:sym typeface="Swiss911 UCm BT" pitchFamily="2" charset="0"/>
              </a:rPr>
              <a:t>02</a:t>
            </a:r>
            <a:endParaRPr lang="zh-CN" altLang="en-US" sz="3935">
              <a:solidFill>
                <a:schemeClr val="bg1"/>
              </a:solidFill>
              <a:latin typeface="Swiss911 UCm BT" pitchFamily="2" charset="0"/>
              <a:sym typeface="Swiss911 UCm BT" pitchFamily="2" charset="0"/>
            </a:endParaRPr>
          </a:p>
        </p:txBody>
      </p:sp>
      <p:sp>
        <p:nvSpPr>
          <p:cNvPr id="67" name="矩形 9"/>
          <p:cNvSpPr>
            <a:spLocks noChangeArrowheads="1"/>
          </p:cNvSpPr>
          <p:nvPr/>
        </p:nvSpPr>
        <p:spPr bwMode="auto">
          <a:xfrm>
            <a:off x="6898159" y="5274375"/>
            <a:ext cx="502268" cy="60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935">
                <a:solidFill>
                  <a:schemeClr val="bg1"/>
                </a:solidFill>
                <a:latin typeface="Swiss911 UCm BT" pitchFamily="2" charset="0"/>
                <a:sym typeface="Swiss911 UCm BT" pitchFamily="2" charset="0"/>
              </a:rPr>
              <a:t>03</a:t>
            </a:r>
            <a:endParaRPr lang="zh-CN" altLang="en-US" sz="3935">
              <a:solidFill>
                <a:schemeClr val="bg1"/>
              </a:solidFill>
              <a:latin typeface="Swiss911 UCm BT" pitchFamily="2" charset="0"/>
              <a:sym typeface="Swiss911 UCm BT" pitchFamily="2" charset="0"/>
            </a:endParaRPr>
          </a:p>
        </p:txBody>
      </p:sp>
      <p:sp>
        <p:nvSpPr>
          <p:cNvPr id="68" name="矩形 10"/>
          <p:cNvSpPr>
            <a:spLocks noChangeArrowheads="1"/>
          </p:cNvSpPr>
          <p:nvPr/>
        </p:nvSpPr>
        <p:spPr bwMode="auto">
          <a:xfrm>
            <a:off x="5127947" y="5294467"/>
            <a:ext cx="502267" cy="60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935">
                <a:solidFill>
                  <a:schemeClr val="bg1"/>
                </a:solidFill>
                <a:latin typeface="Swiss911 UCm BT" pitchFamily="2" charset="0"/>
                <a:sym typeface="Swiss911 UCm BT" pitchFamily="2" charset="0"/>
              </a:rPr>
              <a:t>04</a:t>
            </a:r>
            <a:endParaRPr lang="zh-CN" altLang="en-US" sz="3935">
              <a:solidFill>
                <a:schemeClr val="bg1"/>
              </a:solidFill>
              <a:latin typeface="Swiss911 UCm BT" pitchFamily="2" charset="0"/>
              <a:sym typeface="Swiss911 UCm BT" pitchFamily="2" charset="0"/>
            </a:endParaRPr>
          </a:p>
        </p:txBody>
      </p:sp>
      <p:sp>
        <p:nvSpPr>
          <p:cNvPr id="69" name="矩形 11"/>
          <p:cNvSpPr>
            <a:spLocks noChangeArrowheads="1"/>
          </p:cNvSpPr>
          <p:nvPr/>
        </p:nvSpPr>
        <p:spPr bwMode="auto">
          <a:xfrm>
            <a:off x="4708275" y="3684978"/>
            <a:ext cx="502267" cy="60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3935">
                <a:solidFill>
                  <a:schemeClr val="bg1"/>
                </a:solidFill>
                <a:latin typeface="Swiss911 UCm BT" pitchFamily="2" charset="0"/>
                <a:sym typeface="Swiss911 UCm BT" pitchFamily="2" charset="0"/>
              </a:rPr>
              <a:t>05</a:t>
            </a:r>
            <a:endParaRPr lang="zh-CN" altLang="en-US" sz="3935">
              <a:solidFill>
                <a:schemeClr val="bg1"/>
              </a:solidFill>
              <a:latin typeface="Swiss911 UCm BT" pitchFamily="2" charset="0"/>
              <a:sym typeface="Swiss911 UCm BT" pitchFamily="2" charset="0"/>
            </a:endParaRPr>
          </a:p>
        </p:txBody>
      </p:sp>
      <p:sp>
        <p:nvSpPr>
          <p:cNvPr id="70" name="TextBox 12"/>
          <p:cNvSpPr>
            <a:spLocks noChangeArrowheads="1"/>
          </p:cNvSpPr>
          <p:nvPr/>
        </p:nvSpPr>
        <p:spPr bwMode="auto">
          <a:xfrm>
            <a:off x="6862441" y="1908066"/>
            <a:ext cx="3616325" cy="71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545">
                <a:solidFill>
                  <a:srgbClr val="595959"/>
                </a:solidFill>
                <a:latin typeface="微软雅黑" panose="020B0503020204020204" pitchFamily="34" charset="-122"/>
                <a:ea typeface="微软雅黑" panose="020B0503020204020204" pitchFamily="34" charset="-122"/>
              </a:rPr>
              <a:t>详写内容</a:t>
            </a:r>
            <a:r>
              <a:rPr lang="en-US" altLang="zh-CN" sz="1545">
                <a:solidFill>
                  <a:srgbClr val="595959"/>
                </a:solidFill>
                <a:latin typeface="微软雅黑" panose="020B0503020204020204" pitchFamily="34" charset="-122"/>
                <a:ea typeface="微软雅黑" panose="020B0503020204020204" pitchFamily="34" charset="-122"/>
              </a:rPr>
              <a:t>……</a:t>
            </a:r>
            <a:r>
              <a:rPr lang="zh-CN" altLang="en-US" sz="1545">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545">
              <a:solidFill>
                <a:srgbClr val="595959"/>
              </a:solidFill>
              <a:latin typeface="微软雅黑" panose="020B0503020204020204" pitchFamily="34" charset="-122"/>
              <a:ea typeface="微软雅黑" panose="020B0503020204020204" pitchFamily="34" charset="-122"/>
            </a:endParaRPr>
          </a:p>
        </p:txBody>
      </p:sp>
      <p:sp>
        <p:nvSpPr>
          <p:cNvPr id="71" name="TextBox 13"/>
          <p:cNvSpPr>
            <a:spLocks noChangeArrowheads="1"/>
          </p:cNvSpPr>
          <p:nvPr/>
        </p:nvSpPr>
        <p:spPr bwMode="auto">
          <a:xfrm>
            <a:off x="8632657" y="3629170"/>
            <a:ext cx="2966725" cy="95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545">
                <a:solidFill>
                  <a:srgbClr val="595959"/>
                </a:solidFill>
                <a:latin typeface="微软雅黑" panose="020B0503020204020204" pitchFamily="34" charset="-122"/>
                <a:ea typeface="微软雅黑" panose="020B0503020204020204" pitchFamily="34" charset="-122"/>
              </a:rPr>
              <a:t>详写内容</a:t>
            </a:r>
            <a:r>
              <a:rPr lang="en-US" altLang="zh-CN" sz="1545">
                <a:solidFill>
                  <a:srgbClr val="595959"/>
                </a:solidFill>
                <a:latin typeface="微软雅黑" panose="020B0503020204020204" pitchFamily="34" charset="-122"/>
                <a:ea typeface="微软雅黑" panose="020B0503020204020204" pitchFamily="34" charset="-122"/>
              </a:rPr>
              <a:t>……</a:t>
            </a:r>
            <a:r>
              <a:rPr lang="zh-CN" altLang="en-US" sz="1545">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545">
              <a:solidFill>
                <a:srgbClr val="595959"/>
              </a:solidFill>
              <a:latin typeface="微软雅黑" panose="020B0503020204020204" pitchFamily="34" charset="-122"/>
              <a:ea typeface="微软雅黑" panose="020B0503020204020204" pitchFamily="34" charset="-122"/>
            </a:endParaRPr>
          </a:p>
        </p:txBody>
      </p:sp>
      <p:sp>
        <p:nvSpPr>
          <p:cNvPr id="72" name="TextBox 14"/>
          <p:cNvSpPr>
            <a:spLocks noChangeArrowheads="1"/>
          </p:cNvSpPr>
          <p:nvPr/>
        </p:nvSpPr>
        <p:spPr bwMode="auto">
          <a:xfrm>
            <a:off x="7907157" y="5662794"/>
            <a:ext cx="2966727" cy="95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545">
                <a:solidFill>
                  <a:srgbClr val="595959"/>
                </a:solidFill>
                <a:latin typeface="微软雅黑" panose="020B0503020204020204" pitchFamily="34" charset="-122"/>
                <a:ea typeface="微软雅黑" panose="020B0503020204020204" pitchFamily="34" charset="-122"/>
              </a:rPr>
              <a:t>详写内容</a:t>
            </a:r>
            <a:r>
              <a:rPr lang="en-US" altLang="zh-CN" sz="1545">
                <a:solidFill>
                  <a:srgbClr val="595959"/>
                </a:solidFill>
                <a:latin typeface="微软雅黑" panose="020B0503020204020204" pitchFamily="34" charset="-122"/>
                <a:ea typeface="微软雅黑" panose="020B0503020204020204" pitchFamily="34" charset="-122"/>
              </a:rPr>
              <a:t>……</a:t>
            </a:r>
            <a:r>
              <a:rPr lang="zh-CN" altLang="en-US" sz="1545">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545">
              <a:solidFill>
                <a:srgbClr val="595959"/>
              </a:solidFill>
              <a:latin typeface="微软雅黑" panose="020B0503020204020204" pitchFamily="34" charset="-122"/>
              <a:ea typeface="微软雅黑" panose="020B0503020204020204" pitchFamily="34" charset="-122"/>
            </a:endParaRPr>
          </a:p>
        </p:txBody>
      </p:sp>
      <p:sp>
        <p:nvSpPr>
          <p:cNvPr id="73" name="TextBox 15"/>
          <p:cNvSpPr>
            <a:spLocks noChangeArrowheads="1"/>
          </p:cNvSpPr>
          <p:nvPr/>
        </p:nvSpPr>
        <p:spPr bwMode="auto">
          <a:xfrm>
            <a:off x="1598680" y="5238658"/>
            <a:ext cx="2964494" cy="95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545">
                <a:solidFill>
                  <a:srgbClr val="595959"/>
                </a:solidFill>
                <a:latin typeface="微软雅黑" panose="020B0503020204020204" pitchFamily="34" charset="-122"/>
                <a:ea typeface="微软雅黑" panose="020B0503020204020204" pitchFamily="34" charset="-122"/>
              </a:rPr>
              <a:t>详写内容</a:t>
            </a:r>
            <a:r>
              <a:rPr lang="en-US" altLang="zh-CN" sz="1545">
                <a:solidFill>
                  <a:srgbClr val="595959"/>
                </a:solidFill>
                <a:latin typeface="微软雅黑" panose="020B0503020204020204" pitchFamily="34" charset="-122"/>
                <a:ea typeface="微软雅黑" panose="020B0503020204020204" pitchFamily="34" charset="-122"/>
              </a:rPr>
              <a:t>……</a:t>
            </a:r>
            <a:r>
              <a:rPr lang="zh-CN" altLang="en-US" sz="1545">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545">
              <a:solidFill>
                <a:srgbClr val="595959"/>
              </a:solidFill>
              <a:latin typeface="微软雅黑" panose="020B0503020204020204" pitchFamily="34" charset="-122"/>
              <a:ea typeface="微软雅黑" panose="020B0503020204020204" pitchFamily="34" charset="-122"/>
            </a:endParaRPr>
          </a:p>
        </p:txBody>
      </p:sp>
      <p:sp>
        <p:nvSpPr>
          <p:cNvPr id="74" name="TextBox 16"/>
          <p:cNvSpPr>
            <a:spLocks noChangeArrowheads="1"/>
          </p:cNvSpPr>
          <p:nvPr/>
        </p:nvSpPr>
        <p:spPr bwMode="auto">
          <a:xfrm>
            <a:off x="1598680" y="2780897"/>
            <a:ext cx="2964494" cy="95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545">
                <a:solidFill>
                  <a:srgbClr val="595959"/>
                </a:solidFill>
                <a:latin typeface="微软雅黑" panose="020B0503020204020204" pitchFamily="34" charset="-122"/>
                <a:ea typeface="微软雅黑" panose="020B0503020204020204" pitchFamily="34" charset="-122"/>
              </a:rPr>
              <a:t>详写内容</a:t>
            </a:r>
            <a:r>
              <a:rPr lang="en-US" altLang="zh-CN" sz="1545">
                <a:solidFill>
                  <a:srgbClr val="595959"/>
                </a:solidFill>
                <a:latin typeface="微软雅黑" panose="020B0503020204020204" pitchFamily="34" charset="-122"/>
                <a:ea typeface="微软雅黑" panose="020B0503020204020204" pitchFamily="34" charset="-122"/>
              </a:rPr>
              <a:t>……</a:t>
            </a:r>
            <a:r>
              <a:rPr lang="zh-CN" altLang="en-US" sz="1545">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545">
              <a:solidFill>
                <a:srgbClr val="595959"/>
              </a:solidFill>
              <a:latin typeface="微软雅黑" panose="020B0503020204020204" pitchFamily="34" charset="-122"/>
              <a:ea typeface="微软雅黑" panose="020B0503020204020204" pitchFamily="34" charset="-122"/>
            </a:endParaRPr>
          </a:p>
        </p:txBody>
      </p:sp>
      <p:sp>
        <p:nvSpPr>
          <p:cNvPr id="75" name="TextBox 17"/>
          <p:cNvSpPr>
            <a:spLocks noChangeArrowheads="1"/>
          </p:cNvSpPr>
          <p:nvPr/>
        </p:nvSpPr>
        <p:spPr bwMode="auto">
          <a:xfrm>
            <a:off x="6862443" y="1524112"/>
            <a:ext cx="1774679" cy="3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970" b="1">
                <a:solidFill>
                  <a:schemeClr val="tx1">
                    <a:lumMod val="75000"/>
                    <a:lumOff val="25000"/>
                  </a:schemeClr>
                </a:solidFill>
                <a:latin typeface="微软雅黑" panose="020B0503020204020204" pitchFamily="34" charset="-122"/>
                <a:ea typeface="微软雅黑" panose="020B0503020204020204" pitchFamily="34" charset="-122"/>
              </a:rPr>
              <a:t>起步太晚</a:t>
            </a:r>
            <a:endParaRPr lang="zh-CN" altLang="en-US" sz="197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TextBox 18"/>
          <p:cNvSpPr>
            <a:spLocks noChangeArrowheads="1"/>
          </p:cNvSpPr>
          <p:nvPr/>
        </p:nvSpPr>
        <p:spPr bwMode="auto">
          <a:xfrm>
            <a:off x="8632655" y="3213964"/>
            <a:ext cx="1774677" cy="3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970" b="1">
                <a:solidFill>
                  <a:schemeClr val="tx1">
                    <a:lumMod val="75000"/>
                    <a:lumOff val="25000"/>
                  </a:schemeClr>
                </a:solidFill>
                <a:latin typeface="微软雅黑" panose="020B0503020204020204" pitchFamily="34" charset="-122"/>
                <a:ea typeface="微软雅黑" panose="020B0503020204020204" pitchFamily="34" charset="-122"/>
              </a:rPr>
              <a:t>政府支持不够</a:t>
            </a:r>
            <a:endParaRPr lang="zh-CN" altLang="en-US" sz="197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TextBox 19"/>
          <p:cNvSpPr>
            <a:spLocks noChangeArrowheads="1"/>
          </p:cNvSpPr>
          <p:nvPr/>
        </p:nvSpPr>
        <p:spPr bwMode="auto">
          <a:xfrm>
            <a:off x="7907159" y="5249821"/>
            <a:ext cx="1774679" cy="3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970" b="1">
                <a:solidFill>
                  <a:schemeClr val="tx1">
                    <a:lumMod val="75000"/>
                    <a:lumOff val="25000"/>
                  </a:schemeClr>
                </a:solidFill>
                <a:latin typeface="微软雅黑" panose="020B0503020204020204" pitchFamily="34" charset="-122"/>
                <a:ea typeface="微软雅黑" panose="020B0503020204020204" pitchFamily="34" charset="-122"/>
              </a:rPr>
              <a:t>创新亮点多</a:t>
            </a:r>
            <a:endParaRPr lang="zh-CN" altLang="en-US" sz="197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TextBox 20"/>
          <p:cNvSpPr>
            <a:spLocks noChangeArrowheads="1"/>
          </p:cNvSpPr>
          <p:nvPr/>
        </p:nvSpPr>
        <p:spPr bwMode="auto">
          <a:xfrm>
            <a:off x="1598679" y="4821219"/>
            <a:ext cx="1267946" cy="3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970" b="1">
                <a:solidFill>
                  <a:schemeClr val="tx1">
                    <a:lumMod val="75000"/>
                    <a:lumOff val="25000"/>
                  </a:schemeClr>
                </a:solidFill>
                <a:latin typeface="微软雅黑" panose="020B0503020204020204" pitchFamily="34" charset="-122"/>
                <a:ea typeface="微软雅黑" panose="020B0503020204020204" pitchFamily="34" charset="-122"/>
              </a:rPr>
              <a:t>人才匮乏</a:t>
            </a:r>
            <a:endParaRPr lang="zh-CN" altLang="en-US">
              <a:solidFill>
                <a:schemeClr val="tx1">
                  <a:lumMod val="75000"/>
                  <a:lumOff val="25000"/>
                </a:schemeClr>
              </a:solidFill>
            </a:endParaRPr>
          </a:p>
        </p:txBody>
      </p:sp>
      <p:sp>
        <p:nvSpPr>
          <p:cNvPr id="79" name="TextBox 21"/>
          <p:cNvSpPr>
            <a:spLocks noChangeArrowheads="1"/>
          </p:cNvSpPr>
          <p:nvPr/>
        </p:nvSpPr>
        <p:spPr bwMode="auto">
          <a:xfrm>
            <a:off x="1598679" y="2354526"/>
            <a:ext cx="1520197" cy="3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970" b="1">
                <a:solidFill>
                  <a:schemeClr val="tx1">
                    <a:lumMod val="75000"/>
                    <a:lumOff val="25000"/>
                  </a:schemeClr>
                </a:solidFill>
                <a:latin typeface="微软雅黑" panose="020B0503020204020204" pitchFamily="34" charset="-122"/>
                <a:ea typeface="微软雅黑" panose="020B0503020204020204" pitchFamily="34" charset="-122"/>
              </a:rPr>
              <a:t>发展潜力大</a:t>
            </a:r>
            <a:endParaRPr lang="zh-CN" altLang="en-US">
              <a:solidFill>
                <a:schemeClr val="tx1">
                  <a:lumMod val="75000"/>
                  <a:lumOff val="25000"/>
                </a:schemeClr>
              </a:solidFill>
            </a:endParaRPr>
          </a:p>
        </p:txBody>
      </p:sp>
      <p:sp>
        <p:nvSpPr>
          <p:cNvPr id="80" name="TextBox 22"/>
          <p:cNvSpPr>
            <a:spLocks noChangeArrowheads="1"/>
          </p:cNvSpPr>
          <p:nvPr/>
        </p:nvSpPr>
        <p:spPr bwMode="auto">
          <a:xfrm>
            <a:off x="5755221" y="3903742"/>
            <a:ext cx="1216604" cy="95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3095" b="1">
                <a:solidFill>
                  <a:schemeClr val="tx2"/>
                </a:solidFill>
                <a:latin typeface="微软雅黑" panose="020B0503020204020204" pitchFamily="34" charset="-122"/>
                <a:ea typeface="微软雅黑" panose="020B0503020204020204" pitchFamily="34" charset="-122"/>
              </a:rPr>
              <a:t>国内研究现状</a:t>
            </a:r>
            <a:endParaRPr lang="zh-CN" altLang="en-US"/>
          </a:p>
        </p:txBody>
      </p:sp>
      <p:grpSp>
        <p:nvGrpSpPr>
          <p:cNvPr id="32" name="组合 31"/>
          <p:cNvGrpSpPr/>
          <p:nvPr/>
        </p:nvGrpSpPr>
        <p:grpSpPr>
          <a:xfrm>
            <a:off x="354" y="266550"/>
            <a:ext cx="12719376" cy="746649"/>
            <a:chOff x="354" y="266550"/>
            <a:chExt cx="12719376" cy="746649"/>
          </a:xfrm>
        </p:grpSpPr>
        <p:sp>
          <p:nvSpPr>
            <p:cNvPr id="33" name="矩形 32"/>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34"/>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6" name="直接连接符 35"/>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 calcmode="lin" valueType="num">
                                      <p:cBhvr>
                                        <p:cTn id="9" dur="500" fill="hold"/>
                                        <p:tgtEl>
                                          <p:spTgt spid="60"/>
                                        </p:tgtEl>
                                        <p:attrNameLst>
                                          <p:attrName>ppt_x</p:attrName>
                                        </p:attrNameLst>
                                      </p:cBhvr>
                                      <p:tavLst>
                                        <p:tav tm="0">
                                          <p:val>
                                            <p:fltVal val="0.5"/>
                                          </p:val>
                                        </p:tav>
                                        <p:tav tm="100000">
                                          <p:val>
                                            <p:strVal val="#ppt_x"/>
                                          </p:val>
                                        </p:tav>
                                      </p:tavLst>
                                    </p:anim>
                                    <p:anim calcmode="lin" valueType="num">
                                      <p:cBhvr>
                                        <p:cTn id="10" dur="500" fill="hold"/>
                                        <p:tgtEl>
                                          <p:spTgt spid="60"/>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500" fill="hold"/>
                                        <p:tgtEl>
                                          <p:spTgt spid="61"/>
                                        </p:tgtEl>
                                        <p:attrNameLst>
                                          <p:attrName>ppt_w</p:attrName>
                                        </p:attrNameLst>
                                      </p:cBhvr>
                                      <p:tavLst>
                                        <p:tav tm="0">
                                          <p:val>
                                            <p:fltVal val="0"/>
                                          </p:val>
                                        </p:tav>
                                        <p:tav tm="100000">
                                          <p:val>
                                            <p:strVal val="#ppt_w"/>
                                          </p:val>
                                        </p:tav>
                                      </p:tavLst>
                                    </p:anim>
                                    <p:anim calcmode="lin" valueType="num">
                                      <p:cBhvr>
                                        <p:cTn id="14" dur="500" fill="hold"/>
                                        <p:tgtEl>
                                          <p:spTgt spid="61"/>
                                        </p:tgtEl>
                                        <p:attrNameLst>
                                          <p:attrName>ppt_h</p:attrName>
                                        </p:attrNameLst>
                                      </p:cBhvr>
                                      <p:tavLst>
                                        <p:tav tm="0">
                                          <p:val>
                                            <p:fltVal val="0"/>
                                          </p:val>
                                        </p:tav>
                                        <p:tav tm="100000">
                                          <p:val>
                                            <p:strVal val="#ppt_h"/>
                                          </p:val>
                                        </p:tav>
                                      </p:tavLst>
                                    </p:anim>
                                    <p:anim calcmode="lin" valueType="num">
                                      <p:cBhvr>
                                        <p:cTn id="15" dur="500" fill="hold"/>
                                        <p:tgtEl>
                                          <p:spTgt spid="61"/>
                                        </p:tgtEl>
                                        <p:attrNameLst>
                                          <p:attrName>ppt_x</p:attrName>
                                        </p:attrNameLst>
                                      </p:cBhvr>
                                      <p:tavLst>
                                        <p:tav tm="0">
                                          <p:val>
                                            <p:fltVal val="0.5"/>
                                          </p:val>
                                        </p:tav>
                                        <p:tav tm="100000">
                                          <p:val>
                                            <p:strVal val="#ppt_x"/>
                                          </p:val>
                                        </p:tav>
                                      </p:tavLst>
                                    </p:anim>
                                    <p:anim calcmode="lin" valueType="num">
                                      <p:cBhvr>
                                        <p:cTn id="16" dur="500" fill="hold"/>
                                        <p:tgtEl>
                                          <p:spTgt spid="61"/>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500" fill="hold"/>
                                        <p:tgtEl>
                                          <p:spTgt spid="62"/>
                                        </p:tgtEl>
                                        <p:attrNameLst>
                                          <p:attrName>ppt_w</p:attrName>
                                        </p:attrNameLst>
                                      </p:cBhvr>
                                      <p:tavLst>
                                        <p:tav tm="0">
                                          <p:val>
                                            <p:fltVal val="0"/>
                                          </p:val>
                                        </p:tav>
                                        <p:tav tm="100000">
                                          <p:val>
                                            <p:strVal val="#ppt_w"/>
                                          </p:val>
                                        </p:tav>
                                      </p:tavLst>
                                    </p:anim>
                                    <p:anim calcmode="lin" valueType="num">
                                      <p:cBhvr>
                                        <p:cTn id="20" dur="500" fill="hold"/>
                                        <p:tgtEl>
                                          <p:spTgt spid="62"/>
                                        </p:tgtEl>
                                        <p:attrNameLst>
                                          <p:attrName>ppt_h</p:attrName>
                                        </p:attrNameLst>
                                      </p:cBhvr>
                                      <p:tavLst>
                                        <p:tav tm="0">
                                          <p:val>
                                            <p:fltVal val="0"/>
                                          </p:val>
                                        </p:tav>
                                        <p:tav tm="100000">
                                          <p:val>
                                            <p:strVal val="#ppt_h"/>
                                          </p:val>
                                        </p:tav>
                                      </p:tavLst>
                                    </p:anim>
                                    <p:anim calcmode="lin" valueType="num">
                                      <p:cBhvr>
                                        <p:cTn id="21" dur="500" fill="hold"/>
                                        <p:tgtEl>
                                          <p:spTgt spid="62"/>
                                        </p:tgtEl>
                                        <p:attrNameLst>
                                          <p:attrName>ppt_x</p:attrName>
                                        </p:attrNameLst>
                                      </p:cBhvr>
                                      <p:tavLst>
                                        <p:tav tm="0">
                                          <p:val>
                                            <p:fltVal val="0.5"/>
                                          </p:val>
                                        </p:tav>
                                        <p:tav tm="100000">
                                          <p:val>
                                            <p:strVal val="#ppt_x"/>
                                          </p:val>
                                        </p:tav>
                                      </p:tavLst>
                                    </p:anim>
                                    <p:anim calcmode="lin" valueType="num">
                                      <p:cBhvr>
                                        <p:cTn id="22" dur="500" fill="hold"/>
                                        <p:tgtEl>
                                          <p:spTgt spid="62"/>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500" fill="hold"/>
                                        <p:tgtEl>
                                          <p:spTgt spid="63"/>
                                        </p:tgtEl>
                                        <p:attrNameLst>
                                          <p:attrName>ppt_w</p:attrName>
                                        </p:attrNameLst>
                                      </p:cBhvr>
                                      <p:tavLst>
                                        <p:tav tm="0">
                                          <p:val>
                                            <p:fltVal val="0"/>
                                          </p:val>
                                        </p:tav>
                                        <p:tav tm="100000">
                                          <p:val>
                                            <p:strVal val="#ppt_w"/>
                                          </p:val>
                                        </p:tav>
                                      </p:tavLst>
                                    </p:anim>
                                    <p:anim calcmode="lin" valueType="num">
                                      <p:cBhvr>
                                        <p:cTn id="26" dur="500" fill="hold"/>
                                        <p:tgtEl>
                                          <p:spTgt spid="63"/>
                                        </p:tgtEl>
                                        <p:attrNameLst>
                                          <p:attrName>ppt_h</p:attrName>
                                        </p:attrNameLst>
                                      </p:cBhvr>
                                      <p:tavLst>
                                        <p:tav tm="0">
                                          <p:val>
                                            <p:fltVal val="0"/>
                                          </p:val>
                                        </p:tav>
                                        <p:tav tm="100000">
                                          <p:val>
                                            <p:strVal val="#ppt_h"/>
                                          </p:val>
                                        </p:tav>
                                      </p:tavLst>
                                    </p:anim>
                                    <p:anim calcmode="lin" valueType="num">
                                      <p:cBhvr>
                                        <p:cTn id="27" dur="500" fill="hold"/>
                                        <p:tgtEl>
                                          <p:spTgt spid="63"/>
                                        </p:tgtEl>
                                        <p:attrNameLst>
                                          <p:attrName>ppt_x</p:attrName>
                                        </p:attrNameLst>
                                      </p:cBhvr>
                                      <p:tavLst>
                                        <p:tav tm="0">
                                          <p:val>
                                            <p:fltVal val="0.5"/>
                                          </p:val>
                                        </p:tav>
                                        <p:tav tm="100000">
                                          <p:val>
                                            <p:strVal val="#ppt_x"/>
                                          </p:val>
                                        </p:tav>
                                      </p:tavLst>
                                    </p:anim>
                                    <p:anim calcmode="lin" valueType="num">
                                      <p:cBhvr>
                                        <p:cTn id="28" dur="500" fill="hold"/>
                                        <p:tgtEl>
                                          <p:spTgt spid="63"/>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 calcmode="lin" valueType="num">
                                      <p:cBhvr>
                                        <p:cTn id="33" dur="500" fill="hold"/>
                                        <p:tgtEl>
                                          <p:spTgt spid="64"/>
                                        </p:tgtEl>
                                        <p:attrNameLst>
                                          <p:attrName>ppt_x</p:attrName>
                                        </p:attrNameLst>
                                      </p:cBhvr>
                                      <p:tavLst>
                                        <p:tav tm="0">
                                          <p:val>
                                            <p:fltVal val="0.5"/>
                                          </p:val>
                                        </p:tav>
                                        <p:tav tm="100000">
                                          <p:val>
                                            <p:strVal val="#ppt_x"/>
                                          </p:val>
                                        </p:tav>
                                      </p:tavLst>
                                    </p:anim>
                                    <p:anim calcmode="lin" valueType="num">
                                      <p:cBhvr>
                                        <p:cTn id="34" dur="500" fill="hold"/>
                                        <p:tgtEl>
                                          <p:spTgt spid="64"/>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ppt_x</p:attrName>
                                        </p:attrNameLst>
                                      </p:cBhvr>
                                      <p:tavLst>
                                        <p:tav tm="0">
                                          <p:val>
                                            <p:fltVal val="0.5"/>
                                          </p:val>
                                        </p:tav>
                                        <p:tav tm="100000">
                                          <p:val>
                                            <p:strVal val="#ppt_x"/>
                                          </p:val>
                                        </p:tav>
                                      </p:tavLst>
                                    </p:anim>
                                    <p:anim calcmode="lin" valueType="num">
                                      <p:cBhvr>
                                        <p:cTn id="40" dur="500" fill="hold"/>
                                        <p:tgtEl>
                                          <p:spTgt spid="65"/>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 calcmode="lin" valueType="num">
                                      <p:cBhvr>
                                        <p:cTn id="45" dur="500" fill="hold"/>
                                        <p:tgtEl>
                                          <p:spTgt spid="66"/>
                                        </p:tgtEl>
                                        <p:attrNameLst>
                                          <p:attrName>ppt_x</p:attrName>
                                        </p:attrNameLst>
                                      </p:cBhvr>
                                      <p:tavLst>
                                        <p:tav tm="0">
                                          <p:val>
                                            <p:fltVal val="0.5"/>
                                          </p:val>
                                        </p:tav>
                                        <p:tav tm="100000">
                                          <p:val>
                                            <p:strVal val="#ppt_x"/>
                                          </p:val>
                                        </p:tav>
                                      </p:tavLst>
                                    </p:anim>
                                    <p:anim calcmode="lin" valueType="num">
                                      <p:cBhvr>
                                        <p:cTn id="46" dur="500" fill="hold"/>
                                        <p:tgtEl>
                                          <p:spTgt spid="66"/>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 calcmode="lin" valueType="num">
                                      <p:cBhvr>
                                        <p:cTn id="51" dur="500" fill="hold"/>
                                        <p:tgtEl>
                                          <p:spTgt spid="67"/>
                                        </p:tgtEl>
                                        <p:attrNameLst>
                                          <p:attrName>ppt_x</p:attrName>
                                        </p:attrNameLst>
                                      </p:cBhvr>
                                      <p:tavLst>
                                        <p:tav tm="0">
                                          <p:val>
                                            <p:fltVal val="0.5"/>
                                          </p:val>
                                        </p:tav>
                                        <p:tav tm="100000">
                                          <p:val>
                                            <p:strVal val="#ppt_x"/>
                                          </p:val>
                                        </p:tav>
                                      </p:tavLst>
                                    </p:anim>
                                    <p:anim calcmode="lin" valueType="num">
                                      <p:cBhvr>
                                        <p:cTn id="52" dur="500" fill="hold"/>
                                        <p:tgtEl>
                                          <p:spTgt spid="67"/>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500" fill="hold"/>
                                        <p:tgtEl>
                                          <p:spTgt spid="68"/>
                                        </p:tgtEl>
                                        <p:attrNameLst>
                                          <p:attrName>ppt_w</p:attrName>
                                        </p:attrNameLst>
                                      </p:cBhvr>
                                      <p:tavLst>
                                        <p:tav tm="0">
                                          <p:val>
                                            <p:fltVal val="0"/>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anim calcmode="lin" valueType="num">
                                      <p:cBhvr>
                                        <p:cTn id="57" dur="500" fill="hold"/>
                                        <p:tgtEl>
                                          <p:spTgt spid="68"/>
                                        </p:tgtEl>
                                        <p:attrNameLst>
                                          <p:attrName>ppt_x</p:attrName>
                                        </p:attrNameLst>
                                      </p:cBhvr>
                                      <p:tavLst>
                                        <p:tav tm="0">
                                          <p:val>
                                            <p:fltVal val="0.5"/>
                                          </p:val>
                                        </p:tav>
                                        <p:tav tm="100000">
                                          <p:val>
                                            <p:strVal val="#ppt_x"/>
                                          </p:val>
                                        </p:tav>
                                      </p:tavLst>
                                    </p:anim>
                                    <p:anim calcmode="lin" valueType="num">
                                      <p:cBhvr>
                                        <p:cTn id="58" dur="500" fill="hold"/>
                                        <p:tgtEl>
                                          <p:spTgt spid="68"/>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 calcmode="lin" valueType="num">
                                      <p:cBhvr>
                                        <p:cTn id="63" dur="500" fill="hold"/>
                                        <p:tgtEl>
                                          <p:spTgt spid="69"/>
                                        </p:tgtEl>
                                        <p:attrNameLst>
                                          <p:attrName>ppt_x</p:attrName>
                                        </p:attrNameLst>
                                      </p:cBhvr>
                                      <p:tavLst>
                                        <p:tav tm="0">
                                          <p:val>
                                            <p:fltVal val="0.5"/>
                                          </p:val>
                                        </p:tav>
                                        <p:tav tm="100000">
                                          <p:val>
                                            <p:strVal val="#ppt_x"/>
                                          </p:val>
                                        </p:tav>
                                      </p:tavLst>
                                    </p:anim>
                                    <p:anim calcmode="lin" valueType="num">
                                      <p:cBhvr>
                                        <p:cTn id="64" dur="500" fill="hold"/>
                                        <p:tgtEl>
                                          <p:spTgt spid="69"/>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80"/>
                                        </p:tgtEl>
                                        <p:attrNameLst>
                                          <p:attrName>style.visibility</p:attrName>
                                        </p:attrNameLst>
                                      </p:cBhvr>
                                      <p:to>
                                        <p:strVal val="visible"/>
                                      </p:to>
                                    </p:set>
                                    <p:anim calcmode="lin" valueType="num">
                                      <p:cBhvr>
                                        <p:cTn id="68" dur="500" fill="hold"/>
                                        <p:tgtEl>
                                          <p:spTgt spid="80"/>
                                        </p:tgtEl>
                                        <p:attrNameLst>
                                          <p:attrName>ppt_w</p:attrName>
                                        </p:attrNameLst>
                                      </p:cBhvr>
                                      <p:tavLst>
                                        <p:tav tm="0">
                                          <p:val>
                                            <p:fltVal val="0"/>
                                          </p:val>
                                        </p:tav>
                                        <p:tav tm="100000">
                                          <p:val>
                                            <p:strVal val="#ppt_w"/>
                                          </p:val>
                                        </p:tav>
                                      </p:tavLst>
                                    </p:anim>
                                    <p:anim calcmode="lin" valueType="num">
                                      <p:cBhvr>
                                        <p:cTn id="69" dur="500" fill="hold"/>
                                        <p:tgtEl>
                                          <p:spTgt spid="80"/>
                                        </p:tgtEl>
                                        <p:attrNameLst>
                                          <p:attrName>ppt_h</p:attrName>
                                        </p:attrNameLst>
                                      </p:cBhvr>
                                      <p:tavLst>
                                        <p:tav tm="0">
                                          <p:val>
                                            <p:fltVal val="0"/>
                                          </p:val>
                                        </p:tav>
                                        <p:tav tm="100000">
                                          <p:val>
                                            <p:strVal val="#ppt_h"/>
                                          </p:val>
                                        </p:tav>
                                      </p:tavLst>
                                    </p:anim>
                                    <p:animEffect filter="">
                                      <p:cBhvr>
                                        <p:cTn id="70" dur="500"/>
                                        <p:tgtEl>
                                          <p:spTgt spid="80"/>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75"/>
                                        </p:tgtEl>
                                        <p:attrNameLst>
                                          <p:attrName>style.visibility</p:attrName>
                                        </p:attrNameLst>
                                      </p:cBhvr>
                                      <p:to>
                                        <p:strVal val="visible"/>
                                      </p:to>
                                    </p:set>
                                    <p:animEffect filter="">
                                      <p:cBhvr>
                                        <p:cTn id="74" dur="500"/>
                                        <p:tgtEl>
                                          <p:spTgt spid="75"/>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filter="">
                                      <p:cBhvr>
                                        <p:cTn id="78" dur="1000"/>
                                        <p:tgtEl>
                                          <p:spTgt spid="70"/>
                                        </p:tgtEl>
                                      </p:cBhvr>
                                    </p:animEffect>
                                    <p:anim calcmode="lin" valueType="num">
                                      <p:cBhvr>
                                        <p:cTn id="79" dur="1000" fill="hold"/>
                                        <p:tgtEl>
                                          <p:spTgt spid="70"/>
                                        </p:tgtEl>
                                        <p:attrNameLst>
                                          <p:attrName>ppt_x</p:attrName>
                                        </p:attrNameLst>
                                      </p:cBhvr>
                                      <p:tavLst>
                                        <p:tav tm="0">
                                          <p:val>
                                            <p:strVal val="#ppt_x"/>
                                          </p:val>
                                        </p:tav>
                                        <p:tav tm="100000">
                                          <p:val>
                                            <p:strVal val="#ppt_x"/>
                                          </p:val>
                                        </p:tav>
                                      </p:tavLst>
                                    </p:anim>
                                    <p:anim calcmode="lin" valueType="num">
                                      <p:cBhvr>
                                        <p:cTn id="80" dur="1000" fill="hold"/>
                                        <p:tgtEl>
                                          <p:spTgt spid="70"/>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76"/>
                                        </p:tgtEl>
                                        <p:attrNameLst>
                                          <p:attrName>style.visibility</p:attrName>
                                        </p:attrNameLst>
                                      </p:cBhvr>
                                      <p:to>
                                        <p:strVal val="visible"/>
                                      </p:to>
                                    </p:set>
                                    <p:animEffect filter="">
                                      <p:cBhvr>
                                        <p:cTn id="84" dur="500"/>
                                        <p:tgtEl>
                                          <p:spTgt spid="76"/>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filter="">
                                      <p:cBhvr>
                                        <p:cTn id="88" dur="1000"/>
                                        <p:tgtEl>
                                          <p:spTgt spid="71"/>
                                        </p:tgtEl>
                                      </p:cBhvr>
                                    </p:animEffect>
                                    <p:anim calcmode="lin" valueType="num">
                                      <p:cBhvr>
                                        <p:cTn id="89" dur="1000" fill="hold"/>
                                        <p:tgtEl>
                                          <p:spTgt spid="71"/>
                                        </p:tgtEl>
                                        <p:attrNameLst>
                                          <p:attrName>ppt_x</p:attrName>
                                        </p:attrNameLst>
                                      </p:cBhvr>
                                      <p:tavLst>
                                        <p:tav tm="0">
                                          <p:val>
                                            <p:strVal val="#ppt_x"/>
                                          </p:val>
                                        </p:tav>
                                        <p:tav tm="100000">
                                          <p:val>
                                            <p:strVal val="#ppt_x"/>
                                          </p:val>
                                        </p:tav>
                                      </p:tavLst>
                                    </p:anim>
                                    <p:anim calcmode="lin" valueType="num">
                                      <p:cBhvr>
                                        <p:cTn id="90" dur="1000" fill="hold"/>
                                        <p:tgtEl>
                                          <p:spTgt spid="71"/>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77"/>
                                        </p:tgtEl>
                                        <p:attrNameLst>
                                          <p:attrName>style.visibility</p:attrName>
                                        </p:attrNameLst>
                                      </p:cBhvr>
                                      <p:to>
                                        <p:strVal val="visible"/>
                                      </p:to>
                                    </p:set>
                                    <p:animEffect filter="">
                                      <p:cBhvr>
                                        <p:cTn id="94" dur="500"/>
                                        <p:tgtEl>
                                          <p:spTgt spid="77"/>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filter="">
                                      <p:cBhvr>
                                        <p:cTn id="98" dur="1000"/>
                                        <p:tgtEl>
                                          <p:spTgt spid="72"/>
                                        </p:tgtEl>
                                      </p:cBhvr>
                                    </p:animEffect>
                                    <p:anim calcmode="lin" valueType="num">
                                      <p:cBhvr>
                                        <p:cTn id="99" dur="1000" fill="hold"/>
                                        <p:tgtEl>
                                          <p:spTgt spid="72"/>
                                        </p:tgtEl>
                                        <p:attrNameLst>
                                          <p:attrName>ppt_x</p:attrName>
                                        </p:attrNameLst>
                                      </p:cBhvr>
                                      <p:tavLst>
                                        <p:tav tm="0">
                                          <p:val>
                                            <p:strVal val="#ppt_x"/>
                                          </p:val>
                                        </p:tav>
                                        <p:tav tm="100000">
                                          <p:val>
                                            <p:strVal val="#ppt_x"/>
                                          </p:val>
                                        </p:tav>
                                      </p:tavLst>
                                    </p:anim>
                                    <p:anim calcmode="lin" valueType="num">
                                      <p:cBhvr>
                                        <p:cTn id="100" dur="1000" fill="hold"/>
                                        <p:tgtEl>
                                          <p:spTgt spid="72"/>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78"/>
                                        </p:tgtEl>
                                        <p:attrNameLst>
                                          <p:attrName>style.visibility</p:attrName>
                                        </p:attrNameLst>
                                      </p:cBhvr>
                                      <p:to>
                                        <p:strVal val="visible"/>
                                      </p:to>
                                    </p:set>
                                    <p:animEffect filter="">
                                      <p:cBhvr>
                                        <p:cTn id="104" dur="500"/>
                                        <p:tgtEl>
                                          <p:spTgt spid="78"/>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73"/>
                                        </p:tgtEl>
                                        <p:attrNameLst>
                                          <p:attrName>style.visibility</p:attrName>
                                        </p:attrNameLst>
                                      </p:cBhvr>
                                      <p:to>
                                        <p:strVal val="visible"/>
                                      </p:to>
                                    </p:set>
                                    <p:animEffect filter="">
                                      <p:cBhvr>
                                        <p:cTn id="108" dur="1000"/>
                                        <p:tgtEl>
                                          <p:spTgt spid="73"/>
                                        </p:tgtEl>
                                      </p:cBhvr>
                                    </p:animEffect>
                                    <p:anim calcmode="lin" valueType="num">
                                      <p:cBhvr>
                                        <p:cTn id="109" dur="1000" fill="hold"/>
                                        <p:tgtEl>
                                          <p:spTgt spid="73"/>
                                        </p:tgtEl>
                                        <p:attrNameLst>
                                          <p:attrName>ppt_x</p:attrName>
                                        </p:attrNameLst>
                                      </p:cBhvr>
                                      <p:tavLst>
                                        <p:tav tm="0">
                                          <p:val>
                                            <p:strVal val="#ppt_x"/>
                                          </p:val>
                                        </p:tav>
                                        <p:tav tm="100000">
                                          <p:val>
                                            <p:strVal val="#ppt_x"/>
                                          </p:val>
                                        </p:tav>
                                      </p:tavLst>
                                    </p:anim>
                                    <p:anim calcmode="lin" valueType="num">
                                      <p:cBhvr>
                                        <p:cTn id="110" dur="1000" fill="hold"/>
                                        <p:tgtEl>
                                          <p:spTgt spid="73"/>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79"/>
                                        </p:tgtEl>
                                        <p:attrNameLst>
                                          <p:attrName>style.visibility</p:attrName>
                                        </p:attrNameLst>
                                      </p:cBhvr>
                                      <p:to>
                                        <p:strVal val="visible"/>
                                      </p:to>
                                    </p:set>
                                    <p:animEffect filter="">
                                      <p:cBhvr>
                                        <p:cTn id="114" dur="500"/>
                                        <p:tgtEl>
                                          <p:spTgt spid="79"/>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74"/>
                                        </p:tgtEl>
                                        <p:attrNameLst>
                                          <p:attrName>style.visibility</p:attrName>
                                        </p:attrNameLst>
                                      </p:cBhvr>
                                      <p:to>
                                        <p:strVal val="visible"/>
                                      </p:to>
                                    </p:set>
                                    <p:animEffect filter="">
                                      <p:cBhvr>
                                        <p:cTn id="118" dur="1000"/>
                                        <p:tgtEl>
                                          <p:spTgt spid="74"/>
                                        </p:tgtEl>
                                      </p:cBhvr>
                                    </p:animEffect>
                                    <p:anim calcmode="lin" valueType="num">
                                      <p:cBhvr>
                                        <p:cTn id="119" dur="1000" fill="hold"/>
                                        <p:tgtEl>
                                          <p:spTgt spid="74"/>
                                        </p:tgtEl>
                                        <p:attrNameLst>
                                          <p:attrName>ppt_x</p:attrName>
                                        </p:attrNameLst>
                                      </p:cBhvr>
                                      <p:tavLst>
                                        <p:tav tm="0">
                                          <p:val>
                                            <p:strVal val="#ppt_x"/>
                                          </p:val>
                                        </p:tav>
                                        <p:tav tm="100000">
                                          <p:val>
                                            <p:strVal val="#ppt_x"/>
                                          </p:val>
                                        </p:tav>
                                      </p:tavLst>
                                    </p:anim>
                                    <p:anim calcmode="lin" valueType="num">
                                      <p:cBhvr>
                                        <p:cTn id="12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autoUpdateAnimBg="0"/>
      <p:bldP spid="61" grpId="0" bldLvl="0" animBg="1" autoUpdateAnimBg="0"/>
      <p:bldP spid="62" grpId="0" bldLvl="0" animBg="1" autoUpdateAnimBg="0"/>
      <p:bldP spid="63" grpId="0" bldLvl="0" animBg="1" autoUpdateAnimBg="0"/>
      <p:bldP spid="64" grpId="0" bldLvl="0" animBg="1" autoUpdateAnimBg="0"/>
      <p:bldP spid="65" grpId="0" bldLvl="0" autoUpdateAnimBg="0"/>
      <p:bldP spid="66" grpId="0" bldLvl="0" autoUpdateAnimBg="0"/>
      <p:bldP spid="67" grpId="0" bldLvl="0" autoUpdateAnimBg="0"/>
      <p:bldP spid="68" grpId="0" bldLvl="0" autoUpdateAnimBg="0"/>
      <p:bldP spid="69" grpId="0" bldLvl="0" autoUpdateAnimBg="0"/>
      <p:bldP spid="70" grpId="0" bldLvl="0" autoUpdateAnimBg="0"/>
      <p:bldP spid="71" grpId="0" bldLvl="0" autoUpdateAnimBg="0"/>
      <p:bldP spid="72" grpId="0" bldLvl="0" autoUpdateAnimBg="0"/>
      <p:bldP spid="73" grpId="0" bldLvl="0"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P spid="80"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45206" y="2941516"/>
            <a:ext cx="3499324" cy="1368105"/>
            <a:chOff x="838200" y="2256765"/>
            <a:chExt cx="3318060" cy="1297237"/>
          </a:xfrm>
        </p:grpSpPr>
        <p:sp>
          <p:nvSpPr>
            <p:cNvPr id="6" name="TextBox 5"/>
            <p:cNvSpPr txBox="1"/>
            <p:nvPr/>
          </p:nvSpPr>
          <p:spPr>
            <a:xfrm>
              <a:off x="1701312" y="2801436"/>
              <a:ext cx="2454948" cy="752566"/>
            </a:xfrm>
            <a:prstGeom prst="rect">
              <a:avLst/>
            </a:prstGeom>
            <a:noFill/>
          </p:spPr>
          <p:txBody>
            <a:bodyPr wrap="square" rtlCol="0">
              <a:spAutoFit/>
            </a:bodyPr>
            <a:lstStyle/>
            <a:p>
              <a:pPr>
                <a:lnSpc>
                  <a:spcPct val="120000"/>
                </a:lnSpc>
              </a:pPr>
              <a:r>
                <a:rPr lang="en-US" sz="1265" err="1">
                  <a:latin typeface="Playfair Display" charset="0"/>
                  <a:ea typeface="Playfair Display" charset="0"/>
                  <a:cs typeface="Playfair Display" charset="0"/>
                </a:rPr>
                <a:t>Lorem Ipsum is simply dummy text of the printing and typesetting industry. </a:t>
              </a:r>
              <a:endParaRPr lang="en-US" sz="1265" err="1">
                <a:latin typeface="Playfair Display" charset="0"/>
                <a:ea typeface="Playfair Display" charset="0"/>
                <a:cs typeface="Playfair Display" charset="0"/>
              </a:endParaRPr>
            </a:p>
          </p:txBody>
        </p:sp>
        <p:sp>
          <p:nvSpPr>
            <p:cNvPr id="7" name="Title 4"/>
            <p:cNvSpPr txBox="1"/>
            <p:nvPr/>
          </p:nvSpPr>
          <p:spPr>
            <a:xfrm>
              <a:off x="1701311" y="2256765"/>
              <a:ext cx="2454948"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en-US" sz="2110"/>
                <a:t>Graphic Design</a:t>
              </a:r>
              <a:endParaRPr lang="en-US" sz="2110"/>
            </a:p>
          </p:txBody>
        </p:sp>
        <p:cxnSp>
          <p:nvCxnSpPr>
            <p:cNvPr id="8" name="Straight Connector 7"/>
            <p:cNvCxnSpPr/>
            <p:nvPr/>
          </p:nvCxnSpPr>
          <p:spPr>
            <a:xfrm>
              <a:off x="1805618" y="2710684"/>
              <a:ext cx="613064"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38200" y="2325510"/>
              <a:ext cx="699912" cy="6999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96435" rtlCol="0" anchor="ctr"/>
            <a:lstStyle/>
            <a:p>
              <a:pPr algn="ctr"/>
              <a:r>
                <a:rPr lang="en-US" sz="3375">
                  <a:solidFill>
                    <a:schemeClr val="tx1"/>
                  </a:solidFill>
                  <a:latin typeface="Playfair Display" charset="0"/>
                  <a:ea typeface="Playfair Display" charset="0"/>
                  <a:cs typeface="Playfair Display" charset="0"/>
                </a:rPr>
                <a:t>01</a:t>
              </a:r>
              <a:endParaRPr lang="en-US" sz="3375">
                <a:solidFill>
                  <a:schemeClr val="tx1"/>
                </a:solidFill>
                <a:latin typeface="Playfair Display" charset="0"/>
                <a:ea typeface="Playfair Display" charset="0"/>
                <a:cs typeface="Playfair Display" charset="0"/>
              </a:endParaRPr>
            </a:p>
          </p:txBody>
        </p:sp>
      </p:grpSp>
      <p:grpSp>
        <p:nvGrpSpPr>
          <p:cNvPr id="10" name="Group 9"/>
          <p:cNvGrpSpPr/>
          <p:nvPr/>
        </p:nvGrpSpPr>
        <p:grpSpPr>
          <a:xfrm>
            <a:off x="4858760" y="2941516"/>
            <a:ext cx="3499324" cy="1368105"/>
            <a:chOff x="838200" y="2256765"/>
            <a:chExt cx="3318060" cy="1297237"/>
          </a:xfrm>
        </p:grpSpPr>
        <p:sp>
          <p:nvSpPr>
            <p:cNvPr id="11" name="TextBox 10"/>
            <p:cNvSpPr txBox="1"/>
            <p:nvPr/>
          </p:nvSpPr>
          <p:spPr>
            <a:xfrm>
              <a:off x="1701312" y="2801436"/>
              <a:ext cx="2454948" cy="752566"/>
            </a:xfrm>
            <a:prstGeom prst="rect">
              <a:avLst/>
            </a:prstGeom>
            <a:noFill/>
          </p:spPr>
          <p:txBody>
            <a:bodyPr wrap="square" rtlCol="0">
              <a:spAutoFit/>
            </a:bodyPr>
            <a:lstStyle/>
            <a:p>
              <a:pPr>
                <a:lnSpc>
                  <a:spcPct val="120000"/>
                </a:lnSpc>
              </a:pPr>
              <a:r>
                <a:rPr lang="en-US" sz="1265" err="1">
                  <a:latin typeface="Playfair Display" charset="0"/>
                  <a:ea typeface="Playfair Display" charset="0"/>
                  <a:cs typeface="Playfair Display" charset="0"/>
                </a:rPr>
                <a:t>Lorem Ipsum is simply dummy text of the printing and typesetting industry. </a:t>
              </a:r>
              <a:endParaRPr lang="en-US" sz="1265" err="1">
                <a:latin typeface="Playfair Display" charset="0"/>
                <a:ea typeface="Playfair Display" charset="0"/>
                <a:cs typeface="Playfair Display" charset="0"/>
              </a:endParaRPr>
            </a:p>
          </p:txBody>
        </p:sp>
        <p:sp>
          <p:nvSpPr>
            <p:cNvPr id="12" name="Title 4"/>
            <p:cNvSpPr txBox="1"/>
            <p:nvPr/>
          </p:nvSpPr>
          <p:spPr>
            <a:xfrm>
              <a:off x="1701311" y="2256765"/>
              <a:ext cx="2454948"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en-US" sz="2110"/>
                <a:t>Mobile APp</a:t>
              </a:r>
              <a:endParaRPr lang="en-US" sz="2110"/>
            </a:p>
          </p:txBody>
        </p:sp>
        <p:cxnSp>
          <p:nvCxnSpPr>
            <p:cNvPr id="13" name="Straight Connector 12"/>
            <p:cNvCxnSpPr/>
            <p:nvPr/>
          </p:nvCxnSpPr>
          <p:spPr>
            <a:xfrm>
              <a:off x="1805618" y="2710684"/>
              <a:ext cx="613064"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38200" y="2325510"/>
              <a:ext cx="699912" cy="6999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96435" rtlCol="0" anchor="ctr"/>
            <a:lstStyle/>
            <a:p>
              <a:pPr algn="ctr"/>
              <a:r>
                <a:rPr lang="en-US" sz="3375">
                  <a:solidFill>
                    <a:schemeClr val="tx1"/>
                  </a:solidFill>
                  <a:latin typeface="Playfair Display" charset="0"/>
                  <a:ea typeface="Playfair Display" charset="0"/>
                  <a:cs typeface="Playfair Display" charset="0"/>
                </a:rPr>
                <a:t>02</a:t>
              </a:r>
              <a:endParaRPr lang="en-US" sz="3375">
                <a:solidFill>
                  <a:schemeClr val="tx1"/>
                </a:solidFill>
                <a:latin typeface="Playfair Display" charset="0"/>
                <a:ea typeface="Playfair Display" charset="0"/>
                <a:cs typeface="Playfair Display" charset="0"/>
              </a:endParaRPr>
            </a:p>
          </p:txBody>
        </p:sp>
      </p:grpSp>
      <p:grpSp>
        <p:nvGrpSpPr>
          <p:cNvPr id="15" name="Group 14"/>
          <p:cNvGrpSpPr/>
          <p:nvPr/>
        </p:nvGrpSpPr>
        <p:grpSpPr>
          <a:xfrm>
            <a:off x="1245206" y="4715039"/>
            <a:ext cx="3499324" cy="1368105"/>
            <a:chOff x="838200" y="2256765"/>
            <a:chExt cx="3318060" cy="1297237"/>
          </a:xfrm>
        </p:grpSpPr>
        <p:sp>
          <p:nvSpPr>
            <p:cNvPr id="16" name="TextBox 15"/>
            <p:cNvSpPr txBox="1"/>
            <p:nvPr/>
          </p:nvSpPr>
          <p:spPr>
            <a:xfrm>
              <a:off x="1701312" y="2801436"/>
              <a:ext cx="2454948" cy="752566"/>
            </a:xfrm>
            <a:prstGeom prst="rect">
              <a:avLst/>
            </a:prstGeom>
            <a:noFill/>
          </p:spPr>
          <p:txBody>
            <a:bodyPr wrap="square" rtlCol="0">
              <a:spAutoFit/>
            </a:bodyPr>
            <a:lstStyle/>
            <a:p>
              <a:pPr>
                <a:lnSpc>
                  <a:spcPct val="120000"/>
                </a:lnSpc>
              </a:pPr>
              <a:r>
                <a:rPr lang="en-US" sz="1265" err="1">
                  <a:latin typeface="Playfair Display" charset="0"/>
                  <a:ea typeface="Playfair Display" charset="0"/>
                  <a:cs typeface="Playfair Display" charset="0"/>
                </a:rPr>
                <a:t>Lorem Ipsum is simply dummy text of the printing and typesetting industry. </a:t>
              </a:r>
              <a:endParaRPr lang="en-US" sz="1265" err="1">
                <a:latin typeface="Playfair Display" charset="0"/>
                <a:ea typeface="Playfair Display" charset="0"/>
                <a:cs typeface="Playfair Display" charset="0"/>
              </a:endParaRPr>
            </a:p>
          </p:txBody>
        </p:sp>
        <p:sp>
          <p:nvSpPr>
            <p:cNvPr id="17" name="Title 4"/>
            <p:cNvSpPr txBox="1"/>
            <p:nvPr/>
          </p:nvSpPr>
          <p:spPr>
            <a:xfrm>
              <a:off x="1701311" y="2256765"/>
              <a:ext cx="2454948"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en-US" sz="2110"/>
                <a:t>Option Sample</a:t>
              </a:r>
              <a:endParaRPr lang="en-US" sz="2110"/>
            </a:p>
          </p:txBody>
        </p:sp>
        <p:cxnSp>
          <p:nvCxnSpPr>
            <p:cNvPr id="18" name="Straight Connector 17"/>
            <p:cNvCxnSpPr/>
            <p:nvPr/>
          </p:nvCxnSpPr>
          <p:spPr>
            <a:xfrm>
              <a:off x="1805618" y="2710684"/>
              <a:ext cx="613064"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38200" y="2325510"/>
              <a:ext cx="699912" cy="6999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96435" rtlCol="0" anchor="ctr"/>
            <a:lstStyle/>
            <a:p>
              <a:pPr algn="ctr"/>
              <a:r>
                <a:rPr lang="en-US" sz="3375">
                  <a:solidFill>
                    <a:schemeClr val="tx1"/>
                  </a:solidFill>
                  <a:latin typeface="Playfair Display" charset="0"/>
                  <a:ea typeface="Playfair Display" charset="0"/>
                  <a:cs typeface="Playfair Display" charset="0"/>
                </a:rPr>
                <a:t>03</a:t>
              </a:r>
              <a:endParaRPr lang="en-US" sz="3375">
                <a:solidFill>
                  <a:schemeClr val="tx1"/>
                </a:solidFill>
                <a:latin typeface="Playfair Display" charset="0"/>
                <a:ea typeface="Playfair Display" charset="0"/>
                <a:cs typeface="Playfair Display" charset="0"/>
              </a:endParaRPr>
            </a:p>
          </p:txBody>
        </p:sp>
      </p:grpSp>
      <p:grpSp>
        <p:nvGrpSpPr>
          <p:cNvPr id="20" name="Group 19"/>
          <p:cNvGrpSpPr/>
          <p:nvPr/>
        </p:nvGrpSpPr>
        <p:grpSpPr>
          <a:xfrm>
            <a:off x="4858760" y="4715039"/>
            <a:ext cx="3499324" cy="1368105"/>
            <a:chOff x="838200" y="2256765"/>
            <a:chExt cx="3318060" cy="1297237"/>
          </a:xfrm>
        </p:grpSpPr>
        <p:sp>
          <p:nvSpPr>
            <p:cNvPr id="21" name="TextBox 20"/>
            <p:cNvSpPr txBox="1"/>
            <p:nvPr/>
          </p:nvSpPr>
          <p:spPr>
            <a:xfrm>
              <a:off x="1701312" y="2801436"/>
              <a:ext cx="2454948" cy="752566"/>
            </a:xfrm>
            <a:prstGeom prst="rect">
              <a:avLst/>
            </a:prstGeom>
            <a:noFill/>
          </p:spPr>
          <p:txBody>
            <a:bodyPr wrap="square" rtlCol="0">
              <a:spAutoFit/>
            </a:bodyPr>
            <a:lstStyle/>
            <a:p>
              <a:pPr>
                <a:lnSpc>
                  <a:spcPct val="120000"/>
                </a:lnSpc>
              </a:pPr>
              <a:r>
                <a:rPr lang="en-US" sz="1265" err="1">
                  <a:latin typeface="Playfair Display" charset="0"/>
                  <a:ea typeface="Playfair Display" charset="0"/>
                  <a:cs typeface="Playfair Display" charset="0"/>
                </a:rPr>
                <a:t>Lorem Ipsum is simply dummy text of the printing and typesetting industry. </a:t>
              </a:r>
              <a:endParaRPr lang="en-US" sz="1265" err="1">
                <a:latin typeface="Playfair Display" charset="0"/>
                <a:ea typeface="Playfair Display" charset="0"/>
                <a:cs typeface="Playfair Display" charset="0"/>
              </a:endParaRPr>
            </a:p>
          </p:txBody>
        </p:sp>
        <p:sp>
          <p:nvSpPr>
            <p:cNvPr id="22" name="Title 4"/>
            <p:cNvSpPr txBox="1"/>
            <p:nvPr/>
          </p:nvSpPr>
          <p:spPr>
            <a:xfrm>
              <a:off x="1701311" y="2256765"/>
              <a:ext cx="2454948"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en-US" sz="2110"/>
                <a:t>World Chap</a:t>
              </a:r>
              <a:endParaRPr lang="en-US" sz="2110"/>
            </a:p>
          </p:txBody>
        </p:sp>
        <p:cxnSp>
          <p:nvCxnSpPr>
            <p:cNvPr id="23" name="Straight Connector 22"/>
            <p:cNvCxnSpPr/>
            <p:nvPr/>
          </p:nvCxnSpPr>
          <p:spPr>
            <a:xfrm>
              <a:off x="1805618" y="2710684"/>
              <a:ext cx="613064"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38200" y="2325510"/>
              <a:ext cx="699912" cy="6999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96435" rtlCol="0" anchor="ctr"/>
            <a:lstStyle/>
            <a:p>
              <a:pPr algn="ctr"/>
              <a:r>
                <a:rPr lang="en-US" sz="3375">
                  <a:solidFill>
                    <a:schemeClr val="tx1"/>
                  </a:solidFill>
                  <a:latin typeface="Playfair Display" charset="0"/>
                  <a:ea typeface="Playfair Display" charset="0"/>
                  <a:cs typeface="Playfair Display" charset="0"/>
                </a:rPr>
                <a:t>04</a:t>
              </a:r>
              <a:endParaRPr lang="en-US" sz="3375">
                <a:solidFill>
                  <a:schemeClr val="tx1"/>
                </a:solidFill>
                <a:latin typeface="Playfair Display" charset="0"/>
                <a:ea typeface="Playfair Display" charset="0"/>
                <a:cs typeface="Playfair Display" charset="0"/>
              </a:endParaRPr>
            </a:p>
          </p:txBody>
        </p:sp>
      </p:grpSp>
      <p:sp>
        <p:nvSpPr>
          <p:cNvPr id="25" name="TextBox 24"/>
          <p:cNvSpPr txBox="1"/>
          <p:nvPr/>
        </p:nvSpPr>
        <p:spPr>
          <a:xfrm>
            <a:off x="1034168" y="75777"/>
            <a:ext cx="8672567" cy="2786276"/>
          </a:xfrm>
          <a:prstGeom prst="rect">
            <a:avLst/>
          </a:prstGeom>
          <a:noFill/>
        </p:spPr>
        <p:txBody>
          <a:bodyPr wrap="none" rtlCol="0">
            <a:spAutoFit/>
          </a:bodyPr>
          <a:lstStyle/>
          <a:p>
            <a:r>
              <a:rPr lang="en-US" sz="17505" b="1">
                <a:solidFill>
                  <a:schemeClr val="tx1">
                    <a:alpha val="10000"/>
                  </a:schemeClr>
                </a:solidFill>
                <a:latin typeface="Bebas Neue" charset="0"/>
                <a:ea typeface="Bebas Neue" charset="0"/>
                <a:cs typeface="Bebas Neue" charset="0"/>
              </a:rPr>
              <a:t>Devices</a:t>
            </a:r>
            <a:endParaRPr lang="en-US" sz="17505" b="1">
              <a:solidFill>
                <a:schemeClr val="tx1">
                  <a:alpha val="10000"/>
                </a:schemeClr>
              </a:solidFill>
              <a:latin typeface="Bebas Neue" charset="0"/>
              <a:ea typeface="Bebas Neue" charset="0"/>
              <a:cs typeface="Bebas Neue" charset="0"/>
            </a:endParaRPr>
          </a:p>
        </p:txBody>
      </p:sp>
      <p:sp>
        <p:nvSpPr>
          <p:cNvPr id="26" name="Title 4"/>
          <p:cNvSpPr txBox="1"/>
          <p:nvPr/>
        </p:nvSpPr>
        <p:spPr>
          <a:xfrm>
            <a:off x="1100671" y="1240630"/>
            <a:ext cx="6381734" cy="1016873"/>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en-US" sz="5060"/>
              <a:t>Mobile App</a:t>
            </a:r>
            <a:endParaRPr lang="en-US" sz="5060"/>
          </a:p>
        </p:txBody>
      </p:sp>
      <p:sp>
        <p:nvSpPr>
          <p:cNvPr id="27" name="TextBox 26"/>
          <p:cNvSpPr txBox="1"/>
          <p:nvPr/>
        </p:nvSpPr>
        <p:spPr>
          <a:xfrm>
            <a:off x="1100672" y="916040"/>
            <a:ext cx="1334020" cy="319446"/>
          </a:xfrm>
          <a:prstGeom prst="rect">
            <a:avLst/>
          </a:prstGeom>
          <a:noFill/>
        </p:spPr>
        <p:txBody>
          <a:bodyPr wrap="none" rtlCol="0">
            <a:spAutoFit/>
          </a:bodyPr>
          <a:lstStyle/>
          <a:p>
            <a:r>
              <a:rPr lang="en-US" sz="1475" b="1">
                <a:solidFill>
                  <a:schemeClr val="tx1">
                    <a:alpha val="60000"/>
                  </a:schemeClr>
                </a:solidFill>
                <a:latin typeface="Bebas Neue" charset="0"/>
                <a:ea typeface="Bebas Neue" charset="0"/>
                <a:cs typeface="Bebas Neue" charset="0"/>
              </a:rPr>
              <a:t>D E V I C E S</a:t>
            </a:r>
            <a:endParaRPr lang="en-US" sz="1475" b="1">
              <a:solidFill>
                <a:schemeClr val="tx1">
                  <a:alpha val="60000"/>
                </a:schemeClr>
              </a:solidFill>
              <a:latin typeface="Bebas Neue" charset="0"/>
              <a:ea typeface="Bebas Neue" charset="0"/>
              <a:cs typeface="Bebas Neue" charset="0"/>
            </a:endParaRPr>
          </a:p>
        </p:txBody>
      </p:sp>
      <p:pic>
        <p:nvPicPr>
          <p:cNvPr id="3" name="图片占位符 2"/>
          <p:cNvPicPr>
            <a:picLocks noGrp="1" noChangeAspect="1"/>
          </p:cNvPicPr>
          <p:nvPr>
            <p:ph type="pic" sz="quarter" idx="12"/>
          </p:nvPr>
        </p:nvPicPr>
        <p:blipFill>
          <a:blip r:embed="rId1">
            <a:extLst>
              <a:ext uri="{28A0092B-C50C-407E-A947-70E740481C1C}">
                <a14:useLocalDpi xmlns:a14="http://schemas.microsoft.com/office/drawing/2010/main" val="0"/>
              </a:ext>
            </a:extLst>
          </a:blip>
          <a:srcRect l="29970" r="29970"/>
          <a:stretch>
            <a:fillRect/>
          </a:stretch>
        </p:blipFill>
        <p:spPr/>
      </p:pic>
    </p:spTree>
  </p:cSld>
  <p:clrMapOvr>
    <a:masterClrMapping/>
  </p:clrMapOvr>
  <p:transition spd="slow" advClick="0" advTm="3000">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1"/>
          <p:cNvSpPr/>
          <p:nvPr/>
        </p:nvSpPr>
        <p:spPr bwMode="auto">
          <a:xfrm>
            <a:off x="1185705" y="1455686"/>
            <a:ext cx="10500736" cy="8493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40995">
              <a:lnSpc>
                <a:spcPct val="120000"/>
              </a:lnSpc>
              <a:spcBef>
                <a:spcPts val="895"/>
              </a:spcBef>
              <a:defRPr/>
            </a:pPr>
            <a:r>
              <a:rPr lang="zh-CN" altLang="en-US" sz="1265">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a:t>
            </a:r>
            <a:r>
              <a:rPr lang="en-US" altLang="zh-CN" sz="1265">
                <a:solidFill>
                  <a:srgbClr val="838383"/>
                </a:solidFill>
                <a:latin typeface="微软雅黑" panose="020B0503020204020204" pitchFamily="34" charset="-122"/>
                <a:ea typeface="微软雅黑" panose="020B0503020204020204" pitchFamily="34" charset="-122"/>
                <a:cs typeface="Lato" charset="0"/>
                <a:sym typeface="Lato" charset="0"/>
              </a:rPr>
              <a:t>.</a:t>
            </a:r>
            <a:r>
              <a:rPr lang="zh-CN" altLang="en-US" sz="1265">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输入您的内容输入您的内容输入您的输入您的内容输入您的内容输入您的内容输入您的内容内容输入您的内容 入您的内容输入您的内容输入您的内容内容输入您的内容</a:t>
            </a:r>
            <a:r>
              <a:rPr lang="en-US" altLang="zh-CN" sz="1265">
                <a:solidFill>
                  <a:srgbClr val="838383"/>
                </a:solidFill>
                <a:latin typeface="微软雅黑" panose="020B0503020204020204" pitchFamily="34" charset="-122"/>
                <a:ea typeface="微软雅黑" panose="020B0503020204020204" pitchFamily="34" charset="-122"/>
                <a:cs typeface="Lato" charset="0"/>
                <a:sym typeface="Lato" charset="0"/>
              </a:rPr>
              <a:t>.</a:t>
            </a:r>
            <a:r>
              <a:rPr lang="zh-CN" altLang="en-US" sz="1265">
                <a:solidFill>
                  <a:srgbClr val="838383"/>
                </a:solidFill>
                <a:latin typeface="微软雅黑" panose="020B0503020204020204" pitchFamily="34" charset="-122"/>
                <a:ea typeface="微软雅黑" panose="020B0503020204020204" pitchFamily="34" charset="-122"/>
                <a:cs typeface="Lato" charset="0"/>
                <a:sym typeface="Lato" charset="0"/>
              </a:rPr>
              <a:t>输入您</a:t>
            </a:r>
            <a:endParaRPr lang="es-ES" sz="1265">
              <a:latin typeface="微软雅黑" panose="020B0503020204020204" pitchFamily="34" charset="-122"/>
              <a:ea typeface="微软雅黑" panose="020B0503020204020204" pitchFamily="34" charset="-122"/>
              <a:cs typeface="Gill Sans" charset="0"/>
            </a:endParaRPr>
          </a:p>
        </p:txBody>
      </p:sp>
      <p:grpSp>
        <p:nvGrpSpPr>
          <p:cNvPr id="35" name="Group 4"/>
          <p:cNvGrpSpPr/>
          <p:nvPr/>
        </p:nvGrpSpPr>
        <p:grpSpPr>
          <a:xfrm>
            <a:off x="3678625" y="2142214"/>
            <a:ext cx="5615349" cy="4702963"/>
            <a:chOff x="-92" y="0"/>
            <a:chExt cx="10648308" cy="8939379"/>
          </a:xfrm>
        </p:grpSpPr>
        <p:sp>
          <p:nvSpPr>
            <p:cNvPr id="62" name="AutoShape 5"/>
            <p:cNvSpPr/>
            <p:nvPr/>
          </p:nvSpPr>
          <p:spPr bwMode="auto">
            <a:xfrm>
              <a:off x="7146402" y="4400632"/>
              <a:ext cx="3501814" cy="131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6"/>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95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3" name="AutoShape 6"/>
            <p:cNvSpPr/>
            <p:nvPr/>
          </p:nvSpPr>
          <p:spPr bwMode="auto">
            <a:xfrm>
              <a:off x="6805111" y="5815121"/>
              <a:ext cx="2271575" cy="1595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448" y="9841"/>
                  </a:lnTo>
                  <a:cubicBezTo>
                    <a:pt x="9230" y="10744"/>
                    <a:pt x="9108" y="11706"/>
                    <a:pt x="9108" y="12715"/>
                  </a:cubicBezTo>
                  <a:cubicBezTo>
                    <a:pt x="9108" y="17620"/>
                    <a:pt x="11904" y="21599"/>
                    <a:pt x="15354" y="21599"/>
                  </a:cubicBezTo>
                  <a:cubicBezTo>
                    <a:pt x="18803" y="21600"/>
                    <a:pt x="21599" y="17620"/>
                    <a:pt x="21599" y="12715"/>
                  </a:cubicBezTo>
                  <a:cubicBezTo>
                    <a:pt x="21599" y="7809"/>
                    <a:pt x="18803" y="3835"/>
                    <a:pt x="15354" y="3835"/>
                  </a:cubicBezTo>
                  <a:cubicBezTo>
                    <a:pt x="13494" y="3835"/>
                    <a:pt x="11842" y="5014"/>
                    <a:pt x="10698" y="6849"/>
                  </a:cubicBezTo>
                  <a:lnTo>
                    <a:pt x="0" y="0"/>
                  </a:lnTo>
                  <a:close/>
                </a:path>
              </a:pathLst>
            </a:custGeom>
            <a:solidFill>
              <a:schemeClr val="accent1"/>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95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4" name="AutoShape 7"/>
            <p:cNvSpPr/>
            <p:nvPr/>
          </p:nvSpPr>
          <p:spPr bwMode="auto">
            <a:xfrm>
              <a:off x="6732090" y="755664"/>
              <a:ext cx="2381106" cy="2087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46" y="0"/>
                  </a:moveTo>
                  <a:cubicBezTo>
                    <a:pt x="12358" y="0"/>
                    <a:pt x="9693" y="3039"/>
                    <a:pt x="9693" y="6790"/>
                  </a:cubicBezTo>
                  <a:cubicBezTo>
                    <a:pt x="9693" y="7958"/>
                    <a:pt x="9975" y="9042"/>
                    <a:pt x="10431" y="10003"/>
                  </a:cubicBezTo>
                  <a:lnTo>
                    <a:pt x="0" y="21600"/>
                  </a:lnTo>
                  <a:lnTo>
                    <a:pt x="11914" y="12044"/>
                  </a:lnTo>
                  <a:cubicBezTo>
                    <a:pt x="12937" y="12993"/>
                    <a:pt x="14225" y="13585"/>
                    <a:pt x="15646" y="13585"/>
                  </a:cubicBezTo>
                  <a:cubicBezTo>
                    <a:pt x="18934" y="13585"/>
                    <a:pt x="21599" y="10541"/>
                    <a:pt x="21599" y="6790"/>
                  </a:cubicBezTo>
                  <a:cubicBezTo>
                    <a:pt x="21599" y="3039"/>
                    <a:pt x="18934" y="0"/>
                    <a:pt x="15646" y="0"/>
                  </a:cubicBezTo>
                  <a:close/>
                </a:path>
              </a:pathLst>
            </a:custGeom>
            <a:solidFill>
              <a:schemeClr val="accent4"/>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95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5" name="AutoShape 8"/>
            <p:cNvSpPr/>
            <p:nvPr/>
          </p:nvSpPr>
          <p:spPr bwMode="auto">
            <a:xfrm>
              <a:off x="7167039" y="2476546"/>
              <a:ext cx="3479590" cy="1363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5"/>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95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6" name="AutoShape 9"/>
            <p:cNvSpPr/>
            <p:nvPr/>
          </p:nvSpPr>
          <p:spPr bwMode="auto">
            <a:xfrm>
              <a:off x="8206788" y="1198584"/>
              <a:ext cx="525431" cy="525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600" y="5659"/>
                    <a:pt x="21600" y="6675"/>
                  </a:cubicBezTo>
                  <a:cubicBezTo>
                    <a:pt x="21600"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275" tIns="38275" rIns="38275" bIns="38275" anchor="ctr"/>
            <a:lstStyle/>
            <a:p>
              <a:pPr defTabSz="240665">
                <a:defRPr/>
              </a:pPr>
              <a:endParaRPr lang="es-ES" sz="154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7" name="AutoShape 10"/>
            <p:cNvSpPr/>
            <p:nvPr/>
          </p:nvSpPr>
          <p:spPr bwMode="auto">
            <a:xfrm>
              <a:off x="8157579" y="6546972"/>
              <a:ext cx="523843" cy="4318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600" y="760"/>
                    <a:pt x="21600" y="1048"/>
                  </a:cubicBezTo>
                  <a:lnTo>
                    <a:pt x="21600" y="16238"/>
                  </a:lnTo>
                  <a:cubicBezTo>
                    <a:pt x="21600"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600"/>
                    <a:pt x="16197" y="21600"/>
                  </a:cubicBezTo>
                  <a:cubicBezTo>
                    <a:pt x="15705" y="21600"/>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8999" y="17274"/>
                  </a:lnTo>
                  <a:lnTo>
                    <a:pt x="8999" y="17369"/>
                  </a:lnTo>
                  <a:cubicBezTo>
                    <a:pt x="8999" y="17948"/>
                    <a:pt x="8904" y="18498"/>
                    <a:pt x="8713" y="19017"/>
                  </a:cubicBezTo>
                  <a:cubicBezTo>
                    <a:pt x="8522" y="19535"/>
                    <a:pt x="8265" y="19984"/>
                    <a:pt x="7946" y="20361"/>
                  </a:cubicBezTo>
                  <a:cubicBezTo>
                    <a:pt x="7628" y="20738"/>
                    <a:pt x="7244" y="21038"/>
                    <a:pt x="6803" y="21263"/>
                  </a:cubicBezTo>
                  <a:cubicBezTo>
                    <a:pt x="6360" y="21487"/>
                    <a:pt x="5894" y="21600"/>
                    <a:pt x="5402" y="21600"/>
                  </a:cubicBezTo>
                  <a:cubicBezTo>
                    <a:pt x="4910" y="21600"/>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1"/>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59"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275" tIns="38275" rIns="38275" bIns="38275" anchor="ctr"/>
            <a:lstStyle/>
            <a:p>
              <a:pPr defTabSz="240665">
                <a:defRPr/>
              </a:pPr>
              <a:endParaRPr lang="es-ES" sz="154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8" name="AutoShape 11"/>
            <p:cNvSpPr/>
            <p:nvPr/>
          </p:nvSpPr>
          <p:spPr bwMode="auto">
            <a:xfrm>
              <a:off x="9735459" y="2849615"/>
              <a:ext cx="525430" cy="52547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275" tIns="38275" rIns="38275" bIns="38275" anchor="ctr"/>
            <a:lstStyle/>
            <a:p>
              <a:pPr defTabSz="240665">
                <a:defRPr/>
              </a:pPr>
              <a:endParaRPr lang="es-ES" sz="154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69" name="AutoShape 12"/>
            <p:cNvSpPr/>
            <p:nvPr/>
          </p:nvSpPr>
          <p:spPr bwMode="auto">
            <a:xfrm>
              <a:off x="9759270" y="4773701"/>
              <a:ext cx="525431" cy="525473"/>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275" tIns="38275" rIns="38275" bIns="38275" anchor="ctr"/>
            <a:lstStyle/>
            <a:p>
              <a:pPr defTabSz="240665">
                <a:defRPr/>
              </a:pPr>
              <a:endParaRPr lang="es-ES" sz="154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0" name="AutoShape 13"/>
            <p:cNvSpPr/>
            <p:nvPr/>
          </p:nvSpPr>
          <p:spPr bwMode="auto">
            <a:xfrm>
              <a:off x="5828857" y="0"/>
              <a:ext cx="1312784" cy="2381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0"/>
                  </a:moveTo>
                  <a:cubicBezTo>
                    <a:pt x="4835" y="0"/>
                    <a:pt x="0" y="2663"/>
                    <a:pt x="0" y="5951"/>
                  </a:cubicBezTo>
                  <a:cubicBezTo>
                    <a:pt x="0" y="8122"/>
                    <a:pt x="2127" y="10006"/>
                    <a:pt x="5275" y="11046"/>
                  </a:cubicBezTo>
                  <a:lnTo>
                    <a:pt x="737" y="21599"/>
                  </a:lnTo>
                  <a:lnTo>
                    <a:pt x="9252" y="11838"/>
                  </a:lnTo>
                  <a:cubicBezTo>
                    <a:pt x="9759" y="11879"/>
                    <a:pt x="10272" y="11907"/>
                    <a:pt x="10799" y="11907"/>
                  </a:cubicBezTo>
                  <a:cubicBezTo>
                    <a:pt x="16764" y="11907"/>
                    <a:pt x="21599" y="9239"/>
                    <a:pt x="21599" y="5951"/>
                  </a:cubicBezTo>
                  <a:cubicBezTo>
                    <a:pt x="21599" y="2663"/>
                    <a:pt x="16764" y="0"/>
                    <a:pt x="10799" y="0"/>
                  </a:cubicBezTo>
                  <a:close/>
                </a:path>
              </a:pathLst>
            </a:custGeom>
            <a:solidFill>
              <a:schemeClr val="accent3"/>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95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1" name="AutoShape 14"/>
            <p:cNvSpPr/>
            <p:nvPr/>
          </p:nvSpPr>
          <p:spPr bwMode="auto">
            <a:xfrm>
              <a:off x="5782822" y="6456483"/>
              <a:ext cx="1715984" cy="24828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86" y="11625"/>
                  </a:lnTo>
                  <a:cubicBezTo>
                    <a:pt x="6170" y="12671"/>
                    <a:pt x="5067" y="14184"/>
                    <a:pt x="5067" y="15889"/>
                  </a:cubicBezTo>
                  <a:cubicBezTo>
                    <a:pt x="5067" y="19042"/>
                    <a:pt x="8768" y="21599"/>
                    <a:pt x="13333" y="21599"/>
                  </a:cubicBezTo>
                  <a:cubicBezTo>
                    <a:pt x="17898" y="21599"/>
                    <a:pt x="21600" y="19042"/>
                    <a:pt x="21600" y="15889"/>
                  </a:cubicBezTo>
                  <a:cubicBezTo>
                    <a:pt x="21600" y="12736"/>
                    <a:pt x="17898" y="10181"/>
                    <a:pt x="13333" y="10181"/>
                  </a:cubicBezTo>
                  <a:cubicBezTo>
                    <a:pt x="12401" y="10181"/>
                    <a:pt x="11506" y="10292"/>
                    <a:pt x="10670" y="10489"/>
                  </a:cubicBezTo>
                  <a:lnTo>
                    <a:pt x="0" y="0"/>
                  </a:lnTo>
                  <a:close/>
                </a:path>
              </a:pathLst>
            </a:custGeom>
            <a:solidFill>
              <a:schemeClr val="accent2"/>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95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2" name="AutoShape 15"/>
            <p:cNvSpPr/>
            <p:nvPr/>
          </p:nvSpPr>
          <p:spPr bwMode="auto">
            <a:xfrm flipH="1">
              <a:off x="-92" y="4400632"/>
              <a:ext cx="3501814" cy="131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5"/>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95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3" name="AutoShape 16"/>
            <p:cNvSpPr/>
            <p:nvPr/>
          </p:nvSpPr>
          <p:spPr bwMode="auto">
            <a:xfrm flipH="1">
              <a:off x="1622235" y="5840521"/>
              <a:ext cx="2271576" cy="1595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448" y="9841"/>
                  </a:lnTo>
                  <a:cubicBezTo>
                    <a:pt x="9230" y="10744"/>
                    <a:pt x="9108" y="11706"/>
                    <a:pt x="9108" y="12715"/>
                  </a:cubicBezTo>
                  <a:cubicBezTo>
                    <a:pt x="9108" y="17620"/>
                    <a:pt x="11904" y="21599"/>
                    <a:pt x="15354" y="21599"/>
                  </a:cubicBezTo>
                  <a:cubicBezTo>
                    <a:pt x="18803" y="21600"/>
                    <a:pt x="21599" y="17620"/>
                    <a:pt x="21599" y="12715"/>
                  </a:cubicBezTo>
                  <a:cubicBezTo>
                    <a:pt x="21599" y="7809"/>
                    <a:pt x="18803" y="3835"/>
                    <a:pt x="15354" y="3835"/>
                  </a:cubicBezTo>
                  <a:cubicBezTo>
                    <a:pt x="13494" y="3835"/>
                    <a:pt x="11842" y="5014"/>
                    <a:pt x="10698" y="6849"/>
                  </a:cubicBezTo>
                  <a:lnTo>
                    <a:pt x="0" y="0"/>
                  </a:lnTo>
                  <a:close/>
                </a:path>
              </a:pathLst>
            </a:custGeom>
            <a:solidFill>
              <a:schemeClr val="accent4"/>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95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4" name="AutoShape 17"/>
            <p:cNvSpPr/>
            <p:nvPr/>
          </p:nvSpPr>
          <p:spPr bwMode="auto">
            <a:xfrm flipH="1">
              <a:off x="1534928" y="755664"/>
              <a:ext cx="2381106" cy="2087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46" y="0"/>
                  </a:moveTo>
                  <a:cubicBezTo>
                    <a:pt x="12358" y="0"/>
                    <a:pt x="9693" y="3039"/>
                    <a:pt x="9693" y="6790"/>
                  </a:cubicBezTo>
                  <a:cubicBezTo>
                    <a:pt x="9693" y="7958"/>
                    <a:pt x="9975" y="9042"/>
                    <a:pt x="10431" y="10003"/>
                  </a:cubicBezTo>
                  <a:lnTo>
                    <a:pt x="0" y="21600"/>
                  </a:lnTo>
                  <a:lnTo>
                    <a:pt x="11914" y="12044"/>
                  </a:lnTo>
                  <a:cubicBezTo>
                    <a:pt x="12937" y="12993"/>
                    <a:pt x="14225" y="13585"/>
                    <a:pt x="15646" y="13585"/>
                  </a:cubicBezTo>
                  <a:cubicBezTo>
                    <a:pt x="18934" y="13585"/>
                    <a:pt x="21599" y="10541"/>
                    <a:pt x="21599" y="6790"/>
                  </a:cubicBezTo>
                  <a:cubicBezTo>
                    <a:pt x="21599" y="3039"/>
                    <a:pt x="18934" y="0"/>
                    <a:pt x="15646" y="0"/>
                  </a:cubicBezTo>
                  <a:close/>
                </a:path>
              </a:pathLst>
            </a:custGeom>
            <a:solidFill>
              <a:schemeClr val="accent1"/>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95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5" name="AutoShape 18"/>
            <p:cNvSpPr/>
            <p:nvPr/>
          </p:nvSpPr>
          <p:spPr bwMode="auto">
            <a:xfrm flipH="1">
              <a:off x="1496" y="2476546"/>
              <a:ext cx="3479590" cy="1363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6"/>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95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6" name="AutoShape 19"/>
            <p:cNvSpPr/>
            <p:nvPr/>
          </p:nvSpPr>
          <p:spPr bwMode="auto">
            <a:xfrm flipH="1">
              <a:off x="1915905" y="1198584"/>
              <a:ext cx="525430" cy="525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600" y="5659"/>
                    <a:pt x="21600" y="6675"/>
                  </a:cubicBezTo>
                  <a:cubicBezTo>
                    <a:pt x="21600"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275" tIns="38275" rIns="38275" bIns="38275" anchor="ctr"/>
            <a:lstStyle/>
            <a:p>
              <a:pPr defTabSz="240665">
                <a:defRPr/>
              </a:pPr>
              <a:endParaRPr lang="es-ES" sz="154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7" name="AutoShape 20"/>
            <p:cNvSpPr/>
            <p:nvPr/>
          </p:nvSpPr>
          <p:spPr bwMode="auto">
            <a:xfrm flipH="1">
              <a:off x="2017499" y="6572373"/>
              <a:ext cx="523843" cy="4318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600" y="760"/>
                    <a:pt x="21600" y="1048"/>
                  </a:cubicBezTo>
                  <a:lnTo>
                    <a:pt x="21600" y="16238"/>
                  </a:lnTo>
                  <a:cubicBezTo>
                    <a:pt x="21600"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600"/>
                    <a:pt x="16197" y="21600"/>
                  </a:cubicBezTo>
                  <a:cubicBezTo>
                    <a:pt x="15705" y="21600"/>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8999" y="17274"/>
                  </a:lnTo>
                  <a:lnTo>
                    <a:pt x="8999" y="17369"/>
                  </a:lnTo>
                  <a:cubicBezTo>
                    <a:pt x="8999" y="17948"/>
                    <a:pt x="8904" y="18498"/>
                    <a:pt x="8713" y="19017"/>
                  </a:cubicBezTo>
                  <a:cubicBezTo>
                    <a:pt x="8522" y="19535"/>
                    <a:pt x="8265" y="19984"/>
                    <a:pt x="7946" y="20361"/>
                  </a:cubicBezTo>
                  <a:cubicBezTo>
                    <a:pt x="7628" y="20738"/>
                    <a:pt x="7244" y="21038"/>
                    <a:pt x="6803" y="21263"/>
                  </a:cubicBezTo>
                  <a:cubicBezTo>
                    <a:pt x="6360" y="21487"/>
                    <a:pt x="5894" y="21600"/>
                    <a:pt x="5402" y="21600"/>
                  </a:cubicBezTo>
                  <a:cubicBezTo>
                    <a:pt x="4910" y="21600"/>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1"/>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59"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275" tIns="38275" rIns="38275" bIns="38275" anchor="ctr"/>
            <a:lstStyle/>
            <a:p>
              <a:pPr defTabSz="240665">
                <a:defRPr/>
              </a:pPr>
              <a:endParaRPr lang="es-ES" sz="154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8" name="AutoShape 21"/>
            <p:cNvSpPr/>
            <p:nvPr/>
          </p:nvSpPr>
          <p:spPr bwMode="auto">
            <a:xfrm flipH="1">
              <a:off x="387235" y="2849615"/>
              <a:ext cx="525431" cy="52547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275" tIns="38275" rIns="38275" bIns="38275" anchor="ctr"/>
            <a:lstStyle/>
            <a:p>
              <a:pPr defTabSz="240665">
                <a:defRPr/>
              </a:pPr>
              <a:endParaRPr lang="es-ES" sz="154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79" name="AutoShape 22"/>
            <p:cNvSpPr/>
            <p:nvPr/>
          </p:nvSpPr>
          <p:spPr bwMode="auto">
            <a:xfrm flipH="1">
              <a:off x="363424" y="4773701"/>
              <a:ext cx="525430" cy="525473"/>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275" tIns="38275" rIns="38275" bIns="38275" anchor="ctr"/>
            <a:lstStyle/>
            <a:p>
              <a:pPr defTabSz="240665">
                <a:defRPr/>
              </a:pPr>
              <a:endParaRPr lang="es-ES" sz="154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0" name="AutoShape 23"/>
            <p:cNvSpPr/>
            <p:nvPr/>
          </p:nvSpPr>
          <p:spPr bwMode="auto">
            <a:xfrm flipH="1">
              <a:off x="3531883" y="0"/>
              <a:ext cx="1317546" cy="2276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42" y="0"/>
                  </a:moveTo>
                  <a:cubicBezTo>
                    <a:pt x="4901" y="0"/>
                    <a:pt x="84" y="2784"/>
                    <a:pt x="84" y="6222"/>
                  </a:cubicBezTo>
                  <a:cubicBezTo>
                    <a:pt x="84" y="8390"/>
                    <a:pt x="2004" y="10299"/>
                    <a:pt x="4910" y="11413"/>
                  </a:cubicBezTo>
                  <a:lnTo>
                    <a:pt x="0" y="21600"/>
                  </a:lnTo>
                  <a:lnTo>
                    <a:pt x="8806" y="12332"/>
                  </a:lnTo>
                  <a:cubicBezTo>
                    <a:pt x="9466" y="12405"/>
                    <a:pt x="10144" y="12448"/>
                    <a:pt x="10842" y="12448"/>
                  </a:cubicBezTo>
                  <a:cubicBezTo>
                    <a:pt x="16783" y="12448"/>
                    <a:pt x="21599" y="9660"/>
                    <a:pt x="21599" y="6222"/>
                  </a:cubicBezTo>
                  <a:cubicBezTo>
                    <a:pt x="21600" y="2784"/>
                    <a:pt x="16783" y="0"/>
                    <a:pt x="10842" y="0"/>
                  </a:cubicBezTo>
                  <a:close/>
                </a:path>
              </a:pathLst>
            </a:custGeom>
            <a:solidFill>
              <a:schemeClr val="accent2"/>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95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1" name="AutoShape 24"/>
            <p:cNvSpPr/>
            <p:nvPr/>
          </p:nvSpPr>
          <p:spPr bwMode="auto">
            <a:xfrm flipH="1">
              <a:off x="3314408" y="6402507"/>
              <a:ext cx="1519146" cy="2460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690" y="11247"/>
                  </a:lnTo>
                  <a:cubicBezTo>
                    <a:pt x="4424" y="12298"/>
                    <a:pt x="2939" y="13954"/>
                    <a:pt x="2939" y="15838"/>
                  </a:cubicBezTo>
                  <a:cubicBezTo>
                    <a:pt x="2939" y="19019"/>
                    <a:pt x="7116" y="21599"/>
                    <a:pt x="12269" y="21599"/>
                  </a:cubicBezTo>
                  <a:cubicBezTo>
                    <a:pt x="17422" y="21599"/>
                    <a:pt x="21599" y="19019"/>
                    <a:pt x="21599" y="15838"/>
                  </a:cubicBezTo>
                  <a:cubicBezTo>
                    <a:pt x="21600" y="12657"/>
                    <a:pt x="17422" y="10080"/>
                    <a:pt x="12269" y="10080"/>
                  </a:cubicBezTo>
                  <a:cubicBezTo>
                    <a:pt x="11475" y="10080"/>
                    <a:pt x="10709" y="10150"/>
                    <a:pt x="9973" y="10265"/>
                  </a:cubicBezTo>
                  <a:lnTo>
                    <a:pt x="0" y="0"/>
                  </a:lnTo>
                  <a:close/>
                </a:path>
              </a:pathLst>
            </a:custGeom>
            <a:solidFill>
              <a:schemeClr val="accent3"/>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95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2" name="AutoShape 25"/>
            <p:cNvSpPr/>
            <p:nvPr/>
          </p:nvSpPr>
          <p:spPr bwMode="auto">
            <a:xfrm>
              <a:off x="3698560" y="7978924"/>
              <a:ext cx="520669" cy="520710"/>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600"/>
                    <a:pt x="16047" y="21600"/>
                  </a:cubicBezTo>
                  <a:lnTo>
                    <a:pt x="5350" y="21600"/>
                  </a:lnTo>
                  <a:cubicBezTo>
                    <a:pt x="5062" y="21600"/>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1" y="1101"/>
                    <a:pt x="21433" y="1497"/>
                    <a:pt x="21090" y="1841"/>
                  </a:cubicBezTo>
                  <a:lnTo>
                    <a:pt x="12593" y="10421"/>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275" tIns="38275" rIns="38275" bIns="38275" anchor="ctr"/>
            <a:lstStyle/>
            <a:p>
              <a:pPr defTabSz="240665">
                <a:defRPr/>
              </a:pPr>
              <a:endParaRPr lang="es-ES" sz="154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3" name="AutoShape 26"/>
            <p:cNvSpPr/>
            <p:nvPr/>
          </p:nvSpPr>
          <p:spPr bwMode="auto">
            <a:xfrm>
              <a:off x="6601923" y="8005912"/>
              <a:ext cx="495270" cy="495309"/>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275" tIns="38275" rIns="38275" bIns="38275" anchor="ctr"/>
            <a:lstStyle/>
            <a:p>
              <a:pPr defTabSz="240665">
                <a:defRPr/>
              </a:pPr>
              <a:endParaRPr lang="es-ES" sz="154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4" name="AutoShape 27"/>
            <p:cNvSpPr/>
            <p:nvPr/>
          </p:nvSpPr>
          <p:spPr bwMode="auto">
            <a:xfrm>
              <a:off x="3912860" y="333381"/>
              <a:ext cx="584165" cy="5842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275" tIns="38275" rIns="38275" bIns="38275" anchor="ctr"/>
            <a:lstStyle/>
            <a:p>
              <a:pPr defTabSz="240665">
                <a:defRPr/>
              </a:pPr>
              <a:endParaRPr lang="es-ES" sz="154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5" name="AutoShape 28"/>
            <p:cNvSpPr/>
            <p:nvPr/>
          </p:nvSpPr>
          <p:spPr bwMode="auto">
            <a:xfrm>
              <a:off x="6265393" y="309568"/>
              <a:ext cx="457172" cy="584211"/>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600" y="14075"/>
                    <a:pt x="21600" y="15179"/>
                  </a:cubicBezTo>
                  <a:cubicBezTo>
                    <a:pt x="21600"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4"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275" tIns="38275" rIns="38275" bIns="38275" anchor="ctr"/>
            <a:lstStyle/>
            <a:p>
              <a:pPr defTabSz="240665">
                <a:defRPr/>
              </a:pPr>
              <a:endParaRPr lang="es-ES" sz="154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grpSp>
      <p:sp>
        <p:nvSpPr>
          <p:cNvPr id="86" name="AutoShape 29"/>
          <p:cNvSpPr/>
          <p:nvPr/>
        </p:nvSpPr>
        <p:spPr bwMode="auto">
          <a:xfrm>
            <a:off x="5553755" y="3515267"/>
            <a:ext cx="1841648" cy="18374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600" y="9341"/>
                  <a:pt x="21600" y="10801"/>
                </a:cubicBezTo>
                <a:cubicBezTo>
                  <a:pt x="21600" y="12280"/>
                  <a:pt x="21311" y="13669"/>
                  <a:pt x="20738" y="14971"/>
                </a:cubicBezTo>
                <a:cubicBezTo>
                  <a:pt x="20167" y="16272"/>
                  <a:pt x="19387" y="17413"/>
                  <a:pt x="18398" y="18401"/>
                </a:cubicBezTo>
                <a:cubicBezTo>
                  <a:pt x="17412" y="19386"/>
                  <a:pt x="16265" y="20171"/>
                  <a:pt x="14957" y="20738"/>
                </a:cubicBezTo>
                <a:cubicBezTo>
                  <a:pt x="13649" y="21312"/>
                  <a:pt x="12264" y="21600"/>
                  <a:pt x="10804" y="21600"/>
                </a:cubicBezTo>
                <a:cubicBezTo>
                  <a:pt x="9326" y="21600"/>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3"/>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0"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1"/>
                  <a:pt x="12454" y="20127"/>
                </a:cubicBezTo>
                <a:cubicBezTo>
                  <a:pt x="12482" y="20185"/>
                  <a:pt x="12496" y="20225"/>
                  <a:pt x="12496" y="20256"/>
                </a:cubicBezTo>
              </a:path>
            </a:pathLst>
          </a:custGeom>
          <a:solidFill>
            <a:schemeClr val="accent2"/>
          </a:solidFill>
          <a:ln>
            <a:noFill/>
          </a:ln>
          <a:effectLst/>
        </p:spPr>
        <p:txBody>
          <a:bodyPr lIns="20072" tIns="20072" rIns="20072" bIns="20072" anchor="ctr"/>
          <a:lstStyle/>
          <a:p>
            <a:pPr defTabSz="240665">
              <a:defRPr/>
            </a:pPr>
            <a:endParaRPr lang="es-ES" sz="154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endParaRPr>
          </a:p>
        </p:txBody>
      </p:sp>
      <p:sp>
        <p:nvSpPr>
          <p:cNvPr id="87" name="AutoShape 30"/>
          <p:cNvSpPr/>
          <p:nvPr/>
        </p:nvSpPr>
        <p:spPr bwMode="auto">
          <a:xfrm>
            <a:off x="1192402" y="2963206"/>
            <a:ext cx="2029161" cy="5011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40995">
              <a:lnSpc>
                <a:spcPct val="120000"/>
              </a:lnSpc>
              <a:spcBef>
                <a:spcPts val="895"/>
              </a:spcBef>
              <a:defRPr/>
            </a:pPr>
            <a:r>
              <a:rPr lang="zh-CN" altLang="en-US" sz="1265">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235">
              <a:latin typeface="微软雅黑" panose="020B0503020204020204" pitchFamily="34" charset="-122"/>
              <a:ea typeface="微软雅黑" panose="020B0503020204020204" pitchFamily="34" charset="-122"/>
              <a:cs typeface="Gill Sans" charset="0"/>
            </a:endParaRPr>
          </a:p>
        </p:txBody>
      </p:sp>
      <p:sp>
        <p:nvSpPr>
          <p:cNvPr id="88" name="AutoShape 31"/>
          <p:cNvSpPr/>
          <p:nvPr/>
        </p:nvSpPr>
        <p:spPr bwMode="auto">
          <a:xfrm>
            <a:off x="1199098" y="2727681"/>
            <a:ext cx="2029161" cy="1870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40995">
              <a:spcBef>
                <a:spcPts val="895"/>
              </a:spcBef>
              <a:defRPr/>
            </a:pPr>
            <a:r>
              <a:rPr lang="es-ES" sz="1545"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3235">
              <a:latin typeface="微软雅黑" panose="020B0503020204020204" pitchFamily="34" charset="-122"/>
              <a:ea typeface="微软雅黑" panose="020B0503020204020204" pitchFamily="34" charset="-122"/>
              <a:cs typeface="Gill Sans" charset="0"/>
            </a:endParaRPr>
          </a:p>
        </p:txBody>
      </p:sp>
      <p:sp>
        <p:nvSpPr>
          <p:cNvPr id="99" name="AutoShape 30"/>
          <p:cNvSpPr/>
          <p:nvPr/>
        </p:nvSpPr>
        <p:spPr bwMode="auto">
          <a:xfrm>
            <a:off x="1192402" y="4210981"/>
            <a:ext cx="2029161" cy="5011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40995">
              <a:lnSpc>
                <a:spcPct val="120000"/>
              </a:lnSpc>
              <a:spcBef>
                <a:spcPts val="895"/>
              </a:spcBef>
              <a:defRPr/>
            </a:pPr>
            <a:r>
              <a:rPr lang="zh-CN" altLang="en-US" sz="1265">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235">
              <a:latin typeface="微软雅黑" panose="020B0503020204020204" pitchFamily="34" charset="-122"/>
              <a:ea typeface="微软雅黑" panose="020B0503020204020204" pitchFamily="34" charset="-122"/>
              <a:cs typeface="Gill Sans" charset="0"/>
            </a:endParaRPr>
          </a:p>
        </p:txBody>
      </p:sp>
      <p:sp>
        <p:nvSpPr>
          <p:cNvPr id="100" name="AutoShape 31"/>
          <p:cNvSpPr/>
          <p:nvPr/>
        </p:nvSpPr>
        <p:spPr bwMode="auto">
          <a:xfrm>
            <a:off x="1199098" y="3975459"/>
            <a:ext cx="2029161" cy="1870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40995">
              <a:spcBef>
                <a:spcPts val="895"/>
              </a:spcBef>
              <a:defRPr/>
            </a:pPr>
            <a:r>
              <a:rPr lang="es-ES" sz="1545"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3235">
              <a:latin typeface="微软雅黑" panose="020B0503020204020204" pitchFamily="34" charset="-122"/>
              <a:ea typeface="微软雅黑" panose="020B0503020204020204" pitchFamily="34" charset="-122"/>
              <a:cs typeface="Gill Sans" charset="0"/>
            </a:endParaRPr>
          </a:p>
        </p:txBody>
      </p:sp>
      <p:sp>
        <p:nvSpPr>
          <p:cNvPr id="101" name="AutoShape 30"/>
          <p:cNvSpPr/>
          <p:nvPr/>
        </p:nvSpPr>
        <p:spPr bwMode="auto">
          <a:xfrm>
            <a:off x="1192402" y="5458759"/>
            <a:ext cx="2029161" cy="5011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40995">
              <a:lnSpc>
                <a:spcPct val="120000"/>
              </a:lnSpc>
              <a:spcBef>
                <a:spcPts val="895"/>
              </a:spcBef>
              <a:defRPr/>
            </a:pPr>
            <a:r>
              <a:rPr lang="zh-CN" altLang="en-US" sz="1265">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235">
              <a:latin typeface="微软雅黑" panose="020B0503020204020204" pitchFamily="34" charset="-122"/>
              <a:ea typeface="微软雅黑" panose="020B0503020204020204" pitchFamily="34" charset="-122"/>
              <a:cs typeface="Gill Sans" charset="0"/>
            </a:endParaRPr>
          </a:p>
        </p:txBody>
      </p:sp>
      <p:sp>
        <p:nvSpPr>
          <p:cNvPr id="102" name="AutoShape 31"/>
          <p:cNvSpPr/>
          <p:nvPr/>
        </p:nvSpPr>
        <p:spPr bwMode="auto">
          <a:xfrm>
            <a:off x="1199098" y="5223233"/>
            <a:ext cx="2029161" cy="1870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40995">
              <a:spcBef>
                <a:spcPts val="895"/>
              </a:spcBef>
              <a:defRPr/>
            </a:pPr>
            <a:r>
              <a:rPr lang="es-ES" sz="1545"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3235">
              <a:latin typeface="微软雅黑" panose="020B0503020204020204" pitchFamily="34" charset="-122"/>
              <a:ea typeface="微软雅黑" panose="020B0503020204020204" pitchFamily="34" charset="-122"/>
              <a:cs typeface="Gill Sans" charset="0"/>
            </a:endParaRPr>
          </a:p>
        </p:txBody>
      </p:sp>
      <p:sp>
        <p:nvSpPr>
          <p:cNvPr id="103" name="AutoShape 30"/>
          <p:cNvSpPr/>
          <p:nvPr/>
        </p:nvSpPr>
        <p:spPr bwMode="auto">
          <a:xfrm>
            <a:off x="9650584" y="2963206"/>
            <a:ext cx="2029161" cy="5011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40995">
              <a:lnSpc>
                <a:spcPct val="120000"/>
              </a:lnSpc>
              <a:spcBef>
                <a:spcPts val="895"/>
              </a:spcBef>
              <a:defRPr/>
            </a:pPr>
            <a:r>
              <a:rPr lang="zh-CN" altLang="en-US" sz="1265">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235">
              <a:latin typeface="微软雅黑" panose="020B0503020204020204" pitchFamily="34" charset="-122"/>
              <a:ea typeface="微软雅黑" panose="020B0503020204020204" pitchFamily="34" charset="-122"/>
              <a:cs typeface="Gill Sans" charset="0"/>
            </a:endParaRPr>
          </a:p>
        </p:txBody>
      </p:sp>
      <p:sp>
        <p:nvSpPr>
          <p:cNvPr id="104" name="AutoShape 31"/>
          <p:cNvSpPr/>
          <p:nvPr/>
        </p:nvSpPr>
        <p:spPr bwMode="auto">
          <a:xfrm>
            <a:off x="9650584" y="2727681"/>
            <a:ext cx="2029161" cy="1870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40995">
              <a:spcBef>
                <a:spcPts val="895"/>
              </a:spcBef>
              <a:defRPr/>
            </a:pPr>
            <a:r>
              <a:rPr lang="es-ES" sz="1545"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3235">
              <a:latin typeface="微软雅黑" panose="020B0503020204020204" pitchFamily="34" charset="-122"/>
              <a:ea typeface="微软雅黑" panose="020B0503020204020204" pitchFamily="34" charset="-122"/>
              <a:cs typeface="Gill Sans" charset="0"/>
            </a:endParaRPr>
          </a:p>
        </p:txBody>
      </p:sp>
      <p:sp>
        <p:nvSpPr>
          <p:cNvPr id="105" name="AutoShape 30"/>
          <p:cNvSpPr/>
          <p:nvPr/>
        </p:nvSpPr>
        <p:spPr bwMode="auto">
          <a:xfrm>
            <a:off x="9650584" y="4210981"/>
            <a:ext cx="2029161" cy="5011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40995">
              <a:lnSpc>
                <a:spcPct val="120000"/>
              </a:lnSpc>
              <a:spcBef>
                <a:spcPts val="895"/>
              </a:spcBef>
              <a:defRPr/>
            </a:pPr>
            <a:r>
              <a:rPr lang="zh-CN" altLang="en-US" sz="1265">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235">
              <a:latin typeface="微软雅黑" panose="020B0503020204020204" pitchFamily="34" charset="-122"/>
              <a:ea typeface="微软雅黑" panose="020B0503020204020204" pitchFamily="34" charset="-122"/>
              <a:cs typeface="Gill Sans" charset="0"/>
            </a:endParaRPr>
          </a:p>
        </p:txBody>
      </p:sp>
      <p:sp>
        <p:nvSpPr>
          <p:cNvPr id="106" name="AutoShape 31"/>
          <p:cNvSpPr/>
          <p:nvPr/>
        </p:nvSpPr>
        <p:spPr bwMode="auto">
          <a:xfrm>
            <a:off x="9650584" y="3975459"/>
            <a:ext cx="2029161" cy="1870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40995">
              <a:spcBef>
                <a:spcPts val="895"/>
              </a:spcBef>
              <a:defRPr/>
            </a:pPr>
            <a:r>
              <a:rPr lang="es-ES" sz="1545"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3235">
              <a:latin typeface="微软雅黑" panose="020B0503020204020204" pitchFamily="34" charset="-122"/>
              <a:ea typeface="微软雅黑" panose="020B0503020204020204" pitchFamily="34" charset="-122"/>
              <a:cs typeface="Gill Sans" charset="0"/>
            </a:endParaRPr>
          </a:p>
        </p:txBody>
      </p:sp>
      <p:sp>
        <p:nvSpPr>
          <p:cNvPr id="107" name="AutoShape 30"/>
          <p:cNvSpPr/>
          <p:nvPr/>
        </p:nvSpPr>
        <p:spPr bwMode="auto">
          <a:xfrm>
            <a:off x="9650584" y="5458759"/>
            <a:ext cx="2029161" cy="5011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40995">
              <a:lnSpc>
                <a:spcPct val="120000"/>
              </a:lnSpc>
              <a:spcBef>
                <a:spcPts val="895"/>
              </a:spcBef>
              <a:defRPr/>
            </a:pPr>
            <a:r>
              <a:rPr lang="zh-CN" altLang="en-US" sz="1265">
                <a:solidFill>
                  <a:srgbClr val="838383"/>
                </a:solidFill>
                <a:latin typeface="微软雅黑" panose="020B0503020204020204" pitchFamily="34" charset="-122"/>
                <a:ea typeface="微软雅黑" panose="020B0503020204020204" pitchFamily="34" charset="-122"/>
                <a:cs typeface="Lato" charset="0"/>
                <a:sym typeface="Lato" charset="0"/>
              </a:rPr>
              <a:t>输入您的内容输入您的内容输入您的内容输入您的内容</a:t>
            </a:r>
            <a:endParaRPr lang="es-ES" sz="3235">
              <a:latin typeface="微软雅黑" panose="020B0503020204020204" pitchFamily="34" charset="-122"/>
              <a:ea typeface="微软雅黑" panose="020B0503020204020204" pitchFamily="34" charset="-122"/>
              <a:cs typeface="Gill Sans" charset="0"/>
            </a:endParaRPr>
          </a:p>
        </p:txBody>
      </p:sp>
      <p:sp>
        <p:nvSpPr>
          <p:cNvPr id="108" name="AutoShape 31"/>
          <p:cNvSpPr/>
          <p:nvPr/>
        </p:nvSpPr>
        <p:spPr bwMode="auto">
          <a:xfrm>
            <a:off x="9650584" y="5223233"/>
            <a:ext cx="2029161" cy="1870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40995">
              <a:spcBef>
                <a:spcPts val="895"/>
              </a:spcBef>
              <a:defRPr/>
            </a:pPr>
            <a:r>
              <a:rPr lang="es-ES" sz="1545" b="1">
                <a:solidFill>
                  <a:srgbClr val="595959"/>
                </a:solidFill>
                <a:latin typeface="微软雅黑" panose="020B0503020204020204" pitchFamily="34" charset="-122"/>
                <a:ea typeface="微软雅黑" panose="020B0503020204020204" pitchFamily="34" charset="-122"/>
                <a:cs typeface="Lato" charset="0"/>
                <a:sym typeface="Lato" charset="0"/>
              </a:rPr>
              <a:t>Subtitle in this area</a:t>
            </a:r>
            <a:endParaRPr lang="es-ES" sz="3235">
              <a:latin typeface="微软雅黑" panose="020B0503020204020204" pitchFamily="34" charset="-122"/>
              <a:ea typeface="微软雅黑" panose="020B0503020204020204" pitchFamily="34" charset="-122"/>
              <a:cs typeface="Gill Sans" charset="0"/>
            </a:endParaRPr>
          </a:p>
        </p:txBody>
      </p:sp>
      <p:sp>
        <p:nvSpPr>
          <p:cNvPr id="42" name="Shape 1435"/>
          <p:cNvSpPr txBox="1"/>
          <p:nvPr/>
        </p:nvSpPr>
        <p:spPr>
          <a:xfrm>
            <a:off x="12060062" y="6761951"/>
            <a:ext cx="411860" cy="402268"/>
          </a:xfrm>
          <a:prstGeom prst="rect">
            <a:avLst/>
          </a:prstGeom>
        </p:spPr>
        <p:txBody>
          <a:bodyPr lIns="48171" tIns="24086" rIns="48171" bIns="24086"/>
          <a:lstStyle>
            <a:lvl1pPr algn="ctr" defTabSz="408305">
              <a:defRPr sz="3500">
                <a:latin typeface="+mn-lt"/>
                <a:ea typeface="+mn-ea"/>
                <a:cs typeface="+mn-cs"/>
                <a:sym typeface="Helvetica Light"/>
              </a:defRPr>
            </a:lvl1pPr>
            <a:lvl2pPr indent="160020" algn="ctr" defTabSz="408305">
              <a:defRPr sz="3500">
                <a:latin typeface="+mn-lt"/>
                <a:ea typeface="+mn-ea"/>
                <a:cs typeface="+mn-cs"/>
                <a:sym typeface="Helvetica Light"/>
              </a:defRPr>
            </a:lvl2pPr>
            <a:lvl3pPr indent="319405" algn="ctr" defTabSz="408305">
              <a:defRPr sz="3500">
                <a:latin typeface="+mn-lt"/>
                <a:ea typeface="+mn-ea"/>
                <a:cs typeface="+mn-cs"/>
                <a:sym typeface="Helvetica Light"/>
              </a:defRPr>
            </a:lvl3pPr>
            <a:lvl4pPr indent="479425" algn="ctr" defTabSz="408305">
              <a:defRPr sz="3500">
                <a:latin typeface="+mn-lt"/>
                <a:ea typeface="+mn-ea"/>
                <a:cs typeface="+mn-cs"/>
                <a:sym typeface="Helvetica Light"/>
              </a:defRPr>
            </a:lvl4pPr>
            <a:lvl5pPr indent="639445" algn="ctr" defTabSz="408305">
              <a:defRPr sz="3500">
                <a:latin typeface="+mn-lt"/>
                <a:ea typeface="+mn-ea"/>
                <a:cs typeface="+mn-cs"/>
                <a:sym typeface="Helvetica Light"/>
              </a:defRPr>
            </a:lvl5pPr>
            <a:lvl6pPr indent="799465" algn="ctr" defTabSz="408305">
              <a:defRPr sz="3500">
                <a:latin typeface="+mn-lt"/>
                <a:ea typeface="+mn-ea"/>
                <a:cs typeface="+mn-cs"/>
                <a:sym typeface="Helvetica Light"/>
              </a:defRPr>
            </a:lvl6pPr>
            <a:lvl7pPr indent="958850" algn="ctr" defTabSz="408305">
              <a:defRPr sz="3500">
                <a:latin typeface="+mn-lt"/>
                <a:ea typeface="+mn-ea"/>
                <a:cs typeface="+mn-cs"/>
                <a:sym typeface="Helvetica Light"/>
              </a:defRPr>
            </a:lvl7pPr>
            <a:lvl8pPr indent="1118870" algn="ctr" defTabSz="408305">
              <a:defRPr sz="3500">
                <a:latin typeface="+mn-lt"/>
                <a:ea typeface="+mn-ea"/>
                <a:cs typeface="+mn-cs"/>
                <a:sym typeface="Helvetica Light"/>
              </a:defRPr>
            </a:lvl8pPr>
            <a:lvl9pPr indent="1278890" algn="ctr" defTabSz="408305">
              <a:defRPr sz="3500">
                <a:latin typeface="+mn-lt"/>
                <a:ea typeface="+mn-ea"/>
                <a:cs typeface="+mn-cs"/>
                <a:sym typeface="Helvetica Light"/>
              </a:defRPr>
            </a:lvl9pPr>
          </a:lstStyle>
          <a:p>
            <a:pPr>
              <a:defRPr sz="1800">
                <a:solidFill>
                  <a:srgbClr val="000000"/>
                </a:solidFill>
              </a:defRPr>
            </a:pPr>
            <a:fld id="{86CB4B4D-7CA3-9044-876B-883B54F8677D}" type="slidenum">
              <a:rPr lang="en-US" altLang="zh-CN" sz="1545">
                <a:solidFill>
                  <a:schemeClr val="bg1">
                    <a:lumMod val="75000"/>
                  </a:schemeClr>
                </a:solidFill>
                <a:latin typeface="微软雅黑" panose="020B0503020204020204" pitchFamily="34" charset="-122"/>
                <a:ea typeface="微软雅黑" panose="020B0503020204020204" pitchFamily="34" charset="-122"/>
              </a:rPr>
            </a:fld>
            <a:endParaRPr lang="en-US" altLang="zh-CN" sz="1545">
              <a:solidFill>
                <a:schemeClr val="bg1">
                  <a:lumMod val="75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54" y="266550"/>
            <a:ext cx="12719376" cy="746649"/>
            <a:chOff x="354" y="266550"/>
            <a:chExt cx="12719376" cy="746649"/>
          </a:xfrm>
        </p:grpSpPr>
        <p:sp>
          <p:nvSpPr>
            <p:cNvPr id="53" name="矩形 52"/>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文本框 53"/>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文本框 54"/>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6" name="直接连接符 55"/>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dissolve">
                                      <p:cBhvr>
                                        <p:cTn id="12" dur="500"/>
                                        <p:tgtEl>
                                          <p:spTgt spid="86"/>
                                        </p:tgtEl>
                                      </p:cBhvr>
                                    </p:animEffect>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ox(out)">
                                      <p:cBhvr>
                                        <p:cTn id="16" dur="500"/>
                                        <p:tgtEl>
                                          <p:spTgt spid="35"/>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wipe(right)">
                                      <p:cBhvr>
                                        <p:cTn id="20" dur="500"/>
                                        <p:tgtEl>
                                          <p:spTgt spid="87"/>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right)">
                                      <p:cBhvr>
                                        <p:cTn id="24" dur="500"/>
                                        <p:tgtEl>
                                          <p:spTgt spid="88"/>
                                        </p:tgtEl>
                                      </p:cBhvr>
                                    </p:animEffect>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wipe(right)">
                                      <p:cBhvr>
                                        <p:cTn id="28" dur="500"/>
                                        <p:tgtEl>
                                          <p:spTgt spid="99"/>
                                        </p:tgtEl>
                                      </p:cBhvr>
                                    </p:animEffect>
                                  </p:childTnLst>
                                </p:cTn>
                              </p:par>
                            </p:childTnLst>
                          </p:cTn>
                        </p:par>
                        <p:par>
                          <p:cTn id="29" fill="hold">
                            <p:stCondLst>
                              <p:cond delay="3000"/>
                            </p:stCondLst>
                            <p:childTnLst>
                              <p:par>
                                <p:cTn id="30" presetID="22" presetClass="entr" presetSubtype="2" fill="hold" grpId="0" nodeType="after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wipe(right)">
                                      <p:cBhvr>
                                        <p:cTn id="32" dur="500"/>
                                        <p:tgtEl>
                                          <p:spTgt spid="100"/>
                                        </p:tgtEl>
                                      </p:cBhvr>
                                    </p:animEffect>
                                  </p:childTnLst>
                                </p:cTn>
                              </p:par>
                            </p:childTnLst>
                          </p:cTn>
                        </p:par>
                        <p:par>
                          <p:cTn id="33" fill="hold">
                            <p:stCondLst>
                              <p:cond delay="3500"/>
                            </p:stCondLst>
                            <p:childTnLst>
                              <p:par>
                                <p:cTn id="34" presetID="22" presetClass="entr" presetSubtype="2" fill="hold" grpId="0" nodeType="after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wipe(right)">
                                      <p:cBhvr>
                                        <p:cTn id="36" dur="500"/>
                                        <p:tgtEl>
                                          <p:spTgt spid="101"/>
                                        </p:tgtEl>
                                      </p:cBhvr>
                                    </p:animEffect>
                                  </p:childTnLst>
                                </p:cTn>
                              </p:par>
                            </p:childTnLst>
                          </p:cTn>
                        </p:par>
                        <p:par>
                          <p:cTn id="37" fill="hold">
                            <p:stCondLst>
                              <p:cond delay="4000"/>
                            </p:stCondLst>
                            <p:childTnLst>
                              <p:par>
                                <p:cTn id="38" presetID="22" presetClass="entr" presetSubtype="2"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wipe(right)">
                                      <p:cBhvr>
                                        <p:cTn id="40" dur="500"/>
                                        <p:tgtEl>
                                          <p:spTgt spid="102"/>
                                        </p:tgtEl>
                                      </p:cBhvr>
                                    </p:animEffect>
                                  </p:childTnLst>
                                </p:cTn>
                              </p:par>
                            </p:childTnLst>
                          </p:cTn>
                        </p:par>
                        <p:par>
                          <p:cTn id="41" fill="hold">
                            <p:stCondLst>
                              <p:cond delay="4500"/>
                            </p:stCondLst>
                            <p:childTnLst>
                              <p:par>
                                <p:cTn id="42" presetID="22" presetClass="entr" presetSubtype="2" fill="hold" grpId="0" nodeType="after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wipe(right)">
                                      <p:cBhvr>
                                        <p:cTn id="44" dur="500"/>
                                        <p:tgtEl>
                                          <p:spTgt spid="103"/>
                                        </p:tgtEl>
                                      </p:cBhvr>
                                    </p:animEffect>
                                  </p:childTnLst>
                                </p:cTn>
                              </p:par>
                            </p:childTnLst>
                          </p:cTn>
                        </p:par>
                        <p:par>
                          <p:cTn id="45" fill="hold">
                            <p:stCondLst>
                              <p:cond delay="5000"/>
                            </p:stCondLst>
                            <p:childTnLst>
                              <p:par>
                                <p:cTn id="46" presetID="22" presetClass="entr" presetSubtype="2" fill="hold" grpId="0" nodeType="after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wipe(right)">
                                      <p:cBhvr>
                                        <p:cTn id="48" dur="500"/>
                                        <p:tgtEl>
                                          <p:spTgt spid="104"/>
                                        </p:tgtEl>
                                      </p:cBhvr>
                                    </p:animEffect>
                                  </p:childTnLst>
                                </p:cTn>
                              </p:par>
                            </p:childTnLst>
                          </p:cTn>
                        </p:par>
                        <p:par>
                          <p:cTn id="49" fill="hold">
                            <p:stCondLst>
                              <p:cond delay="5500"/>
                            </p:stCondLst>
                            <p:childTnLst>
                              <p:par>
                                <p:cTn id="50" presetID="22" presetClass="entr" presetSubtype="2" fill="hold" grpId="0" nodeType="after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wipe(right)">
                                      <p:cBhvr>
                                        <p:cTn id="52" dur="500"/>
                                        <p:tgtEl>
                                          <p:spTgt spid="105"/>
                                        </p:tgtEl>
                                      </p:cBhvr>
                                    </p:animEffect>
                                  </p:childTnLst>
                                </p:cTn>
                              </p:par>
                            </p:childTnLst>
                          </p:cTn>
                        </p:par>
                        <p:par>
                          <p:cTn id="53" fill="hold">
                            <p:stCondLst>
                              <p:cond delay="6000"/>
                            </p:stCondLst>
                            <p:childTnLst>
                              <p:par>
                                <p:cTn id="54" presetID="22" presetClass="entr" presetSubtype="2" fill="hold" grpId="0" nodeType="afterEffect">
                                  <p:stCondLst>
                                    <p:cond delay="0"/>
                                  </p:stCondLst>
                                  <p:childTnLst>
                                    <p:set>
                                      <p:cBhvr>
                                        <p:cTn id="55" dur="1" fill="hold">
                                          <p:stCondLst>
                                            <p:cond delay="0"/>
                                          </p:stCondLst>
                                        </p:cTn>
                                        <p:tgtEl>
                                          <p:spTgt spid="106"/>
                                        </p:tgtEl>
                                        <p:attrNameLst>
                                          <p:attrName>style.visibility</p:attrName>
                                        </p:attrNameLst>
                                      </p:cBhvr>
                                      <p:to>
                                        <p:strVal val="visible"/>
                                      </p:to>
                                    </p:set>
                                    <p:animEffect transition="in" filter="wipe(right)">
                                      <p:cBhvr>
                                        <p:cTn id="56" dur="500"/>
                                        <p:tgtEl>
                                          <p:spTgt spid="106"/>
                                        </p:tgtEl>
                                      </p:cBhvr>
                                    </p:animEffect>
                                  </p:childTnLst>
                                </p:cTn>
                              </p:par>
                            </p:childTnLst>
                          </p:cTn>
                        </p:par>
                        <p:par>
                          <p:cTn id="57" fill="hold">
                            <p:stCondLst>
                              <p:cond delay="6500"/>
                            </p:stCondLst>
                            <p:childTnLst>
                              <p:par>
                                <p:cTn id="58" presetID="22" presetClass="entr" presetSubtype="2" fill="hold" grpId="0" nodeType="after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wipe(right)">
                                      <p:cBhvr>
                                        <p:cTn id="60" dur="500"/>
                                        <p:tgtEl>
                                          <p:spTgt spid="107"/>
                                        </p:tgtEl>
                                      </p:cBhvr>
                                    </p:animEffect>
                                  </p:childTnLst>
                                </p:cTn>
                              </p:par>
                            </p:childTnLst>
                          </p:cTn>
                        </p:par>
                        <p:par>
                          <p:cTn id="61" fill="hold">
                            <p:stCondLst>
                              <p:cond delay="7000"/>
                            </p:stCondLst>
                            <p:childTnLst>
                              <p:par>
                                <p:cTn id="62" presetID="22" presetClass="entr" presetSubtype="2"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wipe(right)">
                                      <p:cBhvr>
                                        <p:cTn id="64"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P spid="87" grpId="0" autoUpdateAnimBg="0"/>
      <p:bldP spid="88" grpId="0" autoUpdateAnimBg="0"/>
      <p:bldP spid="99" grpId="0" autoUpdateAnimBg="0"/>
      <p:bldP spid="100" grpId="0" autoUpdateAnimBg="0"/>
      <p:bldP spid="101" grpId="0" autoUpdateAnimBg="0"/>
      <p:bldP spid="102" grpId="0" autoUpdateAnimBg="0"/>
      <p:bldP spid="103" grpId="0" autoUpdateAnimBg="0"/>
      <p:bldP spid="104" grpId="0" autoUpdateAnimBg="0"/>
      <p:bldP spid="105" grpId="0" autoUpdateAnimBg="0"/>
      <p:bldP spid="106" grpId="0" autoUpdateAnimBg="0"/>
      <p:bldP spid="107" grpId="0" autoUpdateAnimBg="0"/>
      <p:bldP spid="10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35"/>
          <p:cNvSpPr/>
          <p:nvPr/>
        </p:nvSpPr>
        <p:spPr bwMode="auto">
          <a:xfrm flipV="1">
            <a:off x="3699396" y="2860727"/>
            <a:ext cx="520336" cy="488802"/>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6429" tIns="48214" rIns="96429" bIns="48214"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Freeform 27"/>
          <p:cNvSpPr/>
          <p:nvPr/>
        </p:nvSpPr>
        <p:spPr bwMode="auto">
          <a:xfrm flipV="1">
            <a:off x="3864799" y="3105128"/>
            <a:ext cx="2403008" cy="1426984"/>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1"/>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6429" tIns="48214" rIns="96429" bIns="48214"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5" name="Freeform 27"/>
          <p:cNvSpPr/>
          <p:nvPr/>
        </p:nvSpPr>
        <p:spPr bwMode="auto">
          <a:xfrm flipH="1">
            <a:off x="6514568" y="3149643"/>
            <a:ext cx="2333031" cy="1385429"/>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1"/>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6429" tIns="48214" rIns="96429" bIns="48214"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6" name="Freeform 35"/>
          <p:cNvSpPr/>
          <p:nvPr/>
        </p:nvSpPr>
        <p:spPr bwMode="auto">
          <a:xfrm flipH="1">
            <a:off x="8515012" y="4327014"/>
            <a:ext cx="505184" cy="474568"/>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6429" tIns="48214" rIns="96429" bIns="48214"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8" name="Freeform 27"/>
          <p:cNvSpPr/>
          <p:nvPr/>
        </p:nvSpPr>
        <p:spPr bwMode="auto">
          <a:xfrm rot="16200000" flipH="1">
            <a:off x="5269476" y="1748435"/>
            <a:ext cx="2319652" cy="1377483"/>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3"/>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6429" tIns="48214" rIns="96429" bIns="48214"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9" name="Freeform 35"/>
          <p:cNvSpPr/>
          <p:nvPr/>
        </p:nvSpPr>
        <p:spPr bwMode="auto">
          <a:xfrm rot="5400000" flipH="1">
            <a:off x="5465575" y="6127977"/>
            <a:ext cx="511148" cy="480171"/>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6429" tIns="48214" rIns="96429" bIns="48214"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0" name="Freeform 27"/>
          <p:cNvSpPr/>
          <p:nvPr/>
        </p:nvSpPr>
        <p:spPr bwMode="auto">
          <a:xfrm rot="5400000" flipH="1">
            <a:off x="5241756" y="4577805"/>
            <a:ext cx="2360575" cy="1401785"/>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4"/>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6429" tIns="48214" rIns="96429" bIns="48214"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1" name="文本框 60"/>
          <p:cNvSpPr txBox="1"/>
          <p:nvPr/>
        </p:nvSpPr>
        <p:spPr>
          <a:xfrm>
            <a:off x="6042211" y="2587389"/>
            <a:ext cx="784189" cy="676660"/>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795">
                <a:latin typeface="微软雅黑" panose="020B0503020204020204" pitchFamily="34" charset="-122"/>
                <a:ea typeface="微软雅黑" panose="020B0503020204020204" pitchFamily="34" charset="-122"/>
              </a:rPr>
              <a:t>01</a:t>
            </a:r>
            <a:endParaRPr lang="zh-CN" altLang="en-US" sz="3795">
              <a:latin typeface="微软雅黑" panose="020B0503020204020204" pitchFamily="34" charset="-122"/>
              <a:ea typeface="微软雅黑" panose="020B0503020204020204" pitchFamily="34" charset="-122"/>
            </a:endParaRPr>
          </a:p>
        </p:txBody>
      </p:sp>
      <p:sp>
        <p:nvSpPr>
          <p:cNvPr id="82" name="文本框 61"/>
          <p:cNvSpPr txBox="1"/>
          <p:nvPr/>
        </p:nvSpPr>
        <p:spPr>
          <a:xfrm>
            <a:off x="6068571" y="4621038"/>
            <a:ext cx="784189" cy="676660"/>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795">
                <a:latin typeface="微软雅黑" panose="020B0503020204020204" pitchFamily="34" charset="-122"/>
                <a:ea typeface="微软雅黑" panose="020B0503020204020204" pitchFamily="34" charset="-122"/>
              </a:rPr>
              <a:t>03</a:t>
            </a:r>
            <a:endParaRPr lang="zh-CN" altLang="en-US" sz="3795">
              <a:latin typeface="微软雅黑" panose="020B0503020204020204" pitchFamily="34" charset="-122"/>
              <a:ea typeface="微软雅黑" panose="020B0503020204020204" pitchFamily="34" charset="-122"/>
            </a:endParaRPr>
          </a:p>
        </p:txBody>
      </p:sp>
      <p:sp>
        <p:nvSpPr>
          <p:cNvPr id="83" name="文本框 62"/>
          <p:cNvSpPr txBox="1"/>
          <p:nvPr/>
        </p:nvSpPr>
        <p:spPr>
          <a:xfrm>
            <a:off x="4979099" y="3508940"/>
            <a:ext cx="784189" cy="676660"/>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795">
                <a:latin typeface="微软雅黑" panose="020B0503020204020204" pitchFamily="34" charset="-122"/>
                <a:ea typeface="微软雅黑" panose="020B0503020204020204" pitchFamily="34" charset="-122"/>
              </a:rPr>
              <a:t>04</a:t>
            </a:r>
            <a:endParaRPr lang="zh-CN" altLang="en-US" sz="3795">
              <a:latin typeface="微软雅黑" panose="020B0503020204020204" pitchFamily="34" charset="-122"/>
              <a:ea typeface="微软雅黑" panose="020B0503020204020204" pitchFamily="34" charset="-122"/>
            </a:endParaRPr>
          </a:p>
        </p:txBody>
      </p:sp>
      <p:sp>
        <p:nvSpPr>
          <p:cNvPr id="84" name="文本框 63"/>
          <p:cNvSpPr txBox="1"/>
          <p:nvPr/>
        </p:nvSpPr>
        <p:spPr>
          <a:xfrm>
            <a:off x="6802413" y="3508940"/>
            <a:ext cx="784189" cy="676660"/>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795">
                <a:latin typeface="微软雅黑" panose="020B0503020204020204" pitchFamily="34" charset="-122"/>
                <a:ea typeface="微软雅黑" panose="020B0503020204020204" pitchFamily="34" charset="-122"/>
              </a:rPr>
              <a:t>02</a:t>
            </a:r>
            <a:endParaRPr lang="zh-CN" altLang="en-US" sz="3795">
              <a:latin typeface="微软雅黑" panose="020B0503020204020204" pitchFamily="34" charset="-122"/>
              <a:ea typeface="微软雅黑" panose="020B0503020204020204" pitchFamily="34" charset="-122"/>
            </a:endParaRPr>
          </a:p>
        </p:txBody>
      </p:sp>
      <p:sp>
        <p:nvSpPr>
          <p:cNvPr id="85" name="文本框 49"/>
          <p:cNvSpPr txBox="1"/>
          <p:nvPr/>
        </p:nvSpPr>
        <p:spPr>
          <a:xfrm>
            <a:off x="8312284" y="1229983"/>
            <a:ext cx="2117862" cy="461665"/>
          </a:xfrm>
          <a:prstGeom prst="rect">
            <a:avLst/>
          </a:prstGeom>
          <a:noFill/>
        </p:spPr>
        <p:txBody>
          <a:bodyPr wrap="square" rtlCol="0">
            <a:spAutoFit/>
          </a:bodyPr>
          <a:lstStyle/>
          <a:p>
            <a:pPr fontAlgn="auto">
              <a:spcBef>
                <a:spcPct val="0"/>
              </a:spcBef>
              <a:spcAft>
                <a:spcPct val="0"/>
              </a:spcAft>
              <a:defRPr/>
            </a:pPr>
            <a:r>
              <a:rPr lang="en-US" altLang="zh-CN" sz="240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2400">
              <a:solidFill>
                <a:schemeClr val="tx1">
                  <a:lumMod val="65000"/>
                  <a:lumOff val="35000"/>
                </a:schemeClr>
              </a:solidFill>
              <a:latin typeface="Franklin Gothic Book" panose="020B0503020102020204" pitchFamily="34" charset="0"/>
            </a:endParaRPr>
          </a:p>
        </p:txBody>
      </p:sp>
      <p:sp>
        <p:nvSpPr>
          <p:cNvPr id="86" name="矩形 85"/>
          <p:cNvSpPr/>
          <p:nvPr/>
        </p:nvSpPr>
        <p:spPr>
          <a:xfrm>
            <a:off x="8337618" y="1698461"/>
            <a:ext cx="2690219" cy="72250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87" name="文本框 49"/>
          <p:cNvSpPr txBox="1"/>
          <p:nvPr/>
        </p:nvSpPr>
        <p:spPr>
          <a:xfrm>
            <a:off x="8337618" y="4817999"/>
            <a:ext cx="2117862" cy="461665"/>
          </a:xfrm>
          <a:prstGeom prst="rect">
            <a:avLst/>
          </a:prstGeom>
          <a:noFill/>
        </p:spPr>
        <p:txBody>
          <a:bodyPr wrap="square" rtlCol="0">
            <a:spAutoFit/>
          </a:bodyPr>
          <a:lstStyle/>
          <a:p>
            <a:pPr fontAlgn="auto">
              <a:spcBef>
                <a:spcPct val="0"/>
              </a:spcBef>
              <a:spcAft>
                <a:spcPct val="0"/>
              </a:spcAft>
              <a:defRPr/>
            </a:pPr>
            <a:r>
              <a:rPr lang="en-US" altLang="zh-CN" sz="240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2400">
              <a:solidFill>
                <a:schemeClr val="tx1">
                  <a:lumMod val="65000"/>
                  <a:lumOff val="35000"/>
                </a:schemeClr>
              </a:solidFill>
              <a:latin typeface="Franklin Gothic Book" panose="020B0503020102020204" pitchFamily="34" charset="0"/>
            </a:endParaRPr>
          </a:p>
        </p:txBody>
      </p:sp>
      <p:sp>
        <p:nvSpPr>
          <p:cNvPr id="88" name="矩形 87"/>
          <p:cNvSpPr/>
          <p:nvPr/>
        </p:nvSpPr>
        <p:spPr>
          <a:xfrm>
            <a:off x="8362952" y="5286477"/>
            <a:ext cx="2690219" cy="72250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89" name="文本框 49"/>
          <p:cNvSpPr txBox="1"/>
          <p:nvPr/>
        </p:nvSpPr>
        <p:spPr>
          <a:xfrm>
            <a:off x="1644682" y="4734949"/>
            <a:ext cx="2117862" cy="461665"/>
          </a:xfrm>
          <a:prstGeom prst="rect">
            <a:avLst/>
          </a:prstGeom>
          <a:noFill/>
        </p:spPr>
        <p:txBody>
          <a:bodyPr wrap="square" rtlCol="0">
            <a:spAutoFit/>
          </a:bodyPr>
          <a:lstStyle/>
          <a:p>
            <a:pPr algn="r" fontAlgn="auto">
              <a:spcBef>
                <a:spcPct val="0"/>
              </a:spcBef>
              <a:spcAft>
                <a:spcPct val="0"/>
              </a:spcAft>
              <a:defRPr/>
            </a:pPr>
            <a:r>
              <a:rPr lang="en-US" altLang="zh-CN" sz="240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2400">
              <a:solidFill>
                <a:schemeClr val="tx1">
                  <a:lumMod val="65000"/>
                  <a:lumOff val="35000"/>
                </a:schemeClr>
              </a:solidFill>
              <a:latin typeface="Franklin Gothic Book" panose="020B0503020102020204" pitchFamily="34" charset="0"/>
            </a:endParaRPr>
          </a:p>
        </p:txBody>
      </p:sp>
      <p:sp>
        <p:nvSpPr>
          <p:cNvPr id="90" name="矩形 89"/>
          <p:cNvSpPr/>
          <p:nvPr/>
        </p:nvSpPr>
        <p:spPr>
          <a:xfrm>
            <a:off x="937727" y="5203427"/>
            <a:ext cx="2813367" cy="72250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91" name="文本框 49"/>
          <p:cNvSpPr txBox="1"/>
          <p:nvPr/>
        </p:nvSpPr>
        <p:spPr>
          <a:xfrm>
            <a:off x="1644682" y="1789102"/>
            <a:ext cx="2117862" cy="461665"/>
          </a:xfrm>
          <a:prstGeom prst="rect">
            <a:avLst/>
          </a:prstGeom>
          <a:noFill/>
        </p:spPr>
        <p:txBody>
          <a:bodyPr wrap="square" rtlCol="0">
            <a:spAutoFit/>
          </a:bodyPr>
          <a:lstStyle/>
          <a:p>
            <a:pPr algn="r" fontAlgn="auto">
              <a:spcBef>
                <a:spcPct val="0"/>
              </a:spcBef>
              <a:spcAft>
                <a:spcPct val="0"/>
              </a:spcAft>
              <a:defRPr/>
            </a:pPr>
            <a:r>
              <a:rPr lang="en-US" altLang="zh-CN" sz="2400">
                <a:solidFill>
                  <a:schemeClr val="tx1">
                    <a:lumMod val="65000"/>
                    <a:lumOff val="35000"/>
                  </a:schemeClr>
                </a:solidFill>
                <a:latin typeface="Franklin Gothic Book" panose="020B0503020102020204" pitchFamily="34" charset="0"/>
                <a:ea typeface="Segoe UI Emoji" panose="020B0502040204020203" pitchFamily="34" charset="0"/>
              </a:rPr>
              <a:t>YOUR TITLE</a:t>
            </a:r>
            <a:endParaRPr lang="zh-CN" altLang="en-US" sz="2400">
              <a:solidFill>
                <a:schemeClr val="tx1">
                  <a:lumMod val="65000"/>
                  <a:lumOff val="35000"/>
                </a:schemeClr>
              </a:solidFill>
              <a:latin typeface="Franklin Gothic Book" panose="020B0503020102020204" pitchFamily="34" charset="0"/>
            </a:endParaRPr>
          </a:p>
        </p:txBody>
      </p:sp>
      <p:sp>
        <p:nvSpPr>
          <p:cNvPr id="92" name="矩形 91"/>
          <p:cNvSpPr/>
          <p:nvPr/>
        </p:nvSpPr>
        <p:spPr>
          <a:xfrm>
            <a:off x="937727" y="2257580"/>
            <a:ext cx="2813367" cy="72250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30" name="组合 29"/>
          <p:cNvGrpSpPr/>
          <p:nvPr/>
        </p:nvGrpSpPr>
        <p:grpSpPr>
          <a:xfrm>
            <a:off x="354" y="266550"/>
            <a:ext cx="12719376" cy="746649"/>
            <a:chOff x="354" y="266550"/>
            <a:chExt cx="12719376" cy="746649"/>
          </a:xfrm>
        </p:grpSpPr>
        <p:sp>
          <p:nvSpPr>
            <p:cNvPr id="31" name="矩形 30"/>
            <p:cNvSpPr/>
            <p:nvPr/>
          </p:nvSpPr>
          <p:spPr>
            <a:xfrm>
              <a:off x="354" y="36163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b="1">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文本框 31"/>
            <p:cNvSpPr txBox="1"/>
            <p:nvPr/>
          </p:nvSpPr>
          <p:spPr>
            <a:xfrm>
              <a:off x="372973" y="266550"/>
              <a:ext cx="3785478" cy="528263"/>
            </a:xfrm>
            <a:prstGeom prst="rect">
              <a:avLst/>
            </a:prstGeom>
            <a:noFill/>
          </p:spPr>
          <p:txBody>
            <a:bodyPr wrap="none" lIns="96434" tIns="48217" rIns="96434" bIns="48217" rtlCol="0">
              <a:spAutoFit/>
            </a:bodyPr>
            <a:lstStyle/>
            <a:p>
              <a:pPr defTabSz="964565"/>
              <a:r>
                <a:rPr lang="zh-CN" altLang="en-US" sz="2800" b="1">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nvSpPr>
          <p:spPr>
            <a:xfrm>
              <a:off x="372973" y="731157"/>
              <a:ext cx="2390674" cy="282042"/>
            </a:xfrm>
            <a:prstGeom prst="rect">
              <a:avLst/>
            </a:prstGeom>
            <a:noFill/>
          </p:spPr>
          <p:txBody>
            <a:bodyPr wrap="none" lIns="96434" tIns="48217" rIns="96434" bIns="48217" rtlCol="0">
              <a:spAutoFit/>
            </a:bodyPr>
            <a:lstStyle/>
            <a:p>
              <a:pPr defTabSz="964565"/>
              <a:r>
                <a:rPr lang="en-US" altLang="zh-CN" sz="1200" b="1">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200" b="1">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4" name="直接连接符 33"/>
            <p:cNvCxnSpPr/>
            <p:nvPr/>
          </p:nvCxnSpPr>
          <p:spPr>
            <a:xfrm>
              <a:off x="2763647" y="872233"/>
              <a:ext cx="9956083" cy="14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300"/>
                                  </p:stCondLst>
                                  <p:childTnLst>
                                    <p:set>
                                      <p:cBhvr>
                                        <p:cTn id="6" dur="1" fill="hold">
                                          <p:stCondLst>
                                            <p:cond delay="0"/>
                                          </p:stCondLst>
                                        </p:cTn>
                                        <p:tgtEl>
                                          <p:spTgt spid="78"/>
                                        </p:tgtEl>
                                        <p:attrNameLst>
                                          <p:attrName>style.visibility</p:attrName>
                                        </p:attrNameLst>
                                      </p:cBhvr>
                                      <p:to>
                                        <p:strVal val="visible"/>
                                      </p:to>
                                    </p:set>
                                    <p:animEffect transition="in" filter="wipe(up)">
                                      <p:cBhvr>
                                        <p:cTn id="7" dur="500"/>
                                        <p:tgtEl>
                                          <p:spTgt spid="78"/>
                                        </p:tgtEl>
                                      </p:cBhvr>
                                    </p:animEffect>
                                  </p:childTnLst>
                                </p:cTn>
                              </p:par>
                            </p:childTnLst>
                          </p:cTn>
                        </p:par>
                        <p:par>
                          <p:cTn id="8" fill="hold">
                            <p:stCondLst>
                              <p:cond delay="800"/>
                            </p:stCondLst>
                            <p:childTnLst>
                              <p:par>
                                <p:cTn id="9" presetID="23" presetClass="entr" presetSubtype="36"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strVal val="(6*min(max(#ppt_w*#ppt_h,.3),1)-7.4)/-.7*#ppt_w"/>
                                          </p:val>
                                        </p:tav>
                                        <p:tav tm="100000">
                                          <p:val>
                                            <p:strVal val="#ppt_w"/>
                                          </p:val>
                                        </p:tav>
                                      </p:tavLst>
                                    </p:anim>
                                    <p:anim calcmode="lin" valueType="num">
                                      <p:cBhvr>
                                        <p:cTn id="12" dur="500" fill="hold"/>
                                        <p:tgtEl>
                                          <p:spTgt spid="81"/>
                                        </p:tgtEl>
                                        <p:attrNameLst>
                                          <p:attrName>ppt_h</p:attrName>
                                        </p:attrNameLst>
                                      </p:cBhvr>
                                      <p:tavLst>
                                        <p:tav tm="0">
                                          <p:val>
                                            <p:strVal val="(6*min(max(#ppt_w*#ppt_h,.3),1)-7.4)/-.7*#ppt_h"/>
                                          </p:val>
                                        </p:tav>
                                        <p:tav tm="100000">
                                          <p:val>
                                            <p:strVal val="#ppt_h"/>
                                          </p:val>
                                        </p:tav>
                                      </p:tavLst>
                                    </p:anim>
                                    <p:anim calcmode="lin" valueType="num">
                                      <p:cBhvr>
                                        <p:cTn id="13" dur="500" fill="hold"/>
                                        <p:tgtEl>
                                          <p:spTgt spid="81"/>
                                        </p:tgtEl>
                                        <p:attrNameLst>
                                          <p:attrName>ppt_x</p:attrName>
                                        </p:attrNameLst>
                                      </p:cBhvr>
                                      <p:tavLst>
                                        <p:tav tm="0">
                                          <p:val>
                                            <p:fltVal val="0.5"/>
                                          </p:val>
                                        </p:tav>
                                        <p:tav tm="100000">
                                          <p:val>
                                            <p:strVal val="#ppt_x"/>
                                          </p:val>
                                        </p:tav>
                                      </p:tavLst>
                                    </p:anim>
                                    <p:anim calcmode="lin" valueType="num">
                                      <p:cBhvr>
                                        <p:cTn id="14" dur="500" fill="hold"/>
                                        <p:tgtEl>
                                          <p:spTgt spid="81"/>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300"/>
                            </p:stCondLst>
                            <p:childTnLst>
                              <p:par>
                                <p:cTn id="16" presetID="22" presetClass="entr" presetSubtype="8"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wipe(left)">
                                      <p:cBhvr>
                                        <p:cTn id="18" dur="500"/>
                                        <p:tgtEl>
                                          <p:spTgt spid="76"/>
                                        </p:tgtEl>
                                      </p:cBhvr>
                                    </p:animEffect>
                                  </p:childTnLst>
                                </p:cTn>
                              </p:par>
                              <p:par>
                                <p:cTn id="19" presetID="22" presetClass="entr" presetSubtype="2" fill="hold" grpId="0" nodeType="withEffect">
                                  <p:stCondLst>
                                    <p:cond delay="300"/>
                                  </p:stCondLst>
                                  <p:childTnLst>
                                    <p:set>
                                      <p:cBhvr>
                                        <p:cTn id="20" dur="1" fill="hold">
                                          <p:stCondLst>
                                            <p:cond delay="0"/>
                                          </p:stCondLst>
                                        </p:cTn>
                                        <p:tgtEl>
                                          <p:spTgt spid="75"/>
                                        </p:tgtEl>
                                        <p:attrNameLst>
                                          <p:attrName>style.visibility</p:attrName>
                                        </p:attrNameLst>
                                      </p:cBhvr>
                                      <p:to>
                                        <p:strVal val="visible"/>
                                      </p:to>
                                    </p:set>
                                    <p:animEffect transition="in" filter="wipe(right)">
                                      <p:cBhvr>
                                        <p:cTn id="21" dur="500"/>
                                        <p:tgtEl>
                                          <p:spTgt spid="75"/>
                                        </p:tgtEl>
                                      </p:cBhvr>
                                    </p:animEffect>
                                  </p:childTnLst>
                                </p:cTn>
                              </p:par>
                            </p:childTnLst>
                          </p:cTn>
                        </p:par>
                        <p:par>
                          <p:cTn id="22" fill="hold">
                            <p:stCondLst>
                              <p:cond delay="1800"/>
                            </p:stCondLst>
                            <p:childTnLst>
                              <p:par>
                                <p:cTn id="23" presetID="23" presetClass="entr" presetSubtype="36" fill="hold" grpId="0" nodeType="after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p:cTn id="25" dur="500" fill="hold"/>
                                        <p:tgtEl>
                                          <p:spTgt spid="84"/>
                                        </p:tgtEl>
                                        <p:attrNameLst>
                                          <p:attrName>ppt_w</p:attrName>
                                        </p:attrNameLst>
                                      </p:cBhvr>
                                      <p:tavLst>
                                        <p:tav tm="0">
                                          <p:val>
                                            <p:strVal val="(6*min(max(#ppt_w*#ppt_h,.3),1)-7.4)/-.7*#ppt_w"/>
                                          </p:val>
                                        </p:tav>
                                        <p:tav tm="100000">
                                          <p:val>
                                            <p:strVal val="#ppt_w"/>
                                          </p:val>
                                        </p:tav>
                                      </p:tavLst>
                                    </p:anim>
                                    <p:anim calcmode="lin" valueType="num">
                                      <p:cBhvr>
                                        <p:cTn id="26" dur="500" fill="hold"/>
                                        <p:tgtEl>
                                          <p:spTgt spid="84"/>
                                        </p:tgtEl>
                                        <p:attrNameLst>
                                          <p:attrName>ppt_h</p:attrName>
                                        </p:attrNameLst>
                                      </p:cBhvr>
                                      <p:tavLst>
                                        <p:tav tm="0">
                                          <p:val>
                                            <p:strVal val="(6*min(max(#ppt_w*#ppt_h,.3),1)-7.4)/-.7*#ppt_h"/>
                                          </p:val>
                                        </p:tav>
                                        <p:tav tm="100000">
                                          <p:val>
                                            <p:strVal val="#ppt_h"/>
                                          </p:val>
                                        </p:tav>
                                      </p:tavLst>
                                    </p:anim>
                                    <p:anim calcmode="lin" valueType="num">
                                      <p:cBhvr>
                                        <p:cTn id="27" dur="500" fill="hold"/>
                                        <p:tgtEl>
                                          <p:spTgt spid="84"/>
                                        </p:tgtEl>
                                        <p:attrNameLst>
                                          <p:attrName>ppt_x</p:attrName>
                                        </p:attrNameLst>
                                      </p:cBhvr>
                                      <p:tavLst>
                                        <p:tav tm="0">
                                          <p:val>
                                            <p:fltVal val="0.5"/>
                                          </p:val>
                                        </p:tav>
                                        <p:tav tm="100000">
                                          <p:val>
                                            <p:strVal val="#ppt_x"/>
                                          </p:val>
                                        </p:tav>
                                      </p:tavLst>
                                    </p:anim>
                                    <p:anim calcmode="lin" valueType="num">
                                      <p:cBhvr>
                                        <p:cTn id="28"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300"/>
                            </p:stCondLst>
                            <p:childTnLst>
                              <p:par>
                                <p:cTn id="30" presetID="22" presetClass="entr" presetSubtype="1"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up)">
                                      <p:cBhvr>
                                        <p:cTn id="32" dur="500"/>
                                        <p:tgtEl>
                                          <p:spTgt spid="79"/>
                                        </p:tgtEl>
                                      </p:cBhvr>
                                    </p:animEffect>
                                  </p:childTnLst>
                                </p:cTn>
                              </p:par>
                              <p:par>
                                <p:cTn id="33" presetID="22" presetClass="entr" presetSubtype="4" fill="hold" grpId="0" nodeType="withEffect">
                                  <p:stCondLst>
                                    <p:cond delay="300"/>
                                  </p:stCondLst>
                                  <p:childTnLst>
                                    <p:set>
                                      <p:cBhvr>
                                        <p:cTn id="34" dur="1" fill="hold">
                                          <p:stCondLst>
                                            <p:cond delay="0"/>
                                          </p:stCondLst>
                                        </p:cTn>
                                        <p:tgtEl>
                                          <p:spTgt spid="80"/>
                                        </p:tgtEl>
                                        <p:attrNameLst>
                                          <p:attrName>style.visibility</p:attrName>
                                        </p:attrNameLst>
                                      </p:cBhvr>
                                      <p:to>
                                        <p:strVal val="visible"/>
                                      </p:to>
                                    </p:set>
                                    <p:animEffect transition="in" filter="wipe(down)">
                                      <p:cBhvr>
                                        <p:cTn id="35" dur="500"/>
                                        <p:tgtEl>
                                          <p:spTgt spid="80"/>
                                        </p:tgtEl>
                                      </p:cBhvr>
                                    </p:animEffect>
                                  </p:childTnLst>
                                </p:cTn>
                              </p:par>
                            </p:childTnLst>
                          </p:cTn>
                        </p:par>
                        <p:par>
                          <p:cTn id="36" fill="hold">
                            <p:stCondLst>
                              <p:cond delay="2800"/>
                            </p:stCondLst>
                            <p:childTnLst>
                              <p:par>
                                <p:cTn id="37" presetID="23" presetClass="entr" presetSubtype="36"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500" fill="hold"/>
                                        <p:tgtEl>
                                          <p:spTgt spid="82"/>
                                        </p:tgtEl>
                                        <p:attrNameLst>
                                          <p:attrName>ppt_w</p:attrName>
                                        </p:attrNameLst>
                                      </p:cBhvr>
                                      <p:tavLst>
                                        <p:tav tm="0">
                                          <p:val>
                                            <p:strVal val="(6*min(max(#ppt_w*#ppt_h,.3),1)-7.4)/-.7*#ppt_w"/>
                                          </p:val>
                                        </p:tav>
                                        <p:tav tm="100000">
                                          <p:val>
                                            <p:strVal val="#ppt_w"/>
                                          </p:val>
                                        </p:tav>
                                      </p:tavLst>
                                    </p:anim>
                                    <p:anim calcmode="lin" valueType="num">
                                      <p:cBhvr>
                                        <p:cTn id="40" dur="500" fill="hold"/>
                                        <p:tgtEl>
                                          <p:spTgt spid="82"/>
                                        </p:tgtEl>
                                        <p:attrNameLst>
                                          <p:attrName>ppt_h</p:attrName>
                                        </p:attrNameLst>
                                      </p:cBhvr>
                                      <p:tavLst>
                                        <p:tav tm="0">
                                          <p:val>
                                            <p:strVal val="(6*min(max(#ppt_w*#ppt_h,.3),1)-7.4)/-.7*#ppt_h"/>
                                          </p:val>
                                        </p:tav>
                                        <p:tav tm="100000">
                                          <p:val>
                                            <p:strVal val="#ppt_h"/>
                                          </p:val>
                                        </p:tav>
                                      </p:tavLst>
                                    </p:anim>
                                    <p:anim calcmode="lin" valueType="num">
                                      <p:cBhvr>
                                        <p:cTn id="41" dur="500" fill="hold"/>
                                        <p:tgtEl>
                                          <p:spTgt spid="82"/>
                                        </p:tgtEl>
                                        <p:attrNameLst>
                                          <p:attrName>ppt_x</p:attrName>
                                        </p:attrNameLst>
                                      </p:cBhvr>
                                      <p:tavLst>
                                        <p:tav tm="0">
                                          <p:val>
                                            <p:fltVal val="0.5"/>
                                          </p:val>
                                        </p:tav>
                                        <p:tav tm="100000">
                                          <p:val>
                                            <p:strVal val="#ppt_x"/>
                                          </p:val>
                                        </p:tav>
                                      </p:tavLst>
                                    </p:anim>
                                    <p:anim calcmode="lin" valueType="num">
                                      <p:cBhvr>
                                        <p:cTn id="42" dur="500" fill="hold"/>
                                        <p:tgtEl>
                                          <p:spTgt spid="8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300"/>
                            </p:stCondLst>
                            <p:childTnLst>
                              <p:par>
                                <p:cTn id="44" presetID="22" presetClass="entr" presetSubtype="2"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right)">
                                      <p:cBhvr>
                                        <p:cTn id="46" dur="500"/>
                                        <p:tgtEl>
                                          <p:spTgt spid="73"/>
                                        </p:tgtEl>
                                      </p:cBhvr>
                                    </p:animEffect>
                                  </p:childTnLst>
                                </p:cTn>
                              </p:par>
                            </p:childTnLst>
                          </p:cTn>
                        </p:par>
                        <p:par>
                          <p:cTn id="47" fill="hold">
                            <p:stCondLst>
                              <p:cond delay="3800"/>
                            </p:stCondLst>
                            <p:childTnLst>
                              <p:par>
                                <p:cTn id="48" presetID="22" presetClass="entr" presetSubtype="8"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left)">
                                      <p:cBhvr>
                                        <p:cTn id="50" dur="500"/>
                                        <p:tgtEl>
                                          <p:spTgt spid="74"/>
                                        </p:tgtEl>
                                      </p:cBhvr>
                                    </p:animEffect>
                                  </p:childTnLst>
                                </p:cTn>
                              </p:par>
                            </p:childTnLst>
                          </p:cTn>
                        </p:par>
                        <p:par>
                          <p:cTn id="51" fill="hold">
                            <p:stCondLst>
                              <p:cond delay="4300"/>
                            </p:stCondLst>
                            <p:childTnLst>
                              <p:par>
                                <p:cTn id="52" presetID="23" presetClass="entr" presetSubtype="36"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 calcmode="lin" valueType="num">
                                      <p:cBhvr>
                                        <p:cTn id="54" dur="500" fill="hold"/>
                                        <p:tgtEl>
                                          <p:spTgt spid="83"/>
                                        </p:tgtEl>
                                        <p:attrNameLst>
                                          <p:attrName>ppt_w</p:attrName>
                                        </p:attrNameLst>
                                      </p:cBhvr>
                                      <p:tavLst>
                                        <p:tav tm="0">
                                          <p:val>
                                            <p:strVal val="(6*min(max(#ppt_w*#ppt_h,.3),1)-7.4)/-.7*#ppt_w"/>
                                          </p:val>
                                        </p:tav>
                                        <p:tav tm="100000">
                                          <p:val>
                                            <p:strVal val="#ppt_w"/>
                                          </p:val>
                                        </p:tav>
                                      </p:tavLst>
                                    </p:anim>
                                    <p:anim calcmode="lin" valueType="num">
                                      <p:cBhvr>
                                        <p:cTn id="55" dur="500" fill="hold"/>
                                        <p:tgtEl>
                                          <p:spTgt spid="83"/>
                                        </p:tgtEl>
                                        <p:attrNameLst>
                                          <p:attrName>ppt_h</p:attrName>
                                        </p:attrNameLst>
                                      </p:cBhvr>
                                      <p:tavLst>
                                        <p:tav tm="0">
                                          <p:val>
                                            <p:strVal val="(6*min(max(#ppt_w*#ppt_h,.3),1)-7.4)/-.7*#ppt_h"/>
                                          </p:val>
                                        </p:tav>
                                        <p:tav tm="100000">
                                          <p:val>
                                            <p:strVal val="#ppt_h"/>
                                          </p:val>
                                        </p:tav>
                                      </p:tavLst>
                                    </p:anim>
                                    <p:anim calcmode="lin" valueType="num">
                                      <p:cBhvr>
                                        <p:cTn id="56" dur="500" fill="hold"/>
                                        <p:tgtEl>
                                          <p:spTgt spid="83"/>
                                        </p:tgtEl>
                                        <p:attrNameLst>
                                          <p:attrName>ppt_x</p:attrName>
                                        </p:attrNameLst>
                                      </p:cBhvr>
                                      <p:tavLst>
                                        <p:tav tm="0">
                                          <p:val>
                                            <p:fltVal val="0.5"/>
                                          </p:val>
                                        </p:tav>
                                        <p:tav tm="100000">
                                          <p:val>
                                            <p:strVal val="#ppt_x"/>
                                          </p:val>
                                        </p:tav>
                                      </p:tavLst>
                                    </p:anim>
                                    <p:anim calcmode="lin" valueType="num">
                                      <p:cBhvr>
                                        <p:cTn id="57"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4800"/>
                            </p:stCondLst>
                            <p:childTnLst>
                              <p:par>
                                <p:cTn id="59" presetID="16" presetClass="entr" presetSubtype="21"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barn(inVertical)">
                                      <p:cBhvr>
                                        <p:cTn id="61" dur="500"/>
                                        <p:tgtEl>
                                          <p:spTgt spid="85"/>
                                        </p:tgtEl>
                                      </p:cBhvr>
                                    </p:animEffect>
                                  </p:childTnLst>
                                </p:cTn>
                              </p:par>
                            </p:childTnLst>
                          </p:cTn>
                        </p:par>
                        <p:par>
                          <p:cTn id="62" fill="hold">
                            <p:stCondLst>
                              <p:cond delay="5300"/>
                            </p:stCondLst>
                            <p:childTnLst>
                              <p:par>
                                <p:cTn id="63" presetID="16" presetClass="entr" presetSubtype="21" fill="hold" grpId="0" nodeType="after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barn(inVertical)">
                                      <p:cBhvr>
                                        <p:cTn id="65" dur="500"/>
                                        <p:tgtEl>
                                          <p:spTgt spid="86"/>
                                        </p:tgtEl>
                                      </p:cBhvr>
                                    </p:animEffect>
                                  </p:childTnLst>
                                </p:cTn>
                              </p:par>
                            </p:childTnLst>
                          </p:cTn>
                        </p:par>
                        <p:par>
                          <p:cTn id="66" fill="hold">
                            <p:stCondLst>
                              <p:cond delay="5800"/>
                            </p:stCondLst>
                            <p:childTnLst>
                              <p:par>
                                <p:cTn id="67" presetID="16" presetClass="entr" presetSubtype="21" fill="hold" grpId="0" nodeType="after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barn(inVertical)">
                                      <p:cBhvr>
                                        <p:cTn id="69" dur="500"/>
                                        <p:tgtEl>
                                          <p:spTgt spid="87"/>
                                        </p:tgtEl>
                                      </p:cBhvr>
                                    </p:animEffect>
                                  </p:childTnLst>
                                </p:cTn>
                              </p:par>
                            </p:childTnLst>
                          </p:cTn>
                        </p:par>
                        <p:par>
                          <p:cTn id="70" fill="hold">
                            <p:stCondLst>
                              <p:cond delay="6300"/>
                            </p:stCondLst>
                            <p:childTnLst>
                              <p:par>
                                <p:cTn id="71" presetID="16" presetClass="entr" presetSubtype="21"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barn(inVertical)">
                                      <p:cBhvr>
                                        <p:cTn id="73" dur="500"/>
                                        <p:tgtEl>
                                          <p:spTgt spid="88"/>
                                        </p:tgtEl>
                                      </p:cBhvr>
                                    </p:animEffect>
                                  </p:childTnLst>
                                </p:cTn>
                              </p:par>
                            </p:childTnLst>
                          </p:cTn>
                        </p:par>
                        <p:par>
                          <p:cTn id="74" fill="hold">
                            <p:stCondLst>
                              <p:cond delay="6800"/>
                            </p:stCondLst>
                            <p:childTnLst>
                              <p:par>
                                <p:cTn id="75" presetID="16" presetClass="entr" presetSubtype="21" fill="hold" grpId="0" nodeType="afterEffect">
                                  <p:stCondLst>
                                    <p:cond delay="0"/>
                                  </p:stCondLst>
                                  <p:childTnLst>
                                    <p:set>
                                      <p:cBhvr>
                                        <p:cTn id="76" dur="1" fill="hold">
                                          <p:stCondLst>
                                            <p:cond delay="0"/>
                                          </p:stCondLst>
                                        </p:cTn>
                                        <p:tgtEl>
                                          <p:spTgt spid="89"/>
                                        </p:tgtEl>
                                        <p:attrNameLst>
                                          <p:attrName>style.visibility</p:attrName>
                                        </p:attrNameLst>
                                      </p:cBhvr>
                                      <p:to>
                                        <p:strVal val="visible"/>
                                      </p:to>
                                    </p:set>
                                    <p:animEffect transition="in" filter="barn(inVertical)">
                                      <p:cBhvr>
                                        <p:cTn id="77" dur="500"/>
                                        <p:tgtEl>
                                          <p:spTgt spid="89"/>
                                        </p:tgtEl>
                                      </p:cBhvr>
                                    </p:animEffect>
                                  </p:childTnLst>
                                </p:cTn>
                              </p:par>
                            </p:childTnLst>
                          </p:cTn>
                        </p:par>
                        <p:par>
                          <p:cTn id="78" fill="hold">
                            <p:stCondLst>
                              <p:cond delay="7300"/>
                            </p:stCondLst>
                            <p:childTnLst>
                              <p:par>
                                <p:cTn id="79" presetID="16" presetClass="entr" presetSubtype="21"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Effect transition="in" filter="barn(inVertical)">
                                      <p:cBhvr>
                                        <p:cTn id="81" dur="500"/>
                                        <p:tgtEl>
                                          <p:spTgt spid="90"/>
                                        </p:tgtEl>
                                      </p:cBhvr>
                                    </p:animEffect>
                                  </p:childTnLst>
                                </p:cTn>
                              </p:par>
                            </p:childTnLst>
                          </p:cTn>
                        </p:par>
                        <p:par>
                          <p:cTn id="82" fill="hold">
                            <p:stCondLst>
                              <p:cond delay="7800"/>
                            </p:stCondLst>
                            <p:childTnLst>
                              <p:par>
                                <p:cTn id="83" presetID="16" presetClass="entr" presetSubtype="21" fill="hold" grpId="0" nodeType="after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barn(inVertical)">
                                      <p:cBhvr>
                                        <p:cTn id="85" dur="500"/>
                                        <p:tgtEl>
                                          <p:spTgt spid="91"/>
                                        </p:tgtEl>
                                      </p:cBhvr>
                                    </p:animEffect>
                                  </p:childTnLst>
                                </p:cTn>
                              </p:par>
                            </p:childTnLst>
                          </p:cTn>
                        </p:par>
                        <p:par>
                          <p:cTn id="86" fill="hold">
                            <p:stCondLst>
                              <p:cond delay="8300"/>
                            </p:stCondLst>
                            <p:childTnLst>
                              <p:par>
                                <p:cTn id="87" presetID="16" presetClass="entr" presetSubtype="21" fill="hold" grpId="0" nodeType="afterEffect">
                                  <p:stCondLst>
                                    <p:cond delay="0"/>
                                  </p:stCondLst>
                                  <p:childTnLst>
                                    <p:set>
                                      <p:cBhvr>
                                        <p:cTn id="88" dur="1" fill="hold">
                                          <p:stCondLst>
                                            <p:cond delay="0"/>
                                          </p:stCondLst>
                                        </p:cTn>
                                        <p:tgtEl>
                                          <p:spTgt spid="92"/>
                                        </p:tgtEl>
                                        <p:attrNameLst>
                                          <p:attrName>style.visibility</p:attrName>
                                        </p:attrNameLst>
                                      </p:cBhvr>
                                      <p:to>
                                        <p:strVal val="visible"/>
                                      </p:to>
                                    </p:set>
                                    <p:animEffect transition="in" filter="barn(inVertical)">
                                      <p:cBhvr>
                                        <p:cTn id="8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78" grpId="0" animBg="1"/>
      <p:bldP spid="79" grpId="0" animBg="1"/>
      <p:bldP spid="80" grpId="0" animBg="1"/>
      <p:bldP spid="81" grpId="0"/>
      <p:bldP spid="82" grpId="0"/>
      <p:bldP spid="83" grpId="0"/>
      <p:bldP spid="84" grpId="0"/>
      <p:bldP spid="85" grpId="0"/>
      <p:bldP spid="86" grpId="0"/>
      <p:bldP spid="87" grpId="0"/>
      <p:bldP spid="88"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17839" y="887690"/>
            <a:ext cx="2682145" cy="2786276"/>
          </a:xfrm>
          <a:prstGeom prst="rect">
            <a:avLst/>
          </a:prstGeom>
          <a:noFill/>
        </p:spPr>
        <p:txBody>
          <a:bodyPr wrap="none" rtlCol="0">
            <a:spAutoFit/>
          </a:bodyPr>
          <a:lstStyle/>
          <a:p>
            <a:r>
              <a:rPr lang="en-US" sz="17505" b="1">
                <a:solidFill>
                  <a:schemeClr val="tx1">
                    <a:alpha val="10000"/>
                  </a:schemeClr>
                </a:solidFill>
                <a:latin typeface="Bebas Neue" charset="0"/>
                <a:ea typeface="Bebas Neue" charset="0"/>
                <a:cs typeface="Bebas Neue" charset="0"/>
              </a:rPr>
              <a:t>01</a:t>
            </a:r>
            <a:endParaRPr lang="en-US" sz="17505" b="1">
              <a:solidFill>
                <a:schemeClr val="tx1">
                  <a:alpha val="10000"/>
                </a:schemeClr>
              </a:solidFill>
              <a:latin typeface="Bebas Neue" charset="0"/>
              <a:ea typeface="Bebas Neue" charset="0"/>
              <a:cs typeface="Bebas Neue" charset="0"/>
            </a:endParaRPr>
          </a:p>
        </p:txBody>
      </p:sp>
      <p:sp>
        <p:nvSpPr>
          <p:cNvPr id="13" name="Title 4"/>
          <p:cNvSpPr txBox="1"/>
          <p:nvPr/>
        </p:nvSpPr>
        <p:spPr>
          <a:xfrm>
            <a:off x="884343" y="2052543"/>
            <a:ext cx="5567201" cy="2314759"/>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a:r>
              <a:rPr lang="en-US" sz="6960"/>
              <a:t>Our</a:t>
            </a:r>
            <a:endParaRPr lang="en-US" sz="6960"/>
          </a:p>
          <a:p>
            <a:pPr algn="l"/>
            <a:r>
              <a:rPr lang="en-US" sz="6960"/>
              <a:t>Services</a:t>
            </a:r>
            <a:endParaRPr lang="en-US" sz="6960"/>
          </a:p>
        </p:txBody>
      </p:sp>
      <p:sp>
        <p:nvSpPr>
          <p:cNvPr id="14" name="TextBox 13"/>
          <p:cNvSpPr txBox="1"/>
          <p:nvPr/>
        </p:nvSpPr>
        <p:spPr>
          <a:xfrm>
            <a:off x="884343" y="1727953"/>
            <a:ext cx="2535566" cy="319446"/>
          </a:xfrm>
          <a:prstGeom prst="rect">
            <a:avLst/>
          </a:prstGeom>
          <a:noFill/>
        </p:spPr>
        <p:txBody>
          <a:bodyPr wrap="none" rtlCol="0">
            <a:spAutoFit/>
          </a:bodyPr>
          <a:lstStyle/>
          <a:p>
            <a:r>
              <a:rPr lang="en-US" sz="1475" b="1">
                <a:solidFill>
                  <a:schemeClr val="tx1">
                    <a:alpha val="60000"/>
                  </a:schemeClr>
                </a:solidFill>
                <a:latin typeface="Bebas Neue" charset="0"/>
                <a:ea typeface="Bebas Neue" charset="0"/>
                <a:cs typeface="Bebas Neue" charset="0"/>
              </a:rPr>
              <a:t>A B O U T    C O M P A N Y</a:t>
            </a:r>
            <a:endParaRPr lang="en-US" sz="1475" b="1">
              <a:solidFill>
                <a:schemeClr val="tx1">
                  <a:alpha val="60000"/>
                </a:schemeClr>
              </a:solidFill>
              <a:latin typeface="Bebas Neue" charset="0"/>
              <a:ea typeface="Bebas Neue" charset="0"/>
              <a:cs typeface="Bebas Neue" charset="0"/>
            </a:endParaRPr>
          </a:p>
        </p:txBody>
      </p:sp>
      <p:sp>
        <p:nvSpPr>
          <p:cNvPr id="15" name="TextBox 14"/>
          <p:cNvSpPr txBox="1"/>
          <p:nvPr/>
        </p:nvSpPr>
        <p:spPr>
          <a:xfrm>
            <a:off x="8777078" y="2922693"/>
            <a:ext cx="2726638" cy="3089948"/>
          </a:xfrm>
          <a:prstGeom prst="rect">
            <a:avLst/>
          </a:prstGeom>
          <a:noFill/>
        </p:spPr>
        <p:txBody>
          <a:bodyPr wrap="square" rtlCol="0">
            <a:spAutoFit/>
          </a:bodyPr>
          <a:lstStyle/>
          <a:p>
            <a:pPr>
              <a:lnSpc>
                <a:spcPct val="120000"/>
              </a:lnSpc>
            </a:pPr>
            <a:r>
              <a:rPr lang="en-US" sz="1475" err="1">
                <a:latin typeface="Playfair Display" charset="0"/>
                <a:ea typeface="Playfair Display" charset="0"/>
                <a:cs typeface="Playfair Display"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a:t>
            </a:r>
            <a:endParaRPr lang="en-US" sz="1475" err="1">
              <a:latin typeface="Playfair Display" charset="0"/>
              <a:ea typeface="Playfair Display" charset="0"/>
              <a:cs typeface="Playfair Display" charset="0"/>
            </a:endParaRPr>
          </a:p>
        </p:txBody>
      </p:sp>
      <p:pic>
        <p:nvPicPr>
          <p:cNvPr id="16" name="Picture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81206" flipH="1">
            <a:off x="8056766" y="-158978"/>
            <a:ext cx="1200993" cy="7928816"/>
          </a:xfrm>
          <a:prstGeom prst="rect">
            <a:avLst/>
          </a:prstGeom>
        </p:spPr>
      </p:pic>
      <p:pic>
        <p:nvPicPr>
          <p:cNvPr id="17" name="图片占位符 1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4720" r="24720"/>
          <a:stretch>
            <a:fillRect/>
          </a:stretch>
        </p:blipFill>
        <p:spPr/>
      </p:pic>
      <p:pic>
        <p:nvPicPr>
          <p:cNvPr id="8" name="图片占位符 7"/>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0128" r="20128"/>
          <a:stretch>
            <a:fillRect/>
          </a:stretch>
        </p:blipFill>
        <p:spPr/>
      </p:pic>
      <p:pic>
        <p:nvPicPr>
          <p:cNvPr id="7" name="图片占位符 6"/>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8235" r="18235"/>
          <a:stretch>
            <a:fillRect/>
          </a:stretch>
        </p:blipFill>
        <p:spPr/>
      </p:pic>
      <p:pic>
        <p:nvPicPr>
          <p:cNvPr id="5" name="图片占位符 4"/>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0045" r="20045"/>
          <a:stretch>
            <a:fillRect/>
          </a:stretch>
        </p:blipFill>
        <p:spPr/>
      </p:pic>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1+#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p="http://schemas.openxmlformats.org/presentationml/2006/main">
  <p:tag name="ID" val="553512"/>
  <p:tag name="MH" val="20160830110146"/>
  <p:tag name="MH_LIBRARY" val="CONTENTS"/>
  <p:tag name="MH_TYPE" val="OTHERS"/>
</p:tagLst>
</file>

<file path=ppt/tags/tag10.xml><?xml version="1.0" encoding="utf-8"?>
<p:tagLst xmlns:p="http://schemas.openxmlformats.org/presentationml/2006/main">
  <p:tag name="ID" val="553512"/>
  <p:tag name="MH" val="20160830110146"/>
  <p:tag name="MH_LIBRARY" val="CONTENTS"/>
  <p:tag name="MH_ORDER" val="4"/>
  <p:tag name="MH_TYPE" val="ENTRY"/>
</p:tagLst>
</file>

<file path=ppt/tags/tag11.xml><?xml version="1.0" encoding="utf-8"?>
<p:tagLst xmlns:p="http://schemas.openxmlformats.org/presentationml/2006/main">
  <p:tag name="AS_NET" val="2.0.50727.8662"/>
  <p:tag name="AS_OS" val="Microsoft Windows NT 6.2.9200.0"/>
  <p:tag name="AS_RELEASE_DATE" val="2018.07.12"/>
  <p:tag name="AS_TITLE" val="Aspose.Slides for .NET 2.0"/>
  <p:tag name="AS_VERSION" val="18.7"/>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132"/>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9E7965BD-BA7C-4284-B303-3DF26FF20985"/>
  <p:tag name="ISPRINGCLOUDFOLDERID" val="0"/>
  <p:tag name="ISPRINGCLOUDFOLDERPATH" val="Repository"/>
  <p:tag name="ISPRINGONLINEFOLDERID" val="0"/>
  <p:tag name="ISPRINGONLINEFOLDERPATH" val="Content List"/>
  <p:tag name="commondata" val="eyJoZGlkIjoiYTQ3YTc2YjBlNWRhYjQ0NTA0MDBkN2E0YWM4YTZjZGMifQ=="/>
</p:tagLst>
</file>

<file path=ppt/tags/tag2.xml><?xml version="1.0" encoding="utf-8"?>
<p:tagLst xmlns:p="http://schemas.openxmlformats.org/presentationml/2006/main">
  <p:tag name="ID" val="553512"/>
  <p:tag name="MH" val="20160830110146"/>
  <p:tag name="MH_LIBRARY" val="CONTENTS"/>
  <p:tag name="MH_TYPE" val="OTHERS"/>
</p:tagLst>
</file>

<file path=ppt/tags/tag3.xml><?xml version="1.0" encoding="utf-8"?>
<p:tagLst xmlns:p="http://schemas.openxmlformats.org/presentationml/2006/main">
  <p:tag name="ID" val="553512"/>
  <p:tag name="MH" val="20160830110146"/>
  <p:tag name="MH_LIBRARY" val="CONTENTS"/>
  <p:tag name="MH_ORDER" val="1"/>
  <p:tag name="MH_TYPE" val="NUMBER"/>
</p:tagLst>
</file>

<file path=ppt/tags/tag4.xml><?xml version="1.0" encoding="utf-8"?>
<p:tagLst xmlns:p="http://schemas.openxmlformats.org/presentationml/2006/main">
  <p:tag name="ID" val="553512"/>
  <p:tag name="MH" val="20160830110146"/>
  <p:tag name="MH_LIBRARY" val="CONTENTS"/>
  <p:tag name="MH_ORDER" val="1"/>
  <p:tag name="MH_TYPE" val="ENTRY"/>
</p:tagLst>
</file>

<file path=ppt/tags/tag5.xml><?xml version="1.0" encoding="utf-8"?>
<p:tagLst xmlns:p="http://schemas.openxmlformats.org/presentationml/2006/main">
  <p:tag name="ID" val="553512"/>
  <p:tag name="MH" val="20160830110146"/>
  <p:tag name="MH_LIBRARY" val="CONTENTS"/>
  <p:tag name="MH_ORDER" val="2"/>
  <p:tag name="MH_TYPE" val="NUMBER"/>
</p:tagLst>
</file>

<file path=ppt/tags/tag6.xml><?xml version="1.0" encoding="utf-8"?>
<p:tagLst xmlns:p="http://schemas.openxmlformats.org/presentationml/2006/main">
  <p:tag name="ID" val="553512"/>
  <p:tag name="MH" val="20160830110146"/>
  <p:tag name="MH_LIBRARY" val="CONTENTS"/>
  <p:tag name="MH_ORDER" val="2"/>
  <p:tag name="MH_TYPE" val="ENTRY"/>
</p:tagLst>
</file>

<file path=ppt/tags/tag7.xml><?xml version="1.0" encoding="utf-8"?>
<p:tagLst xmlns:p="http://schemas.openxmlformats.org/presentationml/2006/main">
  <p:tag name="ID" val="553512"/>
  <p:tag name="MH" val="20160830110146"/>
  <p:tag name="MH_LIBRARY" val="CONTENTS"/>
  <p:tag name="MH_ORDER" val="3"/>
  <p:tag name="MH_TYPE" val="NUMBER"/>
</p:tagLst>
</file>

<file path=ppt/tags/tag8.xml><?xml version="1.0" encoding="utf-8"?>
<p:tagLst xmlns:p="http://schemas.openxmlformats.org/presentationml/2006/main">
  <p:tag name="ID" val="553512"/>
  <p:tag name="MH" val="20160830110146"/>
  <p:tag name="MH_LIBRARY" val="CONTENTS"/>
  <p:tag name="MH_ORDER" val="3"/>
  <p:tag name="MH_TYPE" val="ENTRY"/>
</p:tagLst>
</file>

<file path=ppt/tags/tag9.xml><?xml version="1.0" encoding="utf-8"?>
<p:tagLst xmlns:p="http://schemas.openxmlformats.org/presentationml/2006/main">
  <p:tag name="ID" val="553512"/>
  <p:tag name="MH" val="20160830110146"/>
  <p:tag name="MH_LIBRARY" val="CONTENTS"/>
  <p:tag name="MH_ORDER" val="4"/>
  <p:tag name="MH_TYPE" val="NUMBER"/>
</p:tagLst>
</file>

<file path=ppt/theme/theme1.xml><?xml version="1.0" encoding="utf-8"?>
<a:theme xmlns:a="http://schemas.openxmlformats.org/drawingml/2006/main" name="自定义设计方案">
  <a:themeElements>
    <a:clrScheme name="自定义 14">
      <a:dk1>
        <a:sysClr val="windowText" lastClr="000000"/>
      </a:dk1>
      <a:lt1>
        <a:sysClr val="window" lastClr="FFFFFF"/>
      </a:lt1>
      <a:dk2>
        <a:srgbClr val="212745"/>
      </a:dk2>
      <a:lt2>
        <a:srgbClr val="B4DCFA"/>
      </a:lt2>
      <a:accent1>
        <a:srgbClr val="0070C0"/>
      </a:accent1>
      <a:accent2>
        <a:srgbClr val="0070C0"/>
      </a:accent2>
      <a:accent3>
        <a:srgbClr val="0070C0"/>
      </a:accent3>
      <a:accent4>
        <a:srgbClr val="0070C0"/>
      </a:accent4>
      <a:accent5>
        <a:srgbClr val="0070C0"/>
      </a:accent5>
      <a:accent6>
        <a:srgbClr val="0070C0"/>
      </a:accent6>
      <a:hlink>
        <a:srgbClr val="0070C0"/>
      </a:hlink>
      <a:folHlink>
        <a:srgbClr val="0D78C9"/>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9207</Words>
  <Application>WPS 演示</Application>
  <PresentationFormat>自定义</PresentationFormat>
  <Paragraphs>671</Paragraphs>
  <Slides>34</Slides>
  <Notes>34</Notes>
  <HiddenSlides>0</HiddenSlides>
  <MMClips>2</MMClips>
  <ScaleCrop>false</ScaleCrop>
  <HeadingPairs>
    <vt:vector size="6" baseType="variant">
      <vt:variant>
        <vt:lpstr>已用的字体</vt:lpstr>
      </vt:variant>
      <vt:variant>
        <vt:i4>38</vt:i4>
      </vt:variant>
      <vt:variant>
        <vt:lpstr>主题</vt:lpstr>
      </vt:variant>
      <vt:variant>
        <vt:i4>1</vt:i4>
      </vt:variant>
      <vt:variant>
        <vt:lpstr>幻灯片标题</vt:lpstr>
      </vt:variant>
      <vt:variant>
        <vt:i4>34</vt:i4>
      </vt:variant>
    </vt:vector>
  </HeadingPairs>
  <TitlesOfParts>
    <vt:vector size="73" baseType="lpstr">
      <vt:lpstr>Arial</vt:lpstr>
      <vt:lpstr>宋体</vt:lpstr>
      <vt:lpstr>Wingdings</vt:lpstr>
      <vt:lpstr>Calibri</vt:lpstr>
      <vt:lpstr>Playfair Display Black</vt:lpstr>
      <vt:lpstr>Segoe Print</vt:lpstr>
      <vt:lpstr>Arial</vt:lpstr>
      <vt:lpstr>Roboto Condensed Light</vt:lpstr>
      <vt:lpstr>Raleway</vt:lpstr>
      <vt:lpstr>Open Sans</vt:lpstr>
      <vt:lpstr>微软雅黑</vt:lpstr>
      <vt:lpstr>Times New Roman</vt:lpstr>
      <vt:lpstr>Playfair Display</vt:lpstr>
      <vt:lpstr>Swiss911 UCm BT</vt:lpstr>
      <vt:lpstr>Bebas Neue</vt:lpstr>
      <vt:lpstr>Lato</vt:lpstr>
      <vt:lpstr>Gill Sans</vt:lpstr>
      <vt:lpstr>Helvetica Light</vt:lpstr>
      <vt:lpstr>迷你简粗倩</vt:lpstr>
      <vt:lpstr>Franklin Gothic Book</vt:lpstr>
      <vt:lpstr>Segoe UI Emoji</vt:lpstr>
      <vt:lpstr>Arial Unicode MS</vt:lpstr>
      <vt:lpstr>Calibri Light</vt:lpstr>
      <vt:lpstr>微软雅黑 Light</vt:lpstr>
      <vt:lpstr>나눔고딕</vt:lpstr>
      <vt:lpstr>Malgun Gothic</vt:lpstr>
      <vt:lpstr>Roboto Condensed</vt:lpstr>
      <vt:lpstr>Neris Thin</vt:lpstr>
      <vt:lpstr>linea-basic-10</vt:lpstr>
      <vt:lpstr>Lato Regular</vt:lpstr>
      <vt:lpstr>Gill Sans</vt:lpstr>
      <vt:lpstr>FontAwesome</vt:lpstr>
      <vt:lpstr>Lato</vt:lpstr>
      <vt:lpstr>造字工房悦黑体验版常规体</vt:lpstr>
      <vt:lpstr>黑体</vt:lpstr>
      <vt:lpstr>Meiryo</vt:lpstr>
      <vt:lpstr>Yu Gothic UI</vt:lpstr>
      <vt:lpstr>Arial Narrow</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企业公司团队协作目标管理内部员工培训动态PPT下载</dc:title>
  <dc:creator>极简办公</dc:creator>
  <cp:keywords>www.jjppt.com</cp:keywords>
  <dc:description>www.jjppt.com</dc:description>
  <dc:subject> </dc:subject>
  <cp:category> </cp:category>
  <cp:lastModifiedBy>Years later</cp:lastModifiedBy>
  <cp:revision>2</cp:revision>
  <dcterms:created xsi:type="dcterms:W3CDTF">2016-11-07T17:15:00Z</dcterms:created>
  <dcterms:modified xsi:type="dcterms:W3CDTF">2024-03-15T18:28:17Z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513918A04B3147A08C8C67C920CB0475_13</vt:lpwstr>
  </property>
</Properties>
</file>