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1" r:id="rId3"/>
    <p:sldId id="292" r:id="rId5"/>
    <p:sldId id="293" r:id="rId6"/>
    <p:sldId id="259" r:id="rId7"/>
    <p:sldId id="260" r:id="rId8"/>
    <p:sldId id="261" r:id="rId9"/>
    <p:sldId id="270" r:id="rId10"/>
    <p:sldId id="295" r:id="rId11"/>
    <p:sldId id="263" r:id="rId12"/>
    <p:sldId id="264" r:id="rId13"/>
    <p:sldId id="262" r:id="rId14"/>
    <p:sldId id="265" r:id="rId15"/>
    <p:sldId id="297" r:id="rId16"/>
    <p:sldId id="266" r:id="rId17"/>
    <p:sldId id="267" r:id="rId18"/>
    <p:sldId id="268" r:id="rId19"/>
    <p:sldId id="269" r:id="rId20"/>
    <p:sldId id="298" r:id="rId21"/>
    <p:sldId id="271" r:id="rId22"/>
    <p:sldId id="272" r:id="rId23"/>
    <p:sldId id="273" r:id="rId24"/>
    <p:sldId id="274" r:id="rId25"/>
    <p:sldId id="300" r:id="rId26"/>
    <p:sldId id="318"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5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50" d="100"/>
          <a:sy n="50" d="100"/>
        </p:scale>
        <p:origin x="-2874" y="-1344"/>
      </p:cViewPr>
      <p:guideLst>
        <p:guide orient="horz" pos="2205"/>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32F0C-A428-46EB-84CB-48BD06C0688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B4E68-AA7D-4116-94AF-19CE3FB0CD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11</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12</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14</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15</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16</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17</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19</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r>
              <a:rPr lang="en-US"/>
              <a:t>20</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r>
              <a:rPr lang="en-US"/>
              <a:t>21</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r>
              <a:rPr lang="en-US"/>
              <a:t>22</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4</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5</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6</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9</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3"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2"/>
                </a:solidFill>
                <a:latin typeface="微软雅黑" panose="020B0503020204020204" pitchFamily="34" charset="-122"/>
                <a:ea typeface="微软雅黑" panose="020B0503020204020204" pitchFamily="34" charset="-122"/>
              </a:defRPr>
            </a:lvl1pPr>
          </a:lstStyle>
          <a:p>
            <a:pPr lvl="0"/>
            <a:endParaRPr lang="id-ID" dirty="0"/>
          </a:p>
        </p:txBody>
      </p:sp>
      <p:sp>
        <p:nvSpPr>
          <p:cNvPr id="2" name="TextBox 1"/>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sp>
        <p:nvSpPr>
          <p:cNvPr id="14" name="Text Placeholder 10"/>
          <p:cNvSpPr>
            <a:spLocks noGrp="1"/>
          </p:cNvSpPr>
          <p:nvPr>
            <p:ph type="body" sz="quarter" idx="15"/>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1"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userDrawn="1"/>
        </p:nvGrpSpPr>
        <p:grpSpPr>
          <a:xfrm>
            <a:off x="-194932" y="-133350"/>
            <a:ext cx="12581865" cy="1785428"/>
            <a:chOff x="-114300" y="-133350"/>
            <a:chExt cx="12581865" cy="1785428"/>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421462" y="0"/>
            <a:ext cx="8523696" cy="7115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357398" flipH="1">
            <a:off x="-2716665" y="-493209"/>
            <a:ext cx="9890069" cy="82558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2738" y="1072076"/>
            <a:ext cx="8650862" cy="72214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lIns="121917" tIns="60958" rIns="121917" bIns="60958"/>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14" name="Picture Placeholder 2"/>
          <p:cNvSpPr>
            <a:spLocks noGrp="1"/>
          </p:cNvSpPr>
          <p:nvPr>
            <p:ph type="pic" sz="quarter" idx="23"/>
          </p:nvPr>
        </p:nvSpPr>
        <p:spPr>
          <a:xfrm>
            <a:off x="994554" y="4126327"/>
            <a:ext cx="878070" cy="878070"/>
          </a:xfrm>
          <a:prstGeom prst="ellipse">
            <a:avLst/>
          </a:prstGeom>
          <a:solidFill>
            <a:srgbClr val="D9D9D9"/>
          </a:solidFill>
        </p:spPr>
        <p:txBody>
          <a:bodyPr anchor="t">
            <a:normAutofit/>
          </a:bodyPr>
          <a:lstStyle>
            <a:lvl1pPr marL="0" indent="0" algn="ctr">
              <a:buNone/>
              <a:defRPr sz="1400"/>
            </a:lvl1pPr>
          </a:lstStyle>
          <a:p>
            <a:endParaRPr lang="id-ID" dirty="0"/>
          </a:p>
        </p:txBody>
      </p:sp>
      <p:sp>
        <p:nvSpPr>
          <p:cNvPr id="16" name="Picture Placeholder 2"/>
          <p:cNvSpPr>
            <a:spLocks noGrp="1"/>
          </p:cNvSpPr>
          <p:nvPr>
            <p:ph type="pic" sz="quarter" idx="24"/>
          </p:nvPr>
        </p:nvSpPr>
        <p:spPr>
          <a:xfrm>
            <a:off x="4590609" y="4126327"/>
            <a:ext cx="878070" cy="878070"/>
          </a:xfrm>
          <a:prstGeom prst="ellipse">
            <a:avLst/>
          </a:prstGeom>
          <a:solidFill>
            <a:srgbClr val="D9D9D9"/>
          </a:solidFill>
        </p:spPr>
        <p:txBody>
          <a:bodyPr anchor="t">
            <a:normAutofit/>
          </a:bodyPr>
          <a:lstStyle>
            <a:lvl1pPr marL="0" indent="0" algn="ctr">
              <a:buNone/>
              <a:defRPr sz="1400"/>
            </a:lvl1pPr>
          </a:lstStyle>
          <a:p>
            <a:endParaRPr lang="id-ID"/>
          </a:p>
        </p:txBody>
      </p:sp>
      <p:sp>
        <p:nvSpPr>
          <p:cNvPr id="17" name="Picture Placeholder 2"/>
          <p:cNvSpPr>
            <a:spLocks noGrp="1"/>
          </p:cNvSpPr>
          <p:nvPr>
            <p:ph type="pic" sz="quarter" idx="25"/>
          </p:nvPr>
        </p:nvSpPr>
        <p:spPr>
          <a:xfrm>
            <a:off x="8186664" y="4126327"/>
            <a:ext cx="878070" cy="878070"/>
          </a:xfrm>
          <a:prstGeom prst="ellipse">
            <a:avLst/>
          </a:prstGeom>
          <a:solidFill>
            <a:srgbClr val="D9D9D9"/>
          </a:solidFill>
        </p:spPr>
        <p:txBody>
          <a:bodyPr anchor="t">
            <a:normAutofit/>
          </a:bodyPr>
          <a:lstStyle>
            <a:lvl1pPr marL="0" indent="0" algn="ctr">
              <a:buNone/>
              <a:defRPr sz="1400"/>
            </a:lvl1pPr>
          </a:lstStyle>
          <a:p>
            <a:endParaRPr lang="id-ID" dirty="0"/>
          </a:p>
        </p:txBody>
      </p:sp>
      <p:sp>
        <p:nvSpPr>
          <p:cNvPr id="20" name="TextBox 19"/>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sp>
        <p:nvSpPr>
          <p:cNvPr id="15"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23" name="Text Placeholder 10"/>
          <p:cNvSpPr>
            <a:spLocks noGrp="1"/>
          </p:cNvSpPr>
          <p:nvPr>
            <p:ph type="body" sz="quarter" idx="15"/>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1"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userDrawn="1"/>
        </p:nvGrpSpPr>
        <p:grpSpPr>
          <a:xfrm>
            <a:off x="-194932" y="-133350"/>
            <a:ext cx="12581865" cy="1785428"/>
            <a:chOff x="-114300" y="-133350"/>
            <a:chExt cx="12581865" cy="1785428"/>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anim calcmode="lin" valueType="num">
                                      <p:cBhvr>
                                        <p:cTn id="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4"/>
          <p:cNvSpPr>
            <a:spLocks noGrp="1"/>
          </p:cNvSpPr>
          <p:nvPr>
            <p:ph type="pic" sz="quarter" idx="15"/>
          </p:nvPr>
        </p:nvSpPr>
        <p:spPr>
          <a:xfrm>
            <a:off x="839890" y="1679731"/>
            <a:ext cx="2435402" cy="3323954"/>
          </a:xfrm>
          <a:prstGeom prst="rect">
            <a:avLst/>
          </a:prstGeom>
          <a:solidFill>
            <a:schemeClr val="bg2"/>
          </a:solidFill>
        </p:spPr>
        <p:txBody>
          <a:bodyPr/>
          <a:lstStyle>
            <a:lvl1pPr marL="0" indent="0">
              <a:buNone/>
              <a:defRPr/>
            </a:lvl1pPr>
          </a:lstStyle>
          <a:p>
            <a:endParaRPr lang="en-US" dirty="0"/>
          </a:p>
        </p:txBody>
      </p:sp>
      <p:sp>
        <p:nvSpPr>
          <p:cNvPr id="14" name="Picture Placeholder 4"/>
          <p:cNvSpPr>
            <a:spLocks noGrp="1"/>
          </p:cNvSpPr>
          <p:nvPr>
            <p:ph type="pic" sz="quarter" idx="16"/>
          </p:nvPr>
        </p:nvSpPr>
        <p:spPr>
          <a:xfrm>
            <a:off x="3540780" y="1679731"/>
            <a:ext cx="2435402" cy="3323954"/>
          </a:xfrm>
          <a:prstGeom prst="rect">
            <a:avLst/>
          </a:prstGeom>
          <a:solidFill>
            <a:schemeClr val="bg2"/>
          </a:solidFill>
        </p:spPr>
        <p:txBody>
          <a:bodyPr/>
          <a:lstStyle>
            <a:lvl1pPr marL="0" indent="0">
              <a:buNone/>
              <a:defRPr/>
            </a:lvl1pPr>
          </a:lstStyle>
          <a:p>
            <a:endParaRPr lang="en-US" dirty="0"/>
          </a:p>
        </p:txBody>
      </p:sp>
      <p:sp>
        <p:nvSpPr>
          <p:cNvPr id="15" name="Picture Placeholder 4"/>
          <p:cNvSpPr>
            <a:spLocks noGrp="1"/>
          </p:cNvSpPr>
          <p:nvPr>
            <p:ph type="pic" sz="quarter" idx="17"/>
          </p:nvPr>
        </p:nvSpPr>
        <p:spPr>
          <a:xfrm>
            <a:off x="8942560" y="1679731"/>
            <a:ext cx="2435402" cy="3323954"/>
          </a:xfrm>
          <a:prstGeom prst="rect">
            <a:avLst/>
          </a:prstGeom>
          <a:solidFill>
            <a:schemeClr val="bg2"/>
          </a:solidFill>
        </p:spPr>
        <p:txBody>
          <a:bodyPr/>
          <a:lstStyle>
            <a:lvl1pPr marL="0" indent="0">
              <a:buNone/>
              <a:defRPr/>
            </a:lvl1pPr>
          </a:lstStyle>
          <a:p>
            <a:endParaRPr lang="en-US" dirty="0"/>
          </a:p>
        </p:txBody>
      </p:sp>
      <p:sp>
        <p:nvSpPr>
          <p:cNvPr id="16" name="Picture Placeholder 4"/>
          <p:cNvSpPr>
            <a:spLocks noGrp="1"/>
          </p:cNvSpPr>
          <p:nvPr>
            <p:ph type="pic" sz="quarter" idx="18"/>
          </p:nvPr>
        </p:nvSpPr>
        <p:spPr>
          <a:xfrm>
            <a:off x="6241670" y="1679731"/>
            <a:ext cx="2435402" cy="3323954"/>
          </a:xfrm>
          <a:prstGeom prst="rect">
            <a:avLst/>
          </a:prstGeom>
          <a:solidFill>
            <a:schemeClr val="bg2"/>
          </a:solidFill>
        </p:spPr>
        <p:txBody>
          <a:bodyPr/>
          <a:lstStyle>
            <a:lvl1pPr marL="0" indent="0">
              <a:buNone/>
              <a:defRPr/>
            </a:lvl1pPr>
          </a:lstStyle>
          <a:p>
            <a:endParaRPr lang="en-US" dirty="0"/>
          </a:p>
        </p:txBody>
      </p:sp>
      <p:sp>
        <p:nvSpPr>
          <p:cNvPr id="19" name="TextBox 18"/>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sp>
        <p:nvSpPr>
          <p:cNvPr id="20"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21" name="Text Placeholder 10"/>
          <p:cNvSpPr>
            <a:spLocks noGrp="1"/>
          </p:cNvSpPr>
          <p:nvPr>
            <p:ph type="body" sz="quarter" idx="19"/>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22"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userDrawn="1"/>
        </p:nvGrpSpPr>
        <p:grpSpPr>
          <a:xfrm>
            <a:off x="-194932" y="-133350"/>
            <a:ext cx="12581865" cy="1785428"/>
            <a:chOff x="-114300" y="-133350"/>
            <a:chExt cx="12581865" cy="1785428"/>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anim calcmode="lin" valueType="num">
                                      <p:cBhvr>
                                        <p:cTn id="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9" name="Picture Placeholder 4"/>
          <p:cNvSpPr>
            <a:spLocks noGrp="1"/>
          </p:cNvSpPr>
          <p:nvPr>
            <p:ph type="pic" sz="quarter" idx="15"/>
          </p:nvPr>
        </p:nvSpPr>
        <p:spPr>
          <a:xfrm>
            <a:off x="910227" y="1539054"/>
            <a:ext cx="2331720" cy="1402126"/>
          </a:xfrm>
          <a:prstGeom prst="rect">
            <a:avLst/>
          </a:prstGeom>
          <a:solidFill>
            <a:schemeClr val="bg2"/>
          </a:solidFill>
        </p:spPr>
        <p:txBody>
          <a:bodyPr/>
          <a:lstStyle>
            <a:lvl1pPr marL="0" indent="0">
              <a:buNone/>
              <a:defRPr/>
            </a:lvl1pPr>
          </a:lstStyle>
          <a:p>
            <a:endParaRPr lang="en-US" dirty="0"/>
          </a:p>
        </p:txBody>
      </p:sp>
      <p:sp>
        <p:nvSpPr>
          <p:cNvPr id="14" name="Picture Placeholder 4"/>
          <p:cNvSpPr>
            <a:spLocks noGrp="1"/>
          </p:cNvSpPr>
          <p:nvPr>
            <p:ph type="pic" sz="quarter" idx="16"/>
          </p:nvPr>
        </p:nvSpPr>
        <p:spPr>
          <a:xfrm>
            <a:off x="3611117" y="1539054"/>
            <a:ext cx="2331720" cy="1402126"/>
          </a:xfrm>
          <a:prstGeom prst="rect">
            <a:avLst/>
          </a:prstGeom>
          <a:solidFill>
            <a:schemeClr val="bg2"/>
          </a:solidFill>
        </p:spPr>
        <p:txBody>
          <a:bodyPr/>
          <a:lstStyle>
            <a:lvl1pPr marL="0" indent="0">
              <a:buNone/>
              <a:defRPr/>
            </a:lvl1pPr>
          </a:lstStyle>
          <a:p>
            <a:endParaRPr lang="en-US" dirty="0"/>
          </a:p>
        </p:txBody>
      </p:sp>
      <p:sp>
        <p:nvSpPr>
          <p:cNvPr id="15" name="Picture Placeholder 4"/>
          <p:cNvSpPr>
            <a:spLocks noGrp="1"/>
          </p:cNvSpPr>
          <p:nvPr>
            <p:ph type="pic" sz="quarter" idx="17"/>
          </p:nvPr>
        </p:nvSpPr>
        <p:spPr>
          <a:xfrm>
            <a:off x="9012897" y="1539054"/>
            <a:ext cx="2331720" cy="1402126"/>
          </a:xfrm>
          <a:prstGeom prst="rect">
            <a:avLst/>
          </a:prstGeom>
          <a:solidFill>
            <a:schemeClr val="bg2"/>
          </a:solidFill>
        </p:spPr>
        <p:txBody>
          <a:bodyPr/>
          <a:lstStyle>
            <a:lvl1pPr marL="0" indent="0">
              <a:buNone/>
              <a:defRPr/>
            </a:lvl1pPr>
          </a:lstStyle>
          <a:p>
            <a:endParaRPr lang="en-US" dirty="0"/>
          </a:p>
        </p:txBody>
      </p:sp>
      <p:sp>
        <p:nvSpPr>
          <p:cNvPr id="16" name="Picture Placeholder 4"/>
          <p:cNvSpPr>
            <a:spLocks noGrp="1"/>
          </p:cNvSpPr>
          <p:nvPr>
            <p:ph type="pic" sz="quarter" idx="18"/>
          </p:nvPr>
        </p:nvSpPr>
        <p:spPr>
          <a:xfrm>
            <a:off x="6312007" y="1539054"/>
            <a:ext cx="2331720" cy="1402126"/>
          </a:xfrm>
          <a:prstGeom prst="rect">
            <a:avLst/>
          </a:prstGeom>
          <a:solidFill>
            <a:schemeClr val="bg2"/>
          </a:solidFill>
        </p:spPr>
        <p:txBody>
          <a:bodyPr/>
          <a:lstStyle>
            <a:lvl1pPr marL="0" indent="0">
              <a:buNone/>
              <a:defRPr/>
            </a:lvl1pPr>
          </a:lstStyle>
          <a:p>
            <a:endParaRPr lang="en-US" dirty="0"/>
          </a:p>
        </p:txBody>
      </p:sp>
      <p:sp>
        <p:nvSpPr>
          <p:cNvPr id="18" name="Picture Placeholder 4"/>
          <p:cNvSpPr>
            <a:spLocks noGrp="1"/>
          </p:cNvSpPr>
          <p:nvPr>
            <p:ph type="pic" sz="quarter" idx="19"/>
          </p:nvPr>
        </p:nvSpPr>
        <p:spPr>
          <a:xfrm>
            <a:off x="910227" y="3760718"/>
            <a:ext cx="2331720" cy="1402126"/>
          </a:xfrm>
          <a:prstGeom prst="rect">
            <a:avLst/>
          </a:prstGeom>
          <a:solidFill>
            <a:schemeClr val="bg2"/>
          </a:solidFill>
        </p:spPr>
        <p:txBody>
          <a:bodyPr/>
          <a:lstStyle>
            <a:lvl1pPr marL="0" indent="0">
              <a:buNone/>
              <a:defRPr/>
            </a:lvl1pPr>
          </a:lstStyle>
          <a:p>
            <a:endParaRPr lang="en-US" dirty="0"/>
          </a:p>
        </p:txBody>
      </p:sp>
      <p:sp>
        <p:nvSpPr>
          <p:cNvPr id="19" name="Picture Placeholder 4"/>
          <p:cNvSpPr>
            <a:spLocks noGrp="1"/>
          </p:cNvSpPr>
          <p:nvPr>
            <p:ph type="pic" sz="quarter" idx="20"/>
          </p:nvPr>
        </p:nvSpPr>
        <p:spPr>
          <a:xfrm>
            <a:off x="3611117" y="3760718"/>
            <a:ext cx="2331720" cy="1402126"/>
          </a:xfrm>
          <a:prstGeom prst="rect">
            <a:avLst/>
          </a:prstGeom>
          <a:solidFill>
            <a:schemeClr val="bg2"/>
          </a:solidFill>
        </p:spPr>
        <p:txBody>
          <a:bodyPr/>
          <a:lstStyle>
            <a:lvl1pPr marL="0" indent="0">
              <a:buNone/>
              <a:defRPr/>
            </a:lvl1pPr>
          </a:lstStyle>
          <a:p>
            <a:endParaRPr lang="en-US" dirty="0"/>
          </a:p>
        </p:txBody>
      </p:sp>
      <p:sp>
        <p:nvSpPr>
          <p:cNvPr id="20" name="Picture Placeholder 4"/>
          <p:cNvSpPr>
            <a:spLocks noGrp="1"/>
          </p:cNvSpPr>
          <p:nvPr>
            <p:ph type="pic" sz="quarter" idx="21"/>
          </p:nvPr>
        </p:nvSpPr>
        <p:spPr>
          <a:xfrm>
            <a:off x="9012897" y="3760718"/>
            <a:ext cx="2331720" cy="1402126"/>
          </a:xfrm>
          <a:prstGeom prst="rect">
            <a:avLst/>
          </a:prstGeom>
          <a:solidFill>
            <a:schemeClr val="bg2"/>
          </a:solidFill>
        </p:spPr>
        <p:txBody>
          <a:bodyPr/>
          <a:lstStyle>
            <a:lvl1pPr marL="0" indent="0">
              <a:buNone/>
              <a:defRPr/>
            </a:lvl1pPr>
          </a:lstStyle>
          <a:p>
            <a:endParaRPr lang="en-US" dirty="0"/>
          </a:p>
        </p:txBody>
      </p:sp>
      <p:sp>
        <p:nvSpPr>
          <p:cNvPr id="21" name="Picture Placeholder 4"/>
          <p:cNvSpPr>
            <a:spLocks noGrp="1"/>
          </p:cNvSpPr>
          <p:nvPr>
            <p:ph type="pic" sz="quarter" idx="22"/>
          </p:nvPr>
        </p:nvSpPr>
        <p:spPr>
          <a:xfrm>
            <a:off x="6312007" y="3760718"/>
            <a:ext cx="2331720" cy="1402126"/>
          </a:xfrm>
          <a:prstGeom prst="rect">
            <a:avLst/>
          </a:prstGeom>
          <a:solidFill>
            <a:schemeClr val="bg2"/>
          </a:solidFill>
        </p:spPr>
        <p:txBody>
          <a:bodyPr/>
          <a:lstStyle>
            <a:lvl1pPr marL="0" indent="0">
              <a:buNone/>
              <a:defRPr/>
            </a:lvl1pPr>
          </a:lstStyle>
          <a:p>
            <a:endParaRPr lang="en-US" dirty="0"/>
          </a:p>
        </p:txBody>
      </p:sp>
      <p:sp>
        <p:nvSpPr>
          <p:cNvPr id="31" name="TextBox 30"/>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sp>
        <p:nvSpPr>
          <p:cNvPr id="24"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25" name="Text Placeholder 10"/>
          <p:cNvSpPr>
            <a:spLocks noGrp="1"/>
          </p:cNvSpPr>
          <p:nvPr>
            <p:ph type="body" sz="quarter" idx="23"/>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28"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userDrawn="1"/>
        </p:nvGrpSpPr>
        <p:grpSpPr>
          <a:xfrm>
            <a:off x="-194932" y="-133350"/>
            <a:ext cx="12581865" cy="1785428"/>
            <a:chOff x="-114300" y="-133350"/>
            <a:chExt cx="12581865" cy="1785428"/>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anim calcmode="lin" valueType="num">
                                      <p:cBhvr>
                                        <p:cTn id="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1412875" y="2202287"/>
            <a:ext cx="2128815" cy="2835928"/>
          </a:xfrm>
          <a:prstGeom prst="rect">
            <a:avLst/>
          </a:prstGeom>
        </p:spPr>
        <p:txBody>
          <a:bodyPr/>
          <a:lstStyle>
            <a:lvl1pPr marL="0" indent="0">
              <a:buNone/>
              <a:defRPr/>
            </a:lvl1pPr>
          </a:lstStyle>
          <a:p>
            <a:endParaRPr lang="id-ID" dirty="0"/>
          </a:p>
        </p:txBody>
      </p:sp>
      <p:sp>
        <p:nvSpPr>
          <p:cNvPr id="13" name="Picture Placeholder 4"/>
          <p:cNvSpPr>
            <a:spLocks noGrp="1"/>
          </p:cNvSpPr>
          <p:nvPr>
            <p:ph type="pic" sz="quarter" idx="16"/>
          </p:nvPr>
        </p:nvSpPr>
        <p:spPr>
          <a:xfrm>
            <a:off x="3898301" y="3108066"/>
            <a:ext cx="1057275" cy="1878806"/>
          </a:xfrm>
          <a:prstGeom prst="rect">
            <a:avLst/>
          </a:prstGeom>
        </p:spPr>
        <p:txBody>
          <a:bodyPr/>
          <a:lstStyle>
            <a:lvl1pPr marL="0" indent="0">
              <a:buNone/>
              <a:defRPr/>
            </a:lvl1pPr>
          </a:lstStyle>
          <a:p>
            <a:endParaRPr lang="id-ID" dirty="0"/>
          </a:p>
        </p:txBody>
      </p:sp>
      <p:sp>
        <p:nvSpPr>
          <p:cNvPr id="19" name="TextBox 18"/>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sp>
        <p:nvSpPr>
          <p:cNvPr id="10"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1" name="Text Placeholder 10"/>
          <p:cNvSpPr>
            <a:spLocks noGrp="1"/>
          </p:cNvSpPr>
          <p:nvPr>
            <p:ph type="body" sz="quarter" idx="17"/>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4"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11"/>
          <p:cNvGrpSpPr/>
          <p:nvPr userDrawn="1"/>
        </p:nvGrpSpPr>
        <p:grpSpPr>
          <a:xfrm>
            <a:off x="-194932" y="-133350"/>
            <a:ext cx="12581865" cy="1785428"/>
            <a:chOff x="-114300" y="-133350"/>
            <a:chExt cx="12581865" cy="1785428"/>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6" name="Picture Placeholder 3"/>
          <p:cNvSpPr>
            <a:spLocks noGrp="1"/>
          </p:cNvSpPr>
          <p:nvPr>
            <p:ph type="pic" sz="quarter" idx="22"/>
          </p:nvPr>
        </p:nvSpPr>
        <p:spPr>
          <a:xfrm>
            <a:off x="4142409" y="2277375"/>
            <a:ext cx="3971925" cy="2233611"/>
          </a:xfrm>
          <a:prstGeom prst="rect">
            <a:avLst/>
          </a:prstGeom>
          <a:solidFill>
            <a:srgbClr val="D9D9D9"/>
          </a:solidFill>
        </p:spPr>
        <p:txBody>
          <a:bodyPr/>
          <a:lstStyle>
            <a:lvl1pPr marL="0" indent="0">
              <a:buNone/>
              <a:defRPr/>
            </a:lvl1pPr>
          </a:lstStyle>
          <a:p>
            <a:endParaRPr lang="id-ID" dirty="0"/>
          </a:p>
        </p:txBody>
      </p:sp>
      <p:sp>
        <p:nvSpPr>
          <p:cNvPr id="19" name="TextBox 18"/>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sp>
        <p:nvSpPr>
          <p:cNvPr id="10"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3" name="Text Placeholder 10"/>
          <p:cNvSpPr>
            <a:spLocks noGrp="1"/>
          </p:cNvSpPr>
          <p:nvPr>
            <p:ph type="body" sz="quarter" idx="15"/>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4"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userDrawn="1"/>
        </p:nvGrpSpPr>
        <p:grpSpPr>
          <a:xfrm>
            <a:off x="-194932" y="-133350"/>
            <a:ext cx="12581865" cy="1785428"/>
            <a:chOff x="-114300" y="-133350"/>
            <a:chExt cx="12581865" cy="1785428"/>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6" name="Text Placeholder 10"/>
          <p:cNvSpPr>
            <a:spLocks noGrp="1"/>
          </p:cNvSpPr>
          <p:nvPr>
            <p:ph type="body" sz="quarter" idx="15"/>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7"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userDrawn="1"/>
        </p:nvGrpSpPr>
        <p:grpSpPr>
          <a:xfrm>
            <a:off x="-194932" y="-133350"/>
            <a:ext cx="12581865" cy="1785428"/>
            <a:chOff x="-114300" y="-133350"/>
            <a:chExt cx="12581865" cy="1785428"/>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7626952" y="2152460"/>
            <a:ext cx="2536090" cy="3391932"/>
          </a:xfrm>
          <a:prstGeom prst="rect">
            <a:avLst/>
          </a:prstGeom>
          <a:solidFill>
            <a:srgbClr val="D9D9D9"/>
          </a:solidFill>
        </p:spPr>
        <p:txBody>
          <a:bodyPr anchor="t"/>
          <a:lstStyle>
            <a:lvl1pPr marL="0" indent="0" algn="ctr">
              <a:buNone/>
              <a:defRPr/>
            </a:lvl1pPr>
          </a:lstStyle>
          <a:p>
            <a:endParaRPr lang="id-ID"/>
          </a:p>
        </p:txBody>
      </p:sp>
      <p:sp>
        <p:nvSpPr>
          <p:cNvPr id="16" name="TextBox 15"/>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sp>
        <p:nvSpPr>
          <p:cNvPr id="11" name="Text Placeholder 10"/>
          <p:cNvSpPr>
            <a:spLocks noGrp="1"/>
          </p:cNvSpPr>
          <p:nvPr>
            <p:ph type="body" sz="quarter" idx="14"/>
          </p:nvPr>
        </p:nvSpPr>
        <p:spPr>
          <a:xfrm>
            <a:off x="644231" y="625851"/>
            <a:ext cx="10905239" cy="304623"/>
          </a:xfrm>
          <a:prstGeom prst="rect">
            <a:avLst/>
          </a:prstGeom>
        </p:spPr>
        <p:txBody>
          <a:bodyPr lIns="0" tIns="0" rIns="0" bIns="0">
            <a:normAutofit/>
          </a:bodyPr>
          <a:lstStyle>
            <a:lvl1pPr marL="0" indent="0" algn="ctr">
              <a:buNone/>
              <a:defRPr sz="2000" kern="0" spc="15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2" name="Text Placeholder 10"/>
          <p:cNvSpPr>
            <a:spLocks noGrp="1"/>
          </p:cNvSpPr>
          <p:nvPr>
            <p:ph type="body" sz="quarter" idx="15"/>
          </p:nvPr>
        </p:nvSpPr>
        <p:spPr>
          <a:xfrm>
            <a:off x="644231" y="415427"/>
            <a:ext cx="10905239" cy="156073"/>
          </a:xfrm>
          <a:prstGeom prst="rect">
            <a:avLst/>
          </a:prstGeom>
        </p:spPr>
        <p:txBody>
          <a:bodyPr lIns="0" tIns="0" rIns="0" bIns="0">
            <a:normAutofit/>
          </a:bodyPr>
          <a:lstStyle>
            <a:lvl1pPr marL="0" indent="0" algn="ctr">
              <a:buNone/>
              <a:defRPr sz="1000" kern="0" spc="200">
                <a:solidFill>
                  <a:schemeClr val="bg1">
                    <a:lumMod val="7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7" name="Rectangle 10"/>
          <p:cNvSpPr/>
          <p:nvPr userDrawn="1"/>
        </p:nvSpPr>
        <p:spPr>
          <a:xfrm>
            <a:off x="577697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srgbClr val="118CE7"/>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userDrawn="1"/>
        </p:nvGrpSpPr>
        <p:grpSpPr>
          <a:xfrm>
            <a:off x="-194932" y="-133350"/>
            <a:ext cx="12581865" cy="1785428"/>
            <a:chOff x="-114300" y="-133350"/>
            <a:chExt cx="12581865" cy="1785428"/>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1" y="0"/>
            <a:ext cx="6290235" cy="6858000"/>
          </a:xfrm>
          <a:prstGeom prst="rect">
            <a:avLst/>
          </a:prstGeom>
          <a:solidFill>
            <a:srgbClr val="D9D9D9"/>
          </a:solidFill>
        </p:spPr>
        <p:txBody>
          <a:bodyPr anchor="t"/>
          <a:lstStyle>
            <a:lvl1pPr marL="0" indent="0" algn="ctr">
              <a:buNone/>
              <a:defRPr/>
            </a:lvl1pPr>
          </a:lstStyle>
          <a:p>
            <a:endParaRPr lang="id-ID"/>
          </a:p>
        </p:txBody>
      </p:sp>
      <p:sp>
        <p:nvSpPr>
          <p:cNvPr id="16" name="TextBox 15"/>
          <p:cNvSpPr txBox="1"/>
          <p:nvPr userDrawn="1"/>
        </p:nvSpPr>
        <p:spPr>
          <a:xfrm>
            <a:off x="279769" y="6329173"/>
            <a:ext cx="3129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  </a:t>
            </a:r>
            <a:endParaRPr kumimoji="0" lang="id-ID"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endParaRPr>
          </a:p>
        </p:txBody>
      </p:sp>
      <p:grpSp>
        <p:nvGrpSpPr>
          <p:cNvPr id="10" name="组合 9"/>
          <p:cNvGrpSpPr/>
          <p:nvPr userDrawn="1"/>
        </p:nvGrpSpPr>
        <p:grpSpPr>
          <a:xfrm>
            <a:off x="-194932" y="-133350"/>
            <a:ext cx="12581865" cy="1785428"/>
            <a:chOff x="-114300" y="-133350"/>
            <a:chExt cx="12581865" cy="1785428"/>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261807" y="14157"/>
              <a:ext cx="1785428" cy="1490414"/>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829644" y="14157"/>
              <a:ext cx="1785428" cy="149041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000" kern="1200">
          <a:solidFill>
            <a:schemeClr val="tx1">
              <a:lumMod val="75000"/>
              <a:lumOff val="25000"/>
            </a:schemeClr>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lumMod val="75000"/>
              <a:lumOff val="25000"/>
            </a:schemeClr>
          </a:solidFill>
          <a:effectLst/>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lumMod val="75000"/>
              <a:lumOff val="25000"/>
            </a:schemeClr>
          </a:solidFill>
          <a:effectLst/>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effectLst/>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effectLst/>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75000"/>
              <a:lumOff val="25000"/>
            </a:schemeClr>
          </a:solidFill>
          <a:effectLst/>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21.jpe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image" Target="../media/image24.jpeg"/><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3.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0" Type="http://schemas.openxmlformats.org/officeDocument/2006/relationships/notesSlide" Target="../notesSlides/notesSlide6.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178889" y="2427837"/>
            <a:ext cx="1572260" cy="9220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smtClean="0">
                <a:ln>
                  <a:noFill/>
                </a:ln>
                <a:solidFill>
                  <a:schemeClr val="accent1"/>
                </a:solidFill>
                <a:effectLst/>
                <a:uLnTx/>
                <a:uFillTx/>
                <a:latin typeface="Calibri" panose="020F0502020204030204" pitchFamily="34" charset="0"/>
                <a:ea typeface="微软雅黑" panose="020B0503020204020204" pitchFamily="34" charset="-122"/>
                <a:sym typeface="Calibri" panose="020F0502020204030204" pitchFamily="34" charset="0"/>
              </a:rPr>
              <a:t>2024</a:t>
            </a:r>
            <a:endParaRPr kumimoji="0" lang="zh-CN" altLang="en-US" sz="5400" b="0" i="0" u="none" strike="noStrike" kern="1200" cap="none" spc="0" normalizeH="0" baseline="0" noProof="0" dirty="0">
              <a:ln>
                <a:noFill/>
              </a:ln>
              <a:solidFill>
                <a:schemeClr val="accent1"/>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8" name="文本框 7"/>
          <p:cNvSpPr txBox="1"/>
          <p:nvPr/>
        </p:nvSpPr>
        <p:spPr>
          <a:xfrm>
            <a:off x="6949834" y="3478190"/>
            <a:ext cx="4801315"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sym typeface="Calibri" panose="020F0502020204030204" pitchFamily="34" charset="0"/>
              </a:rPr>
              <a:t>简约清新通用商务模板</a:t>
            </a:r>
            <a:endParaRPr kumimoji="0" lang="zh-CN" altLang="en-US" sz="3600" b="1" i="0" u="none" strike="noStrike" kern="1200" cap="none" spc="0" normalizeH="0" baseline="0" noProof="0" dirty="0">
              <a:ln>
                <a:noFill/>
              </a:ln>
              <a:solidFill>
                <a:srgbClr val="845636"/>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1093844" y="3323868"/>
            <a:ext cx="520825" cy="0"/>
          </a:xfrm>
          <a:prstGeom prst="line">
            <a:avLst/>
          </a:prstGeom>
          <a:ln w="38100">
            <a:solidFill>
              <a:srgbClr val="845636"/>
            </a:solidFill>
          </a:ln>
        </p:spPr>
        <p:style>
          <a:lnRef idx="1">
            <a:schemeClr val="accent1"/>
          </a:lnRef>
          <a:fillRef idx="0">
            <a:schemeClr val="accent1"/>
          </a:fillRef>
          <a:effectRef idx="0">
            <a:schemeClr val="accent1"/>
          </a:effectRef>
          <a:fontRef idx="minor">
            <a:schemeClr val="tx1"/>
          </a:fontRef>
        </p:style>
      </p:cxnSp>
      <p:sp>
        <p:nvSpPr>
          <p:cNvPr id="10" name="矩形 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737173" y="4164867"/>
            <a:ext cx="5013976"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sym typeface="Calibri" panose="020F0502020204030204" pitchFamily="34" charset="0"/>
              </a:rPr>
              <a:t>Lorem ipsum dolor sit amet, consectetur adipiscing elit. Ut efficitur ipsum vitae tortor accumsan, a pulvinar lorem lacinia</a:t>
            </a:r>
            <a:endParaRPr kumimoji="0" lang="zh-CN" altLang="en-US" sz="1400" b="0" i="0" u="none" strike="noStrike" kern="1200" cap="none" spc="0" normalizeH="0" baseline="0" noProof="0" dirty="0">
              <a:ln>
                <a:noFill/>
              </a:ln>
              <a:solidFill>
                <a:srgbClr val="845636"/>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61442" y="2053257"/>
            <a:ext cx="4342809" cy="3505267"/>
          </a:xfrm>
          <a:prstGeom prst="rect">
            <a:avLst/>
          </a:prstGeom>
        </p:spPr>
      </p:pic>
      <p:pic>
        <p:nvPicPr>
          <p:cNvPr id="2" name="图片占位符 1"/>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4154" r="4154"/>
          <a:stretch>
            <a:fillRect/>
          </a:stretch>
        </p:blipFill>
        <p:spPr/>
      </p:pic>
      <p:sp>
        <p:nvSpPr>
          <p:cNvPr id="5" name="Text Placeholder 4"/>
          <p:cNvSpPr>
            <a:spLocks noGrp="1"/>
          </p:cNvSpPr>
          <p:nvPr>
            <p:ph type="body" sz="quarter" idx="14"/>
          </p:nvPr>
        </p:nvSpPr>
        <p:spPr>
          <a:prstGeom prst="rect">
            <a:avLst/>
          </a:prstGeom>
        </p:spPr>
        <p:txBody>
          <a:bodyPr>
            <a:normAutofit/>
          </a:bodyPr>
          <a:lstStyle/>
          <a:p>
            <a:r>
              <a:rPr lang="zh-CN" altLang="en-US"/>
              <a:t>请输入你的标题内容</a:t>
            </a:r>
            <a:endParaRPr lang="en-US" altLang="zh-CN" dirty="0"/>
          </a:p>
        </p:txBody>
      </p:sp>
      <p:sp>
        <p:nvSpPr>
          <p:cNvPr id="6" name="Text Placeholder 5"/>
          <p:cNvSpPr>
            <a:spLocks noGrp="1"/>
          </p:cNvSpPr>
          <p:nvPr>
            <p:ph type="body" sz="quarter" idx="15"/>
          </p:nvPr>
        </p:nvSpPr>
        <p:spPr>
          <a:prstGeom prst="rect">
            <a:avLst/>
          </a:prstGeom>
        </p:spPr>
        <p:txBody>
          <a:bodyPr>
            <a:normAutofit/>
          </a:bodyPr>
          <a:lstStyle/>
          <a:p>
            <a:r>
              <a:rPr lang="zh-CN" altLang="en-US"/>
              <a:t>你的公司名称</a:t>
            </a:r>
            <a:endParaRPr lang="en-US" dirty="0"/>
          </a:p>
        </p:txBody>
      </p:sp>
      <p:sp>
        <p:nvSpPr>
          <p:cNvPr id="64" name="Text Placeholder 35"/>
          <p:cNvSpPr txBox="1"/>
          <p:nvPr/>
        </p:nvSpPr>
        <p:spPr>
          <a:xfrm>
            <a:off x="9633309" y="2242799"/>
            <a:ext cx="1792215" cy="51605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65" name="Text Placeholder 36"/>
          <p:cNvSpPr txBox="1"/>
          <p:nvPr/>
        </p:nvSpPr>
        <p:spPr>
          <a:xfrm>
            <a:off x="9633309" y="2045860"/>
            <a:ext cx="1792215" cy="386069"/>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Website Design</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66" name="Text Placeholder 40"/>
          <p:cNvSpPr txBox="1"/>
          <p:nvPr/>
        </p:nvSpPr>
        <p:spPr>
          <a:xfrm>
            <a:off x="9633309" y="3477033"/>
            <a:ext cx="1792215" cy="51605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67" name="Text Placeholder 41"/>
          <p:cNvSpPr txBox="1"/>
          <p:nvPr/>
        </p:nvSpPr>
        <p:spPr>
          <a:xfrm>
            <a:off x="9633309" y="3280093"/>
            <a:ext cx="1792215" cy="386069"/>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Business Strategy</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68" name="Text Placeholder 42"/>
          <p:cNvSpPr txBox="1"/>
          <p:nvPr/>
        </p:nvSpPr>
        <p:spPr>
          <a:xfrm>
            <a:off x="9633309" y="4720696"/>
            <a:ext cx="1792215" cy="51605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69" name="Text Placeholder 4"/>
          <p:cNvSpPr txBox="1"/>
          <p:nvPr/>
        </p:nvSpPr>
        <p:spPr>
          <a:xfrm>
            <a:off x="9633309" y="4523757"/>
            <a:ext cx="1792215" cy="386069"/>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Product Photography </a:t>
            </a:r>
            <a:endParaRPr kumimoji="0" lang="en-US"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70" name="Oval 69"/>
          <p:cNvSpPr>
            <a:spLocks noChangeAspect="1"/>
          </p:cNvSpPr>
          <p:nvPr/>
        </p:nvSpPr>
        <p:spPr>
          <a:xfrm>
            <a:off x="8865454" y="2011126"/>
            <a:ext cx="610224" cy="6102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71" name="Oval 70"/>
          <p:cNvSpPr>
            <a:spLocks noChangeAspect="1"/>
          </p:cNvSpPr>
          <p:nvPr/>
        </p:nvSpPr>
        <p:spPr>
          <a:xfrm>
            <a:off x="8865454" y="3238597"/>
            <a:ext cx="610224" cy="610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72" name="Oval 71"/>
          <p:cNvSpPr>
            <a:spLocks noChangeAspect="1"/>
          </p:cNvSpPr>
          <p:nvPr/>
        </p:nvSpPr>
        <p:spPr>
          <a:xfrm>
            <a:off x="8865454" y="4451720"/>
            <a:ext cx="610224" cy="610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74" name="Text Placeholder 35"/>
          <p:cNvSpPr txBox="1"/>
          <p:nvPr/>
        </p:nvSpPr>
        <p:spPr>
          <a:xfrm flipH="1">
            <a:off x="870985" y="2242799"/>
            <a:ext cx="1792215" cy="51605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79" name="Text Placeholder 36"/>
          <p:cNvSpPr txBox="1"/>
          <p:nvPr/>
        </p:nvSpPr>
        <p:spPr>
          <a:xfrm flipH="1">
            <a:off x="870985" y="2045860"/>
            <a:ext cx="1792215" cy="386069"/>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Website Design</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80" name="Text Placeholder 40"/>
          <p:cNvSpPr txBox="1"/>
          <p:nvPr/>
        </p:nvSpPr>
        <p:spPr>
          <a:xfrm flipH="1">
            <a:off x="870985" y="3477033"/>
            <a:ext cx="1792215" cy="51605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81" name="Text Placeholder 41"/>
          <p:cNvSpPr txBox="1"/>
          <p:nvPr/>
        </p:nvSpPr>
        <p:spPr>
          <a:xfrm flipH="1">
            <a:off x="870985" y="3280093"/>
            <a:ext cx="1792215" cy="386069"/>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Business Strategy</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82" name="Text Placeholder 42"/>
          <p:cNvSpPr txBox="1"/>
          <p:nvPr/>
        </p:nvSpPr>
        <p:spPr>
          <a:xfrm flipH="1">
            <a:off x="870985" y="4720696"/>
            <a:ext cx="1792215" cy="51605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83" name="Text Placeholder 4"/>
          <p:cNvSpPr txBox="1"/>
          <p:nvPr/>
        </p:nvSpPr>
        <p:spPr>
          <a:xfrm flipH="1">
            <a:off x="870985" y="4523757"/>
            <a:ext cx="1792215" cy="386069"/>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Product Photography </a:t>
            </a:r>
            <a:endParaRPr kumimoji="0" lang="en-US"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84" name="Oval 83"/>
          <p:cNvSpPr>
            <a:spLocks noChangeAspect="1"/>
          </p:cNvSpPr>
          <p:nvPr/>
        </p:nvSpPr>
        <p:spPr>
          <a:xfrm flipH="1">
            <a:off x="2820831" y="2011126"/>
            <a:ext cx="610224" cy="6102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2" name="Oval 101"/>
          <p:cNvSpPr>
            <a:spLocks noChangeAspect="1"/>
          </p:cNvSpPr>
          <p:nvPr/>
        </p:nvSpPr>
        <p:spPr>
          <a:xfrm flipH="1">
            <a:off x="2820831" y="3238597"/>
            <a:ext cx="610224" cy="610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3" name="Oval 102"/>
          <p:cNvSpPr>
            <a:spLocks noChangeAspect="1"/>
          </p:cNvSpPr>
          <p:nvPr/>
        </p:nvSpPr>
        <p:spPr>
          <a:xfrm flipH="1">
            <a:off x="2820831" y="4451720"/>
            <a:ext cx="610224" cy="610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Roboto ligh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57296" y="1895919"/>
            <a:ext cx="2446957" cy="3468640"/>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035" y="2717012"/>
            <a:ext cx="1260973" cy="2647547"/>
          </a:xfrm>
          <a:prstGeom prst="rect">
            <a:avLst/>
          </a:prstGeom>
        </p:spPr>
      </p:pic>
      <p:pic>
        <p:nvPicPr>
          <p:cNvPr id="2" name="图片占位符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899" r="7899"/>
          <a:stretch>
            <a:fillRect/>
          </a:stretch>
        </p:blipFill>
        <p:spPr/>
      </p:pic>
      <p:sp>
        <p:nvSpPr>
          <p:cNvPr id="5" name="Text Placeholder 4"/>
          <p:cNvSpPr>
            <a:spLocks noGrp="1"/>
          </p:cNvSpPr>
          <p:nvPr>
            <p:ph type="body" sz="quarter" idx="14"/>
          </p:nvPr>
        </p:nvSpPr>
        <p:spPr>
          <a:prstGeom prst="rect">
            <a:avLst/>
          </a:prstGeom>
        </p:spPr>
        <p:txBody>
          <a:bodyPr>
            <a:normAutofit/>
          </a:bodyPr>
          <a:lstStyle/>
          <a:p>
            <a:r>
              <a:rPr lang="zh-CN" altLang="en-US"/>
              <a:t>请输入你的标题内容</a:t>
            </a:r>
            <a:endParaRPr lang="en-US" altLang="zh-CN" dirty="0"/>
          </a:p>
        </p:txBody>
      </p:sp>
      <p:sp>
        <p:nvSpPr>
          <p:cNvPr id="6" name="Text Placeholder 5"/>
          <p:cNvSpPr>
            <a:spLocks noGrp="1"/>
          </p:cNvSpPr>
          <p:nvPr>
            <p:ph type="body" sz="quarter" idx="17"/>
          </p:nvPr>
        </p:nvSpPr>
        <p:spPr>
          <a:prstGeom prst="rect">
            <a:avLst/>
          </a:prstGeom>
        </p:spPr>
        <p:txBody>
          <a:bodyPr>
            <a:normAutofit/>
          </a:bodyPr>
          <a:lstStyle/>
          <a:p>
            <a:r>
              <a:rPr lang="zh-CN" altLang="en-US"/>
              <a:t>你的公司名称</a:t>
            </a:r>
            <a:endParaRPr lang="en-US" dirty="0"/>
          </a:p>
        </p:txBody>
      </p:sp>
      <p:sp>
        <p:nvSpPr>
          <p:cNvPr id="52" name="Text Placeholder 32"/>
          <p:cNvSpPr txBox="1"/>
          <p:nvPr/>
        </p:nvSpPr>
        <p:spPr>
          <a:xfrm>
            <a:off x="5964459" y="1979142"/>
            <a:ext cx="5446884"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105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oreo cake jelly plum gingerbread. Lemon drops oat cake oat cake sugar plum sweet gingerbread chocolate cake cake sweet gingerbread oreo.</a:t>
            </a:r>
            <a:endParaRPr kumimoji="0" lang="en-US" sz="1050" b="0" i="0" u="none" strike="noStrike" kern="1200" cap="none" spc="0" normalizeH="0" baseline="0" noProof="0">
              <a:ln>
                <a:noFill/>
              </a:ln>
              <a:solidFill>
                <a:srgbClr val="262626"/>
              </a:solidFill>
              <a:effectLst/>
              <a:uLnTx/>
              <a:uFillTx/>
              <a:latin typeface="Roboto light"/>
              <a:ea typeface="+mn-ea"/>
              <a:cs typeface="+mn-cs"/>
            </a:endParaRPr>
          </a:p>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endParaRPr kumimoji="0" lang="en-US" sz="105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53" name="Text Placeholder 33"/>
          <p:cNvSpPr txBox="1"/>
          <p:nvPr/>
        </p:nvSpPr>
        <p:spPr>
          <a:xfrm>
            <a:off x="5964460" y="1685771"/>
            <a:ext cx="5446881" cy="2754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600" b="0" i="0" u="none" strike="noStrike" kern="1200" cap="none" spc="0" normalizeH="0" baseline="0" noProof="0">
                <a:ln>
                  <a:noFill/>
                </a:ln>
                <a:solidFill>
                  <a:srgbClr val="262626"/>
                </a:solidFill>
                <a:effectLst/>
                <a:uLnTx/>
                <a:uFillTx/>
                <a:latin typeface="Roboto medium"/>
                <a:ea typeface="+mn-ea"/>
                <a:cs typeface="+mn-cs"/>
              </a:rPr>
              <a:t>Mobile Data Analysis </a:t>
            </a:r>
            <a:endParaRPr kumimoji="0" lang="en-AU" sz="16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57" name="Oval 56"/>
          <p:cNvSpPr>
            <a:spLocks noChangeAspect="1"/>
          </p:cNvSpPr>
          <p:nvPr/>
        </p:nvSpPr>
        <p:spPr>
          <a:xfrm>
            <a:off x="5964459" y="2923028"/>
            <a:ext cx="551992"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64" name="Text Placeholder 32"/>
          <p:cNvSpPr txBox="1"/>
          <p:nvPr/>
        </p:nvSpPr>
        <p:spPr>
          <a:xfrm>
            <a:off x="6672571" y="3106688"/>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Sugar plum muffin sugar plum bonbon biscuit macaroon. Gummies fruitcake.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65" name="Text Placeholder 33"/>
          <p:cNvSpPr txBox="1"/>
          <p:nvPr/>
        </p:nvSpPr>
        <p:spPr>
          <a:xfrm>
            <a:off x="6672573" y="2916243"/>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Desktop Application</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66" name="Oval 65"/>
          <p:cNvSpPr>
            <a:spLocks noChangeAspect="1"/>
          </p:cNvSpPr>
          <p:nvPr/>
        </p:nvSpPr>
        <p:spPr>
          <a:xfrm>
            <a:off x="5964459" y="3866145"/>
            <a:ext cx="551992"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67" name="Text Placeholder 32"/>
          <p:cNvSpPr txBox="1"/>
          <p:nvPr/>
        </p:nvSpPr>
        <p:spPr>
          <a:xfrm>
            <a:off x="6672571" y="4049805"/>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Sugar plum muffin sugar plum bonbon biscuit macaroon. Gummies fruitcake.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68" name="Text Placeholder 33"/>
          <p:cNvSpPr txBox="1"/>
          <p:nvPr/>
        </p:nvSpPr>
        <p:spPr>
          <a:xfrm>
            <a:off x="6672573" y="3859360"/>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Sales Chart Data </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69" name="Oval 68"/>
          <p:cNvSpPr>
            <a:spLocks noChangeAspect="1"/>
          </p:cNvSpPr>
          <p:nvPr/>
        </p:nvSpPr>
        <p:spPr>
          <a:xfrm>
            <a:off x="8828957" y="2923028"/>
            <a:ext cx="551992"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70" name="Text Placeholder 32"/>
          <p:cNvSpPr txBox="1"/>
          <p:nvPr/>
        </p:nvSpPr>
        <p:spPr>
          <a:xfrm>
            <a:off x="9537069" y="3106688"/>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Sugar plum muffin sugar plum bonbon biscuit macaroon. Gummies fruitcake.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71" name="Text Placeholder 33"/>
          <p:cNvSpPr txBox="1"/>
          <p:nvPr/>
        </p:nvSpPr>
        <p:spPr>
          <a:xfrm>
            <a:off x="9537071" y="2916243"/>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Winning Strategy</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72" name="Oval 71"/>
          <p:cNvSpPr>
            <a:spLocks noChangeAspect="1"/>
          </p:cNvSpPr>
          <p:nvPr/>
        </p:nvSpPr>
        <p:spPr>
          <a:xfrm>
            <a:off x="8828957" y="3866145"/>
            <a:ext cx="551992"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73" name="Text Placeholder 32"/>
          <p:cNvSpPr txBox="1"/>
          <p:nvPr/>
        </p:nvSpPr>
        <p:spPr>
          <a:xfrm>
            <a:off x="9537069" y="4049805"/>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Sugar plum muffin sugar plum bonbon biscuit macaroon. Gummies fruitcake.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74" name="Text Placeholder 33"/>
          <p:cNvSpPr txBox="1"/>
          <p:nvPr/>
        </p:nvSpPr>
        <p:spPr>
          <a:xfrm>
            <a:off x="9537071" y="3859360"/>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Concept &amp; Idea</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79" name="Oval 78"/>
          <p:cNvSpPr>
            <a:spLocks noChangeAspect="1"/>
          </p:cNvSpPr>
          <p:nvPr/>
        </p:nvSpPr>
        <p:spPr>
          <a:xfrm>
            <a:off x="5964459" y="4819120"/>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80" name="Text Placeholder 32"/>
          <p:cNvSpPr txBox="1"/>
          <p:nvPr/>
        </p:nvSpPr>
        <p:spPr>
          <a:xfrm>
            <a:off x="6672571" y="5002780"/>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Sugar plum muffin sugar plum bonbon biscuit macaroon. Gummies fruitcake.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81" name="Text Placeholder 33"/>
          <p:cNvSpPr txBox="1"/>
          <p:nvPr/>
        </p:nvSpPr>
        <p:spPr>
          <a:xfrm>
            <a:off x="6672573" y="4812335"/>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Content Strategy</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82" name="Oval 81"/>
          <p:cNvSpPr>
            <a:spLocks noChangeAspect="1"/>
          </p:cNvSpPr>
          <p:nvPr/>
        </p:nvSpPr>
        <p:spPr>
          <a:xfrm>
            <a:off x="8828957" y="4819120"/>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83" name="Text Placeholder 32"/>
          <p:cNvSpPr txBox="1"/>
          <p:nvPr/>
        </p:nvSpPr>
        <p:spPr>
          <a:xfrm>
            <a:off x="9537069" y="5002780"/>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Sugar plum muffin sugar plum bonbon biscuit macaroon. Gummies fruitcake.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84" name="Text Placeholder 33"/>
          <p:cNvSpPr txBox="1"/>
          <p:nvPr/>
        </p:nvSpPr>
        <p:spPr>
          <a:xfrm>
            <a:off x="9537071" y="4812335"/>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Launch Application</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pic>
        <p:nvPicPr>
          <p:cNvPr id="9" name="图片占位符 8"/>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31258" r="31258"/>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a:t>Creative Visual Design</a:t>
            </a:r>
            <a:endParaRPr lang="en-US"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grpSp>
        <p:nvGrpSpPr>
          <p:cNvPr id="35" name="Group 34"/>
          <p:cNvGrpSpPr/>
          <p:nvPr/>
        </p:nvGrpSpPr>
        <p:grpSpPr>
          <a:xfrm>
            <a:off x="4920996" y="1514589"/>
            <a:ext cx="2113057" cy="2594123"/>
            <a:chOff x="4815811" y="1544854"/>
            <a:chExt cx="2306611" cy="2831742"/>
          </a:xfrm>
        </p:grpSpPr>
        <p:cxnSp>
          <p:nvCxnSpPr>
            <p:cNvPr id="120" name="Straight Connector 119"/>
            <p:cNvCxnSpPr/>
            <p:nvPr/>
          </p:nvCxnSpPr>
          <p:spPr>
            <a:xfrm flipV="1">
              <a:off x="6567142" y="2875576"/>
              <a:ext cx="555280" cy="2660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973177" y="3240628"/>
              <a:ext cx="349354" cy="7367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490256" y="2946817"/>
              <a:ext cx="61411"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6845536" y="2890351"/>
              <a:ext cx="261556"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6636373" y="3394234"/>
              <a:ext cx="225677"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346222" y="3146516"/>
              <a:ext cx="225675" cy="5086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578790" y="3844363"/>
              <a:ext cx="57583"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322532" y="3969216"/>
              <a:ext cx="113793" cy="40738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56315" y="2229057"/>
              <a:ext cx="41725" cy="6612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687343" y="1812146"/>
              <a:ext cx="389834" cy="41691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74263" y="1545097"/>
              <a:ext cx="613080" cy="26704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424178" y="1545097"/>
              <a:ext cx="650086" cy="14718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027800" y="1678621"/>
              <a:ext cx="396378" cy="319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824863" y="2038040"/>
              <a:ext cx="182074" cy="471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15811" y="2509078"/>
              <a:ext cx="157366" cy="7315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864987" y="2460205"/>
              <a:ext cx="501063" cy="4887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40569" y="2460205"/>
              <a:ext cx="231736" cy="3332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40215" y="2538060"/>
              <a:ext cx="625436" cy="15383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997581" y="2791703"/>
              <a:ext cx="150273" cy="4326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26929" y="2521803"/>
              <a:ext cx="324406" cy="26990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460687" y="2691892"/>
              <a:ext cx="45250" cy="2957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5046450" y="1998261"/>
              <a:ext cx="331494" cy="46194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58269" y="1728362"/>
              <a:ext cx="38326" cy="7318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369214" y="2176842"/>
              <a:ext cx="436907" cy="28336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42741" y="1721262"/>
              <a:ext cx="361776" cy="46799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791453" y="1545097"/>
              <a:ext cx="272787" cy="63150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78550" y="1544854"/>
              <a:ext cx="165859" cy="58311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268895" y="1812146"/>
              <a:ext cx="432758" cy="3158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222965" y="2127970"/>
              <a:ext cx="838390" cy="1010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951453" y="2626814"/>
              <a:ext cx="315891" cy="5838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955481" y="2142494"/>
              <a:ext cx="297384" cy="4843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823080" y="2142494"/>
              <a:ext cx="413894" cy="341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258929" y="2137145"/>
              <a:ext cx="518246" cy="31431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6796760" y="2229057"/>
              <a:ext cx="279115" cy="2131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763857" y="2464323"/>
              <a:ext cx="297497" cy="4260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468879" y="2453261"/>
              <a:ext cx="308910" cy="25657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267344" y="2150093"/>
              <a:ext cx="191716" cy="5597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5800527" y="2172490"/>
              <a:ext cx="163662" cy="44248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5443793" y="2638651"/>
              <a:ext cx="493125" cy="5883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54198" y="2464323"/>
              <a:ext cx="562090" cy="16016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5981770" y="2458732"/>
              <a:ext cx="767441" cy="17981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71041" y="2650381"/>
              <a:ext cx="492339" cy="667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170294" y="2791703"/>
              <a:ext cx="350013" cy="1936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984068" y="2982116"/>
              <a:ext cx="502232" cy="2732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009678" y="3255367"/>
              <a:ext cx="579969" cy="2519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5312063" y="3507272"/>
              <a:ext cx="253114" cy="41806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flipV="1">
              <a:off x="5568935" y="3508706"/>
              <a:ext cx="143924" cy="51931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436326" y="4028019"/>
              <a:ext cx="285930" cy="33677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731751" y="4040560"/>
              <a:ext cx="271109" cy="33603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980145" y="3646755"/>
              <a:ext cx="0" cy="718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964189" y="2638543"/>
              <a:ext cx="0" cy="5858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505937" y="2982116"/>
              <a:ext cx="496924" cy="66463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5971041" y="3212073"/>
              <a:ext cx="20698" cy="43228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485274" y="2728943"/>
              <a:ext cx="96764" cy="42933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6578656" y="2451459"/>
              <a:ext cx="193124" cy="70682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6276482" y="2728943"/>
              <a:ext cx="190780" cy="4954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523949" y="2708886"/>
              <a:ext cx="930829" cy="2599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5961667" y="3619808"/>
              <a:ext cx="384555" cy="4445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6007431" y="4049017"/>
              <a:ext cx="341269" cy="30866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338757" y="3659296"/>
              <a:ext cx="299586" cy="18162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6338757" y="3668444"/>
              <a:ext cx="9943" cy="39450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263895" y="3228456"/>
              <a:ext cx="90999" cy="43998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580713" y="3232828"/>
              <a:ext cx="390290" cy="2665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496539" y="2984830"/>
              <a:ext cx="492359" cy="2517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979171" y="3220748"/>
              <a:ext cx="286190"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6002860" y="3210639"/>
              <a:ext cx="273622" cy="42232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5724992" y="3636725"/>
              <a:ext cx="235599" cy="40908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5304451" y="3615724"/>
              <a:ext cx="672942" cy="34693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320956" y="3971950"/>
              <a:ext cx="1022510" cy="923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6346222" y="3414241"/>
              <a:ext cx="499314" cy="2705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5579511" y="3432465"/>
              <a:ext cx="1273491" cy="70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447581" y="4356121"/>
              <a:ext cx="544159" cy="1002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998499" y="4360458"/>
              <a:ext cx="326678" cy="1055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327763" y="4312160"/>
              <a:ext cx="264162" cy="6318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6325177" y="4049017"/>
              <a:ext cx="12393" cy="3171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339518" y="4050282"/>
              <a:ext cx="233863" cy="2618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6359970" y="3854229"/>
              <a:ext cx="290379" cy="20307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078751" y="1457624"/>
            <a:ext cx="1962564" cy="2711597"/>
            <a:chOff x="5330055" y="2173721"/>
            <a:chExt cx="1400918" cy="1935594"/>
          </a:xfrm>
          <a:solidFill>
            <a:schemeClr val="bg1">
              <a:lumMod val="75000"/>
            </a:schemeClr>
          </a:solidFill>
        </p:grpSpPr>
        <p:sp>
          <p:nvSpPr>
            <p:cNvPr id="89" name="Oval 88"/>
            <p:cNvSpPr>
              <a:spLocks noChangeAspect="1"/>
            </p:cNvSpPr>
            <p:nvPr/>
          </p:nvSpPr>
          <p:spPr>
            <a:xfrm>
              <a:off x="6636808" y="2620714"/>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0" name="Oval 89"/>
            <p:cNvSpPr>
              <a:spLocks noChangeAspect="1"/>
            </p:cNvSpPr>
            <p:nvPr/>
          </p:nvSpPr>
          <p:spPr>
            <a:xfrm>
              <a:off x="5549460" y="2274670"/>
              <a:ext cx="117706" cy="1177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1" name="Oval 90"/>
            <p:cNvSpPr>
              <a:spLocks noChangeAspect="1"/>
            </p:cNvSpPr>
            <p:nvPr/>
          </p:nvSpPr>
          <p:spPr>
            <a:xfrm>
              <a:off x="6516818" y="3385440"/>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3" name="Oval 92"/>
            <p:cNvSpPr>
              <a:spLocks noChangeAspect="1"/>
            </p:cNvSpPr>
            <p:nvPr/>
          </p:nvSpPr>
          <p:spPr>
            <a:xfrm>
              <a:off x="6014356" y="217372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4" name="Oval 93"/>
            <p:cNvSpPr>
              <a:spLocks noChangeAspect="1"/>
            </p:cNvSpPr>
            <p:nvPr/>
          </p:nvSpPr>
          <p:spPr>
            <a:xfrm>
              <a:off x="6274957" y="401878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5" name="Oval 94"/>
            <p:cNvSpPr>
              <a:spLocks noChangeAspect="1"/>
            </p:cNvSpPr>
            <p:nvPr/>
          </p:nvSpPr>
          <p:spPr>
            <a:xfrm>
              <a:off x="5330055" y="247005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6" name="Oval 95"/>
            <p:cNvSpPr>
              <a:spLocks noChangeAspect="1"/>
            </p:cNvSpPr>
            <p:nvPr/>
          </p:nvSpPr>
          <p:spPr>
            <a:xfrm>
              <a:off x="6401522" y="233826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8" name="Oval 97"/>
            <p:cNvSpPr>
              <a:spLocks noChangeAspect="1"/>
            </p:cNvSpPr>
            <p:nvPr/>
          </p:nvSpPr>
          <p:spPr>
            <a:xfrm>
              <a:off x="5591599" y="4017582"/>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a:ln>
                    <a:noFill/>
                  </a:ln>
                  <a:solidFill>
                    <a:srgbClr val="FFFFFF"/>
                  </a:solidFill>
                  <a:effectLst/>
                  <a:uLnTx/>
                  <a:uFillTx/>
                  <a:latin typeface="FontAwesome" pitchFamily="2" charset="0"/>
                  <a:ea typeface="+mn-ea"/>
                  <a:cs typeface="+mn-cs"/>
                </a:rPr>
                <a:t>0</a:t>
              </a: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99" name="Oval 98"/>
            <p:cNvSpPr>
              <a:spLocks noChangeAspect="1"/>
            </p:cNvSpPr>
            <p:nvPr/>
          </p:nvSpPr>
          <p:spPr>
            <a:xfrm>
              <a:off x="5503887" y="3754166"/>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0" name="Oval 99"/>
            <p:cNvSpPr>
              <a:spLocks noChangeAspect="1"/>
            </p:cNvSpPr>
            <p:nvPr/>
          </p:nvSpPr>
          <p:spPr>
            <a:xfrm>
              <a:off x="5897899" y="2844911"/>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1" name="Oval 100"/>
            <p:cNvSpPr>
              <a:spLocks noChangeAspect="1"/>
            </p:cNvSpPr>
            <p:nvPr/>
          </p:nvSpPr>
          <p:spPr>
            <a:xfrm>
              <a:off x="5644638" y="3115561"/>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2" name="Oval 101"/>
            <p:cNvSpPr>
              <a:spLocks noChangeAspect="1"/>
            </p:cNvSpPr>
            <p:nvPr/>
          </p:nvSpPr>
          <p:spPr>
            <a:xfrm>
              <a:off x="5606319" y="292363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3" name="Oval 102"/>
            <p:cNvSpPr>
              <a:spLocks noChangeAspect="1"/>
            </p:cNvSpPr>
            <p:nvPr/>
          </p:nvSpPr>
          <p:spPr>
            <a:xfrm>
              <a:off x="6134075" y="327546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4" name="Oval 103"/>
            <p:cNvSpPr>
              <a:spLocks noChangeAspect="1"/>
            </p:cNvSpPr>
            <p:nvPr/>
          </p:nvSpPr>
          <p:spPr>
            <a:xfrm>
              <a:off x="6265177" y="2949207"/>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5" name="Oval 104"/>
            <p:cNvSpPr>
              <a:spLocks noChangeAspect="1"/>
            </p:cNvSpPr>
            <p:nvPr/>
          </p:nvSpPr>
          <p:spPr>
            <a:xfrm>
              <a:off x="5857077" y="2586833"/>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6" name="Oval 105"/>
            <p:cNvSpPr>
              <a:spLocks noChangeAspect="1"/>
            </p:cNvSpPr>
            <p:nvPr/>
          </p:nvSpPr>
          <p:spPr>
            <a:xfrm>
              <a:off x="6108690" y="4033019"/>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7" name="Oval 106"/>
            <p:cNvSpPr>
              <a:spLocks noChangeAspect="1"/>
            </p:cNvSpPr>
            <p:nvPr/>
          </p:nvSpPr>
          <p:spPr>
            <a:xfrm>
              <a:off x="5935251" y="4007493"/>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8" name="Oval 107"/>
            <p:cNvSpPr>
              <a:spLocks noChangeAspect="1"/>
            </p:cNvSpPr>
            <p:nvPr/>
          </p:nvSpPr>
          <p:spPr>
            <a:xfrm>
              <a:off x="6179055" y="3805077"/>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9" name="Oval 108"/>
            <p:cNvSpPr>
              <a:spLocks noChangeAspect="1"/>
            </p:cNvSpPr>
            <p:nvPr/>
          </p:nvSpPr>
          <p:spPr>
            <a:xfrm>
              <a:off x="5911609" y="3481568"/>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0" name="Oval 109"/>
            <p:cNvSpPr>
              <a:spLocks noChangeAspect="1"/>
            </p:cNvSpPr>
            <p:nvPr/>
          </p:nvSpPr>
          <p:spPr>
            <a:xfrm>
              <a:off x="5935503" y="3250249"/>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2" name="Oval 111"/>
            <p:cNvSpPr>
              <a:spLocks noChangeAspect="1"/>
            </p:cNvSpPr>
            <p:nvPr/>
          </p:nvSpPr>
          <p:spPr>
            <a:xfrm>
              <a:off x="5407378" y="2990029"/>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3" name="Oval 112"/>
            <p:cNvSpPr>
              <a:spLocks noChangeAspect="1"/>
            </p:cNvSpPr>
            <p:nvPr/>
          </p:nvSpPr>
          <p:spPr>
            <a:xfrm>
              <a:off x="5554798"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4" name="Oval 113"/>
            <p:cNvSpPr>
              <a:spLocks noChangeAspect="1"/>
            </p:cNvSpPr>
            <p:nvPr/>
          </p:nvSpPr>
          <p:spPr>
            <a:xfrm>
              <a:off x="6103821" y="254481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5" name="Oval 114"/>
            <p:cNvSpPr>
              <a:spLocks noChangeAspect="1"/>
            </p:cNvSpPr>
            <p:nvPr/>
          </p:nvSpPr>
          <p:spPr>
            <a:xfrm>
              <a:off x="6462121"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6" name="Oval 115"/>
            <p:cNvSpPr>
              <a:spLocks noChangeAspect="1"/>
            </p:cNvSpPr>
            <p:nvPr/>
          </p:nvSpPr>
          <p:spPr>
            <a:xfrm>
              <a:off x="6327312" y="3210835"/>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7" name="Oval 116"/>
            <p:cNvSpPr>
              <a:spLocks noChangeAspect="1"/>
            </p:cNvSpPr>
            <p:nvPr/>
          </p:nvSpPr>
          <p:spPr>
            <a:xfrm>
              <a:off x="5686778" y="3434014"/>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8" name="Oval 117"/>
            <p:cNvSpPr>
              <a:spLocks noChangeAspect="1"/>
            </p:cNvSpPr>
            <p:nvPr/>
          </p:nvSpPr>
          <p:spPr>
            <a:xfrm>
              <a:off x="6196862" y="3546740"/>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9" name="Oval 118"/>
            <p:cNvSpPr>
              <a:spLocks noChangeAspect="1"/>
            </p:cNvSpPr>
            <p:nvPr/>
          </p:nvSpPr>
          <p:spPr>
            <a:xfrm>
              <a:off x="5792191" y="3805077"/>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grpSp>
      <p:grpSp>
        <p:nvGrpSpPr>
          <p:cNvPr id="37" name="Group 36"/>
          <p:cNvGrpSpPr/>
          <p:nvPr/>
        </p:nvGrpSpPr>
        <p:grpSpPr>
          <a:xfrm>
            <a:off x="5463933" y="4232633"/>
            <a:ext cx="1039220" cy="950713"/>
            <a:chOff x="5408480" y="4511869"/>
            <a:chExt cx="1134411" cy="1037797"/>
          </a:xfrm>
          <a:solidFill>
            <a:schemeClr val="bg1">
              <a:lumMod val="75000"/>
            </a:schemeClr>
          </a:solidFill>
        </p:grpSpPr>
        <p:sp>
          <p:nvSpPr>
            <p:cNvPr id="82" name="Freeform 81"/>
            <p:cNvSpPr/>
            <p:nvPr/>
          </p:nvSpPr>
          <p:spPr>
            <a:xfrm>
              <a:off x="5464289" y="4511869"/>
              <a:ext cx="1028142" cy="964410"/>
            </a:xfrm>
            <a:custGeom>
              <a:avLst/>
              <a:gdLst>
                <a:gd name="connsiteX0" fmla="*/ 0 w 672200"/>
                <a:gd name="connsiteY0" fmla="*/ 0 h 630649"/>
                <a:gd name="connsiteX1" fmla="*/ 671846 w 672200"/>
                <a:gd name="connsiteY1" fmla="*/ 0 h 630649"/>
                <a:gd name="connsiteX2" fmla="*/ 672200 w 672200"/>
                <a:gd name="connsiteY2" fmla="*/ 32054 h 630649"/>
                <a:gd name="connsiteX3" fmla="*/ 657576 w 672200"/>
                <a:gd name="connsiteY3" fmla="*/ 470997 h 630649"/>
                <a:gd name="connsiteX4" fmla="*/ 493887 w 672200"/>
                <a:gd name="connsiteY4" fmla="*/ 626220 h 630649"/>
                <a:gd name="connsiteX5" fmla="*/ 200376 w 672200"/>
                <a:gd name="connsiteY5" fmla="*/ 629042 h 630649"/>
                <a:gd name="connsiteX6" fmla="*/ 31043 w 672200"/>
                <a:gd name="connsiteY6" fmla="*/ 487931 h 630649"/>
                <a:gd name="connsiteX7" fmla="*/ 213 w 672200"/>
                <a:gd name="connsiteY7" fmla="*/ 53019 h 630649"/>
                <a:gd name="connsiteX0-1" fmla="*/ 0 w 672200"/>
                <a:gd name="connsiteY0-2" fmla="*/ 0 h 630649"/>
                <a:gd name="connsiteX1-3" fmla="*/ 671846 w 672200"/>
                <a:gd name="connsiteY1-4" fmla="*/ 0 h 630649"/>
                <a:gd name="connsiteX2-5" fmla="*/ 672200 w 672200"/>
                <a:gd name="connsiteY2-6" fmla="*/ 32054 h 630649"/>
                <a:gd name="connsiteX3-7" fmla="*/ 657576 w 672200"/>
                <a:gd name="connsiteY3-8" fmla="*/ 470997 h 630649"/>
                <a:gd name="connsiteX4-9" fmla="*/ 493887 w 672200"/>
                <a:gd name="connsiteY4-10" fmla="*/ 626220 h 630649"/>
                <a:gd name="connsiteX5-11" fmla="*/ 200376 w 672200"/>
                <a:gd name="connsiteY5-12" fmla="*/ 629042 h 630649"/>
                <a:gd name="connsiteX6-13" fmla="*/ 31043 w 672200"/>
                <a:gd name="connsiteY6-14" fmla="*/ 487931 h 630649"/>
                <a:gd name="connsiteX7-15" fmla="*/ 231194 w 672200"/>
                <a:gd name="connsiteY7-16" fmla="*/ 129219 h 630649"/>
                <a:gd name="connsiteX8" fmla="*/ 0 w 672200"/>
                <a:gd name="connsiteY8" fmla="*/ 0 h 630649"/>
                <a:gd name="connsiteX0-17" fmla="*/ 46884 w 719084"/>
                <a:gd name="connsiteY0-18" fmla="*/ 0 h 630649"/>
                <a:gd name="connsiteX1-19" fmla="*/ 718730 w 719084"/>
                <a:gd name="connsiteY1-20" fmla="*/ 0 h 630649"/>
                <a:gd name="connsiteX2-21" fmla="*/ 719084 w 719084"/>
                <a:gd name="connsiteY2-22" fmla="*/ 32054 h 630649"/>
                <a:gd name="connsiteX3-23" fmla="*/ 704460 w 719084"/>
                <a:gd name="connsiteY3-24" fmla="*/ 470997 h 630649"/>
                <a:gd name="connsiteX4-25" fmla="*/ 540771 w 719084"/>
                <a:gd name="connsiteY4-26" fmla="*/ 626220 h 630649"/>
                <a:gd name="connsiteX5-27" fmla="*/ 247260 w 719084"/>
                <a:gd name="connsiteY5-28" fmla="*/ 629042 h 630649"/>
                <a:gd name="connsiteX6-29" fmla="*/ 77927 w 719084"/>
                <a:gd name="connsiteY6-30" fmla="*/ 487931 h 630649"/>
                <a:gd name="connsiteX7-31" fmla="*/ 46884 w 719084"/>
                <a:gd name="connsiteY7-32" fmla="*/ 0 h 630649"/>
                <a:gd name="connsiteX0-33" fmla="*/ 756 w 672956"/>
                <a:gd name="connsiteY0-34" fmla="*/ 0 h 630649"/>
                <a:gd name="connsiteX1-35" fmla="*/ 672602 w 672956"/>
                <a:gd name="connsiteY1-36" fmla="*/ 0 h 630649"/>
                <a:gd name="connsiteX2-37" fmla="*/ 672956 w 672956"/>
                <a:gd name="connsiteY2-38" fmla="*/ 32054 h 630649"/>
                <a:gd name="connsiteX3-39" fmla="*/ 658332 w 672956"/>
                <a:gd name="connsiteY3-40" fmla="*/ 470997 h 630649"/>
                <a:gd name="connsiteX4-41" fmla="*/ 494643 w 672956"/>
                <a:gd name="connsiteY4-42" fmla="*/ 626220 h 630649"/>
                <a:gd name="connsiteX5-43" fmla="*/ 201132 w 672956"/>
                <a:gd name="connsiteY5-44" fmla="*/ 629042 h 630649"/>
                <a:gd name="connsiteX6-45" fmla="*/ 31799 w 672956"/>
                <a:gd name="connsiteY6-46" fmla="*/ 487931 h 630649"/>
                <a:gd name="connsiteX7-47" fmla="*/ 756 w 672956"/>
                <a:gd name="connsiteY7-48" fmla="*/ 0 h 630649"/>
                <a:gd name="connsiteX0-49" fmla="*/ 124 w 672324"/>
                <a:gd name="connsiteY0-50" fmla="*/ 0 h 630649"/>
                <a:gd name="connsiteX1-51" fmla="*/ 671970 w 672324"/>
                <a:gd name="connsiteY1-52" fmla="*/ 0 h 630649"/>
                <a:gd name="connsiteX2-53" fmla="*/ 672324 w 672324"/>
                <a:gd name="connsiteY2-54" fmla="*/ 32054 h 630649"/>
                <a:gd name="connsiteX3-55" fmla="*/ 657700 w 672324"/>
                <a:gd name="connsiteY3-56" fmla="*/ 470997 h 630649"/>
                <a:gd name="connsiteX4-57" fmla="*/ 494011 w 672324"/>
                <a:gd name="connsiteY4-58" fmla="*/ 626220 h 630649"/>
                <a:gd name="connsiteX5-59" fmla="*/ 200500 w 672324"/>
                <a:gd name="connsiteY5-60" fmla="*/ 629042 h 630649"/>
                <a:gd name="connsiteX6-61" fmla="*/ 31167 w 672324"/>
                <a:gd name="connsiteY6-62" fmla="*/ 487931 h 630649"/>
                <a:gd name="connsiteX7-63" fmla="*/ 124 w 672324"/>
                <a:gd name="connsiteY7-64" fmla="*/ 0 h 6306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72324" h="630649">
                  <a:moveTo>
                    <a:pt x="124" y="0"/>
                  </a:moveTo>
                  <a:lnTo>
                    <a:pt x="671970" y="0"/>
                  </a:lnTo>
                  <a:lnTo>
                    <a:pt x="672324" y="32054"/>
                  </a:lnTo>
                  <a:cubicBezTo>
                    <a:pt x="671950" y="155680"/>
                    <a:pt x="661404" y="375100"/>
                    <a:pt x="657700" y="470997"/>
                  </a:cubicBezTo>
                  <a:cubicBezTo>
                    <a:pt x="594200" y="541082"/>
                    <a:pt x="561744" y="571657"/>
                    <a:pt x="494011" y="626220"/>
                  </a:cubicBezTo>
                  <a:cubicBezTo>
                    <a:pt x="406522" y="621517"/>
                    <a:pt x="294575" y="635157"/>
                    <a:pt x="200500" y="629042"/>
                  </a:cubicBezTo>
                  <a:cubicBezTo>
                    <a:pt x="134647" y="580594"/>
                    <a:pt x="89963" y="547669"/>
                    <a:pt x="31167" y="487931"/>
                  </a:cubicBezTo>
                  <a:cubicBezTo>
                    <a:pt x="21583" y="380710"/>
                    <a:pt x="-1901" y="109897"/>
                    <a:pt x="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83" name="Rounded Rectangle 82"/>
            <p:cNvSpPr/>
            <p:nvPr/>
          </p:nvSpPr>
          <p:spPr>
            <a:xfrm>
              <a:off x="5408480" y="4647679"/>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84" name="Rounded Rectangle 83"/>
            <p:cNvSpPr/>
            <p:nvPr/>
          </p:nvSpPr>
          <p:spPr>
            <a:xfrm>
              <a:off x="5408480" y="4781032"/>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85" name="Rounded Rectangle 84"/>
            <p:cNvSpPr/>
            <p:nvPr/>
          </p:nvSpPr>
          <p:spPr>
            <a:xfrm>
              <a:off x="5408480" y="4925056"/>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86" name="Rounded Rectangle 85"/>
            <p:cNvSpPr/>
            <p:nvPr/>
          </p:nvSpPr>
          <p:spPr>
            <a:xfrm>
              <a:off x="5408480" y="5065557"/>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87" name="Oval 86"/>
            <p:cNvSpPr/>
            <p:nvPr/>
          </p:nvSpPr>
          <p:spPr>
            <a:xfrm>
              <a:off x="5806853" y="5368691"/>
              <a:ext cx="371880" cy="180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rgbClr val="FFFFFF"/>
                </a:solidFill>
                <a:effectLst/>
                <a:uLnTx/>
                <a:uFillTx/>
                <a:latin typeface="Roboto light"/>
                <a:ea typeface="+mn-ea"/>
                <a:cs typeface="+mn-cs"/>
              </a:endParaRPr>
            </a:p>
          </p:txBody>
        </p:sp>
      </p:grpSp>
      <p:sp>
        <p:nvSpPr>
          <p:cNvPr id="38" name="Text Placeholder 32"/>
          <p:cNvSpPr txBox="1"/>
          <p:nvPr/>
        </p:nvSpPr>
        <p:spPr>
          <a:xfrm>
            <a:off x="2004388" y="2528686"/>
            <a:ext cx="1511856"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fr-FR" sz="900" b="0" i="0" u="none" strike="noStrike" kern="1200" cap="none" spc="0" normalizeH="0" baseline="0" noProof="0">
                <a:ln>
                  <a:noFill/>
                </a:ln>
                <a:solidFill>
                  <a:srgbClr val="262626"/>
                </a:solidFill>
                <a:effectLst/>
                <a:uLnTx/>
                <a:uFillTx/>
                <a:latin typeface="Roboto light"/>
                <a:ea typeface="+mn-ea"/>
                <a:cs typeface="+mn-cs"/>
              </a:rPr>
              <a:t>Bear claw croissant apple pie croissant cake cool</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9" name="Text Placeholder 33"/>
          <p:cNvSpPr txBox="1"/>
          <p:nvPr/>
        </p:nvSpPr>
        <p:spPr>
          <a:xfrm>
            <a:off x="2004389" y="2354221"/>
            <a:ext cx="1511854"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a:ln>
                  <a:noFill/>
                </a:ln>
                <a:solidFill>
                  <a:srgbClr val="262626"/>
                </a:solidFill>
                <a:effectLst/>
                <a:uLnTx/>
                <a:uFillTx/>
                <a:latin typeface="Roboto medium"/>
                <a:ea typeface="+mn-ea"/>
                <a:cs typeface="+mn-cs"/>
              </a:rPr>
              <a:t>Creative Strategy</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40" name="Oval 39"/>
          <p:cNvSpPr>
            <a:spLocks noChangeAspect="1"/>
          </p:cNvSpPr>
          <p:nvPr/>
        </p:nvSpPr>
        <p:spPr>
          <a:xfrm>
            <a:off x="2432874" y="1563275"/>
            <a:ext cx="648000" cy="6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cxnSp>
        <p:nvCxnSpPr>
          <p:cNvPr id="41" name="Elbow Connector 40"/>
          <p:cNvCxnSpPr/>
          <p:nvPr/>
        </p:nvCxnSpPr>
        <p:spPr>
          <a:xfrm rot="10800000" flipV="1">
            <a:off x="2910763" y="2424451"/>
            <a:ext cx="1820726" cy="1737245"/>
          </a:xfrm>
          <a:prstGeom prst="bentConnector3">
            <a:avLst>
              <a:gd name="adj1" fmla="val 50000"/>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3233531" y="1894653"/>
            <a:ext cx="1634105" cy="1169694"/>
          </a:xfrm>
          <a:prstGeom prst="bentConnector3">
            <a:avLst>
              <a:gd name="adj1" fmla="val 50000"/>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3" name="Text Placeholder 32"/>
          <p:cNvSpPr txBox="1"/>
          <p:nvPr/>
        </p:nvSpPr>
        <p:spPr>
          <a:xfrm flipH="1">
            <a:off x="8493938" y="2554512"/>
            <a:ext cx="1511856"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fr-FR" sz="900" b="0" i="0" u="none" strike="noStrike" kern="1200" cap="none" spc="0" normalizeH="0" baseline="0" noProof="0">
                <a:ln>
                  <a:noFill/>
                </a:ln>
                <a:solidFill>
                  <a:srgbClr val="262626"/>
                </a:solidFill>
                <a:effectLst/>
                <a:uLnTx/>
                <a:uFillTx/>
                <a:latin typeface="Roboto light"/>
                <a:ea typeface="+mn-ea"/>
                <a:cs typeface="+mn-cs"/>
              </a:rPr>
              <a:t>Bear claw croissant apple pie croissant cake cool</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44" name="Text Placeholder 33"/>
          <p:cNvSpPr txBox="1"/>
          <p:nvPr/>
        </p:nvSpPr>
        <p:spPr>
          <a:xfrm flipH="1">
            <a:off x="8493939" y="2380048"/>
            <a:ext cx="1511854"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a:ln>
                  <a:noFill/>
                </a:ln>
                <a:solidFill>
                  <a:srgbClr val="262626"/>
                </a:solidFill>
                <a:effectLst/>
                <a:uLnTx/>
                <a:uFillTx/>
                <a:latin typeface="Roboto medium"/>
                <a:ea typeface="+mn-ea"/>
                <a:cs typeface="+mn-cs"/>
              </a:rPr>
              <a:t>Desktop Application</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45" name="Oval 44"/>
          <p:cNvSpPr>
            <a:spLocks noChangeAspect="1"/>
          </p:cNvSpPr>
          <p:nvPr/>
        </p:nvSpPr>
        <p:spPr>
          <a:xfrm flipH="1">
            <a:off x="8925866" y="1616178"/>
            <a:ext cx="648000" cy="6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cxnSp>
        <p:nvCxnSpPr>
          <p:cNvPr id="46" name="Elbow Connector 45"/>
          <p:cNvCxnSpPr/>
          <p:nvPr/>
        </p:nvCxnSpPr>
        <p:spPr>
          <a:xfrm>
            <a:off x="7219116" y="2777059"/>
            <a:ext cx="2041795" cy="1312896"/>
          </a:xfrm>
          <a:prstGeom prst="bentConnector3">
            <a:avLst>
              <a:gd name="adj1" fmla="val 50000"/>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6807320" y="1950416"/>
            <a:ext cx="1961198" cy="1677938"/>
          </a:xfrm>
          <a:prstGeom prst="bentConnector3">
            <a:avLst>
              <a:gd name="adj1" fmla="val 50000"/>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Text Placeholder 32"/>
          <p:cNvSpPr txBox="1"/>
          <p:nvPr/>
        </p:nvSpPr>
        <p:spPr>
          <a:xfrm>
            <a:off x="1696993" y="4808743"/>
            <a:ext cx="1511856"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fr-FR" sz="900" b="0" i="0" u="none" strike="noStrike" kern="1200" cap="none" spc="0" normalizeH="0" baseline="0" noProof="0">
                <a:ln>
                  <a:noFill/>
                </a:ln>
                <a:solidFill>
                  <a:srgbClr val="262626"/>
                </a:solidFill>
                <a:effectLst/>
                <a:uLnTx/>
                <a:uFillTx/>
                <a:latin typeface="Roboto light"/>
                <a:ea typeface="+mn-ea"/>
                <a:cs typeface="+mn-cs"/>
              </a:rPr>
              <a:t>Bear claw croissant apple pie croissant cake cool</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77" name="Text Placeholder 33"/>
          <p:cNvSpPr txBox="1"/>
          <p:nvPr/>
        </p:nvSpPr>
        <p:spPr>
          <a:xfrm>
            <a:off x="1696994" y="4634278"/>
            <a:ext cx="1511854"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a:ln>
                  <a:noFill/>
                </a:ln>
                <a:solidFill>
                  <a:srgbClr val="262626"/>
                </a:solidFill>
                <a:effectLst/>
                <a:uLnTx/>
                <a:uFillTx/>
                <a:latin typeface="Roboto medium"/>
                <a:ea typeface="+mn-ea"/>
                <a:cs typeface="+mn-cs"/>
              </a:rPr>
              <a:t>Success Formula</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78" name="Oval 77"/>
          <p:cNvSpPr>
            <a:spLocks noChangeAspect="1"/>
          </p:cNvSpPr>
          <p:nvPr/>
        </p:nvSpPr>
        <p:spPr>
          <a:xfrm>
            <a:off x="2125785" y="384130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79" name="Text Placeholder 32"/>
          <p:cNvSpPr txBox="1"/>
          <p:nvPr/>
        </p:nvSpPr>
        <p:spPr>
          <a:xfrm>
            <a:off x="8985203" y="4707845"/>
            <a:ext cx="1511856" cy="38555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fr-FR" sz="900" b="0" i="0" u="none" strike="noStrike" kern="1200" cap="none" spc="0" normalizeH="0" baseline="0" noProof="0">
                <a:ln>
                  <a:noFill/>
                </a:ln>
                <a:solidFill>
                  <a:srgbClr val="262626"/>
                </a:solidFill>
                <a:effectLst/>
                <a:uLnTx/>
                <a:uFillTx/>
                <a:latin typeface="Roboto light"/>
                <a:ea typeface="+mn-ea"/>
                <a:cs typeface="+mn-cs"/>
              </a:rPr>
              <a:t>Bear claw croissant apple pie croissant cake cool</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80" name="Text Placeholder 33"/>
          <p:cNvSpPr txBox="1"/>
          <p:nvPr/>
        </p:nvSpPr>
        <p:spPr>
          <a:xfrm>
            <a:off x="8985204" y="4533380"/>
            <a:ext cx="1511854" cy="292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a:ln>
                  <a:noFill/>
                </a:ln>
                <a:solidFill>
                  <a:srgbClr val="262626"/>
                </a:solidFill>
                <a:effectLst/>
                <a:uLnTx/>
                <a:uFillTx/>
                <a:latin typeface="Roboto medium"/>
                <a:ea typeface="+mn-ea"/>
                <a:cs typeface="+mn-cs"/>
              </a:rPr>
              <a:t>System Protections</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81" name="Oval 80"/>
          <p:cNvSpPr>
            <a:spLocks noChangeAspect="1"/>
          </p:cNvSpPr>
          <p:nvPr/>
        </p:nvSpPr>
        <p:spPr>
          <a:xfrm>
            <a:off x="9417131" y="3762892"/>
            <a:ext cx="648000" cy="64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99" name="Text Placeholder 32"/>
          <p:cNvSpPr txBox="1"/>
          <p:nvPr/>
        </p:nvSpPr>
        <p:spPr>
          <a:xfrm>
            <a:off x="2246180" y="5573433"/>
            <a:ext cx="2187599" cy="3241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fr-FR" sz="1000" b="0" i="0" u="none" strike="noStrike" kern="1200" cap="none" spc="0" normalizeH="0" baseline="0" noProof="0">
                <a:ln>
                  <a:noFill/>
                </a:ln>
                <a:solidFill>
                  <a:srgbClr val="262626"/>
                </a:solidFill>
                <a:effectLst/>
                <a:uLnTx/>
                <a:uFillTx/>
                <a:latin typeface="Roboto light"/>
                <a:ea typeface="+mn-ea"/>
                <a:cs typeface="+mn-cs"/>
              </a:rPr>
              <a:t>Bear claw croissant apple pie croissant cake cool cake tiramisu pie.</a:t>
            </a:r>
            <a:endParaRPr kumimoji="0" lang="en-US" sz="10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200" name="Text Placeholder 33"/>
          <p:cNvSpPr txBox="1"/>
          <p:nvPr/>
        </p:nvSpPr>
        <p:spPr>
          <a:xfrm>
            <a:off x="1707087" y="5545722"/>
            <a:ext cx="488202"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2800" b="1" i="0" u="none" strike="noStrike" kern="1200" cap="none" spc="0" normalizeH="0" baseline="0" noProof="0">
                <a:ln>
                  <a:noFill/>
                </a:ln>
                <a:solidFill>
                  <a:srgbClr val="262626"/>
                </a:solidFill>
                <a:effectLst/>
                <a:uLnTx/>
                <a:uFillTx/>
                <a:latin typeface="Lato Black" panose="020F0A02020204030203" pitchFamily="34" charset="0"/>
                <a:ea typeface="+mn-ea"/>
                <a:cs typeface="+mn-cs"/>
              </a:rPr>
              <a:t>01</a:t>
            </a:r>
            <a:endParaRPr kumimoji="0" lang="en-AU" sz="2800" b="0" i="0" u="none" strike="noStrike" kern="1200" cap="none" spc="0" normalizeH="0" baseline="0" noProof="0" dirty="0">
              <a:ln>
                <a:noFill/>
              </a:ln>
              <a:solidFill>
                <a:srgbClr val="262626"/>
              </a:solidFill>
              <a:effectLst/>
              <a:uLnTx/>
              <a:uFillTx/>
              <a:latin typeface="Lato Black" panose="020F0A02020204030203" pitchFamily="34" charset="0"/>
              <a:ea typeface="+mn-ea"/>
              <a:cs typeface="+mn-cs"/>
            </a:endParaRPr>
          </a:p>
        </p:txBody>
      </p:sp>
      <p:sp>
        <p:nvSpPr>
          <p:cNvPr id="201" name="Text Placeholder 32"/>
          <p:cNvSpPr txBox="1"/>
          <p:nvPr/>
        </p:nvSpPr>
        <p:spPr>
          <a:xfrm>
            <a:off x="5271747" y="5573433"/>
            <a:ext cx="2187599" cy="3241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fr-FR" sz="1000" b="0" i="0" u="none" strike="noStrike" kern="1200" cap="none" spc="0" normalizeH="0" baseline="0" noProof="0">
                <a:ln>
                  <a:noFill/>
                </a:ln>
                <a:solidFill>
                  <a:srgbClr val="262626"/>
                </a:solidFill>
                <a:effectLst/>
                <a:uLnTx/>
                <a:uFillTx/>
                <a:latin typeface="Roboto light"/>
                <a:ea typeface="+mn-ea"/>
                <a:cs typeface="+mn-cs"/>
              </a:rPr>
              <a:t>Bear claw croissant apple pie croissant cake cool cake tiramisu pie.</a:t>
            </a:r>
            <a:endParaRPr kumimoji="0" lang="en-US" sz="10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202" name="Text Placeholder 33"/>
          <p:cNvSpPr txBox="1"/>
          <p:nvPr/>
        </p:nvSpPr>
        <p:spPr>
          <a:xfrm>
            <a:off x="4732654" y="5545722"/>
            <a:ext cx="488202"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2800" b="1" i="0" u="none" strike="noStrike" kern="1200" cap="none" spc="0" normalizeH="0" baseline="0" noProof="0">
                <a:ln>
                  <a:noFill/>
                </a:ln>
                <a:solidFill>
                  <a:srgbClr val="262626"/>
                </a:solidFill>
                <a:effectLst/>
                <a:uLnTx/>
                <a:uFillTx/>
                <a:latin typeface="Lato Black" panose="020F0A02020204030203" pitchFamily="34" charset="0"/>
                <a:ea typeface="+mn-ea"/>
                <a:cs typeface="+mn-cs"/>
              </a:rPr>
              <a:t>02</a:t>
            </a:r>
            <a:endParaRPr kumimoji="0" lang="en-AU" sz="2800" b="0" i="0" u="none" strike="noStrike" kern="1200" cap="none" spc="0" normalizeH="0" baseline="0" noProof="0" dirty="0">
              <a:ln>
                <a:noFill/>
              </a:ln>
              <a:solidFill>
                <a:srgbClr val="262626"/>
              </a:solidFill>
              <a:effectLst/>
              <a:uLnTx/>
              <a:uFillTx/>
              <a:latin typeface="Lato Black" panose="020F0A02020204030203" pitchFamily="34" charset="0"/>
              <a:ea typeface="+mn-ea"/>
              <a:cs typeface="+mn-cs"/>
            </a:endParaRPr>
          </a:p>
        </p:txBody>
      </p:sp>
      <p:sp>
        <p:nvSpPr>
          <p:cNvPr id="203" name="Text Placeholder 32"/>
          <p:cNvSpPr txBox="1"/>
          <p:nvPr/>
        </p:nvSpPr>
        <p:spPr>
          <a:xfrm>
            <a:off x="8297314" y="5573433"/>
            <a:ext cx="2187599" cy="32416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fr-FR" sz="1000" b="0" i="0" u="none" strike="noStrike" kern="1200" cap="none" spc="0" normalizeH="0" baseline="0" noProof="0">
                <a:ln>
                  <a:noFill/>
                </a:ln>
                <a:solidFill>
                  <a:srgbClr val="262626"/>
                </a:solidFill>
                <a:effectLst/>
                <a:uLnTx/>
                <a:uFillTx/>
                <a:latin typeface="Roboto light"/>
                <a:ea typeface="+mn-ea"/>
                <a:cs typeface="+mn-cs"/>
              </a:rPr>
              <a:t>Bear claw croissant apple pie croissant cake cool cake tiramisu pie.</a:t>
            </a:r>
            <a:endParaRPr kumimoji="0" lang="en-US" sz="10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204" name="Text Placeholder 33"/>
          <p:cNvSpPr txBox="1"/>
          <p:nvPr/>
        </p:nvSpPr>
        <p:spPr>
          <a:xfrm>
            <a:off x="7758221" y="5545722"/>
            <a:ext cx="488202"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2800" b="1" i="0" u="none" strike="noStrike" kern="1200" cap="none" spc="0" normalizeH="0" baseline="0" noProof="0">
                <a:ln>
                  <a:noFill/>
                </a:ln>
                <a:solidFill>
                  <a:srgbClr val="262626"/>
                </a:solidFill>
                <a:effectLst/>
                <a:uLnTx/>
                <a:uFillTx/>
                <a:latin typeface="Lato Black" panose="020F0A02020204030203" pitchFamily="34" charset="0"/>
                <a:ea typeface="+mn-ea"/>
                <a:cs typeface="+mn-cs"/>
              </a:rPr>
              <a:t>03</a:t>
            </a:r>
            <a:endParaRPr kumimoji="0" lang="en-AU" sz="2800" b="0" i="0" u="none" strike="noStrike" kern="1200" cap="none" spc="0" normalizeH="0" baseline="0" noProof="0" dirty="0">
              <a:ln>
                <a:noFill/>
              </a:ln>
              <a:solidFill>
                <a:srgbClr val="262626"/>
              </a:solidFill>
              <a:effectLst/>
              <a:uLnTx/>
              <a:uFillTx/>
              <a:latin typeface="Lato Black" panose="020F0A02020204030203" pitchFamily="34" charset="0"/>
              <a:ea typeface="+mn-ea"/>
              <a:cs typeface="+mn-cs"/>
            </a:endParaRPr>
          </a:p>
        </p:txBody>
      </p:sp>
      <p:sp>
        <p:nvSpPr>
          <p:cNvPr id="205" name="Oval 204"/>
          <p:cNvSpPr>
            <a:spLocks noChangeAspect="1"/>
          </p:cNvSpPr>
          <p:nvPr/>
        </p:nvSpPr>
        <p:spPr>
          <a:xfrm>
            <a:off x="6886667" y="2662310"/>
            <a:ext cx="230854" cy="2308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206" name="Oval 205"/>
          <p:cNvSpPr>
            <a:spLocks noChangeAspect="1"/>
          </p:cNvSpPr>
          <p:nvPr/>
        </p:nvSpPr>
        <p:spPr>
          <a:xfrm>
            <a:off x="6493831" y="3523188"/>
            <a:ext cx="230854" cy="2308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207" name="Oval 206"/>
          <p:cNvSpPr>
            <a:spLocks noChangeAspect="1"/>
          </p:cNvSpPr>
          <p:nvPr/>
        </p:nvSpPr>
        <p:spPr>
          <a:xfrm>
            <a:off x="4970428" y="2959745"/>
            <a:ext cx="216644" cy="216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208" name="Oval 207"/>
          <p:cNvSpPr>
            <a:spLocks noChangeAspect="1"/>
          </p:cNvSpPr>
          <p:nvPr/>
        </p:nvSpPr>
        <p:spPr>
          <a:xfrm>
            <a:off x="4833791" y="2326580"/>
            <a:ext cx="217662" cy="217662"/>
          </a:xfrm>
          <a:prstGeom prst="ellipse">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41700" y="2528361"/>
            <a:ext cx="4424609" cy="70788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03.</a:t>
            </a:r>
            <a:r>
              <a:rPr lang="zh-CN" altLang="en-US"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请输入你的标题</a:t>
            </a:r>
            <a:endParaRPr kumimoji="0" lang="zh-CN" altLang="en-US" sz="4000" b="0" i="0" u="none" strike="noStrike" kern="1200" cap="none" spc="0" normalizeH="0" baseline="0" noProof="0" dirty="0">
              <a:ln>
                <a:noFill/>
              </a:ln>
              <a:solidFill>
                <a:schemeClr val="accent1"/>
              </a:solidFill>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55348" y="3236247"/>
            <a:ext cx="5440652" cy="73866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 tortor accumsan, a pulvinar lorem lacinia. Donec eu arcu justo. Fusce eget consequat risus.</a:t>
            </a:r>
            <a:endParaRPr kumimoji="0" lang="zh-CN" altLang="en-US" sz="1400" b="0" i="0" u="none" strike="noStrike" kern="1200" cap="none" spc="0" normalizeH="0" baseline="0" noProof="0" dirty="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圆角矩形 8"/>
          <p:cNvSpPr/>
          <p:nvPr/>
        </p:nvSpPr>
        <p:spPr>
          <a:xfrm>
            <a:off x="791571" y="4191478"/>
            <a:ext cx="1787856" cy="49131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845636"/>
                </a:solidFill>
                <a:latin typeface="Calibri" panose="020F0502020204030204" pitchFamily="34" charset="0"/>
                <a:ea typeface="微软雅黑" panose="020B0503020204020204" pitchFamily="34" charset="-122"/>
                <a:sym typeface="Calibri" panose="020F0502020204030204" pitchFamily="34" charset="0"/>
              </a:rPr>
              <a:t>NEXT</a:t>
            </a:r>
            <a:endParaRPr lang="zh-CN" altLang="en-US" dirty="0">
              <a:solidFill>
                <a:srgbClr val="845636"/>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zh-CN" altLang="en-US"/>
              <a:t>请输入你的标题内容</a:t>
            </a:r>
            <a:endParaRPr lang="en-US" altLang="zh-CN"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sp>
        <p:nvSpPr>
          <p:cNvPr id="21" name="Freeform 5"/>
          <p:cNvSpPr/>
          <p:nvPr/>
        </p:nvSpPr>
        <p:spPr bwMode="auto">
          <a:xfrm>
            <a:off x="1114425" y="3143250"/>
            <a:ext cx="2027319" cy="124460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1">
              <a:alpha val="91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22" name="Freeform 5"/>
          <p:cNvSpPr/>
          <p:nvPr/>
        </p:nvSpPr>
        <p:spPr bwMode="auto">
          <a:xfrm>
            <a:off x="2680989" y="1971675"/>
            <a:ext cx="2027319" cy="2416175"/>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2">
              <a:alpha val="91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23" name="Freeform 5"/>
          <p:cNvSpPr/>
          <p:nvPr/>
        </p:nvSpPr>
        <p:spPr bwMode="auto">
          <a:xfrm>
            <a:off x="4299059" y="2638425"/>
            <a:ext cx="2027319" cy="1749425"/>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3">
              <a:alpha val="91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24" name="Freeform 5"/>
          <p:cNvSpPr/>
          <p:nvPr/>
        </p:nvSpPr>
        <p:spPr bwMode="auto">
          <a:xfrm>
            <a:off x="5865623" y="1617649"/>
            <a:ext cx="2027319" cy="2770201"/>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6">
              <a:alpha val="91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25" name="Freeform 5"/>
          <p:cNvSpPr/>
          <p:nvPr/>
        </p:nvSpPr>
        <p:spPr bwMode="auto">
          <a:xfrm>
            <a:off x="7483692" y="2343150"/>
            <a:ext cx="2027319" cy="204470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4">
              <a:alpha val="91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26" name="Freeform 5"/>
          <p:cNvSpPr/>
          <p:nvPr/>
        </p:nvSpPr>
        <p:spPr bwMode="auto">
          <a:xfrm>
            <a:off x="9050256" y="3143250"/>
            <a:ext cx="2027319" cy="124460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5">
              <a:alpha val="91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27" name="Rectangle 26"/>
          <p:cNvSpPr/>
          <p:nvPr/>
        </p:nvSpPr>
        <p:spPr>
          <a:xfrm>
            <a:off x="6671533" y="1790259"/>
            <a:ext cx="41549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28" name="Rectangle 27"/>
          <p:cNvSpPr/>
          <p:nvPr/>
        </p:nvSpPr>
        <p:spPr>
          <a:xfrm>
            <a:off x="5104969" y="2810430"/>
            <a:ext cx="41549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29" name="Rectangle 28"/>
          <p:cNvSpPr/>
          <p:nvPr/>
        </p:nvSpPr>
        <p:spPr>
          <a:xfrm>
            <a:off x="8281358" y="2568614"/>
            <a:ext cx="43198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0" name="Rectangle 29"/>
          <p:cNvSpPr/>
          <p:nvPr/>
        </p:nvSpPr>
        <p:spPr>
          <a:xfrm>
            <a:off x="9856166" y="3273464"/>
            <a:ext cx="41549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31" name="Rectangle 30"/>
          <p:cNvSpPr/>
          <p:nvPr/>
        </p:nvSpPr>
        <p:spPr>
          <a:xfrm>
            <a:off x="3486899" y="2111930"/>
            <a:ext cx="41549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2" name="Rectangle 31"/>
          <p:cNvSpPr/>
          <p:nvPr/>
        </p:nvSpPr>
        <p:spPr>
          <a:xfrm>
            <a:off x="1920281" y="3302039"/>
            <a:ext cx="41549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3" name="Text Placeholder 33"/>
          <p:cNvSpPr txBox="1"/>
          <p:nvPr/>
        </p:nvSpPr>
        <p:spPr>
          <a:xfrm>
            <a:off x="3346218" y="3929391"/>
            <a:ext cx="696860"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Concept &amp;</a:t>
            </a:r>
            <a:endParaRPr kumimoji="0" lang="en-AU" sz="1000" b="0" i="0" u="none" strike="noStrike" kern="1200" cap="none" spc="0" normalizeH="0" baseline="0" noProof="0">
              <a:ln>
                <a:noFill/>
              </a:ln>
              <a:solidFill>
                <a:srgbClr val="FFFFFF"/>
              </a:solidFill>
              <a:effectLst/>
              <a:uLnTx/>
              <a:uFillTx/>
              <a:latin typeface="Roboto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 Ideas</a:t>
            </a:r>
            <a:endParaRPr kumimoji="0" lang="en-AU" sz="10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38" name="Text Placeholder 33"/>
          <p:cNvSpPr txBox="1"/>
          <p:nvPr/>
        </p:nvSpPr>
        <p:spPr>
          <a:xfrm>
            <a:off x="1779600" y="3929391"/>
            <a:ext cx="696860"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System</a:t>
            </a:r>
            <a:endParaRPr kumimoji="0" lang="en-AU" sz="1000" b="0" i="0" u="none" strike="noStrike" kern="1200" cap="none" spc="0" normalizeH="0" baseline="0" noProof="0">
              <a:ln>
                <a:noFill/>
              </a:ln>
              <a:solidFill>
                <a:srgbClr val="FFFFFF"/>
              </a:solidFill>
              <a:effectLst/>
              <a:uLnTx/>
              <a:uFillTx/>
              <a:latin typeface="Roboto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Security</a:t>
            </a:r>
            <a:endParaRPr kumimoji="0" lang="en-AU" sz="10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41" name="Text Placeholder 33"/>
          <p:cNvSpPr txBox="1"/>
          <p:nvPr/>
        </p:nvSpPr>
        <p:spPr>
          <a:xfrm>
            <a:off x="6530852" y="3929391"/>
            <a:ext cx="696860"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Data</a:t>
            </a:r>
            <a:endParaRPr kumimoji="0" lang="en-AU" sz="1000" b="0" i="0" u="none" strike="noStrike" kern="1200" cap="none" spc="0" normalizeH="0" baseline="0" noProof="0">
              <a:ln>
                <a:noFill/>
              </a:ln>
              <a:solidFill>
                <a:srgbClr val="FFFFFF"/>
              </a:solidFill>
              <a:effectLst/>
              <a:uLnTx/>
              <a:uFillTx/>
              <a:latin typeface="Roboto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Analysis</a:t>
            </a:r>
            <a:endParaRPr kumimoji="0" lang="en-AU" sz="10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43" name="Text Placeholder 33"/>
          <p:cNvSpPr txBox="1"/>
          <p:nvPr/>
        </p:nvSpPr>
        <p:spPr>
          <a:xfrm>
            <a:off x="4964288" y="3929391"/>
            <a:ext cx="696860"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Business</a:t>
            </a:r>
            <a:endParaRPr kumimoji="0" lang="en-AU" sz="1000" b="0" i="0" u="none" strike="noStrike" kern="1200" cap="none" spc="0" normalizeH="0" baseline="0" noProof="0">
              <a:ln>
                <a:noFill/>
              </a:ln>
              <a:solidFill>
                <a:srgbClr val="FFFFFF"/>
              </a:solidFill>
              <a:effectLst/>
              <a:uLnTx/>
              <a:uFillTx/>
              <a:latin typeface="Roboto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Strategy</a:t>
            </a:r>
            <a:endParaRPr kumimoji="0" lang="en-AU" sz="10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45" name="Text Placeholder 33"/>
          <p:cNvSpPr txBox="1"/>
          <p:nvPr/>
        </p:nvSpPr>
        <p:spPr>
          <a:xfrm>
            <a:off x="9663980" y="3929391"/>
            <a:ext cx="696860"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Launch</a:t>
            </a:r>
            <a:endParaRPr kumimoji="0" lang="en-AU" sz="1000" b="0" i="0" u="none" strike="noStrike" kern="1200" cap="none" spc="0" normalizeH="0" baseline="0" noProof="0">
              <a:ln>
                <a:noFill/>
              </a:ln>
              <a:solidFill>
                <a:srgbClr val="FFFFFF"/>
              </a:solidFill>
              <a:effectLst/>
              <a:uLnTx/>
              <a:uFillTx/>
              <a:latin typeface="Roboto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Product</a:t>
            </a:r>
            <a:endParaRPr kumimoji="0" lang="en-AU" sz="10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47" name="Text Placeholder 33"/>
          <p:cNvSpPr txBox="1"/>
          <p:nvPr/>
        </p:nvSpPr>
        <p:spPr>
          <a:xfrm>
            <a:off x="8148921" y="3929391"/>
            <a:ext cx="696860"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Sales</a:t>
            </a:r>
            <a:endParaRPr kumimoji="0" lang="en-AU" sz="1000" b="0" i="0" u="none" strike="noStrike" kern="1200" cap="none" spc="0" normalizeH="0" baseline="0" noProof="0">
              <a:ln>
                <a:noFill/>
              </a:ln>
              <a:solidFill>
                <a:srgbClr val="FFFFFF"/>
              </a:solidFill>
              <a:effectLst/>
              <a:uLnTx/>
              <a:uFillTx/>
              <a:latin typeface="Roboto medium"/>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000" b="0" i="0" u="none" strike="noStrike" kern="1200" cap="none" spc="0" normalizeH="0" baseline="0" noProof="0">
                <a:ln>
                  <a:noFill/>
                </a:ln>
                <a:solidFill>
                  <a:srgbClr val="FFFFFF"/>
                </a:solidFill>
                <a:effectLst/>
                <a:uLnTx/>
                <a:uFillTx/>
                <a:latin typeface="Roboto medium"/>
                <a:ea typeface="+mn-ea"/>
                <a:cs typeface="+mn-cs"/>
              </a:rPr>
              <a:t>Booster</a:t>
            </a:r>
            <a:endParaRPr kumimoji="0" lang="en-AU" sz="10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49" name="Rectangle 48"/>
          <p:cNvSpPr/>
          <p:nvPr/>
        </p:nvSpPr>
        <p:spPr>
          <a:xfrm>
            <a:off x="1307110" y="4826760"/>
            <a:ext cx="461666" cy="553998"/>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600" b="0" i="0" u="none" strike="noStrike" kern="1200" cap="none" spc="0" normalizeH="0" baseline="0" noProof="0">
                <a:ln>
                  <a:noFill/>
                </a:ln>
                <a:solidFill>
                  <a:srgbClr val="262626"/>
                </a:solidFill>
                <a:effectLst/>
                <a:uLnTx/>
                <a:uFillTx/>
                <a:latin typeface="FontAwesome" pitchFamily="2" charset="0"/>
                <a:ea typeface="+mn-ea"/>
                <a:cs typeface="+mn-cs"/>
              </a:rPr>
              <a:t></a:t>
            </a:r>
            <a:endParaRPr kumimoji="0" lang="en-AU" sz="3600" b="0" i="0" u="none" strike="noStrike" kern="1200" cap="none" spc="0" normalizeH="0" baseline="0" noProof="0" dirty="0">
              <a:ln>
                <a:noFill/>
              </a:ln>
              <a:solidFill>
                <a:srgbClr val="262626"/>
              </a:solidFill>
              <a:effectLst/>
              <a:uLnTx/>
              <a:uFillTx/>
              <a:latin typeface="FontAwesome" pitchFamily="2" charset="0"/>
              <a:ea typeface="+mn-ea"/>
              <a:cs typeface="+mn-cs"/>
            </a:endParaRPr>
          </a:p>
        </p:txBody>
      </p:sp>
      <p:sp>
        <p:nvSpPr>
          <p:cNvPr id="50" name="Text Placeholder 32"/>
          <p:cNvSpPr txBox="1"/>
          <p:nvPr/>
        </p:nvSpPr>
        <p:spPr>
          <a:xfrm>
            <a:off x="1937994" y="4878199"/>
            <a:ext cx="8914034" cy="90539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 cotton candy. Bear claw croissant apple pie. Croissant cake tart liquorice tart pastry. iscuit wafer sweet apple pie. Bear claw dragée sweet roll gummi sweet cake pie lolypop claw croissant apple pie croissant cake cool cake tiramisu pie sesame. plum muffin sugar plum bonbon biscuit macaroon. Gummies fruitcake marzipan icing lemon drops dessert sugar plum macaroon. Macaroon caramels sweet roll jujubes soufflé. Sweet roll chocolate chupa chups macaroon.</a:t>
            </a:r>
            <a:endParaRPr kumimoji="0" lang="en-US" sz="1000" b="0" i="0" u="none" strike="noStrike" kern="1200" cap="none" spc="0" normalizeH="0" baseline="0" noProof="0" dirty="0">
              <a:ln>
                <a:noFill/>
              </a:ln>
              <a:solidFill>
                <a:srgbClr val="262626"/>
              </a:solidFill>
              <a:effectLst/>
              <a:uLnTx/>
              <a:uFillTx/>
              <a:latin typeface="Roboto ligh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zh-CN" altLang="en-US"/>
              <a:t>请输入你的标题内容</a:t>
            </a:r>
            <a:endParaRPr lang="en-US" altLang="zh-CN"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sp>
        <p:nvSpPr>
          <p:cNvPr id="35" name="Oval 34"/>
          <p:cNvSpPr>
            <a:spLocks noChangeAspect="1"/>
          </p:cNvSpPr>
          <p:nvPr/>
        </p:nvSpPr>
        <p:spPr>
          <a:xfrm rot="10800000" flipV="1">
            <a:off x="1798913" y="4001484"/>
            <a:ext cx="486905" cy="4869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0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20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6" name="Oval 35"/>
          <p:cNvSpPr>
            <a:spLocks noChangeAspect="1"/>
          </p:cNvSpPr>
          <p:nvPr/>
        </p:nvSpPr>
        <p:spPr>
          <a:xfrm>
            <a:off x="1886738" y="2065596"/>
            <a:ext cx="1687296" cy="1687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7" name="Oval 36"/>
          <p:cNvSpPr>
            <a:spLocks noChangeAspect="1"/>
          </p:cNvSpPr>
          <p:nvPr/>
        </p:nvSpPr>
        <p:spPr>
          <a:xfrm>
            <a:off x="1471896" y="2149825"/>
            <a:ext cx="623226" cy="6232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9" name="Oval 38"/>
          <p:cNvSpPr>
            <a:spLocks noChangeAspect="1"/>
          </p:cNvSpPr>
          <p:nvPr/>
        </p:nvSpPr>
        <p:spPr>
          <a:xfrm>
            <a:off x="4101535" y="1782134"/>
            <a:ext cx="584688" cy="584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0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20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0" name="Oval 39"/>
          <p:cNvSpPr>
            <a:spLocks noChangeAspect="1"/>
          </p:cNvSpPr>
          <p:nvPr/>
        </p:nvSpPr>
        <p:spPr>
          <a:xfrm>
            <a:off x="3614998" y="2786757"/>
            <a:ext cx="1189343" cy="11893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2" name="Oval 41"/>
          <p:cNvSpPr>
            <a:spLocks noChangeAspect="1"/>
          </p:cNvSpPr>
          <p:nvPr/>
        </p:nvSpPr>
        <p:spPr>
          <a:xfrm>
            <a:off x="2409386" y="4030882"/>
            <a:ext cx="1301157" cy="1301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4" name="Oval 43"/>
          <p:cNvSpPr>
            <a:spLocks noChangeAspect="1"/>
          </p:cNvSpPr>
          <p:nvPr/>
        </p:nvSpPr>
        <p:spPr>
          <a:xfrm rot="10800000" flipV="1">
            <a:off x="3474130" y="4783644"/>
            <a:ext cx="548394" cy="5483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6" name="Oval 45"/>
          <p:cNvSpPr>
            <a:spLocks noChangeAspect="1"/>
          </p:cNvSpPr>
          <p:nvPr/>
        </p:nvSpPr>
        <p:spPr>
          <a:xfrm>
            <a:off x="4142516" y="3939995"/>
            <a:ext cx="1687296" cy="16872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8" name="Oval 47"/>
          <p:cNvSpPr>
            <a:spLocks noChangeAspect="1"/>
          </p:cNvSpPr>
          <p:nvPr/>
        </p:nvSpPr>
        <p:spPr>
          <a:xfrm>
            <a:off x="4739391" y="1929915"/>
            <a:ext cx="1419649" cy="14196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1" name="Oval 50"/>
          <p:cNvSpPr>
            <a:spLocks noChangeAspect="1"/>
          </p:cNvSpPr>
          <p:nvPr/>
        </p:nvSpPr>
        <p:spPr>
          <a:xfrm>
            <a:off x="5347313" y="3738911"/>
            <a:ext cx="482498" cy="48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2" name="Text Placeholder 32"/>
          <p:cNvSpPr txBox="1"/>
          <p:nvPr/>
        </p:nvSpPr>
        <p:spPr>
          <a:xfrm>
            <a:off x="2113082" y="2679202"/>
            <a:ext cx="1233979" cy="822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FFFFFF"/>
                </a:solidFill>
                <a:effectLst/>
                <a:uLnTx/>
                <a:uFillTx/>
                <a:latin typeface="Roboto light"/>
                <a:ea typeface="+mn-ea"/>
                <a:cs typeface="+mn-cs"/>
              </a:rPr>
              <a:t>Lemon drops oat cake oat cake sugar plum sweet chocolate cake sweet/</a:t>
            </a:r>
            <a:endParaRPr kumimoji="0" lang="en-US" sz="1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53" name="Text Placeholder 33"/>
          <p:cNvSpPr txBox="1"/>
          <p:nvPr/>
        </p:nvSpPr>
        <p:spPr>
          <a:xfrm>
            <a:off x="2112804" y="2449969"/>
            <a:ext cx="1232356" cy="20307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100" b="1" i="0" u="none" strike="noStrike" kern="1200" cap="none" spc="0" normalizeH="0" baseline="0" noProof="0">
                <a:ln>
                  <a:noFill/>
                </a:ln>
                <a:solidFill>
                  <a:srgbClr val="FFFFFF"/>
                </a:solidFill>
                <a:effectLst/>
                <a:uLnTx/>
                <a:uFillTx/>
                <a:latin typeface="Roboto medium"/>
                <a:ea typeface="+mn-ea"/>
                <a:cs typeface="+mn-cs"/>
              </a:rPr>
              <a:t>Business Strategy</a:t>
            </a:r>
            <a:endParaRPr kumimoji="0" lang="en-AU" sz="11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54" name="Text Placeholder 33"/>
          <p:cNvSpPr txBox="1"/>
          <p:nvPr/>
        </p:nvSpPr>
        <p:spPr>
          <a:xfrm>
            <a:off x="3765356" y="3199271"/>
            <a:ext cx="888628" cy="3418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2600" b="0" i="0" u="none" strike="noStrike" kern="1200" cap="none" spc="0" normalizeH="0" baseline="0" noProof="0">
                <a:ln>
                  <a:noFill/>
                </a:ln>
                <a:solidFill>
                  <a:srgbClr val="FFFFFF"/>
                </a:solidFill>
                <a:effectLst/>
                <a:uLnTx/>
                <a:uFillTx/>
                <a:latin typeface="Lato Black" panose="020F0A02020204030203" pitchFamily="34" charset="0"/>
                <a:ea typeface="+mn-ea"/>
                <a:cs typeface="+mn-cs"/>
              </a:rPr>
              <a:t>201X</a:t>
            </a:r>
            <a:endParaRPr kumimoji="0" lang="en-AU" sz="26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endParaRPr>
          </a:p>
        </p:txBody>
      </p:sp>
      <p:sp>
        <p:nvSpPr>
          <p:cNvPr id="55" name="Text Placeholder 32"/>
          <p:cNvSpPr txBox="1"/>
          <p:nvPr/>
        </p:nvSpPr>
        <p:spPr>
          <a:xfrm>
            <a:off x="4467940" y="4562831"/>
            <a:ext cx="1026858" cy="822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FFFFFF"/>
                </a:solidFill>
                <a:effectLst/>
                <a:uLnTx/>
                <a:uFillTx/>
                <a:latin typeface="Roboto light"/>
                <a:ea typeface="+mn-ea"/>
                <a:cs typeface="+mn-cs"/>
              </a:rPr>
              <a:t>Lemon drops oat cake oat cake sugar plum sweet chocolate</a:t>
            </a:r>
            <a:endParaRPr kumimoji="0" lang="en-US" sz="1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56" name="Text Placeholder 33"/>
          <p:cNvSpPr txBox="1"/>
          <p:nvPr/>
        </p:nvSpPr>
        <p:spPr>
          <a:xfrm>
            <a:off x="4364101" y="4333598"/>
            <a:ext cx="1232356" cy="20307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100" b="1" i="0" u="none" strike="noStrike" kern="1200" cap="none" spc="0" normalizeH="0" baseline="0" noProof="0">
                <a:ln>
                  <a:noFill/>
                </a:ln>
                <a:solidFill>
                  <a:srgbClr val="FFFFFF"/>
                </a:solidFill>
                <a:effectLst/>
                <a:uLnTx/>
                <a:uFillTx/>
                <a:latin typeface="Roboto medium"/>
                <a:ea typeface="+mn-ea"/>
                <a:cs typeface="+mn-cs"/>
              </a:rPr>
              <a:t>Winning Solution</a:t>
            </a:r>
            <a:endParaRPr kumimoji="0" lang="en-AU" sz="1100" b="0" i="0" u="none" strike="noStrike" kern="1200" cap="none" spc="0" normalizeH="0" baseline="0" noProof="0" dirty="0">
              <a:ln>
                <a:noFill/>
              </a:ln>
              <a:solidFill>
                <a:srgbClr val="FFFFFF"/>
              </a:solidFill>
              <a:effectLst/>
              <a:uLnTx/>
              <a:uFillTx/>
              <a:latin typeface="Roboto medium"/>
              <a:ea typeface="+mn-ea"/>
              <a:cs typeface="+mn-cs"/>
            </a:endParaRPr>
          </a:p>
        </p:txBody>
      </p:sp>
      <p:sp>
        <p:nvSpPr>
          <p:cNvPr id="57" name="Text Placeholder 32"/>
          <p:cNvSpPr txBox="1"/>
          <p:nvPr/>
        </p:nvSpPr>
        <p:spPr>
          <a:xfrm>
            <a:off x="2644710" y="4338476"/>
            <a:ext cx="828330" cy="822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FFFFFF"/>
                </a:solidFill>
                <a:effectLst/>
                <a:uLnTx/>
                <a:uFillTx/>
                <a:latin typeface="Roboto light"/>
                <a:ea typeface="+mn-ea"/>
                <a:cs typeface="+mn-cs"/>
              </a:rPr>
              <a:t>Lemon drops oat cake oat cake sugar plum</a:t>
            </a:r>
            <a:endParaRPr kumimoji="0" lang="en-US" sz="1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58" name="Text Placeholder 32"/>
          <p:cNvSpPr txBox="1"/>
          <p:nvPr/>
        </p:nvSpPr>
        <p:spPr>
          <a:xfrm>
            <a:off x="5023963" y="2240564"/>
            <a:ext cx="828330" cy="822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FFFFFF"/>
                </a:solidFill>
                <a:effectLst/>
                <a:uLnTx/>
                <a:uFillTx/>
                <a:latin typeface="Roboto light"/>
                <a:ea typeface="+mn-ea"/>
                <a:cs typeface="+mn-cs"/>
              </a:rPr>
              <a:t>Lemon drops oat cake oat cake sugar plum sweet</a:t>
            </a:r>
            <a:endParaRPr kumimoji="0" lang="en-US" sz="1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59" name="Text Placeholder 32"/>
          <p:cNvSpPr txBox="1"/>
          <p:nvPr/>
        </p:nvSpPr>
        <p:spPr>
          <a:xfrm>
            <a:off x="6914727" y="3831282"/>
            <a:ext cx="3804706" cy="18338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20000"/>
              </a:lnSpc>
              <a:spcBef>
                <a:spcPts val="750"/>
              </a:spcBef>
              <a:spcAft>
                <a:spcPts val="0"/>
              </a:spcAft>
              <a:buClrTx/>
              <a:buSzTx/>
              <a:buFont typeface="Wingdings" panose="05000000000000000000" pitchFamily="2" charset="2"/>
              <a:buChar char="ü"/>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a:t>
            </a:r>
            <a:endParaRPr kumimoji="0" lang="en-US" sz="900" b="0" i="0" u="none" strike="noStrike" kern="1200" cap="none" spc="0" normalizeH="0" baseline="0" noProof="0">
              <a:ln>
                <a:noFill/>
              </a:ln>
              <a:solidFill>
                <a:srgbClr val="262626"/>
              </a:solidFill>
              <a:effectLst/>
              <a:uLnTx/>
              <a:uFillTx/>
              <a:latin typeface="Roboto light"/>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Wingdings" panose="05000000000000000000" pitchFamily="2" charset="2"/>
              <a:buChar char="ü"/>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Chocolate cake sweet pastry candy canes chocolate cake sesame snaps chocolate</a:t>
            </a:r>
            <a:endParaRPr kumimoji="0" lang="en-US" sz="900" b="0" i="0" u="none" strike="noStrike" kern="1200" cap="none" spc="0" normalizeH="0" baseline="0" noProof="0">
              <a:ln>
                <a:noFill/>
              </a:ln>
              <a:solidFill>
                <a:srgbClr val="262626"/>
              </a:solidFill>
              <a:effectLst/>
              <a:uLnTx/>
              <a:uFillTx/>
              <a:latin typeface="Roboto light"/>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Wingdings" panose="05000000000000000000" pitchFamily="2" charset="2"/>
              <a:buChar char="ü"/>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Cake lollipop sweet sugar candy</a:t>
            </a:r>
            <a:endParaRPr kumimoji="0" lang="en-US" sz="900" b="0" i="0" u="none" strike="noStrike" kern="1200" cap="none" spc="0" normalizeH="0" baseline="0" noProof="0">
              <a:ln>
                <a:noFill/>
              </a:ln>
              <a:solidFill>
                <a:srgbClr val="262626"/>
              </a:solidFill>
              <a:effectLst/>
              <a:uLnTx/>
              <a:uFillTx/>
              <a:latin typeface="Roboto light"/>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Wingdings" panose="05000000000000000000" pitchFamily="2" charset="2"/>
              <a:buChar char="ü"/>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a:t>
            </a:r>
            <a:endParaRPr kumimoji="0" lang="en-US" sz="900" b="0" i="0" u="none" strike="noStrike" kern="1200" cap="none" spc="0" normalizeH="0" baseline="0" noProof="0">
              <a:ln>
                <a:noFill/>
              </a:ln>
              <a:solidFill>
                <a:srgbClr val="262626"/>
              </a:solidFill>
              <a:effectLst/>
              <a:uLnTx/>
              <a:uFillTx/>
              <a:latin typeface="Roboto light"/>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Wingdings" panose="05000000000000000000" pitchFamily="2" charset="2"/>
              <a:buChar char="ü"/>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Chocolate cake sweet pastry candy canes chocolate cake sesame snaps chocolate</a:t>
            </a:r>
            <a:endParaRPr kumimoji="0" lang="en-US" sz="900" b="0" i="0" u="none" strike="noStrike" kern="1200" cap="none" spc="0" normalizeH="0" baseline="0" noProof="0">
              <a:ln>
                <a:noFill/>
              </a:ln>
              <a:solidFill>
                <a:srgbClr val="262626"/>
              </a:solidFill>
              <a:effectLst/>
              <a:uLnTx/>
              <a:uFillTx/>
              <a:latin typeface="Roboto light"/>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Wingdings" panose="05000000000000000000" pitchFamily="2" charset="2"/>
              <a:buChar char="ü"/>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Cake lollipop sweet oreo sweet candy</a:t>
            </a:r>
            <a:endParaRPr kumimoji="0" lang="en-US" sz="900" b="0" i="0" u="none" strike="noStrike" kern="1200" cap="none" spc="0" normalizeH="0" baseline="0" noProof="0">
              <a:ln>
                <a:noFill/>
              </a:ln>
              <a:solidFill>
                <a:srgbClr val="262626"/>
              </a:solidFill>
              <a:effectLst/>
              <a:uLnTx/>
              <a:uFillTx/>
              <a:latin typeface="Roboto light"/>
              <a:ea typeface="+mn-ea"/>
              <a:cs typeface="+mn-cs"/>
            </a:endParaRPr>
          </a:p>
          <a:p>
            <a:pPr marL="171450" marR="0" lvl="0" indent="-171450" algn="l" defTabSz="685800" rtl="0" eaLnBrk="1" fontAlgn="auto" latinLnBrk="0" hangingPunct="1">
              <a:lnSpc>
                <a:spcPct val="120000"/>
              </a:lnSpc>
              <a:spcBef>
                <a:spcPts val="750"/>
              </a:spcBef>
              <a:spcAft>
                <a:spcPts val="0"/>
              </a:spcAft>
              <a:buClrTx/>
              <a:buSzTx/>
              <a:buFont typeface="Wingdings" panose="05000000000000000000" pitchFamily="2" charset="2"/>
              <a:buChar char="ü"/>
              <a:defRPr/>
            </a:pP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60" name="Text Placeholder 33"/>
          <p:cNvSpPr txBox="1"/>
          <p:nvPr/>
        </p:nvSpPr>
        <p:spPr>
          <a:xfrm>
            <a:off x="6914729" y="1853872"/>
            <a:ext cx="3804704" cy="51295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500" b="1" i="0" u="none" strike="noStrike" kern="1200" cap="none" spc="0" normalizeH="0" baseline="0" noProof="0">
                <a:ln>
                  <a:noFill/>
                </a:ln>
                <a:solidFill>
                  <a:srgbClr val="262626"/>
                </a:solidFill>
                <a:effectLst/>
                <a:uLnTx/>
                <a:uFillTx/>
                <a:latin typeface="Roboto medium"/>
                <a:ea typeface="+mn-ea"/>
                <a:cs typeface="+mn-cs"/>
              </a:rPr>
              <a:t>Best Business Plan Strategy </a:t>
            </a:r>
            <a:endParaRPr kumimoji="0" lang="en-AU" sz="15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61" name="Text Placeholder 32"/>
          <p:cNvSpPr txBox="1"/>
          <p:nvPr/>
        </p:nvSpPr>
        <p:spPr>
          <a:xfrm>
            <a:off x="6914727" y="2240771"/>
            <a:ext cx="3804706" cy="16992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Roboto light"/>
              </a:rPr>
              <a:t>Lemon drops oat cake oat cake sugar plum sweet chocolate cake sweet pastry candy canes chocolate cake sesame snaps chocolate cake lollipop sweet. Biscuit carrot cake chocolate bar lollipop chocolate cake dessert. Toffee icing carrot cake. </a:t>
            </a:r>
            <a:endParaRPr kumimoji="0" lang="en-US" sz="900" b="0" i="0" u="none" strike="noStrike" kern="1200" cap="none" spc="0" normalizeH="0" baseline="0" noProof="0">
              <a:ln>
                <a:noFill/>
              </a:ln>
              <a:solidFill>
                <a:srgbClr val="262626"/>
              </a:solidFill>
              <a:effectLst/>
              <a:uLnTx/>
              <a:uFillTx/>
              <a:latin typeface="Roboto light"/>
              <a:ea typeface="+mn-ea"/>
              <a:cs typeface="Roboto light"/>
            </a:endParaRPr>
          </a:p>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Roboto light"/>
              </a:rPr>
              <a:t>Halvah toffee donut oat cake danish icing gingerbread. Liquorice sweet roll apple pie powder. Candy cupcake tart toffee chocolate bar carrot cake jelly. Jelly-o bonbon gummies fruitcake liquorice chupa chups liquorice. Candy sweet roll carrot cake. </a:t>
            </a:r>
            <a:endParaRPr kumimoji="0" lang="en-US" sz="900" b="0" i="0" u="none" strike="noStrike" kern="1200" cap="none" spc="0" normalizeH="0" baseline="0" noProof="0" dirty="0">
              <a:ln>
                <a:noFill/>
              </a:ln>
              <a:solidFill>
                <a:srgbClr val="262626"/>
              </a:solidFill>
              <a:effectLst/>
              <a:uLnTx/>
              <a:uFillTx/>
              <a:latin typeface="Roboto light"/>
              <a:ea typeface="+mn-ea"/>
              <a:cs typeface="Roboto light"/>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zh-CN" altLang="en-US"/>
              <a:t>请输入你的标题内容</a:t>
            </a:r>
            <a:endParaRPr lang="en-US" altLang="zh-CN"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grpSp>
        <p:nvGrpSpPr>
          <p:cNvPr id="34" name="Group 33"/>
          <p:cNvGrpSpPr/>
          <p:nvPr/>
        </p:nvGrpSpPr>
        <p:grpSpPr>
          <a:xfrm>
            <a:off x="5030234" y="1847110"/>
            <a:ext cx="1873092" cy="1873092"/>
            <a:chOff x="1969562" y="1927536"/>
            <a:chExt cx="1687296" cy="1687296"/>
          </a:xfrm>
          <a:solidFill>
            <a:schemeClr val="tx1">
              <a:lumMod val="85000"/>
              <a:lumOff val="15000"/>
            </a:schemeClr>
          </a:solidFill>
        </p:grpSpPr>
        <p:sp>
          <p:nvSpPr>
            <p:cNvPr id="35" name="Oval 34"/>
            <p:cNvSpPr>
              <a:spLocks noChangeAspect="1"/>
            </p:cNvSpPr>
            <p:nvPr/>
          </p:nvSpPr>
          <p:spPr>
            <a:xfrm>
              <a:off x="1969562" y="1927536"/>
              <a:ext cx="1687296" cy="16872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6" name="Text Placeholder 32"/>
            <p:cNvSpPr txBox="1"/>
            <p:nvPr/>
          </p:nvSpPr>
          <p:spPr>
            <a:xfrm>
              <a:off x="2195906" y="2547462"/>
              <a:ext cx="1233979" cy="822034"/>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FFFFFF"/>
                  </a:solidFill>
                  <a:effectLst/>
                  <a:uLnTx/>
                  <a:uFillTx/>
                  <a:latin typeface="Roboto light"/>
                  <a:ea typeface="+mn-ea"/>
                  <a:cs typeface="+mn-cs"/>
                </a:rPr>
                <a:t>Lemon drops oat cake oat cake sugar plum sweet chocolate cake sweet pastry candy canes chocolate cake sesame snaps</a:t>
              </a:r>
              <a:endParaRPr kumimoji="0" lang="en-US" sz="1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37" name="Text Placeholder 33"/>
            <p:cNvSpPr txBox="1"/>
            <p:nvPr/>
          </p:nvSpPr>
          <p:spPr>
            <a:xfrm>
              <a:off x="2195628" y="2359650"/>
              <a:ext cx="1232356" cy="203073"/>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a:ln>
                    <a:noFill/>
                  </a:ln>
                  <a:solidFill>
                    <a:srgbClr val="FFFFFF"/>
                  </a:solidFill>
                  <a:effectLst/>
                  <a:uLnTx/>
                  <a:uFillTx/>
                  <a:latin typeface="Roboto medium"/>
                  <a:ea typeface="+mn-ea"/>
                  <a:cs typeface="+mn-cs"/>
                </a:rPr>
                <a:t>Business Strategy</a:t>
              </a:r>
              <a:endParaRPr kumimoji="0" lang="en-AU" sz="1200" b="0" i="0" u="none" strike="noStrike" kern="1200" cap="none" spc="0" normalizeH="0" baseline="0" noProof="0" dirty="0">
                <a:ln>
                  <a:noFill/>
                </a:ln>
                <a:solidFill>
                  <a:srgbClr val="FFFFFF"/>
                </a:solidFill>
                <a:effectLst/>
                <a:uLnTx/>
                <a:uFillTx/>
                <a:latin typeface="Roboto medium"/>
                <a:ea typeface="+mn-ea"/>
                <a:cs typeface="+mn-cs"/>
              </a:endParaRPr>
            </a:p>
          </p:txBody>
        </p:sp>
      </p:grpSp>
      <p:sp>
        <p:nvSpPr>
          <p:cNvPr id="39" name="Oval 38"/>
          <p:cNvSpPr>
            <a:spLocks noChangeAspect="1"/>
          </p:cNvSpPr>
          <p:nvPr/>
        </p:nvSpPr>
        <p:spPr>
          <a:xfrm rot="10800000" flipV="1">
            <a:off x="5130896" y="3839688"/>
            <a:ext cx="540520" cy="540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0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2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40" name="Oval 39"/>
          <p:cNvSpPr>
            <a:spLocks noChangeAspect="1"/>
          </p:cNvSpPr>
          <p:nvPr/>
        </p:nvSpPr>
        <p:spPr>
          <a:xfrm>
            <a:off x="4569712" y="1940614"/>
            <a:ext cx="691852" cy="6918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4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2" name="Oval 41"/>
          <p:cNvSpPr>
            <a:spLocks noChangeAspect="1"/>
          </p:cNvSpPr>
          <p:nvPr/>
        </p:nvSpPr>
        <p:spPr>
          <a:xfrm>
            <a:off x="7574980" y="1532435"/>
            <a:ext cx="563004" cy="5630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4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4" name="Oval 43"/>
          <p:cNvSpPr>
            <a:spLocks noChangeAspect="1"/>
          </p:cNvSpPr>
          <p:nvPr/>
        </p:nvSpPr>
        <p:spPr>
          <a:xfrm>
            <a:off x="6948801" y="2647682"/>
            <a:ext cx="1320307" cy="13203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FFFFFF"/>
                </a:solidFill>
                <a:effectLst/>
                <a:uLnTx/>
                <a:uFillTx/>
                <a:latin typeface="Lato Black" panose="020F0A02020204030203" pitchFamily="34" charset="0"/>
                <a:ea typeface="+mn-ea"/>
                <a:cs typeface="+mn-cs"/>
              </a:rPr>
              <a:t>201X</a:t>
            </a:r>
            <a:endParaRPr kumimoji="0" lang="en-US" sz="24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endParaRPr>
          </a:p>
        </p:txBody>
      </p:sp>
      <p:sp>
        <p:nvSpPr>
          <p:cNvPr id="46" name="Oval 45"/>
          <p:cNvSpPr>
            <a:spLocks noChangeAspect="1"/>
          </p:cNvSpPr>
          <p:nvPr/>
        </p:nvSpPr>
        <p:spPr>
          <a:xfrm>
            <a:off x="5610434" y="4028804"/>
            <a:ext cx="1444434" cy="14444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8" name="Oval 47"/>
          <p:cNvSpPr>
            <a:spLocks noChangeAspect="1"/>
          </p:cNvSpPr>
          <p:nvPr/>
        </p:nvSpPr>
        <p:spPr>
          <a:xfrm rot="10800000" flipV="1">
            <a:off x="6624062" y="5047955"/>
            <a:ext cx="649477" cy="649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1" name="Oval 50"/>
          <p:cNvSpPr>
            <a:spLocks noChangeAspect="1"/>
          </p:cNvSpPr>
          <p:nvPr/>
        </p:nvSpPr>
        <p:spPr>
          <a:xfrm>
            <a:off x="8197007" y="1696489"/>
            <a:ext cx="1575973" cy="1575973"/>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grpSp>
        <p:nvGrpSpPr>
          <p:cNvPr id="52" name="Group 51"/>
          <p:cNvGrpSpPr/>
          <p:nvPr/>
        </p:nvGrpSpPr>
        <p:grpSpPr>
          <a:xfrm>
            <a:off x="7534406" y="3927908"/>
            <a:ext cx="1873092" cy="1873092"/>
            <a:chOff x="4225339" y="3801934"/>
            <a:chExt cx="1687296" cy="1687296"/>
          </a:xfrm>
          <a:solidFill>
            <a:schemeClr val="tx1">
              <a:lumMod val="65000"/>
              <a:lumOff val="35000"/>
            </a:schemeClr>
          </a:solidFill>
        </p:grpSpPr>
        <p:sp>
          <p:nvSpPr>
            <p:cNvPr id="53" name="Oval 52"/>
            <p:cNvSpPr>
              <a:spLocks noChangeAspect="1"/>
            </p:cNvSpPr>
            <p:nvPr/>
          </p:nvSpPr>
          <p:spPr>
            <a:xfrm>
              <a:off x="4225339" y="3801934"/>
              <a:ext cx="1687296" cy="1687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4" name="Text Placeholder 32"/>
            <p:cNvSpPr txBox="1"/>
            <p:nvPr/>
          </p:nvSpPr>
          <p:spPr>
            <a:xfrm>
              <a:off x="4550764" y="4460578"/>
              <a:ext cx="1026858" cy="822034"/>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FFFFFF"/>
                  </a:solidFill>
                  <a:effectLst/>
                  <a:uLnTx/>
                  <a:uFillTx/>
                  <a:latin typeface="Roboto light"/>
                  <a:ea typeface="+mn-ea"/>
                  <a:cs typeface="+mn-cs"/>
                </a:rPr>
                <a:t>Lemon drops oat cake oat cake sugar plum sweet chocolate cake sweet pastry candy</a:t>
              </a:r>
              <a:endParaRPr kumimoji="0" lang="en-US" sz="1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55" name="Text Placeholder 33"/>
            <p:cNvSpPr txBox="1"/>
            <p:nvPr/>
          </p:nvSpPr>
          <p:spPr>
            <a:xfrm>
              <a:off x="4446925" y="4272762"/>
              <a:ext cx="1232356" cy="203073"/>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a:ln>
                    <a:noFill/>
                  </a:ln>
                  <a:solidFill>
                    <a:srgbClr val="FFFFFF"/>
                  </a:solidFill>
                  <a:effectLst/>
                  <a:uLnTx/>
                  <a:uFillTx/>
                  <a:latin typeface="Roboto medium"/>
                  <a:ea typeface="+mn-ea"/>
                  <a:cs typeface="+mn-cs"/>
                </a:rPr>
                <a:t>Winning Solution</a:t>
              </a:r>
              <a:endParaRPr kumimoji="0" lang="en-AU" sz="1200" b="0" i="0" u="none" strike="noStrike" kern="1200" cap="none" spc="0" normalizeH="0" baseline="0" noProof="0" dirty="0">
                <a:ln>
                  <a:noFill/>
                </a:ln>
                <a:solidFill>
                  <a:srgbClr val="FFFFFF"/>
                </a:solidFill>
                <a:effectLst/>
                <a:uLnTx/>
                <a:uFillTx/>
                <a:latin typeface="Roboto medium"/>
                <a:ea typeface="+mn-ea"/>
                <a:cs typeface="+mn-cs"/>
              </a:endParaRPr>
            </a:p>
          </p:txBody>
        </p:sp>
      </p:grpSp>
      <p:sp>
        <p:nvSpPr>
          <p:cNvPr id="56" name="Text Placeholder 32"/>
          <p:cNvSpPr txBox="1"/>
          <p:nvPr/>
        </p:nvSpPr>
        <p:spPr>
          <a:xfrm>
            <a:off x="5871670" y="4498858"/>
            <a:ext cx="919541" cy="91255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FFFFFF"/>
                </a:solidFill>
                <a:effectLst/>
                <a:uLnTx/>
                <a:uFillTx/>
                <a:latin typeface="Roboto light"/>
                <a:ea typeface="+mn-ea"/>
                <a:cs typeface="+mn-cs"/>
              </a:rPr>
              <a:t>Lemon drops oat cake oat cake sugar plum sweet chocolate</a:t>
            </a:r>
            <a:endParaRPr kumimoji="0" lang="en-US" sz="10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57" name="Text Placeholder 32"/>
          <p:cNvSpPr txBox="1"/>
          <p:nvPr/>
        </p:nvSpPr>
        <p:spPr>
          <a:xfrm>
            <a:off x="8512914" y="2141361"/>
            <a:ext cx="919541" cy="91255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404040"/>
                </a:solidFill>
                <a:effectLst/>
                <a:uLnTx/>
                <a:uFillTx/>
                <a:latin typeface="Roboto light"/>
                <a:ea typeface="+mn-ea"/>
                <a:cs typeface="+mn-cs"/>
              </a:rPr>
              <a:t>Lemon drops oat cake oat cake sugar plum sweet chocolate cake sweet</a:t>
            </a:r>
            <a:endParaRPr kumimoji="0" lang="en-US" sz="1000" b="0" i="0" u="none" strike="noStrike" kern="1200" cap="none" spc="0" normalizeH="0" baseline="0" noProof="0" dirty="0">
              <a:ln>
                <a:noFill/>
              </a:ln>
              <a:solidFill>
                <a:srgbClr val="404040"/>
              </a:solidFill>
              <a:effectLst/>
              <a:uLnTx/>
              <a:uFillTx/>
              <a:latin typeface="Roboto light"/>
              <a:ea typeface="+mn-ea"/>
              <a:cs typeface="+mn-cs"/>
            </a:endParaRPr>
          </a:p>
        </p:txBody>
      </p:sp>
      <p:sp>
        <p:nvSpPr>
          <p:cNvPr id="58" name="Oval 57"/>
          <p:cNvSpPr>
            <a:spLocks noChangeAspect="1"/>
          </p:cNvSpPr>
          <p:nvPr/>
        </p:nvSpPr>
        <p:spPr>
          <a:xfrm>
            <a:off x="8871870" y="3704682"/>
            <a:ext cx="535628" cy="535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9" name="Oval 58"/>
          <p:cNvSpPr>
            <a:spLocks noChangeAspect="1"/>
          </p:cNvSpPr>
          <p:nvPr/>
        </p:nvSpPr>
        <p:spPr>
          <a:xfrm>
            <a:off x="3577886" y="3496686"/>
            <a:ext cx="1458448" cy="1458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FFFFFF"/>
                </a:solidFill>
                <a:effectLst/>
                <a:uLnTx/>
                <a:uFillTx/>
                <a:latin typeface="Lato Bold" panose="020F0802020204030203" pitchFamily="34" charset="0"/>
                <a:ea typeface="+mn-ea"/>
                <a:cs typeface="+mn-cs"/>
              </a:rPr>
              <a:t>Business Concept</a:t>
            </a:r>
            <a:endParaRPr kumimoji="0" lang="en-US" sz="1600" b="0" i="0" u="none" strike="noStrike" kern="1200" cap="none" spc="0" normalizeH="0" baseline="0" noProof="0" dirty="0">
              <a:ln>
                <a:noFill/>
              </a:ln>
              <a:solidFill>
                <a:srgbClr val="FFFFFF"/>
              </a:solidFill>
              <a:effectLst/>
              <a:uLnTx/>
              <a:uFillTx/>
              <a:latin typeface="Lato Bold" panose="020F0802020204030203" pitchFamily="34" charset="0"/>
              <a:ea typeface="+mn-ea"/>
              <a:cs typeface="+mn-cs"/>
            </a:endParaRPr>
          </a:p>
        </p:txBody>
      </p:sp>
      <p:sp>
        <p:nvSpPr>
          <p:cNvPr id="60" name="Oval 59"/>
          <p:cNvSpPr>
            <a:spLocks noChangeAspect="1"/>
          </p:cNvSpPr>
          <p:nvPr/>
        </p:nvSpPr>
        <p:spPr>
          <a:xfrm>
            <a:off x="3480935" y="3282311"/>
            <a:ext cx="563004" cy="563004"/>
          </a:xfrm>
          <a:prstGeom prst="ellipse">
            <a:avLst/>
          </a:prstGeom>
          <a:solidFill>
            <a:schemeClr val="bg1"/>
          </a:solid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000" b="0" i="0" u="none" strike="noStrike" kern="1200" cap="none" spc="0" normalizeH="0" baseline="0" noProof="0">
                <a:ln>
                  <a:noFill/>
                </a:ln>
                <a:solidFill>
                  <a:srgbClr val="262526">
                    <a:lumMod val="85000"/>
                    <a:lumOff val="15000"/>
                  </a:srgbClr>
                </a:solidFill>
                <a:effectLst/>
                <a:uLnTx/>
                <a:uFillTx/>
                <a:latin typeface="FontAwesome" pitchFamily="2" charset="0"/>
                <a:ea typeface="+mn-ea"/>
                <a:cs typeface="+mn-cs"/>
              </a:rPr>
              <a:t></a:t>
            </a:r>
            <a:endParaRPr kumimoji="0" lang="en-US" sz="2000" b="0" i="0" u="none" strike="noStrike" kern="1200" cap="none" spc="0" normalizeH="0" baseline="0" noProof="0" dirty="0">
              <a:ln>
                <a:noFill/>
              </a:ln>
              <a:solidFill>
                <a:srgbClr val="262526">
                  <a:lumMod val="85000"/>
                  <a:lumOff val="15000"/>
                </a:srgbClr>
              </a:solidFill>
              <a:effectLst/>
              <a:uLnTx/>
              <a:uFillTx/>
              <a:latin typeface="FontAwesome" pitchFamily="2" charset="0"/>
              <a:ea typeface="+mn-ea"/>
              <a:cs typeface="+mn-cs"/>
            </a:endParaRPr>
          </a:p>
        </p:txBody>
      </p:sp>
      <p:sp>
        <p:nvSpPr>
          <p:cNvPr id="61" name="Oval 60"/>
          <p:cNvSpPr>
            <a:spLocks noChangeAspect="1"/>
          </p:cNvSpPr>
          <p:nvPr/>
        </p:nvSpPr>
        <p:spPr>
          <a:xfrm>
            <a:off x="9855624" y="2920003"/>
            <a:ext cx="1320307" cy="132030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40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40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62" name="Oval 61"/>
          <p:cNvSpPr>
            <a:spLocks noChangeAspect="1"/>
          </p:cNvSpPr>
          <p:nvPr/>
        </p:nvSpPr>
        <p:spPr>
          <a:xfrm rot="10800000" flipV="1">
            <a:off x="10967728" y="3818346"/>
            <a:ext cx="456630" cy="4566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63" name="Oval 62"/>
          <p:cNvSpPr>
            <a:spLocks noChangeAspect="1"/>
          </p:cNvSpPr>
          <p:nvPr/>
        </p:nvSpPr>
        <p:spPr>
          <a:xfrm>
            <a:off x="9656231" y="4442445"/>
            <a:ext cx="844017" cy="844017"/>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800" b="0" i="0" u="none" strike="noStrike" kern="1200" cap="none" spc="0" normalizeH="0" baseline="0" noProof="0">
                <a:ln>
                  <a:noFill/>
                </a:ln>
                <a:solidFill>
                  <a:srgbClr val="A6A6A6"/>
                </a:solidFill>
                <a:effectLst/>
                <a:uLnTx/>
                <a:uFillTx/>
                <a:latin typeface="FontAwesome" pitchFamily="2" charset="0"/>
                <a:ea typeface="+mn-ea"/>
                <a:cs typeface="+mn-cs"/>
              </a:rPr>
              <a:t></a:t>
            </a:r>
            <a:endParaRPr kumimoji="0" lang="en-US" sz="2800" b="0" i="0" u="none" strike="noStrike" kern="1200" cap="none" spc="0" normalizeH="0" baseline="0" noProof="0" dirty="0">
              <a:ln>
                <a:noFill/>
              </a:ln>
              <a:solidFill>
                <a:srgbClr val="A6A6A6"/>
              </a:solidFill>
              <a:effectLst/>
              <a:uLnTx/>
              <a:uFillTx/>
              <a:latin typeface="FontAwesome" pitchFamily="2" charset="0"/>
              <a:ea typeface="+mn-ea"/>
              <a:cs typeface="+mn-cs"/>
            </a:endParaRPr>
          </a:p>
        </p:txBody>
      </p:sp>
      <p:sp>
        <p:nvSpPr>
          <p:cNvPr id="64" name="Text Placeholder 32"/>
          <p:cNvSpPr txBox="1"/>
          <p:nvPr/>
        </p:nvSpPr>
        <p:spPr>
          <a:xfrm>
            <a:off x="811105" y="1916701"/>
            <a:ext cx="2087167" cy="121241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applicake apple pie cupcake brownie bear claw  cake gingerbread cotton candy. Bear claw croissant apple pie. Croissant cake sweet puff oreo</a:t>
            </a:r>
            <a:endParaRPr kumimoji="0" lang="en-US" sz="10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sp>
        <p:nvSpPr>
          <p:cNvPr id="65" name="Text Placeholder 33"/>
          <p:cNvSpPr txBox="1"/>
          <p:nvPr/>
        </p:nvSpPr>
        <p:spPr>
          <a:xfrm>
            <a:off x="797437" y="1667659"/>
            <a:ext cx="2100835" cy="2578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Data Analysis One</a:t>
            </a:r>
            <a:endParaRPr kumimoji="0" lang="en-AU" sz="13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
        <p:nvSpPr>
          <p:cNvPr id="66" name="Text Placeholder 32"/>
          <p:cNvSpPr txBox="1"/>
          <p:nvPr/>
        </p:nvSpPr>
        <p:spPr>
          <a:xfrm>
            <a:off x="811105" y="3710461"/>
            <a:ext cx="2087167" cy="94455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applicake apple pie cupcake brownie bear claw  lava cake gingerbread cake. Apple pie sweet cake puff</a:t>
            </a:r>
            <a:endParaRPr kumimoji="0" lang="en-US" sz="10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sp>
        <p:nvSpPr>
          <p:cNvPr id="67" name="Text Placeholder 33"/>
          <p:cNvSpPr txBox="1"/>
          <p:nvPr/>
        </p:nvSpPr>
        <p:spPr>
          <a:xfrm>
            <a:off x="797437" y="3461419"/>
            <a:ext cx="2100835" cy="2843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Data Analysis Two</a:t>
            </a:r>
            <a:endParaRPr kumimoji="0" lang="en-AU" sz="13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
        <p:nvSpPr>
          <p:cNvPr id="68" name="Text Placeholder 32"/>
          <p:cNvSpPr txBox="1"/>
          <p:nvPr/>
        </p:nvSpPr>
        <p:spPr>
          <a:xfrm>
            <a:off x="811105" y="5271676"/>
            <a:ext cx="2087167" cy="47768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applicake apple lava apple pie cupcake.</a:t>
            </a:r>
            <a:endParaRPr kumimoji="0" lang="en-US" sz="10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sp>
        <p:nvSpPr>
          <p:cNvPr id="69" name="Text Placeholder 33"/>
          <p:cNvSpPr txBox="1"/>
          <p:nvPr/>
        </p:nvSpPr>
        <p:spPr>
          <a:xfrm>
            <a:off x="797437" y="5022633"/>
            <a:ext cx="2100835" cy="2843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Data Analysis Three</a:t>
            </a:r>
            <a:endParaRPr kumimoji="0" lang="en-AU" sz="13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zh-CN" altLang="en-US"/>
              <a:t>请输入你的标题内容</a:t>
            </a:r>
            <a:endParaRPr lang="en-US" altLang="zh-CN"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sp>
        <p:nvSpPr>
          <p:cNvPr id="35" name="Freeform 34"/>
          <p:cNvSpPr/>
          <p:nvPr/>
        </p:nvSpPr>
        <p:spPr>
          <a:xfrm rot="10800000">
            <a:off x="1378538" y="3689797"/>
            <a:ext cx="1916135" cy="192102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36" name="TextBox 35"/>
          <p:cNvSpPr txBox="1"/>
          <p:nvPr/>
        </p:nvSpPr>
        <p:spPr>
          <a:xfrm>
            <a:off x="1787551" y="4221161"/>
            <a:ext cx="49244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4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37" name="Freeform 36"/>
          <p:cNvSpPr/>
          <p:nvPr/>
        </p:nvSpPr>
        <p:spPr>
          <a:xfrm rot="5400000">
            <a:off x="3303476" y="3692241"/>
            <a:ext cx="1916134" cy="192102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39" name="Rectangle 7"/>
          <p:cNvSpPr/>
          <p:nvPr/>
        </p:nvSpPr>
        <p:spPr>
          <a:xfrm rot="8100000">
            <a:off x="2885043" y="4819024"/>
            <a:ext cx="852577" cy="852577"/>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40" name="TextBox 39"/>
          <p:cNvSpPr txBox="1"/>
          <p:nvPr/>
        </p:nvSpPr>
        <p:spPr>
          <a:xfrm>
            <a:off x="4017657" y="4572042"/>
            <a:ext cx="49244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4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2" name="Freeform 41"/>
          <p:cNvSpPr/>
          <p:nvPr/>
        </p:nvSpPr>
        <p:spPr>
          <a:xfrm>
            <a:off x="3305919" y="1773662"/>
            <a:ext cx="1916135" cy="192102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44" name="Rectangle 7"/>
          <p:cNvSpPr/>
          <p:nvPr/>
        </p:nvSpPr>
        <p:spPr>
          <a:xfrm rot="2700000">
            <a:off x="4430259" y="3258095"/>
            <a:ext cx="852577" cy="852577"/>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46" name="TextBox 45"/>
          <p:cNvSpPr txBox="1"/>
          <p:nvPr/>
        </p:nvSpPr>
        <p:spPr>
          <a:xfrm>
            <a:off x="4296327" y="2437960"/>
            <a:ext cx="49244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24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8" name="Freeform 47"/>
          <p:cNvSpPr/>
          <p:nvPr/>
        </p:nvSpPr>
        <p:spPr>
          <a:xfrm rot="16200000">
            <a:off x="1380983" y="1771219"/>
            <a:ext cx="1916134" cy="1921023"/>
          </a:xfrm>
          <a:custGeom>
            <a:avLst/>
            <a:gdLst>
              <a:gd name="connsiteX0" fmla="*/ 0 w 1717965"/>
              <a:gd name="connsiteY0" fmla="*/ 0 h 1722348"/>
              <a:gd name="connsiteX1" fmla="*/ 171506 w 1717965"/>
              <a:gd name="connsiteY1" fmla="*/ 8661 h 1722348"/>
              <a:gd name="connsiteX2" fmla="*/ 1717965 w 1717965"/>
              <a:gd name="connsiteY2" fmla="*/ 1722348 h 1722348"/>
              <a:gd name="connsiteX3" fmla="*/ 1052945 w 1717965"/>
              <a:gd name="connsiteY3" fmla="*/ 1722348 h 1722348"/>
              <a:gd name="connsiteX4" fmla="*/ 1052945 w 1717965"/>
              <a:gd name="connsiteY4" fmla="*/ 1722347 h 1722348"/>
              <a:gd name="connsiteX5" fmla="*/ 103511 w 1717965"/>
              <a:gd name="connsiteY5" fmla="*/ 670245 h 1722348"/>
              <a:gd name="connsiteX6" fmla="*/ 0 w 1717965"/>
              <a:gd name="connsiteY6" fmla="*/ 665018 h 17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5" h="1722348">
                <a:moveTo>
                  <a:pt x="0" y="0"/>
                </a:moveTo>
                <a:lnTo>
                  <a:pt x="171506" y="8661"/>
                </a:lnTo>
                <a:cubicBezTo>
                  <a:pt x="1040129" y="96874"/>
                  <a:pt x="1717965" y="830453"/>
                  <a:pt x="1717965" y="1722348"/>
                </a:cubicBezTo>
                <a:lnTo>
                  <a:pt x="1052945" y="1722348"/>
                </a:lnTo>
                <a:lnTo>
                  <a:pt x="1052945" y="1722347"/>
                </a:lnTo>
                <a:cubicBezTo>
                  <a:pt x="1052945" y="1174777"/>
                  <a:pt x="636794" y="724403"/>
                  <a:pt x="103511" y="670245"/>
                </a:cubicBezTo>
                <a:lnTo>
                  <a:pt x="0" y="665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51" name="Rectangle 7"/>
          <p:cNvSpPr/>
          <p:nvPr/>
        </p:nvSpPr>
        <p:spPr>
          <a:xfrm rot="18900000">
            <a:off x="2862972" y="1712881"/>
            <a:ext cx="852577" cy="852577"/>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52" name="TextBox 51"/>
          <p:cNvSpPr txBox="1"/>
          <p:nvPr/>
        </p:nvSpPr>
        <p:spPr>
          <a:xfrm>
            <a:off x="2101575" y="2231103"/>
            <a:ext cx="49244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24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3" name="Rectangle 7"/>
          <p:cNvSpPr/>
          <p:nvPr/>
        </p:nvSpPr>
        <p:spPr>
          <a:xfrm rot="13500000">
            <a:off x="1317756" y="3273810"/>
            <a:ext cx="852577" cy="852577"/>
          </a:xfrm>
          <a:custGeom>
            <a:avLst/>
            <a:gdLst>
              <a:gd name="connsiteX0" fmla="*/ 0 w 764402"/>
              <a:gd name="connsiteY0" fmla="*/ 0 h 764402"/>
              <a:gd name="connsiteX1" fmla="*/ 764402 w 764402"/>
              <a:gd name="connsiteY1" fmla="*/ 0 h 764402"/>
              <a:gd name="connsiteX2" fmla="*/ 764402 w 764402"/>
              <a:gd name="connsiteY2" fmla="*/ 764402 h 764402"/>
              <a:gd name="connsiteX3" fmla="*/ 0 w 764402"/>
              <a:gd name="connsiteY3" fmla="*/ 764402 h 764402"/>
              <a:gd name="connsiteX4" fmla="*/ 0 w 764402"/>
              <a:gd name="connsiteY4" fmla="*/ 0 h 764402"/>
              <a:gd name="connsiteX0-1" fmla="*/ 0 w 764402"/>
              <a:gd name="connsiteY0-2" fmla="*/ 764402 h 764402"/>
              <a:gd name="connsiteX1-3" fmla="*/ 764402 w 764402"/>
              <a:gd name="connsiteY1-4" fmla="*/ 0 h 764402"/>
              <a:gd name="connsiteX2-5" fmla="*/ 764402 w 764402"/>
              <a:gd name="connsiteY2-6" fmla="*/ 764402 h 764402"/>
              <a:gd name="connsiteX3-7" fmla="*/ 0 w 764402"/>
              <a:gd name="connsiteY3-8" fmla="*/ 764402 h 764402"/>
            </a:gdLst>
            <a:ahLst/>
            <a:cxnLst>
              <a:cxn ang="0">
                <a:pos x="connsiteX0-1" y="connsiteY0-2"/>
              </a:cxn>
              <a:cxn ang="0">
                <a:pos x="connsiteX1-3" y="connsiteY1-4"/>
              </a:cxn>
              <a:cxn ang="0">
                <a:pos x="connsiteX2-5" y="connsiteY2-6"/>
              </a:cxn>
              <a:cxn ang="0">
                <a:pos x="connsiteX3-7" y="connsiteY3-8"/>
              </a:cxn>
            </a:cxnLst>
            <a:rect l="l" t="t" r="r" b="b"/>
            <a:pathLst>
              <a:path w="764402" h="764402">
                <a:moveTo>
                  <a:pt x="0" y="764402"/>
                </a:moveTo>
                <a:lnTo>
                  <a:pt x="764402" y="0"/>
                </a:lnTo>
                <a:lnTo>
                  <a:pt x="764402" y="764402"/>
                </a:lnTo>
                <a:lnTo>
                  <a:pt x="0" y="7644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54" name="Text Placeholder 32"/>
          <p:cNvSpPr txBox="1"/>
          <p:nvPr/>
        </p:nvSpPr>
        <p:spPr>
          <a:xfrm>
            <a:off x="5942323" y="2076286"/>
            <a:ext cx="4859325"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Liquorice chupa chups applicake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snaps topping candy sugar plum chocolate bar fruitcake soufflé sweet gummies fruitcake cotton candy sugar plum chocolate cake sweet gummies pie fruitcake .</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55" name="Text Placeholder 33"/>
          <p:cNvSpPr txBox="1"/>
          <p:nvPr/>
        </p:nvSpPr>
        <p:spPr>
          <a:xfrm>
            <a:off x="5928656" y="1712976"/>
            <a:ext cx="4872992" cy="2963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6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201X User Data Analysis</a:t>
            </a:r>
            <a:endParaRPr kumimoji="0" lang="en-AU" sz="16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
        <p:nvSpPr>
          <p:cNvPr id="56" name="Oval 55"/>
          <p:cNvSpPr/>
          <p:nvPr/>
        </p:nvSpPr>
        <p:spPr>
          <a:xfrm>
            <a:off x="6095601" y="3381786"/>
            <a:ext cx="702082" cy="702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7" name="Text Placeholder 33"/>
          <p:cNvSpPr txBox="1"/>
          <p:nvPr/>
        </p:nvSpPr>
        <p:spPr>
          <a:xfrm>
            <a:off x="5851229" y="4244073"/>
            <a:ext cx="1181258"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A6A6A6"/>
                </a:solidFill>
                <a:effectLst/>
                <a:uLnTx/>
                <a:uFillTx/>
                <a:latin typeface="Lato" panose="020F0502020204030203" pitchFamily="34" charset="0"/>
                <a:ea typeface="+mn-ea"/>
                <a:cs typeface="+mn-cs"/>
              </a:rPr>
              <a:t>Desktop</a:t>
            </a:r>
            <a:endParaRPr kumimoji="0" lang="en-AU" sz="1300" b="1" i="0" u="none" strike="noStrike" kern="1200" cap="none" spc="0" normalizeH="0" baseline="0" noProof="0">
              <a:ln>
                <a:noFill/>
              </a:ln>
              <a:solidFill>
                <a:srgbClr val="A6A6A6"/>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A6A6A6"/>
                </a:solidFill>
                <a:effectLst/>
                <a:uLnTx/>
                <a:uFillTx/>
                <a:latin typeface="Lato" panose="020F0502020204030203" pitchFamily="34" charset="0"/>
                <a:ea typeface="+mn-ea"/>
                <a:cs typeface="+mn-cs"/>
              </a:rPr>
              <a:t>Application</a:t>
            </a:r>
            <a:endParaRPr kumimoji="0" lang="en-AU" sz="1300" b="1" i="0" u="none" strike="noStrike" kern="1200" cap="none" spc="0" normalizeH="0" baseline="0" noProof="0" dirty="0">
              <a:ln>
                <a:noFill/>
              </a:ln>
              <a:solidFill>
                <a:srgbClr val="A6A6A6"/>
              </a:solidFill>
              <a:effectLst/>
              <a:uLnTx/>
              <a:uFillTx/>
              <a:latin typeface="Lato" panose="020F0502020204030203" pitchFamily="34" charset="0"/>
              <a:ea typeface="+mn-ea"/>
              <a:cs typeface="+mn-cs"/>
            </a:endParaRPr>
          </a:p>
        </p:txBody>
      </p:sp>
      <p:sp>
        <p:nvSpPr>
          <p:cNvPr id="58" name="Oval 57"/>
          <p:cNvSpPr/>
          <p:nvPr/>
        </p:nvSpPr>
        <p:spPr>
          <a:xfrm>
            <a:off x="7372594" y="3387857"/>
            <a:ext cx="702082" cy="702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59" name="Text Placeholder 33"/>
          <p:cNvSpPr txBox="1"/>
          <p:nvPr/>
        </p:nvSpPr>
        <p:spPr>
          <a:xfrm>
            <a:off x="7128222" y="4250144"/>
            <a:ext cx="1181258"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595959"/>
                </a:solidFill>
                <a:effectLst/>
                <a:uLnTx/>
                <a:uFillTx/>
                <a:latin typeface="Lato" panose="020F0502020204030203" pitchFamily="34" charset="0"/>
                <a:ea typeface="+mn-ea"/>
                <a:cs typeface="+mn-cs"/>
              </a:rPr>
              <a:t>Business</a:t>
            </a:r>
            <a:endParaRPr kumimoji="0" lang="en-AU" sz="1300" b="1" i="0" u="none" strike="noStrike" kern="1200" cap="none" spc="0" normalizeH="0" baseline="0" noProof="0">
              <a:ln>
                <a:noFill/>
              </a:ln>
              <a:solidFill>
                <a:srgbClr val="595959"/>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595959"/>
                </a:solidFill>
                <a:effectLst/>
                <a:uLnTx/>
                <a:uFillTx/>
                <a:latin typeface="Lato" panose="020F0502020204030203" pitchFamily="34" charset="0"/>
                <a:ea typeface="+mn-ea"/>
                <a:cs typeface="+mn-cs"/>
              </a:rPr>
              <a:t>Strategy</a:t>
            </a:r>
            <a:endParaRPr kumimoji="0" lang="en-AU" sz="1300" b="1" i="0" u="none" strike="noStrike" kern="1200" cap="none" spc="0" normalizeH="0" baseline="0" noProof="0" dirty="0">
              <a:ln>
                <a:noFill/>
              </a:ln>
              <a:solidFill>
                <a:srgbClr val="595959"/>
              </a:solidFill>
              <a:effectLst/>
              <a:uLnTx/>
              <a:uFillTx/>
              <a:latin typeface="Lato" panose="020F0502020204030203" pitchFamily="34" charset="0"/>
              <a:ea typeface="+mn-ea"/>
              <a:cs typeface="+mn-cs"/>
            </a:endParaRPr>
          </a:p>
        </p:txBody>
      </p:sp>
      <p:sp>
        <p:nvSpPr>
          <p:cNvPr id="60" name="Oval 59"/>
          <p:cNvSpPr/>
          <p:nvPr/>
        </p:nvSpPr>
        <p:spPr>
          <a:xfrm>
            <a:off x="8651221" y="3381785"/>
            <a:ext cx="702082" cy="7020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61" name="Text Placeholder 33"/>
          <p:cNvSpPr txBox="1"/>
          <p:nvPr/>
        </p:nvSpPr>
        <p:spPr>
          <a:xfrm>
            <a:off x="8406849" y="4244072"/>
            <a:ext cx="1181258"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262626"/>
                </a:solidFill>
                <a:effectLst/>
                <a:uLnTx/>
                <a:uFillTx/>
                <a:latin typeface="Lato" panose="020F0502020204030203" pitchFamily="34" charset="0"/>
                <a:ea typeface="+mn-ea"/>
                <a:cs typeface="+mn-cs"/>
              </a:rPr>
              <a:t>Product</a:t>
            </a:r>
            <a:endParaRPr kumimoji="0" lang="en-AU" sz="1300" b="1" i="0" u="none" strike="noStrike" kern="1200" cap="none" spc="0" normalizeH="0" baseline="0" noProof="0">
              <a:ln>
                <a:noFill/>
              </a:ln>
              <a:solidFill>
                <a:srgbClr val="262626"/>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262626"/>
                </a:solidFill>
                <a:effectLst/>
                <a:uLnTx/>
                <a:uFillTx/>
                <a:latin typeface="Lato" panose="020F0502020204030203" pitchFamily="34" charset="0"/>
                <a:ea typeface="+mn-ea"/>
                <a:cs typeface="+mn-cs"/>
              </a:rPr>
              <a:t>Photography</a:t>
            </a:r>
            <a:endParaRPr kumimoji="0" lang="en-AU" sz="1300" b="1" i="0" u="none" strike="noStrike" kern="1200" cap="none" spc="0" normalizeH="0" baseline="0" noProof="0" dirty="0">
              <a:ln>
                <a:noFill/>
              </a:ln>
              <a:solidFill>
                <a:srgbClr val="262626"/>
              </a:solidFill>
              <a:effectLst/>
              <a:uLnTx/>
              <a:uFillTx/>
              <a:latin typeface="Lato" panose="020F0502020204030203" pitchFamily="34" charset="0"/>
              <a:ea typeface="+mn-ea"/>
              <a:cs typeface="+mn-cs"/>
            </a:endParaRPr>
          </a:p>
        </p:txBody>
      </p:sp>
      <p:sp>
        <p:nvSpPr>
          <p:cNvPr id="62" name="Oval 61"/>
          <p:cNvSpPr/>
          <p:nvPr/>
        </p:nvSpPr>
        <p:spPr>
          <a:xfrm>
            <a:off x="9928214" y="3381785"/>
            <a:ext cx="702082" cy="7020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63" name="Text Placeholder 33"/>
          <p:cNvSpPr txBox="1"/>
          <p:nvPr/>
        </p:nvSpPr>
        <p:spPr>
          <a:xfrm>
            <a:off x="9692986" y="4244072"/>
            <a:ext cx="1181258" cy="49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080708"/>
                </a:solidFill>
                <a:effectLst/>
                <a:uLnTx/>
                <a:uFillTx/>
                <a:latin typeface="Lato" panose="020F0502020204030203" pitchFamily="34" charset="0"/>
                <a:ea typeface="+mn-ea"/>
                <a:cs typeface="+mn-cs"/>
              </a:rPr>
              <a:t>Marketing</a:t>
            </a:r>
            <a:endParaRPr kumimoji="0" lang="en-AU" sz="1300" b="1" i="0" u="none" strike="noStrike" kern="1200" cap="none" spc="0" normalizeH="0" baseline="0" noProof="0">
              <a:ln>
                <a:noFill/>
              </a:ln>
              <a:solidFill>
                <a:srgbClr val="080708"/>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080708"/>
                </a:solidFill>
                <a:effectLst/>
                <a:uLnTx/>
                <a:uFillTx/>
                <a:latin typeface="Lato" panose="020F0502020204030203" pitchFamily="34" charset="0"/>
                <a:ea typeface="+mn-ea"/>
                <a:cs typeface="+mn-cs"/>
              </a:rPr>
              <a:t>Formula</a:t>
            </a:r>
            <a:endParaRPr kumimoji="0" lang="en-AU" sz="1300" b="1" i="0" u="none" strike="noStrike" kern="1200" cap="none" spc="0" normalizeH="0" baseline="0" noProof="0" dirty="0">
              <a:ln>
                <a:noFill/>
              </a:ln>
              <a:solidFill>
                <a:srgbClr val="080708"/>
              </a:solidFill>
              <a:effectLst/>
              <a:uLnTx/>
              <a:uFillTx/>
              <a:latin typeface="Lato" panose="020F0502020204030203" pitchFamily="34" charset="0"/>
              <a:ea typeface="+mn-ea"/>
              <a:cs typeface="+mn-cs"/>
            </a:endParaRPr>
          </a:p>
        </p:txBody>
      </p:sp>
      <p:sp>
        <p:nvSpPr>
          <p:cNvPr id="64" name="Rounded Rectangle 63"/>
          <p:cNvSpPr/>
          <p:nvPr/>
        </p:nvSpPr>
        <p:spPr>
          <a:xfrm>
            <a:off x="5928655" y="4860410"/>
            <a:ext cx="4874547" cy="92158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0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Wafer sweet roll I love jelly danish  cake wafer lemon drops roll sesame pie cake fruitcake soufflé sweet gummies fruitcake cotton bears sweet roll bears sweet roll sesame snaps topping candy sugar plum chocolate bar</a:t>
            </a:r>
            <a:endParaRPr kumimoji="0" lang="en-US" sz="10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41700" y="2528361"/>
            <a:ext cx="4424609" cy="70788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04.</a:t>
            </a:r>
            <a:r>
              <a:rPr lang="zh-CN" altLang="en-US"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请输入你的标题</a:t>
            </a:r>
            <a:endParaRPr kumimoji="0" lang="zh-CN" altLang="en-US" sz="4000" b="0" i="0" u="none" strike="noStrike" kern="1200" cap="none" spc="0" normalizeH="0" baseline="0" noProof="0" dirty="0">
              <a:ln>
                <a:noFill/>
              </a:ln>
              <a:solidFill>
                <a:schemeClr val="accent1"/>
              </a:solidFill>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55348" y="3236247"/>
            <a:ext cx="5440652" cy="73866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 tortor accumsan, a pulvinar lorem lacinia. Donec eu arcu justo. Fusce eget consequat risus.</a:t>
            </a:r>
            <a:endParaRPr kumimoji="0" lang="zh-CN" altLang="en-US" sz="1400" b="0" i="0" u="none" strike="noStrike" kern="1200" cap="none" spc="0" normalizeH="0" baseline="0" noProof="0" dirty="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圆角矩形 8"/>
          <p:cNvSpPr/>
          <p:nvPr/>
        </p:nvSpPr>
        <p:spPr>
          <a:xfrm>
            <a:off x="791571" y="4191478"/>
            <a:ext cx="1787856" cy="49131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845636"/>
                </a:solidFill>
                <a:latin typeface="Calibri" panose="020F0502020204030204" pitchFamily="34" charset="0"/>
                <a:ea typeface="微软雅黑" panose="020B0503020204020204" pitchFamily="34" charset="-122"/>
                <a:sym typeface="Calibri" panose="020F0502020204030204" pitchFamily="34" charset="0"/>
              </a:rPr>
              <a:t>NEXT</a:t>
            </a:r>
            <a:endParaRPr lang="zh-CN" altLang="en-US" dirty="0">
              <a:solidFill>
                <a:srgbClr val="845636"/>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32000" y="1543049"/>
            <a:ext cx="10160000" cy="5314951"/>
            <a:chOff x="2032000" y="990601"/>
            <a:chExt cx="10160000" cy="6858000"/>
          </a:xfrm>
        </p:grpSpPr>
        <p:sp>
          <p:nvSpPr>
            <p:cNvPr id="39" name="Rectangle 38"/>
            <p:cNvSpPr/>
            <p:nvPr/>
          </p:nvSpPr>
          <p:spPr>
            <a:xfrm>
              <a:off x="2032000" y="990601"/>
              <a:ext cx="203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ectangle 41"/>
            <p:cNvSpPr/>
            <p:nvPr/>
          </p:nvSpPr>
          <p:spPr>
            <a:xfrm>
              <a:off x="6096000" y="990601"/>
              <a:ext cx="203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10160000" y="990601"/>
              <a:ext cx="203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11" name="Straight Connector 10"/>
          <p:cNvCxnSpPr/>
          <p:nvPr/>
        </p:nvCxnSpPr>
        <p:spPr>
          <a:xfrm>
            <a:off x="0" y="4993437"/>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934244" y="4911681"/>
            <a:ext cx="163512" cy="163512"/>
            <a:chOff x="874729" y="3479006"/>
            <a:chExt cx="282542" cy="282542"/>
          </a:xfrm>
        </p:grpSpPr>
        <p:sp>
          <p:nvSpPr>
            <p:cNvPr id="12" name="Oval 11"/>
            <p:cNvSpPr/>
            <p:nvPr/>
          </p:nvSpPr>
          <p:spPr>
            <a:xfrm>
              <a:off x="874729" y="3479006"/>
              <a:ext cx="282542" cy="282542"/>
            </a:xfrm>
            <a:prstGeom prst="ellipse">
              <a:avLst/>
            </a:prstGeom>
            <a:solidFill>
              <a:srgbClr val="2626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64" name="Oval 63"/>
            <p:cNvSpPr/>
            <p:nvPr/>
          </p:nvSpPr>
          <p:spPr>
            <a:xfrm>
              <a:off x="931862" y="3536139"/>
              <a:ext cx="168276" cy="168276"/>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grpSp>
      <p:grpSp>
        <p:nvGrpSpPr>
          <p:cNvPr id="65" name="Group 64"/>
          <p:cNvGrpSpPr/>
          <p:nvPr/>
        </p:nvGrpSpPr>
        <p:grpSpPr>
          <a:xfrm>
            <a:off x="2966244" y="4911681"/>
            <a:ext cx="163512" cy="163512"/>
            <a:chOff x="874729" y="3479006"/>
            <a:chExt cx="282542" cy="282542"/>
          </a:xfrm>
        </p:grpSpPr>
        <p:sp>
          <p:nvSpPr>
            <p:cNvPr id="66" name="Oval 65"/>
            <p:cNvSpPr/>
            <p:nvPr/>
          </p:nvSpPr>
          <p:spPr>
            <a:xfrm>
              <a:off x="874729" y="3479006"/>
              <a:ext cx="282542" cy="282542"/>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p:nvSpPr>
          <p:spPr>
            <a:xfrm>
              <a:off x="931862" y="3536139"/>
              <a:ext cx="168276" cy="168276"/>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8" name="Group 67"/>
          <p:cNvGrpSpPr/>
          <p:nvPr/>
        </p:nvGrpSpPr>
        <p:grpSpPr>
          <a:xfrm>
            <a:off x="5004464" y="4911681"/>
            <a:ext cx="163512" cy="163512"/>
            <a:chOff x="874729" y="3479006"/>
            <a:chExt cx="282542" cy="282542"/>
          </a:xfrm>
        </p:grpSpPr>
        <p:sp>
          <p:nvSpPr>
            <p:cNvPr id="69" name="Oval 68"/>
            <p:cNvSpPr/>
            <p:nvPr/>
          </p:nvSpPr>
          <p:spPr>
            <a:xfrm>
              <a:off x="874729" y="3479006"/>
              <a:ext cx="282542" cy="282542"/>
            </a:xfrm>
            <a:prstGeom prst="ellipse">
              <a:avLst/>
            </a:prstGeom>
            <a:solidFill>
              <a:srgbClr val="2626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70" name="Oval 69"/>
            <p:cNvSpPr/>
            <p:nvPr/>
          </p:nvSpPr>
          <p:spPr>
            <a:xfrm>
              <a:off x="931862" y="3536139"/>
              <a:ext cx="168276" cy="168276"/>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grpSp>
      <p:grpSp>
        <p:nvGrpSpPr>
          <p:cNvPr id="71" name="Group 70"/>
          <p:cNvGrpSpPr/>
          <p:nvPr/>
        </p:nvGrpSpPr>
        <p:grpSpPr>
          <a:xfrm>
            <a:off x="7030244" y="4911681"/>
            <a:ext cx="163512" cy="163512"/>
            <a:chOff x="874729" y="3479006"/>
            <a:chExt cx="282542" cy="282542"/>
          </a:xfrm>
        </p:grpSpPr>
        <p:sp>
          <p:nvSpPr>
            <p:cNvPr id="72" name="Oval 71"/>
            <p:cNvSpPr/>
            <p:nvPr/>
          </p:nvSpPr>
          <p:spPr>
            <a:xfrm>
              <a:off x="874729" y="3479006"/>
              <a:ext cx="282542" cy="282542"/>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p:nvSpPr>
          <p:spPr>
            <a:xfrm>
              <a:off x="931862" y="3536139"/>
              <a:ext cx="168276" cy="168276"/>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4" name="Group 73"/>
          <p:cNvGrpSpPr/>
          <p:nvPr/>
        </p:nvGrpSpPr>
        <p:grpSpPr>
          <a:xfrm>
            <a:off x="9062244" y="4911681"/>
            <a:ext cx="163512" cy="163512"/>
            <a:chOff x="874729" y="3479006"/>
            <a:chExt cx="282542" cy="282542"/>
          </a:xfrm>
        </p:grpSpPr>
        <p:sp>
          <p:nvSpPr>
            <p:cNvPr id="75" name="Oval 74"/>
            <p:cNvSpPr/>
            <p:nvPr/>
          </p:nvSpPr>
          <p:spPr>
            <a:xfrm>
              <a:off x="874729" y="3479006"/>
              <a:ext cx="282542" cy="282542"/>
            </a:xfrm>
            <a:prstGeom prst="ellipse">
              <a:avLst/>
            </a:prstGeom>
            <a:solidFill>
              <a:schemeClr val="tx1">
                <a:lumMod val="85000"/>
                <a:lumOff val="1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sp>
          <p:nvSpPr>
            <p:cNvPr id="76" name="Oval 75"/>
            <p:cNvSpPr/>
            <p:nvPr/>
          </p:nvSpPr>
          <p:spPr>
            <a:xfrm>
              <a:off x="931862" y="3536139"/>
              <a:ext cx="168276" cy="168276"/>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endParaRPr>
            </a:p>
          </p:txBody>
        </p:sp>
      </p:grpSp>
      <p:grpSp>
        <p:nvGrpSpPr>
          <p:cNvPr id="77" name="Group 76"/>
          <p:cNvGrpSpPr/>
          <p:nvPr/>
        </p:nvGrpSpPr>
        <p:grpSpPr>
          <a:xfrm>
            <a:off x="11094244" y="4911681"/>
            <a:ext cx="163512" cy="163512"/>
            <a:chOff x="874729" y="3479006"/>
            <a:chExt cx="282542" cy="282542"/>
          </a:xfrm>
        </p:grpSpPr>
        <p:sp>
          <p:nvSpPr>
            <p:cNvPr id="78" name="Oval 77"/>
            <p:cNvSpPr/>
            <p:nvPr/>
          </p:nvSpPr>
          <p:spPr>
            <a:xfrm>
              <a:off x="874729" y="3479006"/>
              <a:ext cx="282542" cy="282542"/>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Oval 78"/>
            <p:cNvSpPr/>
            <p:nvPr/>
          </p:nvSpPr>
          <p:spPr>
            <a:xfrm>
              <a:off x="931862" y="3536139"/>
              <a:ext cx="168276" cy="168276"/>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0" name="TextBox 79"/>
          <p:cNvSpPr txBox="1"/>
          <p:nvPr/>
        </p:nvSpPr>
        <p:spPr>
          <a:xfrm>
            <a:off x="10428369" y="5327651"/>
            <a:ext cx="1495262" cy="307777"/>
          </a:xfrm>
          <a:prstGeom prst="rect">
            <a:avLst/>
          </a:prstGeom>
          <a:noFill/>
        </p:spPr>
        <p:txBody>
          <a:bodyPr wrap="square" rtlCol="0">
            <a:spAutoFit/>
          </a:bodyPr>
          <a:lstStyle/>
          <a:p>
            <a:pPr algn="ctr"/>
            <a:r>
              <a:rPr lang="en-US" sz="1400">
                <a:solidFill>
                  <a:schemeClr val="bg1"/>
                </a:solidFill>
                <a:latin typeface="+mj-lt"/>
              </a:rPr>
              <a:t>2021</a:t>
            </a:r>
            <a:endParaRPr lang="en-AU" sz="1400" dirty="0">
              <a:solidFill>
                <a:schemeClr val="bg1"/>
              </a:solidFill>
              <a:latin typeface="+mj-lt"/>
            </a:endParaRPr>
          </a:p>
        </p:txBody>
      </p:sp>
      <p:sp>
        <p:nvSpPr>
          <p:cNvPr id="81" name="TextBox 80"/>
          <p:cNvSpPr txBox="1"/>
          <p:nvPr/>
        </p:nvSpPr>
        <p:spPr>
          <a:xfrm>
            <a:off x="8396369" y="5327651"/>
            <a:ext cx="1495262" cy="307777"/>
          </a:xfrm>
          <a:prstGeom prst="rect">
            <a:avLst/>
          </a:prstGeom>
          <a:noFill/>
        </p:spPr>
        <p:txBody>
          <a:bodyPr wrap="square" rtlCol="0">
            <a:spAutoFit/>
          </a:bodyPr>
          <a:lstStyle/>
          <a:p>
            <a:pPr algn="ctr"/>
            <a:r>
              <a:rPr lang="en-US" sz="1400">
                <a:solidFill>
                  <a:schemeClr val="tx2"/>
                </a:solidFill>
                <a:latin typeface="+mj-lt"/>
              </a:rPr>
              <a:t>2021</a:t>
            </a:r>
            <a:endParaRPr lang="en-AU" sz="1400" dirty="0">
              <a:solidFill>
                <a:schemeClr val="tx2"/>
              </a:solidFill>
              <a:latin typeface="+mj-lt"/>
            </a:endParaRPr>
          </a:p>
        </p:txBody>
      </p:sp>
      <p:sp>
        <p:nvSpPr>
          <p:cNvPr id="82" name="TextBox 81"/>
          <p:cNvSpPr txBox="1"/>
          <p:nvPr/>
        </p:nvSpPr>
        <p:spPr>
          <a:xfrm>
            <a:off x="6365707" y="5327651"/>
            <a:ext cx="1495262" cy="307777"/>
          </a:xfrm>
          <a:prstGeom prst="rect">
            <a:avLst/>
          </a:prstGeom>
          <a:noFill/>
        </p:spPr>
        <p:txBody>
          <a:bodyPr wrap="square" rtlCol="0">
            <a:spAutoFit/>
          </a:bodyPr>
          <a:lstStyle/>
          <a:p>
            <a:pPr algn="ctr"/>
            <a:r>
              <a:rPr lang="en-US" sz="1400">
                <a:solidFill>
                  <a:schemeClr val="bg1"/>
                </a:solidFill>
                <a:latin typeface="+mj-lt"/>
              </a:rPr>
              <a:t>2012</a:t>
            </a:r>
            <a:endParaRPr lang="en-AU" sz="1400" dirty="0">
              <a:solidFill>
                <a:schemeClr val="bg1"/>
              </a:solidFill>
              <a:latin typeface="+mj-lt"/>
            </a:endParaRPr>
          </a:p>
        </p:txBody>
      </p:sp>
      <p:sp>
        <p:nvSpPr>
          <p:cNvPr id="83" name="TextBox 82"/>
          <p:cNvSpPr txBox="1"/>
          <p:nvPr/>
        </p:nvSpPr>
        <p:spPr>
          <a:xfrm>
            <a:off x="4331031" y="5327651"/>
            <a:ext cx="1495262" cy="307777"/>
          </a:xfrm>
          <a:prstGeom prst="rect">
            <a:avLst/>
          </a:prstGeom>
          <a:noFill/>
        </p:spPr>
        <p:txBody>
          <a:bodyPr wrap="square" rtlCol="0">
            <a:spAutoFit/>
          </a:bodyPr>
          <a:lstStyle/>
          <a:p>
            <a:pPr algn="ctr"/>
            <a:r>
              <a:rPr lang="en-US" sz="1400">
                <a:solidFill>
                  <a:schemeClr val="tx2"/>
                </a:solidFill>
                <a:latin typeface="+mj-lt"/>
              </a:rPr>
              <a:t>2011</a:t>
            </a:r>
            <a:endParaRPr lang="en-AU" sz="1400" dirty="0">
              <a:solidFill>
                <a:schemeClr val="tx2"/>
              </a:solidFill>
              <a:latin typeface="+mj-lt"/>
            </a:endParaRPr>
          </a:p>
        </p:txBody>
      </p:sp>
      <p:sp>
        <p:nvSpPr>
          <p:cNvPr id="84" name="TextBox 83"/>
          <p:cNvSpPr txBox="1"/>
          <p:nvPr/>
        </p:nvSpPr>
        <p:spPr>
          <a:xfrm>
            <a:off x="2299031" y="5327651"/>
            <a:ext cx="1495262" cy="307777"/>
          </a:xfrm>
          <a:prstGeom prst="rect">
            <a:avLst/>
          </a:prstGeom>
          <a:noFill/>
        </p:spPr>
        <p:txBody>
          <a:bodyPr wrap="square" rtlCol="0">
            <a:spAutoFit/>
          </a:bodyPr>
          <a:lstStyle/>
          <a:p>
            <a:pPr algn="ctr"/>
            <a:r>
              <a:rPr lang="en-US" sz="1400">
                <a:solidFill>
                  <a:schemeClr val="bg1"/>
                </a:solidFill>
                <a:latin typeface="+mj-lt"/>
              </a:rPr>
              <a:t>2010</a:t>
            </a:r>
            <a:endParaRPr lang="en-AU" sz="1400" dirty="0">
              <a:solidFill>
                <a:schemeClr val="bg1"/>
              </a:solidFill>
              <a:latin typeface="+mj-lt"/>
            </a:endParaRPr>
          </a:p>
        </p:txBody>
      </p:sp>
      <p:sp>
        <p:nvSpPr>
          <p:cNvPr id="85" name="TextBox 84"/>
          <p:cNvSpPr txBox="1"/>
          <p:nvPr/>
        </p:nvSpPr>
        <p:spPr>
          <a:xfrm>
            <a:off x="267031" y="5327651"/>
            <a:ext cx="1495262" cy="307777"/>
          </a:xfrm>
          <a:prstGeom prst="rect">
            <a:avLst/>
          </a:prstGeom>
          <a:noFill/>
        </p:spPr>
        <p:txBody>
          <a:bodyPr wrap="square" rtlCol="0">
            <a:spAutoFit/>
          </a:bodyPr>
          <a:lstStyle/>
          <a:p>
            <a:pPr algn="ctr"/>
            <a:r>
              <a:rPr lang="en-US" sz="1400">
                <a:solidFill>
                  <a:schemeClr val="tx2"/>
                </a:solidFill>
                <a:latin typeface="+mj-lt"/>
              </a:rPr>
              <a:t>2009</a:t>
            </a:r>
            <a:endParaRPr lang="en-AU" sz="1400" dirty="0">
              <a:solidFill>
                <a:schemeClr val="tx2"/>
              </a:solidFill>
              <a:latin typeface="+mj-lt"/>
            </a:endParaRPr>
          </a:p>
        </p:txBody>
      </p:sp>
      <p:sp>
        <p:nvSpPr>
          <p:cNvPr id="36" name="Rectangle 35"/>
          <p:cNvSpPr/>
          <p:nvPr/>
        </p:nvSpPr>
        <p:spPr>
          <a:xfrm>
            <a:off x="665850" y="3951337"/>
            <a:ext cx="697627" cy="707886"/>
          </a:xfrm>
          <a:prstGeom prst="rect">
            <a:avLst/>
          </a:prstGeom>
        </p:spPr>
        <p:txBody>
          <a:bodyPr wrap="none">
            <a:spAutoFit/>
          </a:bodyPr>
          <a:lstStyle/>
          <a:p>
            <a:pPr lvl="0" algn="ctr"/>
            <a:r>
              <a:rPr lang="en-AU" sz="4000">
                <a:solidFill>
                  <a:schemeClr val="tx2"/>
                </a:solidFill>
                <a:latin typeface="FontAwesome" pitchFamily="2" charset="0"/>
              </a:rPr>
              <a:t></a:t>
            </a:r>
            <a:endParaRPr lang="en-US" sz="4000" dirty="0">
              <a:solidFill>
                <a:schemeClr val="tx2"/>
              </a:solidFill>
            </a:endParaRPr>
          </a:p>
        </p:txBody>
      </p:sp>
      <p:sp>
        <p:nvSpPr>
          <p:cNvPr id="86" name="Text Placeholder 32"/>
          <p:cNvSpPr txBox="1"/>
          <p:nvPr/>
        </p:nvSpPr>
        <p:spPr>
          <a:xfrm>
            <a:off x="305264" y="2838757"/>
            <a:ext cx="1423888" cy="9417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a:solidFill>
                  <a:schemeClr val="tx2"/>
                </a:solidFill>
                <a:latin typeface="+mn-lt"/>
              </a:rPr>
              <a:t>Lemon drops oat cake oat cake sugar plum sweet oreo gingerbread cool chocolate cake gingerbread. </a:t>
            </a:r>
            <a:endParaRPr lang="en-US" sz="1100" dirty="0">
              <a:solidFill>
                <a:schemeClr val="tx2"/>
              </a:solidFill>
              <a:latin typeface="+mn-lt"/>
            </a:endParaRPr>
          </a:p>
        </p:txBody>
      </p:sp>
      <p:sp>
        <p:nvSpPr>
          <p:cNvPr id="87" name="Text Placeholder 32"/>
          <p:cNvSpPr txBox="1"/>
          <p:nvPr/>
        </p:nvSpPr>
        <p:spPr>
          <a:xfrm>
            <a:off x="305264" y="2581897"/>
            <a:ext cx="1423888" cy="3069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b="1">
                <a:solidFill>
                  <a:schemeClr val="tx2"/>
                </a:solidFill>
                <a:latin typeface="+mj-lt"/>
              </a:rPr>
              <a:t>Number One</a:t>
            </a:r>
            <a:endParaRPr lang="en-US" sz="1200" b="1" dirty="0">
              <a:solidFill>
                <a:schemeClr val="tx2"/>
              </a:solidFill>
              <a:latin typeface="+mj-lt"/>
            </a:endParaRPr>
          </a:p>
        </p:txBody>
      </p:sp>
      <p:sp>
        <p:nvSpPr>
          <p:cNvPr id="88" name="Rectangle 87"/>
          <p:cNvSpPr/>
          <p:nvPr/>
        </p:nvSpPr>
        <p:spPr>
          <a:xfrm>
            <a:off x="2697849" y="3951337"/>
            <a:ext cx="697627" cy="707886"/>
          </a:xfrm>
          <a:prstGeom prst="rect">
            <a:avLst/>
          </a:prstGeom>
        </p:spPr>
        <p:txBody>
          <a:bodyPr wrap="none">
            <a:spAutoFit/>
          </a:bodyPr>
          <a:lstStyle/>
          <a:p>
            <a:pPr algn="ctr"/>
            <a:r>
              <a:rPr lang="en-US" sz="4000">
                <a:solidFill>
                  <a:schemeClr val="bg1"/>
                </a:solidFill>
                <a:latin typeface="FontAwesome" pitchFamily="2" charset="0"/>
              </a:rPr>
              <a:t></a:t>
            </a:r>
            <a:endParaRPr lang="en-US" sz="4000" dirty="0"/>
          </a:p>
        </p:txBody>
      </p:sp>
      <p:sp>
        <p:nvSpPr>
          <p:cNvPr id="89" name="Text Placeholder 32"/>
          <p:cNvSpPr txBox="1"/>
          <p:nvPr/>
        </p:nvSpPr>
        <p:spPr>
          <a:xfrm>
            <a:off x="2337264" y="2838757"/>
            <a:ext cx="1423888" cy="9417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a:solidFill>
                  <a:schemeClr val="bg1"/>
                </a:solidFill>
                <a:latin typeface="+mn-lt"/>
              </a:rPr>
              <a:t>Lemon drops oat cake oat cake sugar plum sweet oreo gingerbread cool chocolate cake gingerbread. </a:t>
            </a:r>
            <a:endParaRPr lang="en-US" sz="1100" dirty="0">
              <a:solidFill>
                <a:schemeClr val="bg1"/>
              </a:solidFill>
              <a:latin typeface="+mn-lt"/>
            </a:endParaRPr>
          </a:p>
        </p:txBody>
      </p:sp>
      <p:sp>
        <p:nvSpPr>
          <p:cNvPr id="90" name="Text Placeholder 32"/>
          <p:cNvSpPr txBox="1"/>
          <p:nvPr/>
        </p:nvSpPr>
        <p:spPr>
          <a:xfrm>
            <a:off x="2337264" y="2581897"/>
            <a:ext cx="1423888" cy="3069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b="1">
                <a:solidFill>
                  <a:schemeClr val="bg1"/>
                </a:solidFill>
                <a:latin typeface="+mj-lt"/>
              </a:rPr>
              <a:t>Number Two</a:t>
            </a:r>
            <a:endParaRPr lang="en-US" sz="1200" b="1" dirty="0">
              <a:solidFill>
                <a:schemeClr val="bg1"/>
              </a:solidFill>
              <a:latin typeface="+mj-lt"/>
            </a:endParaRPr>
          </a:p>
        </p:txBody>
      </p:sp>
      <p:sp>
        <p:nvSpPr>
          <p:cNvPr id="91" name="Rectangle 90"/>
          <p:cNvSpPr/>
          <p:nvPr/>
        </p:nvSpPr>
        <p:spPr>
          <a:xfrm>
            <a:off x="4729851" y="3951337"/>
            <a:ext cx="697627" cy="707886"/>
          </a:xfrm>
          <a:prstGeom prst="rect">
            <a:avLst/>
          </a:prstGeom>
        </p:spPr>
        <p:txBody>
          <a:bodyPr wrap="none">
            <a:spAutoFit/>
          </a:bodyPr>
          <a:lstStyle/>
          <a:p>
            <a:pPr algn="ctr"/>
            <a:r>
              <a:rPr lang="en-AU" sz="4000">
                <a:solidFill>
                  <a:schemeClr val="tx2"/>
                </a:solidFill>
                <a:latin typeface="FontAwesome" pitchFamily="2" charset="0"/>
              </a:rPr>
              <a:t></a:t>
            </a:r>
            <a:endParaRPr lang="en-AU" sz="4000" dirty="0">
              <a:solidFill>
                <a:schemeClr val="tx2"/>
              </a:solidFill>
              <a:latin typeface="FontAwesome" pitchFamily="2" charset="0"/>
            </a:endParaRPr>
          </a:p>
        </p:txBody>
      </p:sp>
      <p:sp>
        <p:nvSpPr>
          <p:cNvPr id="92" name="Text Placeholder 32"/>
          <p:cNvSpPr txBox="1"/>
          <p:nvPr/>
        </p:nvSpPr>
        <p:spPr>
          <a:xfrm>
            <a:off x="4369264" y="2838757"/>
            <a:ext cx="1423888" cy="9417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a:solidFill>
                  <a:schemeClr val="tx2"/>
                </a:solidFill>
                <a:latin typeface="+mn-lt"/>
              </a:rPr>
              <a:t>Lemon drops oat cake oat cake sugar plum sweet oreo gingerbread cool chocolate cake gingerbread. </a:t>
            </a:r>
            <a:endParaRPr lang="en-US" sz="1100" dirty="0">
              <a:solidFill>
                <a:schemeClr val="tx2"/>
              </a:solidFill>
              <a:latin typeface="+mn-lt"/>
            </a:endParaRPr>
          </a:p>
        </p:txBody>
      </p:sp>
      <p:sp>
        <p:nvSpPr>
          <p:cNvPr id="93" name="Text Placeholder 32"/>
          <p:cNvSpPr txBox="1"/>
          <p:nvPr/>
        </p:nvSpPr>
        <p:spPr>
          <a:xfrm>
            <a:off x="4369264" y="2581897"/>
            <a:ext cx="1423888" cy="3069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b="1">
                <a:solidFill>
                  <a:schemeClr val="tx2"/>
                </a:solidFill>
                <a:latin typeface="+mj-lt"/>
              </a:rPr>
              <a:t>Number Three</a:t>
            </a:r>
            <a:endParaRPr lang="en-US" sz="1200" b="1" dirty="0">
              <a:solidFill>
                <a:schemeClr val="tx2"/>
              </a:solidFill>
              <a:latin typeface="+mj-lt"/>
            </a:endParaRPr>
          </a:p>
        </p:txBody>
      </p:sp>
      <p:sp>
        <p:nvSpPr>
          <p:cNvPr id="94" name="Rectangle 93"/>
          <p:cNvSpPr/>
          <p:nvPr/>
        </p:nvSpPr>
        <p:spPr>
          <a:xfrm>
            <a:off x="6749026" y="3951337"/>
            <a:ext cx="723275" cy="707886"/>
          </a:xfrm>
          <a:prstGeom prst="rect">
            <a:avLst/>
          </a:prstGeom>
        </p:spPr>
        <p:txBody>
          <a:bodyPr wrap="none">
            <a:spAutoFit/>
          </a:bodyPr>
          <a:lstStyle/>
          <a:p>
            <a:pPr algn="ctr"/>
            <a:r>
              <a:rPr lang="en-AU" sz="4000">
                <a:solidFill>
                  <a:schemeClr val="bg1"/>
                </a:solidFill>
                <a:latin typeface="FontAwesome" pitchFamily="2" charset="0"/>
              </a:rPr>
              <a:t></a:t>
            </a:r>
            <a:endParaRPr lang="en-AU" sz="4000" dirty="0">
              <a:solidFill>
                <a:schemeClr val="bg1"/>
              </a:solidFill>
              <a:latin typeface="FontAwesome" pitchFamily="2" charset="0"/>
            </a:endParaRPr>
          </a:p>
        </p:txBody>
      </p:sp>
      <p:sp>
        <p:nvSpPr>
          <p:cNvPr id="95" name="Text Placeholder 32"/>
          <p:cNvSpPr txBox="1"/>
          <p:nvPr/>
        </p:nvSpPr>
        <p:spPr>
          <a:xfrm>
            <a:off x="6401264" y="2838757"/>
            <a:ext cx="1423888" cy="9417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a:solidFill>
                  <a:schemeClr val="bg1"/>
                </a:solidFill>
                <a:latin typeface="+mn-lt"/>
              </a:rPr>
              <a:t>Lemon drops oat cake oat cake sugar plum sweet oreo gingerbread cool chocolate cake gingerbread. </a:t>
            </a:r>
            <a:endParaRPr lang="en-US" sz="1100" dirty="0">
              <a:solidFill>
                <a:schemeClr val="bg1"/>
              </a:solidFill>
              <a:latin typeface="+mn-lt"/>
            </a:endParaRPr>
          </a:p>
        </p:txBody>
      </p:sp>
      <p:sp>
        <p:nvSpPr>
          <p:cNvPr id="96" name="Text Placeholder 32"/>
          <p:cNvSpPr txBox="1"/>
          <p:nvPr/>
        </p:nvSpPr>
        <p:spPr>
          <a:xfrm>
            <a:off x="6401264" y="2581897"/>
            <a:ext cx="1423888" cy="3069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b="1">
                <a:solidFill>
                  <a:schemeClr val="bg1"/>
                </a:solidFill>
                <a:latin typeface="+mj-lt"/>
              </a:rPr>
              <a:t>Number Four</a:t>
            </a:r>
            <a:endParaRPr lang="en-US" sz="1200" b="1" dirty="0">
              <a:solidFill>
                <a:schemeClr val="bg1"/>
              </a:solidFill>
              <a:latin typeface="+mj-lt"/>
            </a:endParaRPr>
          </a:p>
        </p:txBody>
      </p:sp>
      <p:sp>
        <p:nvSpPr>
          <p:cNvPr id="97" name="Rectangle 96"/>
          <p:cNvSpPr/>
          <p:nvPr/>
        </p:nvSpPr>
        <p:spPr>
          <a:xfrm>
            <a:off x="8793850" y="3951337"/>
            <a:ext cx="697627" cy="707886"/>
          </a:xfrm>
          <a:prstGeom prst="rect">
            <a:avLst/>
          </a:prstGeom>
        </p:spPr>
        <p:txBody>
          <a:bodyPr wrap="none">
            <a:spAutoFit/>
          </a:bodyPr>
          <a:lstStyle/>
          <a:p>
            <a:pPr lvl="0" algn="ctr"/>
            <a:r>
              <a:rPr lang="en-AU" sz="4000">
                <a:solidFill>
                  <a:schemeClr val="tx2"/>
                </a:solidFill>
                <a:latin typeface="FontAwesome" pitchFamily="2" charset="0"/>
              </a:rPr>
              <a:t></a:t>
            </a:r>
            <a:endParaRPr lang="en-US" sz="4000" dirty="0">
              <a:solidFill>
                <a:schemeClr val="tx2"/>
              </a:solidFill>
            </a:endParaRPr>
          </a:p>
        </p:txBody>
      </p:sp>
      <p:sp>
        <p:nvSpPr>
          <p:cNvPr id="98" name="Text Placeholder 32"/>
          <p:cNvSpPr txBox="1"/>
          <p:nvPr/>
        </p:nvSpPr>
        <p:spPr>
          <a:xfrm>
            <a:off x="8433264" y="2838757"/>
            <a:ext cx="1423888" cy="9417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a:solidFill>
                  <a:schemeClr val="tx2"/>
                </a:solidFill>
                <a:latin typeface="+mn-lt"/>
              </a:rPr>
              <a:t>Lemon drops oat cake oat cake sugar plum sweet oreo gingerbread cool chocolate cake gingerbread. </a:t>
            </a:r>
            <a:endParaRPr lang="en-US" sz="1100" dirty="0">
              <a:solidFill>
                <a:schemeClr val="tx2"/>
              </a:solidFill>
              <a:latin typeface="+mn-lt"/>
            </a:endParaRPr>
          </a:p>
        </p:txBody>
      </p:sp>
      <p:sp>
        <p:nvSpPr>
          <p:cNvPr id="99" name="Text Placeholder 32"/>
          <p:cNvSpPr txBox="1"/>
          <p:nvPr/>
        </p:nvSpPr>
        <p:spPr>
          <a:xfrm>
            <a:off x="8433264" y="2581897"/>
            <a:ext cx="1423888" cy="3069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b="1">
                <a:solidFill>
                  <a:schemeClr val="tx2"/>
                </a:solidFill>
                <a:latin typeface="+mj-lt"/>
              </a:rPr>
              <a:t>Number Five</a:t>
            </a:r>
            <a:endParaRPr lang="en-US" sz="1200" b="1" dirty="0">
              <a:solidFill>
                <a:schemeClr val="tx2"/>
              </a:solidFill>
              <a:latin typeface="+mj-lt"/>
            </a:endParaRPr>
          </a:p>
        </p:txBody>
      </p:sp>
      <p:sp>
        <p:nvSpPr>
          <p:cNvPr id="100" name="Rectangle 99"/>
          <p:cNvSpPr/>
          <p:nvPr/>
        </p:nvSpPr>
        <p:spPr>
          <a:xfrm>
            <a:off x="10826775" y="3951337"/>
            <a:ext cx="697628" cy="707886"/>
          </a:xfrm>
          <a:prstGeom prst="rect">
            <a:avLst/>
          </a:prstGeom>
        </p:spPr>
        <p:txBody>
          <a:bodyPr wrap="none">
            <a:spAutoFit/>
          </a:bodyPr>
          <a:lstStyle/>
          <a:p>
            <a:pPr algn="ctr"/>
            <a:r>
              <a:rPr lang="en-AU" sz="4000">
                <a:solidFill>
                  <a:schemeClr val="bg1"/>
                </a:solidFill>
                <a:latin typeface="FontAwesome" pitchFamily="2" charset="0"/>
              </a:rPr>
              <a:t></a:t>
            </a:r>
            <a:endParaRPr lang="en-US" sz="4000" dirty="0">
              <a:solidFill>
                <a:schemeClr val="bg1"/>
              </a:solidFill>
              <a:latin typeface="FontAwesome" pitchFamily="2" charset="0"/>
            </a:endParaRPr>
          </a:p>
        </p:txBody>
      </p:sp>
      <p:sp>
        <p:nvSpPr>
          <p:cNvPr id="101" name="Text Placeholder 32"/>
          <p:cNvSpPr txBox="1"/>
          <p:nvPr/>
        </p:nvSpPr>
        <p:spPr>
          <a:xfrm>
            <a:off x="10466190" y="2838757"/>
            <a:ext cx="1423888" cy="9417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100">
                <a:solidFill>
                  <a:schemeClr val="bg1"/>
                </a:solidFill>
                <a:latin typeface="+mn-lt"/>
              </a:rPr>
              <a:t>Lemon drops oat cake oat cake sugar plum sweet oreo gingerbread cool chocolate cake gingerbread. </a:t>
            </a:r>
            <a:endParaRPr lang="en-US" sz="1100" dirty="0">
              <a:solidFill>
                <a:schemeClr val="bg1"/>
              </a:solidFill>
              <a:latin typeface="+mn-lt"/>
            </a:endParaRPr>
          </a:p>
        </p:txBody>
      </p:sp>
      <p:sp>
        <p:nvSpPr>
          <p:cNvPr id="102" name="Text Placeholder 32"/>
          <p:cNvSpPr txBox="1"/>
          <p:nvPr/>
        </p:nvSpPr>
        <p:spPr>
          <a:xfrm>
            <a:off x="10466190" y="2581897"/>
            <a:ext cx="1423888" cy="3069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b="1">
                <a:solidFill>
                  <a:schemeClr val="bg1"/>
                </a:solidFill>
                <a:latin typeface="+mj-lt"/>
              </a:rPr>
              <a:t>Number Six</a:t>
            </a:r>
            <a:endParaRPr lang="en-US" sz="1200" b="1" dirty="0">
              <a:solidFill>
                <a:schemeClr val="bg1"/>
              </a:solidFill>
              <a:latin typeface="+mj-lt"/>
            </a:endParaRPr>
          </a:p>
        </p:txBody>
      </p:sp>
      <p:sp>
        <p:nvSpPr>
          <p:cNvPr id="4" name="文本占位符 3"/>
          <p:cNvSpPr>
            <a:spLocks noGrp="1"/>
          </p:cNvSpPr>
          <p:nvPr>
            <p:ph type="body" sz="quarter" idx="14"/>
          </p:nvPr>
        </p:nvSpPr>
        <p:spPr/>
        <p:txBody>
          <a:bodyPr/>
          <a:lstStyle/>
          <a:p>
            <a:r>
              <a:rPr lang="zh-CN" altLang="en-US"/>
              <a:t>请输入你的标题内容</a:t>
            </a:r>
            <a:endParaRPr lang="zh-CN" altLang="en-US"/>
          </a:p>
          <a:p>
            <a:endParaRPr lang="zh-CN" altLang="en-US" dirty="0"/>
          </a:p>
        </p:txBody>
      </p:sp>
      <p:sp>
        <p:nvSpPr>
          <p:cNvPr id="5" name="文本占位符 4"/>
          <p:cNvSpPr>
            <a:spLocks noGrp="1"/>
          </p:cNvSpPr>
          <p:nvPr>
            <p:ph type="body" sz="quarter" idx="15"/>
          </p:nvPr>
        </p:nvSpPr>
        <p:spPr/>
        <p:txBody>
          <a:bodyPr/>
          <a:lstStyle/>
          <a:p>
            <a:r>
              <a:rPr lang="zh-CN" altLang="en-US"/>
              <a:t>你的公司名称</a:t>
            </a:r>
            <a:endParaRPr lang="id-ID" altLang="zh-CN" dirty="0"/>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00" y="1058779"/>
            <a:ext cx="2899610" cy="661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Calibri" panose="020F0502020204030204" pitchFamily="34" charset="0"/>
                <a:ea typeface="微软雅黑" panose="020B0503020204020204" pitchFamily="34" charset="-122"/>
                <a:sym typeface="Calibri" panose="020F0502020204030204" pitchFamily="34" charset="0"/>
              </a:rPr>
              <a:t>CONTENT</a:t>
            </a:r>
            <a:endParaRPr lang="zh-CN" altLang="en-US" sz="2400" b="1" dirty="0">
              <a:latin typeface="Calibri" panose="020F0502020204030204" pitchFamily="34" charset="0"/>
              <a:ea typeface="微软雅黑" panose="020B0503020204020204" pitchFamily="34" charset="-122"/>
              <a:sym typeface="Calibri" panose="020F0502020204030204" pitchFamily="34" charset="0"/>
            </a:endParaRPr>
          </a:p>
        </p:txBody>
      </p:sp>
      <p:grpSp>
        <p:nvGrpSpPr>
          <p:cNvPr id="5" name="组合 4"/>
          <p:cNvGrpSpPr/>
          <p:nvPr/>
        </p:nvGrpSpPr>
        <p:grpSpPr>
          <a:xfrm>
            <a:off x="6811543" y="2180374"/>
            <a:ext cx="4622467" cy="680481"/>
            <a:chOff x="6276473" y="1565822"/>
            <a:chExt cx="4622467" cy="680481"/>
          </a:xfrm>
        </p:grpSpPr>
        <p:sp>
          <p:nvSpPr>
            <p:cNvPr id="6" name="文本框 5"/>
            <p:cNvSpPr txBox="1"/>
            <p:nvPr/>
          </p:nvSpPr>
          <p:spPr>
            <a:xfrm>
              <a:off x="6276473" y="1565822"/>
              <a:ext cx="3262432" cy="461665"/>
            </a:xfrm>
            <a:prstGeom prst="rect">
              <a:avLst/>
            </a:prstGeom>
            <a:noFill/>
          </p:spPr>
          <p:txBody>
            <a:bodyPr wrap="none" rtlCol="0">
              <a:spAutoFit/>
            </a:bodyPr>
            <a:lstStyle/>
            <a:p>
              <a:r>
                <a:rPr lang="zh-CN" altLang="en-US" sz="2400" b="1">
                  <a:latin typeface="Calibri" panose="020F0502020204030204" pitchFamily="34" charset="0"/>
                  <a:ea typeface="微软雅黑" panose="020B0503020204020204" pitchFamily="34" charset="-122"/>
                  <a:sym typeface="Calibri" panose="020F0502020204030204" pitchFamily="34" charset="0"/>
                </a:rPr>
                <a:t>请在此处输入标题内容</a:t>
              </a:r>
              <a:endParaRPr lang="zh-CN" altLang="en-US" sz="2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276473" y="2000082"/>
              <a:ext cx="4622467" cy="246221"/>
            </a:xfrm>
            <a:prstGeom prst="rect">
              <a:avLst/>
            </a:prstGeom>
          </p:spPr>
          <p:txBody>
            <a:bodyPr wrap="square">
              <a:spAutoFit/>
            </a:bodyPr>
            <a:lstStyle/>
            <a:p>
              <a:r>
                <a:rPr lang="en-US" altLang="zh-CN" sz="1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a:t>
              </a:r>
              <a:endParaRPr lang="zh-CN" altLang="en-US"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grpSp>
      <p:sp>
        <p:nvSpPr>
          <p:cNvPr id="8" name="文本框 7"/>
          <p:cNvSpPr txBox="1"/>
          <p:nvPr/>
        </p:nvSpPr>
        <p:spPr>
          <a:xfrm>
            <a:off x="5984739" y="2106107"/>
            <a:ext cx="748923" cy="769441"/>
          </a:xfrm>
          <a:prstGeom prst="rect">
            <a:avLst/>
          </a:prstGeom>
          <a:noFill/>
        </p:spPr>
        <p:txBody>
          <a:bodyPr wrap="none" rtlCol="0">
            <a:spAutoFit/>
          </a:bodyPr>
          <a:lstStyle/>
          <a:p>
            <a:pPr algn="ctr"/>
            <a:r>
              <a:rPr lang="en-US" altLang="zh-CN" sz="4400">
                <a:solidFill>
                  <a:schemeClr val="accent1"/>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4400"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9" name="组合 8"/>
          <p:cNvGrpSpPr/>
          <p:nvPr/>
        </p:nvGrpSpPr>
        <p:grpSpPr>
          <a:xfrm>
            <a:off x="6811543" y="3077367"/>
            <a:ext cx="4622467" cy="680481"/>
            <a:chOff x="6276473" y="1565822"/>
            <a:chExt cx="4622467" cy="680481"/>
          </a:xfrm>
        </p:grpSpPr>
        <p:sp>
          <p:nvSpPr>
            <p:cNvPr id="10" name="文本框 9"/>
            <p:cNvSpPr txBox="1"/>
            <p:nvPr/>
          </p:nvSpPr>
          <p:spPr>
            <a:xfrm>
              <a:off x="6276473" y="1565822"/>
              <a:ext cx="3262432" cy="461665"/>
            </a:xfrm>
            <a:prstGeom prst="rect">
              <a:avLst/>
            </a:prstGeom>
            <a:noFill/>
          </p:spPr>
          <p:txBody>
            <a:bodyPr wrap="none" rtlCol="0">
              <a:spAutoFit/>
            </a:bodyPr>
            <a:lstStyle/>
            <a:p>
              <a:r>
                <a:rPr lang="zh-CN" altLang="en-US" sz="2400" b="1">
                  <a:latin typeface="Calibri" panose="020F0502020204030204" pitchFamily="34" charset="0"/>
                  <a:ea typeface="微软雅黑" panose="020B0503020204020204" pitchFamily="34" charset="-122"/>
                  <a:sym typeface="Calibri" panose="020F0502020204030204" pitchFamily="34" charset="0"/>
                </a:rPr>
                <a:t>请在此处输入标题内容</a:t>
              </a:r>
              <a:endParaRPr lang="zh-CN" altLang="en-US" sz="2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11" name="矩形 1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276473" y="2000082"/>
              <a:ext cx="4622467" cy="246221"/>
            </a:xfrm>
            <a:prstGeom prst="rect">
              <a:avLst/>
            </a:prstGeom>
          </p:spPr>
          <p:txBody>
            <a:bodyPr wrap="square">
              <a:spAutoFit/>
            </a:bodyPr>
            <a:lstStyle/>
            <a:p>
              <a:r>
                <a:rPr lang="en-US" altLang="zh-CN" sz="1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a:t>
              </a:r>
              <a:endParaRPr lang="zh-CN" altLang="en-US"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grpSp>
      <p:sp>
        <p:nvSpPr>
          <p:cNvPr id="12" name="文本框 11"/>
          <p:cNvSpPr txBox="1"/>
          <p:nvPr/>
        </p:nvSpPr>
        <p:spPr>
          <a:xfrm>
            <a:off x="5984739" y="3003100"/>
            <a:ext cx="748923" cy="769441"/>
          </a:xfrm>
          <a:prstGeom prst="rect">
            <a:avLst/>
          </a:prstGeom>
          <a:noFill/>
        </p:spPr>
        <p:txBody>
          <a:bodyPr wrap="none" rtlCol="0">
            <a:spAutoFit/>
          </a:bodyPr>
          <a:lstStyle/>
          <a:p>
            <a:pPr algn="ctr"/>
            <a:r>
              <a:rPr lang="en-US" altLang="zh-CN" sz="4400">
                <a:solidFill>
                  <a:schemeClr val="accent1"/>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4400"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3" name="组合 12"/>
          <p:cNvGrpSpPr/>
          <p:nvPr/>
        </p:nvGrpSpPr>
        <p:grpSpPr>
          <a:xfrm>
            <a:off x="6811543" y="3892508"/>
            <a:ext cx="4622467" cy="680481"/>
            <a:chOff x="6276473" y="1565822"/>
            <a:chExt cx="4622467" cy="680481"/>
          </a:xfrm>
        </p:grpSpPr>
        <p:sp>
          <p:nvSpPr>
            <p:cNvPr id="14" name="文本框 13"/>
            <p:cNvSpPr txBox="1"/>
            <p:nvPr/>
          </p:nvSpPr>
          <p:spPr>
            <a:xfrm>
              <a:off x="6276473" y="1565822"/>
              <a:ext cx="3262432" cy="461665"/>
            </a:xfrm>
            <a:prstGeom prst="rect">
              <a:avLst/>
            </a:prstGeom>
            <a:noFill/>
          </p:spPr>
          <p:txBody>
            <a:bodyPr wrap="none" rtlCol="0">
              <a:spAutoFit/>
            </a:bodyPr>
            <a:lstStyle/>
            <a:p>
              <a:r>
                <a:rPr lang="zh-CN" altLang="en-US" sz="2400" b="1">
                  <a:latin typeface="Calibri" panose="020F0502020204030204" pitchFamily="34" charset="0"/>
                  <a:ea typeface="微软雅黑" panose="020B0503020204020204" pitchFamily="34" charset="-122"/>
                  <a:sym typeface="Calibri" panose="020F0502020204030204" pitchFamily="34" charset="0"/>
                </a:rPr>
                <a:t>请在此处输入标题内容</a:t>
              </a:r>
              <a:endParaRPr lang="zh-CN" altLang="en-US" sz="2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276473" y="2000082"/>
              <a:ext cx="4622467" cy="246221"/>
            </a:xfrm>
            <a:prstGeom prst="rect">
              <a:avLst/>
            </a:prstGeom>
          </p:spPr>
          <p:txBody>
            <a:bodyPr wrap="square">
              <a:spAutoFit/>
            </a:bodyPr>
            <a:lstStyle/>
            <a:p>
              <a:r>
                <a:rPr lang="en-US" altLang="zh-CN" sz="1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a:t>
              </a:r>
              <a:endParaRPr lang="zh-CN" altLang="en-US"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grpSp>
      <p:sp>
        <p:nvSpPr>
          <p:cNvPr id="16" name="文本框 15"/>
          <p:cNvSpPr txBox="1"/>
          <p:nvPr/>
        </p:nvSpPr>
        <p:spPr>
          <a:xfrm>
            <a:off x="5984739" y="3818241"/>
            <a:ext cx="748923" cy="769441"/>
          </a:xfrm>
          <a:prstGeom prst="rect">
            <a:avLst/>
          </a:prstGeom>
          <a:noFill/>
        </p:spPr>
        <p:txBody>
          <a:bodyPr wrap="none" rtlCol="0">
            <a:spAutoFit/>
          </a:bodyPr>
          <a:lstStyle/>
          <a:p>
            <a:pPr algn="ctr"/>
            <a:r>
              <a:rPr lang="en-US" altLang="zh-CN" sz="4400">
                <a:solidFill>
                  <a:schemeClr val="accent1"/>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4400"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7" name="组合 16"/>
          <p:cNvGrpSpPr/>
          <p:nvPr/>
        </p:nvGrpSpPr>
        <p:grpSpPr>
          <a:xfrm>
            <a:off x="6811543" y="4707649"/>
            <a:ext cx="4622467" cy="680481"/>
            <a:chOff x="6276473" y="1565822"/>
            <a:chExt cx="4622467" cy="680481"/>
          </a:xfrm>
        </p:grpSpPr>
        <p:sp>
          <p:nvSpPr>
            <p:cNvPr id="18" name="文本框 17"/>
            <p:cNvSpPr txBox="1"/>
            <p:nvPr/>
          </p:nvSpPr>
          <p:spPr>
            <a:xfrm>
              <a:off x="6276473" y="1565822"/>
              <a:ext cx="3262432" cy="461665"/>
            </a:xfrm>
            <a:prstGeom prst="rect">
              <a:avLst/>
            </a:prstGeom>
            <a:noFill/>
          </p:spPr>
          <p:txBody>
            <a:bodyPr wrap="none" rtlCol="0">
              <a:spAutoFit/>
            </a:bodyPr>
            <a:lstStyle/>
            <a:p>
              <a:r>
                <a:rPr lang="zh-CN" altLang="en-US" sz="2400" b="1">
                  <a:latin typeface="Calibri" panose="020F0502020204030204" pitchFamily="34" charset="0"/>
                  <a:ea typeface="微软雅黑" panose="020B0503020204020204" pitchFamily="34" charset="-122"/>
                  <a:sym typeface="Calibri" panose="020F0502020204030204" pitchFamily="34" charset="0"/>
                </a:rPr>
                <a:t>请在此处输入标题内容</a:t>
              </a:r>
              <a:endParaRPr lang="zh-CN" altLang="en-US" sz="2400" b="1" dirty="0">
                <a:latin typeface="Calibri" panose="020F0502020204030204" pitchFamily="34" charset="0"/>
                <a:ea typeface="微软雅黑" panose="020B0503020204020204" pitchFamily="34" charset="-122"/>
                <a:sym typeface="Calibri" panose="020F0502020204030204" pitchFamily="34" charset="0"/>
              </a:endParaRPr>
            </a:p>
          </p:txBody>
        </p:sp>
        <p:sp>
          <p:nvSpPr>
            <p:cNvPr id="19" name="矩形 1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276473" y="2000082"/>
              <a:ext cx="4622467" cy="246221"/>
            </a:xfrm>
            <a:prstGeom prst="rect">
              <a:avLst/>
            </a:prstGeom>
          </p:spPr>
          <p:txBody>
            <a:bodyPr wrap="square">
              <a:spAutoFit/>
            </a:bodyPr>
            <a:lstStyle/>
            <a:p>
              <a:r>
                <a:rPr lang="en-US" altLang="zh-CN" sz="1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a:t>
              </a:r>
              <a:endParaRPr lang="zh-CN" altLang="en-US"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endParaRPr>
            </a:p>
          </p:txBody>
        </p:sp>
      </p:grpSp>
      <p:sp>
        <p:nvSpPr>
          <p:cNvPr id="20" name="文本框 19"/>
          <p:cNvSpPr txBox="1"/>
          <p:nvPr/>
        </p:nvSpPr>
        <p:spPr>
          <a:xfrm>
            <a:off x="5984739" y="4633382"/>
            <a:ext cx="748923" cy="769441"/>
          </a:xfrm>
          <a:prstGeom prst="rect">
            <a:avLst/>
          </a:prstGeom>
          <a:noFill/>
        </p:spPr>
        <p:txBody>
          <a:bodyPr wrap="none" rtlCol="0">
            <a:spAutoFit/>
          </a:bodyPr>
          <a:lstStyle/>
          <a:p>
            <a:pPr algn="ctr"/>
            <a:r>
              <a:rPr lang="en-US" altLang="zh-CN" sz="4400">
                <a:solidFill>
                  <a:schemeClr val="accent1"/>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4400" dirty="0">
              <a:solidFill>
                <a:schemeClr val="accent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zh-CN" altLang="en-US"/>
              <a:t>请输入你的标题内容</a:t>
            </a:r>
            <a:endParaRPr lang="zh-CN" altLang="en-US"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sp>
        <p:nvSpPr>
          <p:cNvPr id="43" name="Oval 42"/>
          <p:cNvSpPr/>
          <p:nvPr/>
        </p:nvSpPr>
        <p:spPr>
          <a:xfrm>
            <a:off x="2324030" y="3539106"/>
            <a:ext cx="466766"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1603915" y="3539106"/>
            <a:ext cx="466766"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516884" y="3539106"/>
            <a:ext cx="466766"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5560977" y="3539106"/>
            <a:ext cx="466766"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8461195" y="3539106"/>
            <a:ext cx="466766"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9639113" y="3539106"/>
            <a:ext cx="466766"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1725647" y="3657035"/>
            <a:ext cx="945349" cy="230909"/>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1" name="Group 50"/>
          <p:cNvGrpSpPr>
            <a:grpSpLocks noChangeAspect="1"/>
          </p:cNvGrpSpPr>
          <p:nvPr/>
        </p:nvGrpSpPr>
        <p:grpSpPr>
          <a:xfrm>
            <a:off x="1513298" y="2491164"/>
            <a:ext cx="648000" cy="648000"/>
            <a:chOff x="1505266" y="2538788"/>
            <a:chExt cx="486611" cy="486611"/>
          </a:xfrm>
        </p:grpSpPr>
        <p:sp>
          <p:nvSpPr>
            <p:cNvPr id="54" name="Teardrop 53"/>
            <p:cNvSpPr/>
            <p:nvPr/>
          </p:nvSpPr>
          <p:spPr>
            <a:xfrm rot="8100000">
              <a:off x="1505266" y="2538788"/>
              <a:ext cx="486611" cy="4866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TextBox 54"/>
            <p:cNvSpPr txBox="1"/>
            <p:nvPr/>
          </p:nvSpPr>
          <p:spPr>
            <a:xfrm>
              <a:off x="1592563" y="2635898"/>
              <a:ext cx="312016" cy="277347"/>
            </a:xfrm>
            <a:prstGeom prst="rect">
              <a:avLst/>
            </a:prstGeom>
            <a:noFill/>
          </p:spPr>
          <p:txBody>
            <a:bodyPr wrap="none" rtlCol="0">
              <a:spAutoFit/>
            </a:bodyPr>
            <a:lstStyle/>
            <a:p>
              <a:pPr algn="ctr"/>
              <a:r>
                <a:rPr lang="en-AU">
                  <a:solidFill>
                    <a:schemeClr val="bg1"/>
                  </a:solidFill>
                  <a:latin typeface="FontAwesome" pitchFamily="2" charset="0"/>
                </a:rPr>
                <a:t></a:t>
              </a:r>
              <a:endParaRPr lang="en-US" dirty="0">
                <a:solidFill>
                  <a:schemeClr val="bg1"/>
                </a:solidFill>
                <a:latin typeface="FontAwesome" pitchFamily="2" charset="0"/>
              </a:endParaRPr>
            </a:p>
          </p:txBody>
        </p:sp>
      </p:grpSp>
      <p:sp>
        <p:nvSpPr>
          <p:cNvPr id="52" name="Text Placeholder 32"/>
          <p:cNvSpPr txBox="1"/>
          <p:nvPr/>
        </p:nvSpPr>
        <p:spPr>
          <a:xfrm>
            <a:off x="1113386" y="1937485"/>
            <a:ext cx="146130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a:solidFill>
                  <a:schemeClr val="tx1">
                    <a:lumMod val="65000"/>
                    <a:lumOff val="35000"/>
                  </a:schemeClr>
                </a:solidFill>
                <a:latin typeface="+mn-lt"/>
              </a:rPr>
              <a:t>Lemon drops oat cake oat cake sugar.</a:t>
            </a:r>
            <a:endParaRPr lang="en-US" sz="1000" dirty="0">
              <a:solidFill>
                <a:schemeClr val="tx1">
                  <a:lumMod val="65000"/>
                  <a:lumOff val="35000"/>
                </a:schemeClr>
              </a:solidFill>
              <a:latin typeface="+mn-lt"/>
            </a:endParaRPr>
          </a:p>
        </p:txBody>
      </p:sp>
      <p:sp>
        <p:nvSpPr>
          <p:cNvPr id="53" name="Text Placeholder 33"/>
          <p:cNvSpPr txBox="1"/>
          <p:nvPr/>
        </p:nvSpPr>
        <p:spPr>
          <a:xfrm>
            <a:off x="1113386" y="1691624"/>
            <a:ext cx="146130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a:solidFill>
                  <a:schemeClr val="accent5"/>
                </a:solidFill>
                <a:latin typeface="+mj-lt"/>
              </a:rPr>
              <a:t>Business Strategy</a:t>
            </a:r>
            <a:endParaRPr lang="en-AU" sz="1200" dirty="0">
              <a:solidFill>
                <a:schemeClr val="accent5"/>
              </a:solidFill>
              <a:latin typeface="+mj-lt"/>
            </a:endParaRPr>
          </a:p>
        </p:txBody>
      </p:sp>
      <p:grpSp>
        <p:nvGrpSpPr>
          <p:cNvPr id="57" name="Group 56"/>
          <p:cNvGrpSpPr>
            <a:grpSpLocks noChangeAspect="1"/>
          </p:cNvGrpSpPr>
          <p:nvPr/>
        </p:nvGrpSpPr>
        <p:grpSpPr>
          <a:xfrm>
            <a:off x="3419887" y="2491164"/>
            <a:ext cx="648000" cy="648000"/>
            <a:chOff x="1505266" y="2538788"/>
            <a:chExt cx="486611" cy="486611"/>
          </a:xfrm>
        </p:grpSpPr>
        <p:sp>
          <p:nvSpPr>
            <p:cNvPr id="60" name="Teardrop 59"/>
            <p:cNvSpPr/>
            <p:nvPr/>
          </p:nvSpPr>
          <p:spPr>
            <a:xfrm rot="8100000">
              <a:off x="1505266" y="2538788"/>
              <a:ext cx="486611" cy="4866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TextBox 60"/>
            <p:cNvSpPr txBox="1"/>
            <p:nvPr/>
          </p:nvSpPr>
          <p:spPr>
            <a:xfrm>
              <a:off x="1592563" y="2635898"/>
              <a:ext cx="312016" cy="277347"/>
            </a:xfrm>
            <a:prstGeom prst="rect">
              <a:avLst/>
            </a:prstGeom>
            <a:noFill/>
          </p:spPr>
          <p:txBody>
            <a:bodyPr wrap="none" rtlCol="0">
              <a:spAutoFit/>
            </a:bodyPr>
            <a:lstStyle/>
            <a:p>
              <a:pPr algn="ctr"/>
              <a:r>
                <a:rPr lang="en-AU">
                  <a:solidFill>
                    <a:schemeClr val="bg1"/>
                  </a:solidFill>
                  <a:latin typeface="FontAwesome" pitchFamily="2" charset="0"/>
                </a:rPr>
                <a:t></a:t>
              </a:r>
              <a:endParaRPr lang="en-US" dirty="0">
                <a:solidFill>
                  <a:schemeClr val="bg1"/>
                </a:solidFill>
                <a:latin typeface="FontAwesome" pitchFamily="2" charset="0"/>
              </a:endParaRPr>
            </a:p>
          </p:txBody>
        </p:sp>
      </p:grpSp>
      <p:sp>
        <p:nvSpPr>
          <p:cNvPr id="58" name="Text Placeholder 32"/>
          <p:cNvSpPr txBox="1"/>
          <p:nvPr/>
        </p:nvSpPr>
        <p:spPr>
          <a:xfrm>
            <a:off x="3015284" y="1937485"/>
            <a:ext cx="146130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a:solidFill>
                  <a:schemeClr val="tx1">
                    <a:lumMod val="65000"/>
                    <a:lumOff val="35000"/>
                  </a:schemeClr>
                </a:solidFill>
                <a:latin typeface="+mn-lt"/>
              </a:rPr>
              <a:t>Lemon drops oat cake oat cake sugar.</a:t>
            </a:r>
            <a:endParaRPr lang="en-US" sz="1000" dirty="0">
              <a:solidFill>
                <a:schemeClr val="tx1">
                  <a:lumMod val="65000"/>
                  <a:lumOff val="35000"/>
                </a:schemeClr>
              </a:solidFill>
              <a:latin typeface="+mn-lt"/>
            </a:endParaRPr>
          </a:p>
        </p:txBody>
      </p:sp>
      <p:sp>
        <p:nvSpPr>
          <p:cNvPr id="59" name="Text Placeholder 33"/>
          <p:cNvSpPr txBox="1"/>
          <p:nvPr/>
        </p:nvSpPr>
        <p:spPr>
          <a:xfrm>
            <a:off x="3015284" y="1691624"/>
            <a:ext cx="146130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a:solidFill>
                  <a:schemeClr val="accent5"/>
                </a:solidFill>
                <a:latin typeface="+mj-lt"/>
              </a:rPr>
              <a:t>Success Guarantee</a:t>
            </a:r>
            <a:endParaRPr lang="en-AU" sz="1200" dirty="0">
              <a:solidFill>
                <a:schemeClr val="accent5"/>
              </a:solidFill>
              <a:latin typeface="+mj-lt"/>
            </a:endParaRPr>
          </a:p>
        </p:txBody>
      </p:sp>
      <p:grpSp>
        <p:nvGrpSpPr>
          <p:cNvPr id="63" name="Group 62"/>
          <p:cNvGrpSpPr>
            <a:grpSpLocks noChangeAspect="1"/>
          </p:cNvGrpSpPr>
          <p:nvPr/>
        </p:nvGrpSpPr>
        <p:grpSpPr>
          <a:xfrm>
            <a:off x="8370578" y="2491164"/>
            <a:ext cx="648000" cy="648000"/>
            <a:chOff x="1505266" y="2538788"/>
            <a:chExt cx="486611" cy="486611"/>
          </a:xfrm>
        </p:grpSpPr>
        <p:sp>
          <p:nvSpPr>
            <p:cNvPr id="66" name="Teardrop 65"/>
            <p:cNvSpPr/>
            <p:nvPr/>
          </p:nvSpPr>
          <p:spPr>
            <a:xfrm rot="8100000">
              <a:off x="1505266" y="2538788"/>
              <a:ext cx="486611" cy="48661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TextBox 66"/>
            <p:cNvSpPr txBox="1"/>
            <p:nvPr/>
          </p:nvSpPr>
          <p:spPr>
            <a:xfrm>
              <a:off x="1592562" y="2635898"/>
              <a:ext cx="312015" cy="277347"/>
            </a:xfrm>
            <a:prstGeom prst="rect">
              <a:avLst/>
            </a:prstGeom>
            <a:noFill/>
          </p:spPr>
          <p:txBody>
            <a:bodyPr wrap="none" rtlCol="0">
              <a:spAutoFit/>
            </a:bodyPr>
            <a:lstStyle/>
            <a:p>
              <a:pPr algn="ctr"/>
              <a:r>
                <a:rPr lang="en-AU">
                  <a:solidFill>
                    <a:schemeClr val="bg1"/>
                  </a:solidFill>
                  <a:latin typeface="FontAwesome" pitchFamily="2" charset="0"/>
                </a:rPr>
                <a:t></a:t>
              </a:r>
              <a:endParaRPr lang="en-US" dirty="0">
                <a:solidFill>
                  <a:schemeClr val="bg1"/>
                </a:solidFill>
              </a:endParaRPr>
            </a:p>
          </p:txBody>
        </p:sp>
      </p:grpSp>
      <p:sp>
        <p:nvSpPr>
          <p:cNvPr id="64" name="Text Placeholder 32"/>
          <p:cNvSpPr txBox="1"/>
          <p:nvPr/>
        </p:nvSpPr>
        <p:spPr>
          <a:xfrm>
            <a:off x="7952982" y="1937485"/>
            <a:ext cx="146130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a:solidFill>
                  <a:schemeClr val="tx1">
                    <a:lumMod val="65000"/>
                    <a:lumOff val="35000"/>
                  </a:schemeClr>
                </a:solidFill>
                <a:latin typeface="+mn-lt"/>
              </a:rPr>
              <a:t>Lemon drops oat cake oat cake sugar.</a:t>
            </a:r>
            <a:endParaRPr lang="en-US" sz="1000" dirty="0">
              <a:solidFill>
                <a:schemeClr val="tx1">
                  <a:lumMod val="65000"/>
                  <a:lumOff val="35000"/>
                </a:schemeClr>
              </a:solidFill>
              <a:latin typeface="+mn-lt"/>
            </a:endParaRPr>
          </a:p>
        </p:txBody>
      </p:sp>
      <p:sp>
        <p:nvSpPr>
          <p:cNvPr id="65" name="Text Placeholder 33"/>
          <p:cNvSpPr txBox="1"/>
          <p:nvPr/>
        </p:nvSpPr>
        <p:spPr>
          <a:xfrm>
            <a:off x="7952982" y="1691624"/>
            <a:ext cx="146130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a:solidFill>
                  <a:schemeClr val="accent5"/>
                </a:solidFill>
                <a:latin typeface="+mj-lt"/>
              </a:rPr>
              <a:t>Best Formula</a:t>
            </a:r>
            <a:endParaRPr lang="en-AU" sz="1200" dirty="0">
              <a:solidFill>
                <a:schemeClr val="accent5"/>
              </a:solidFill>
              <a:latin typeface="+mj-lt"/>
            </a:endParaRPr>
          </a:p>
        </p:txBody>
      </p:sp>
      <p:grpSp>
        <p:nvGrpSpPr>
          <p:cNvPr id="69" name="Group 68"/>
          <p:cNvGrpSpPr>
            <a:grpSpLocks noChangeAspect="1"/>
          </p:cNvGrpSpPr>
          <p:nvPr/>
        </p:nvGrpSpPr>
        <p:grpSpPr>
          <a:xfrm rot="10800000">
            <a:off x="2214606" y="4395578"/>
            <a:ext cx="648000" cy="648000"/>
            <a:chOff x="1505266" y="2538788"/>
            <a:chExt cx="486611" cy="486611"/>
          </a:xfrm>
        </p:grpSpPr>
        <p:sp>
          <p:nvSpPr>
            <p:cNvPr id="72" name="Teardrop 71"/>
            <p:cNvSpPr/>
            <p:nvPr/>
          </p:nvSpPr>
          <p:spPr>
            <a:xfrm rot="8100000">
              <a:off x="1505266" y="2538788"/>
              <a:ext cx="486611" cy="4866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TextBox 72"/>
            <p:cNvSpPr txBox="1"/>
            <p:nvPr/>
          </p:nvSpPr>
          <p:spPr>
            <a:xfrm rot="10800000">
              <a:off x="1592565" y="2635898"/>
              <a:ext cx="312015" cy="277347"/>
            </a:xfrm>
            <a:prstGeom prst="rect">
              <a:avLst/>
            </a:prstGeom>
            <a:noFill/>
          </p:spPr>
          <p:txBody>
            <a:bodyPr wrap="none" rtlCol="0">
              <a:spAutoFit/>
            </a:bodyPr>
            <a:lstStyle/>
            <a:p>
              <a:pPr algn="ctr"/>
              <a:r>
                <a:rPr lang="en-AU">
                  <a:solidFill>
                    <a:srgbClr val="FFFFFF"/>
                  </a:solidFill>
                  <a:latin typeface="FontAwesome" pitchFamily="2" charset="0"/>
                </a:rPr>
                <a:t></a:t>
              </a:r>
              <a:endParaRPr lang="en-US" dirty="0">
                <a:solidFill>
                  <a:srgbClr val="FFFFFF"/>
                </a:solidFill>
                <a:latin typeface="FontAwesome" pitchFamily="2" charset="0"/>
              </a:endParaRPr>
            </a:p>
          </p:txBody>
        </p:sp>
      </p:grpSp>
      <p:sp>
        <p:nvSpPr>
          <p:cNvPr id="70" name="Text Placeholder 32"/>
          <p:cNvSpPr txBox="1"/>
          <p:nvPr/>
        </p:nvSpPr>
        <p:spPr>
          <a:xfrm>
            <a:off x="1815137" y="5533676"/>
            <a:ext cx="146130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a:solidFill>
                  <a:schemeClr val="tx1">
                    <a:lumMod val="65000"/>
                    <a:lumOff val="35000"/>
                  </a:schemeClr>
                </a:solidFill>
                <a:latin typeface="+mn-lt"/>
              </a:rPr>
              <a:t>Lemon drops oat cake oat cake sugar.</a:t>
            </a:r>
            <a:endParaRPr lang="en-US" sz="1000" dirty="0">
              <a:solidFill>
                <a:schemeClr val="tx1">
                  <a:lumMod val="65000"/>
                  <a:lumOff val="35000"/>
                </a:schemeClr>
              </a:solidFill>
              <a:latin typeface="+mn-lt"/>
            </a:endParaRPr>
          </a:p>
        </p:txBody>
      </p:sp>
      <p:sp>
        <p:nvSpPr>
          <p:cNvPr id="71" name="Text Placeholder 33"/>
          <p:cNvSpPr txBox="1"/>
          <p:nvPr/>
        </p:nvSpPr>
        <p:spPr>
          <a:xfrm>
            <a:off x="1815137" y="5287815"/>
            <a:ext cx="146130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a:solidFill>
                  <a:schemeClr val="accent5"/>
                </a:solidFill>
                <a:latin typeface="+mj-lt"/>
              </a:rPr>
              <a:t>System Settings</a:t>
            </a:r>
            <a:endParaRPr lang="en-AU" sz="1200" dirty="0">
              <a:solidFill>
                <a:schemeClr val="accent5"/>
              </a:solidFill>
              <a:latin typeface="+mj-lt"/>
            </a:endParaRPr>
          </a:p>
        </p:txBody>
      </p:sp>
      <p:grpSp>
        <p:nvGrpSpPr>
          <p:cNvPr id="75" name="Group 74"/>
          <p:cNvGrpSpPr>
            <a:grpSpLocks noChangeAspect="1"/>
          </p:cNvGrpSpPr>
          <p:nvPr/>
        </p:nvGrpSpPr>
        <p:grpSpPr>
          <a:xfrm rot="10800000">
            <a:off x="5470360" y="4395578"/>
            <a:ext cx="648000" cy="648000"/>
            <a:chOff x="1505266" y="2538788"/>
            <a:chExt cx="486611" cy="486611"/>
          </a:xfrm>
        </p:grpSpPr>
        <p:sp>
          <p:nvSpPr>
            <p:cNvPr id="102" name="Teardrop 101"/>
            <p:cNvSpPr/>
            <p:nvPr/>
          </p:nvSpPr>
          <p:spPr>
            <a:xfrm rot="8100000">
              <a:off x="1505266" y="2538788"/>
              <a:ext cx="486611" cy="4866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TextBox 102"/>
            <p:cNvSpPr txBox="1"/>
            <p:nvPr/>
          </p:nvSpPr>
          <p:spPr>
            <a:xfrm rot="10800000">
              <a:off x="1592563" y="2635898"/>
              <a:ext cx="312016" cy="277347"/>
            </a:xfrm>
            <a:prstGeom prst="rect">
              <a:avLst/>
            </a:prstGeom>
            <a:noFill/>
          </p:spPr>
          <p:txBody>
            <a:bodyPr wrap="none" rtlCol="0">
              <a:spAutoFit/>
            </a:bodyPr>
            <a:lstStyle/>
            <a:p>
              <a:pPr algn="ctr"/>
              <a:r>
                <a:rPr lang="en-AU">
                  <a:solidFill>
                    <a:srgbClr val="FFFFFF"/>
                  </a:solidFill>
                  <a:latin typeface="FontAwesome" pitchFamily="2" charset="0"/>
                </a:rPr>
                <a:t></a:t>
              </a:r>
              <a:endParaRPr lang="en-US" dirty="0">
                <a:solidFill>
                  <a:srgbClr val="FFFFFF"/>
                </a:solidFill>
                <a:latin typeface="FontAwesome" pitchFamily="2" charset="0"/>
              </a:endParaRPr>
            </a:p>
          </p:txBody>
        </p:sp>
      </p:grpSp>
      <p:sp>
        <p:nvSpPr>
          <p:cNvPr id="76" name="Text Placeholder 32"/>
          <p:cNvSpPr txBox="1"/>
          <p:nvPr/>
        </p:nvSpPr>
        <p:spPr>
          <a:xfrm>
            <a:off x="5047865" y="5533676"/>
            <a:ext cx="146130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a:solidFill>
                  <a:schemeClr val="tx1">
                    <a:lumMod val="65000"/>
                    <a:lumOff val="35000"/>
                  </a:schemeClr>
                </a:solidFill>
                <a:latin typeface="+mn-lt"/>
              </a:rPr>
              <a:t>Lemon drops oat cake oat cake sugar.</a:t>
            </a:r>
            <a:endParaRPr lang="en-US" sz="1000" dirty="0">
              <a:solidFill>
                <a:schemeClr val="tx1">
                  <a:lumMod val="65000"/>
                  <a:lumOff val="35000"/>
                </a:schemeClr>
              </a:solidFill>
              <a:latin typeface="+mn-lt"/>
            </a:endParaRPr>
          </a:p>
        </p:txBody>
      </p:sp>
      <p:sp>
        <p:nvSpPr>
          <p:cNvPr id="101" name="Text Placeholder 33"/>
          <p:cNvSpPr txBox="1"/>
          <p:nvPr/>
        </p:nvSpPr>
        <p:spPr>
          <a:xfrm>
            <a:off x="5047865" y="5287815"/>
            <a:ext cx="146130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a:solidFill>
                  <a:schemeClr val="accent5"/>
                </a:solidFill>
                <a:latin typeface="+mj-lt"/>
              </a:rPr>
              <a:t>Content Strategy</a:t>
            </a:r>
            <a:endParaRPr lang="en-AU" sz="1200" dirty="0">
              <a:solidFill>
                <a:schemeClr val="accent5"/>
              </a:solidFill>
              <a:latin typeface="+mj-lt"/>
            </a:endParaRPr>
          </a:p>
        </p:txBody>
      </p:sp>
      <p:grpSp>
        <p:nvGrpSpPr>
          <p:cNvPr id="105" name="Group 104"/>
          <p:cNvGrpSpPr>
            <a:grpSpLocks noChangeAspect="1"/>
          </p:cNvGrpSpPr>
          <p:nvPr/>
        </p:nvGrpSpPr>
        <p:grpSpPr>
          <a:xfrm rot="10800000">
            <a:off x="9548496" y="4395578"/>
            <a:ext cx="648000" cy="648000"/>
            <a:chOff x="1505266" y="2538788"/>
            <a:chExt cx="486611" cy="486611"/>
          </a:xfrm>
        </p:grpSpPr>
        <p:sp>
          <p:nvSpPr>
            <p:cNvPr id="108" name="Teardrop 107"/>
            <p:cNvSpPr/>
            <p:nvPr/>
          </p:nvSpPr>
          <p:spPr>
            <a:xfrm rot="8100000">
              <a:off x="1505266" y="2538788"/>
              <a:ext cx="486611" cy="48661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TextBox 108"/>
            <p:cNvSpPr txBox="1"/>
            <p:nvPr/>
          </p:nvSpPr>
          <p:spPr>
            <a:xfrm rot="10800000">
              <a:off x="1592565" y="2635897"/>
              <a:ext cx="312015" cy="277347"/>
            </a:xfrm>
            <a:prstGeom prst="rect">
              <a:avLst/>
            </a:prstGeom>
            <a:noFill/>
          </p:spPr>
          <p:txBody>
            <a:bodyPr wrap="none" rtlCol="0">
              <a:spAutoFit/>
            </a:bodyPr>
            <a:lstStyle/>
            <a:p>
              <a:pPr algn="ctr"/>
              <a:r>
                <a:rPr lang="en-US">
                  <a:solidFill>
                    <a:schemeClr val="bg1"/>
                  </a:solidFill>
                  <a:latin typeface="FontAwesome" pitchFamily="2" charset="0"/>
                </a:rPr>
                <a:t></a:t>
              </a:r>
              <a:endParaRPr lang="en-US" dirty="0">
                <a:solidFill>
                  <a:schemeClr val="bg1"/>
                </a:solidFill>
                <a:latin typeface="FontAwesome" pitchFamily="2" charset="0"/>
              </a:endParaRPr>
            </a:p>
          </p:txBody>
        </p:sp>
      </p:grpSp>
      <p:sp>
        <p:nvSpPr>
          <p:cNvPr id="106" name="Text Placeholder 32"/>
          <p:cNvSpPr txBox="1"/>
          <p:nvPr/>
        </p:nvSpPr>
        <p:spPr>
          <a:xfrm>
            <a:off x="9135096" y="5533676"/>
            <a:ext cx="146130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a:solidFill>
                  <a:schemeClr val="tx1">
                    <a:lumMod val="65000"/>
                    <a:lumOff val="35000"/>
                  </a:schemeClr>
                </a:solidFill>
                <a:latin typeface="+mn-lt"/>
              </a:rPr>
              <a:t>Lemon drops oat cake oat cake sugar.</a:t>
            </a:r>
            <a:endParaRPr lang="en-US" sz="1000" dirty="0">
              <a:solidFill>
                <a:schemeClr val="tx1">
                  <a:lumMod val="65000"/>
                  <a:lumOff val="35000"/>
                </a:schemeClr>
              </a:solidFill>
              <a:latin typeface="+mn-lt"/>
            </a:endParaRPr>
          </a:p>
        </p:txBody>
      </p:sp>
      <p:sp>
        <p:nvSpPr>
          <p:cNvPr id="107" name="Text Placeholder 33"/>
          <p:cNvSpPr txBox="1"/>
          <p:nvPr/>
        </p:nvSpPr>
        <p:spPr>
          <a:xfrm>
            <a:off x="9135096" y="5287815"/>
            <a:ext cx="146130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a:solidFill>
                  <a:schemeClr val="accent5"/>
                </a:solidFill>
                <a:latin typeface="+mj-lt"/>
              </a:rPr>
              <a:t>Winner</a:t>
            </a:r>
            <a:endParaRPr lang="en-AU" sz="1200" dirty="0">
              <a:solidFill>
                <a:schemeClr val="accent5"/>
              </a:solidFill>
              <a:latin typeface="+mj-lt"/>
            </a:endParaRPr>
          </a:p>
        </p:txBody>
      </p:sp>
      <p:grpSp>
        <p:nvGrpSpPr>
          <p:cNvPr id="110" name="Group 109"/>
          <p:cNvGrpSpPr/>
          <p:nvPr/>
        </p:nvGrpSpPr>
        <p:grpSpPr>
          <a:xfrm>
            <a:off x="2443423" y="3657035"/>
            <a:ext cx="1417080" cy="230909"/>
            <a:chOff x="2443423" y="3747743"/>
            <a:chExt cx="1417080" cy="230909"/>
          </a:xfrm>
        </p:grpSpPr>
        <p:sp>
          <p:nvSpPr>
            <p:cNvPr id="112" name="Rounded Rectangle 111"/>
            <p:cNvSpPr/>
            <p:nvPr/>
          </p:nvSpPr>
          <p:spPr>
            <a:xfrm>
              <a:off x="2443423" y="3747743"/>
              <a:ext cx="1417080" cy="230909"/>
            </a:xfrm>
            <a:prstGeom prst="roundRect">
              <a:avLst>
                <a:gd name="adj" fmla="val 50000"/>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3" name="Oval 112"/>
            <p:cNvSpPr>
              <a:spLocks noChangeAspect="1"/>
            </p:cNvSpPr>
            <p:nvPr/>
          </p:nvSpPr>
          <p:spPr>
            <a:xfrm>
              <a:off x="2517813"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Oval 113"/>
          <p:cNvSpPr>
            <a:spLocks noChangeAspect="1"/>
          </p:cNvSpPr>
          <p:nvPr/>
        </p:nvSpPr>
        <p:spPr>
          <a:xfrm>
            <a:off x="1797698" y="3732889"/>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114"/>
          <p:cNvGrpSpPr/>
          <p:nvPr/>
        </p:nvGrpSpPr>
        <p:grpSpPr>
          <a:xfrm>
            <a:off x="3636102" y="3657035"/>
            <a:ext cx="2274874" cy="230909"/>
            <a:chOff x="3636102" y="3747743"/>
            <a:chExt cx="2274874" cy="230909"/>
          </a:xfrm>
        </p:grpSpPr>
        <p:sp>
          <p:nvSpPr>
            <p:cNvPr id="116" name="Rounded Rectangle 115"/>
            <p:cNvSpPr/>
            <p:nvPr/>
          </p:nvSpPr>
          <p:spPr>
            <a:xfrm>
              <a:off x="3636102" y="3747743"/>
              <a:ext cx="2274874" cy="230909"/>
            </a:xfrm>
            <a:prstGeom prst="roundRect">
              <a:avLst>
                <a:gd name="adj" fmla="val 50000"/>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7" name="Oval 116"/>
            <p:cNvSpPr>
              <a:spLocks noChangeAspect="1"/>
            </p:cNvSpPr>
            <p:nvPr/>
          </p:nvSpPr>
          <p:spPr>
            <a:xfrm>
              <a:off x="3710667"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5679999" y="3657035"/>
            <a:ext cx="3131195" cy="230909"/>
            <a:chOff x="5679999" y="3747743"/>
            <a:chExt cx="3131195" cy="230909"/>
          </a:xfrm>
        </p:grpSpPr>
        <p:sp>
          <p:nvSpPr>
            <p:cNvPr id="119" name="Rounded Rectangle 118"/>
            <p:cNvSpPr/>
            <p:nvPr/>
          </p:nvSpPr>
          <p:spPr>
            <a:xfrm>
              <a:off x="5679999" y="3747743"/>
              <a:ext cx="3131195" cy="230909"/>
            </a:xfrm>
            <a:prstGeom prst="roundRect">
              <a:avLst>
                <a:gd name="adj" fmla="val 50000"/>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0" name="Oval 119"/>
            <p:cNvSpPr>
              <a:spLocks noChangeAspect="1"/>
            </p:cNvSpPr>
            <p:nvPr/>
          </p:nvSpPr>
          <p:spPr>
            <a:xfrm>
              <a:off x="5751310"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1" name="Group 120"/>
          <p:cNvGrpSpPr/>
          <p:nvPr/>
        </p:nvGrpSpPr>
        <p:grpSpPr>
          <a:xfrm>
            <a:off x="8572032" y="3657035"/>
            <a:ext cx="1417080" cy="230909"/>
            <a:chOff x="8572032" y="3747743"/>
            <a:chExt cx="1417080" cy="230909"/>
          </a:xfrm>
        </p:grpSpPr>
        <p:sp>
          <p:nvSpPr>
            <p:cNvPr id="122" name="Rounded Rectangle 121"/>
            <p:cNvSpPr/>
            <p:nvPr/>
          </p:nvSpPr>
          <p:spPr>
            <a:xfrm>
              <a:off x="8572032" y="3747743"/>
              <a:ext cx="1417080" cy="230909"/>
            </a:xfrm>
            <a:prstGeom prst="roundRect">
              <a:avLst>
                <a:gd name="adj" fmla="val 50000"/>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3" name="Oval 122"/>
            <p:cNvSpPr>
              <a:spLocks noChangeAspect="1"/>
            </p:cNvSpPr>
            <p:nvPr/>
          </p:nvSpPr>
          <p:spPr>
            <a:xfrm>
              <a:off x="8654977"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p:cNvGrpSpPr/>
          <p:nvPr/>
        </p:nvGrpSpPr>
        <p:grpSpPr>
          <a:xfrm>
            <a:off x="9754915" y="3249658"/>
            <a:ext cx="1323699" cy="806471"/>
            <a:chOff x="9754915" y="3340366"/>
            <a:chExt cx="1323699" cy="806471"/>
          </a:xfrm>
          <a:solidFill>
            <a:schemeClr val="accent6">
              <a:alpha val="90000"/>
            </a:schemeClr>
          </a:solidFill>
        </p:grpSpPr>
        <p:grpSp>
          <p:nvGrpSpPr>
            <p:cNvPr id="125" name="Group 124"/>
            <p:cNvGrpSpPr/>
            <p:nvPr/>
          </p:nvGrpSpPr>
          <p:grpSpPr>
            <a:xfrm>
              <a:off x="9754915" y="3340366"/>
              <a:ext cx="1323699" cy="806471"/>
              <a:chOff x="9754915" y="3120910"/>
              <a:chExt cx="1323699" cy="806471"/>
            </a:xfrm>
            <a:grpFill/>
          </p:grpSpPr>
          <p:sp>
            <p:nvSpPr>
              <p:cNvPr id="127" name="Rounded Rectangle 126"/>
              <p:cNvSpPr/>
              <p:nvPr/>
            </p:nvSpPr>
            <p:spPr>
              <a:xfrm>
                <a:off x="9754915" y="3528287"/>
                <a:ext cx="1253401" cy="2309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8" name="Rounded Rectangle 127"/>
              <p:cNvSpPr/>
              <p:nvPr/>
            </p:nvSpPr>
            <p:spPr>
              <a:xfrm rot="18900000">
                <a:off x="10388589" y="3696472"/>
                <a:ext cx="690025" cy="2309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9" name="Rounded Rectangle 128"/>
              <p:cNvSpPr/>
              <p:nvPr/>
            </p:nvSpPr>
            <p:spPr>
              <a:xfrm rot="2700000">
                <a:off x="10388588" y="3350468"/>
                <a:ext cx="690025" cy="2309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6" name="Oval 125"/>
            <p:cNvSpPr>
              <a:spLocks noChangeAspect="1"/>
            </p:cNvSpPr>
            <p:nvPr/>
          </p:nvSpPr>
          <p:spPr>
            <a:xfrm>
              <a:off x="9832895" y="3823597"/>
              <a:ext cx="79200" cy="79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zh-CN" altLang="en-US"/>
              <a:t>请输入你的标题内容</a:t>
            </a:r>
            <a:endParaRPr lang="zh-CN" altLang="en-US"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sp>
        <p:nvSpPr>
          <p:cNvPr id="58" name="Freeform 5"/>
          <p:cNvSpPr/>
          <p:nvPr/>
        </p:nvSpPr>
        <p:spPr bwMode="auto">
          <a:xfrm>
            <a:off x="2770214" y="3240897"/>
            <a:ext cx="831447" cy="17589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59" name="Freeform 6"/>
          <p:cNvSpPr/>
          <p:nvPr/>
        </p:nvSpPr>
        <p:spPr bwMode="auto">
          <a:xfrm>
            <a:off x="3601661" y="3240897"/>
            <a:ext cx="831447" cy="17589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p>
        </p:txBody>
      </p:sp>
      <p:sp>
        <p:nvSpPr>
          <p:cNvPr id="60" name="Freeform 5"/>
          <p:cNvSpPr/>
          <p:nvPr/>
        </p:nvSpPr>
        <p:spPr bwMode="auto">
          <a:xfrm>
            <a:off x="4017384" y="2372839"/>
            <a:ext cx="831447" cy="2626986"/>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61" name="Freeform 6"/>
          <p:cNvSpPr/>
          <p:nvPr/>
        </p:nvSpPr>
        <p:spPr bwMode="auto">
          <a:xfrm>
            <a:off x="4848831" y="2372839"/>
            <a:ext cx="831447" cy="2626986"/>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p>
        </p:txBody>
      </p:sp>
      <p:sp>
        <p:nvSpPr>
          <p:cNvPr id="62" name="Freeform 5"/>
          <p:cNvSpPr/>
          <p:nvPr/>
        </p:nvSpPr>
        <p:spPr bwMode="auto">
          <a:xfrm>
            <a:off x="1523043" y="4047825"/>
            <a:ext cx="831447" cy="95199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63" name="Freeform 6"/>
          <p:cNvSpPr/>
          <p:nvPr/>
        </p:nvSpPr>
        <p:spPr bwMode="auto">
          <a:xfrm>
            <a:off x="2354490" y="4047825"/>
            <a:ext cx="831447" cy="95199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p>
        </p:txBody>
      </p:sp>
      <p:sp>
        <p:nvSpPr>
          <p:cNvPr id="64" name="Freeform 5"/>
          <p:cNvSpPr/>
          <p:nvPr/>
        </p:nvSpPr>
        <p:spPr bwMode="auto">
          <a:xfrm>
            <a:off x="5264554" y="3576844"/>
            <a:ext cx="831447" cy="142298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65" name="Freeform 6"/>
          <p:cNvSpPr/>
          <p:nvPr/>
        </p:nvSpPr>
        <p:spPr bwMode="auto">
          <a:xfrm>
            <a:off x="6096001" y="3576844"/>
            <a:ext cx="831447" cy="142298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p>
        </p:txBody>
      </p:sp>
      <p:sp>
        <p:nvSpPr>
          <p:cNvPr id="66" name="Freeform 5"/>
          <p:cNvSpPr/>
          <p:nvPr/>
        </p:nvSpPr>
        <p:spPr bwMode="auto">
          <a:xfrm>
            <a:off x="6511724" y="2874113"/>
            <a:ext cx="831447" cy="2125712"/>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67" name="Freeform 6"/>
          <p:cNvSpPr/>
          <p:nvPr/>
        </p:nvSpPr>
        <p:spPr bwMode="auto">
          <a:xfrm>
            <a:off x="7343171" y="2874113"/>
            <a:ext cx="831447" cy="2125712"/>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p>
        </p:txBody>
      </p:sp>
      <p:sp>
        <p:nvSpPr>
          <p:cNvPr id="68" name="Freeform 5"/>
          <p:cNvSpPr/>
          <p:nvPr/>
        </p:nvSpPr>
        <p:spPr bwMode="auto">
          <a:xfrm>
            <a:off x="7758894" y="4267897"/>
            <a:ext cx="831447" cy="7319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69" name="Freeform 6"/>
          <p:cNvSpPr/>
          <p:nvPr/>
        </p:nvSpPr>
        <p:spPr bwMode="auto">
          <a:xfrm>
            <a:off x="8590341" y="4267897"/>
            <a:ext cx="831447" cy="7319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p>
        </p:txBody>
      </p:sp>
      <p:sp>
        <p:nvSpPr>
          <p:cNvPr id="70" name="Freeform 5"/>
          <p:cNvSpPr/>
          <p:nvPr/>
        </p:nvSpPr>
        <p:spPr bwMode="auto">
          <a:xfrm>
            <a:off x="9006064" y="4047825"/>
            <a:ext cx="831447" cy="95199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71" name="Freeform 6"/>
          <p:cNvSpPr/>
          <p:nvPr/>
        </p:nvSpPr>
        <p:spPr bwMode="auto">
          <a:xfrm>
            <a:off x="9837511" y="4047825"/>
            <a:ext cx="831447" cy="95199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p>
        </p:txBody>
      </p:sp>
      <p:sp>
        <p:nvSpPr>
          <p:cNvPr id="72" name="Oval 71"/>
          <p:cNvSpPr/>
          <p:nvPr/>
        </p:nvSpPr>
        <p:spPr>
          <a:xfrm>
            <a:off x="2061597" y="3282560"/>
            <a:ext cx="585787"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solidFill>
                  <a:srgbClr val="FFFFFF"/>
                </a:solidFill>
                <a:latin typeface="FontAwesome" pitchFamily="2" charset="0"/>
              </a:rPr>
              <a:t></a:t>
            </a:r>
            <a:endParaRPr lang="en-AU" sz="1600" dirty="0">
              <a:solidFill>
                <a:srgbClr val="FFFFFF"/>
              </a:solidFill>
              <a:latin typeface="FontAwesome" pitchFamily="2" charset="0"/>
            </a:endParaRPr>
          </a:p>
        </p:txBody>
      </p:sp>
      <p:sp>
        <p:nvSpPr>
          <p:cNvPr id="73" name="Oval 72"/>
          <p:cNvSpPr/>
          <p:nvPr/>
        </p:nvSpPr>
        <p:spPr>
          <a:xfrm>
            <a:off x="3308767" y="2475632"/>
            <a:ext cx="585787"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solidFill>
                  <a:srgbClr val="FFFFFF"/>
                </a:solidFill>
                <a:latin typeface="FontAwesome" pitchFamily="2" charset="0"/>
              </a:rPr>
              <a:t></a:t>
            </a:r>
            <a:endParaRPr lang="en-AU" sz="1600" dirty="0">
              <a:solidFill>
                <a:srgbClr val="FFFFFF"/>
              </a:solidFill>
              <a:latin typeface="FontAwesome" pitchFamily="2" charset="0"/>
            </a:endParaRPr>
          </a:p>
        </p:txBody>
      </p:sp>
      <p:sp>
        <p:nvSpPr>
          <p:cNvPr id="74" name="Oval 73"/>
          <p:cNvSpPr/>
          <p:nvPr/>
        </p:nvSpPr>
        <p:spPr>
          <a:xfrm>
            <a:off x="4555937" y="1607574"/>
            <a:ext cx="585787"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solidFill>
                  <a:srgbClr val="FFFFFF"/>
                </a:solidFill>
                <a:latin typeface="FontAwesome" pitchFamily="2" charset="0"/>
              </a:rPr>
              <a:t></a:t>
            </a:r>
            <a:endParaRPr lang="en-US" sz="1600" dirty="0">
              <a:solidFill>
                <a:srgbClr val="FFFFFF"/>
              </a:solidFill>
              <a:latin typeface="FontAwesome" pitchFamily="2" charset="0"/>
            </a:endParaRPr>
          </a:p>
        </p:txBody>
      </p:sp>
      <p:sp>
        <p:nvSpPr>
          <p:cNvPr id="75" name="Oval 74"/>
          <p:cNvSpPr/>
          <p:nvPr/>
        </p:nvSpPr>
        <p:spPr>
          <a:xfrm>
            <a:off x="5803107" y="2811579"/>
            <a:ext cx="585787"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solidFill>
                  <a:schemeClr val="bg1"/>
                </a:solidFill>
                <a:latin typeface="FontAwesome" pitchFamily="2" charset="0"/>
              </a:rPr>
              <a:t></a:t>
            </a:r>
            <a:endParaRPr lang="en-US" sz="1600" dirty="0">
              <a:solidFill>
                <a:schemeClr val="bg1"/>
              </a:solidFill>
              <a:latin typeface="FontAwesome" pitchFamily="2" charset="0"/>
            </a:endParaRPr>
          </a:p>
        </p:txBody>
      </p:sp>
      <p:sp>
        <p:nvSpPr>
          <p:cNvPr id="76" name="Oval 75"/>
          <p:cNvSpPr/>
          <p:nvPr/>
        </p:nvSpPr>
        <p:spPr>
          <a:xfrm>
            <a:off x="7050277" y="2108848"/>
            <a:ext cx="585787"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solidFill>
                  <a:srgbClr val="FFFFFF"/>
                </a:solidFill>
                <a:latin typeface="FontAwesome" pitchFamily="2" charset="0"/>
              </a:rPr>
              <a:t></a:t>
            </a:r>
            <a:endParaRPr lang="en-US" sz="1600" dirty="0">
              <a:solidFill>
                <a:srgbClr val="FFFFFF"/>
              </a:solidFill>
              <a:latin typeface="FontAwesome" pitchFamily="2" charset="0"/>
            </a:endParaRPr>
          </a:p>
        </p:txBody>
      </p:sp>
      <p:sp>
        <p:nvSpPr>
          <p:cNvPr id="77" name="Oval 76"/>
          <p:cNvSpPr/>
          <p:nvPr/>
        </p:nvSpPr>
        <p:spPr>
          <a:xfrm>
            <a:off x="8305372" y="3502632"/>
            <a:ext cx="585787"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solidFill>
                  <a:schemeClr val="bg1"/>
                </a:solidFill>
                <a:latin typeface="FontAwesome" pitchFamily="2" charset="0"/>
              </a:rPr>
              <a:t></a:t>
            </a:r>
            <a:endParaRPr lang="en-US" sz="1600" dirty="0">
              <a:solidFill>
                <a:schemeClr val="bg1"/>
              </a:solidFill>
            </a:endParaRPr>
          </a:p>
        </p:txBody>
      </p:sp>
      <p:sp>
        <p:nvSpPr>
          <p:cNvPr id="78" name="Oval 77"/>
          <p:cNvSpPr/>
          <p:nvPr/>
        </p:nvSpPr>
        <p:spPr>
          <a:xfrm>
            <a:off x="9544617" y="3282560"/>
            <a:ext cx="585787"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FontAwesome" pitchFamily="2" charset="0"/>
              </a:rPr>
              <a:t></a:t>
            </a:r>
            <a:endParaRPr lang="en-US" sz="1600" dirty="0">
              <a:solidFill>
                <a:schemeClr val="bg1"/>
              </a:solidFill>
              <a:latin typeface="FontAwesome" pitchFamily="2" charset="0"/>
            </a:endParaRPr>
          </a:p>
        </p:txBody>
      </p:sp>
      <p:sp>
        <p:nvSpPr>
          <p:cNvPr id="79" name="Rectangle 78"/>
          <p:cNvSpPr/>
          <p:nvPr/>
        </p:nvSpPr>
        <p:spPr>
          <a:xfrm>
            <a:off x="1299085" y="4982796"/>
            <a:ext cx="9584596" cy="38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ectangle 79"/>
          <p:cNvSpPr/>
          <p:nvPr/>
        </p:nvSpPr>
        <p:spPr>
          <a:xfrm>
            <a:off x="1426673" y="5019468"/>
            <a:ext cx="780983" cy="923330"/>
          </a:xfrm>
          <a:prstGeom prst="rect">
            <a:avLst/>
          </a:prstGeom>
        </p:spPr>
        <p:txBody>
          <a:bodyPr wrap="none">
            <a:spAutoFit/>
          </a:bodyPr>
          <a:lstStyle/>
          <a:p>
            <a:r>
              <a:rPr lang="en-US" sz="5400">
                <a:solidFill>
                  <a:schemeClr val="accent3"/>
                </a:solidFill>
                <a:latin typeface="Entypo" pitchFamily="50" charset="0"/>
                <a:ea typeface="Entypo" pitchFamily="50" charset="0"/>
              </a:rPr>
              <a:t>🔾</a:t>
            </a:r>
            <a:endParaRPr lang="en-US" sz="5400" dirty="0">
              <a:solidFill>
                <a:schemeClr val="accent3"/>
              </a:solidFill>
            </a:endParaRPr>
          </a:p>
        </p:txBody>
      </p:sp>
      <p:sp>
        <p:nvSpPr>
          <p:cNvPr id="81" name="Rectangle 80"/>
          <p:cNvSpPr/>
          <p:nvPr/>
        </p:nvSpPr>
        <p:spPr>
          <a:xfrm>
            <a:off x="6568455" y="5019468"/>
            <a:ext cx="545342" cy="923330"/>
          </a:xfrm>
          <a:prstGeom prst="rect">
            <a:avLst/>
          </a:prstGeom>
        </p:spPr>
        <p:txBody>
          <a:bodyPr wrap="none">
            <a:spAutoFit/>
          </a:bodyPr>
          <a:lstStyle/>
          <a:p>
            <a:r>
              <a:rPr lang="en-US" sz="5400">
                <a:solidFill>
                  <a:schemeClr val="accent3"/>
                </a:solidFill>
                <a:latin typeface="Entypo" pitchFamily="50" charset="0"/>
                <a:ea typeface="Entypo" pitchFamily="50" charset="0"/>
              </a:rPr>
              <a:t>◴</a:t>
            </a:r>
            <a:endParaRPr lang="en-US" sz="5400" dirty="0">
              <a:solidFill>
                <a:schemeClr val="accent3"/>
              </a:solidFill>
            </a:endParaRPr>
          </a:p>
        </p:txBody>
      </p:sp>
      <p:sp>
        <p:nvSpPr>
          <p:cNvPr id="82" name="Text Placeholder 32"/>
          <p:cNvSpPr txBox="1"/>
          <p:nvPr/>
        </p:nvSpPr>
        <p:spPr>
          <a:xfrm>
            <a:off x="2136002" y="5374244"/>
            <a:ext cx="3544276" cy="7852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a:solidFill>
                  <a:schemeClr val="accent3"/>
                </a:solidFill>
                <a:latin typeface="Lato Light" panose="020F0302020204030203" pitchFamily="34" charset="0"/>
              </a:rPr>
              <a:t>Liquorice chupa chups applicake apple pie cupcake brownie bear claw gingerbread cotton candy. Bear claw croissant apple pie. </a:t>
            </a:r>
            <a:endParaRPr lang="en-US" sz="1000" dirty="0">
              <a:solidFill>
                <a:schemeClr val="accent3"/>
              </a:solidFill>
              <a:latin typeface="Lato Light" panose="020F0302020204030203" pitchFamily="34" charset="0"/>
            </a:endParaRPr>
          </a:p>
        </p:txBody>
      </p:sp>
      <p:sp>
        <p:nvSpPr>
          <p:cNvPr id="83" name="Text Placeholder 32"/>
          <p:cNvSpPr txBox="1"/>
          <p:nvPr/>
        </p:nvSpPr>
        <p:spPr>
          <a:xfrm>
            <a:off x="7203253" y="5374244"/>
            <a:ext cx="3548470" cy="7852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a:solidFill>
                  <a:schemeClr val="accent3"/>
                </a:solidFill>
                <a:latin typeface="Lato Light" panose="020F0302020204030203" pitchFamily="34" charset="0"/>
              </a:rPr>
              <a:t>Liquorice chupa chups applicake apple pie cupcake brownie bear claw gingerbread cotton candy. Bear claw croissant apple pie. </a:t>
            </a:r>
            <a:endParaRPr lang="en-US" sz="1000" dirty="0">
              <a:solidFill>
                <a:schemeClr val="accent3"/>
              </a:solidFill>
              <a:latin typeface="Lato Light" panose="020F03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zh-CN" altLang="en-US"/>
              <a:t>请输入你的标题内容</a:t>
            </a:r>
            <a:endParaRPr lang="zh-CN" altLang="en-US" dirty="0"/>
          </a:p>
        </p:txBody>
      </p:sp>
      <p:sp>
        <p:nvSpPr>
          <p:cNvPr id="9" name="Text Placeholder 8"/>
          <p:cNvSpPr>
            <a:spLocks noGrp="1"/>
          </p:cNvSpPr>
          <p:nvPr>
            <p:ph type="body" sz="quarter" idx="15"/>
          </p:nvPr>
        </p:nvSpPr>
        <p:spPr/>
        <p:txBody>
          <a:bodyPr/>
          <a:lstStyle/>
          <a:p>
            <a:r>
              <a:rPr lang="zh-CN" altLang="en-US"/>
              <a:t>你的公司名称</a:t>
            </a:r>
            <a:endParaRPr lang="en-US" dirty="0"/>
          </a:p>
        </p:txBody>
      </p:sp>
      <p:sp>
        <p:nvSpPr>
          <p:cNvPr id="87" name="Oval 86"/>
          <p:cNvSpPr>
            <a:spLocks noChangeAspect="1"/>
          </p:cNvSpPr>
          <p:nvPr/>
        </p:nvSpPr>
        <p:spPr>
          <a:xfrm>
            <a:off x="1340560" y="5025814"/>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32"/>
          <p:cNvSpPr txBox="1"/>
          <p:nvPr/>
        </p:nvSpPr>
        <p:spPr>
          <a:xfrm>
            <a:off x="1659397" y="5199622"/>
            <a:ext cx="1321733"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900">
                <a:solidFill>
                  <a:schemeClr val="tx2"/>
                </a:solidFill>
                <a:latin typeface="+mn-lt"/>
              </a:rPr>
              <a:t>Lemon drops oat cake oat cake sugar plum sweet cake.</a:t>
            </a:r>
            <a:endParaRPr lang="en-US" sz="900" dirty="0">
              <a:solidFill>
                <a:schemeClr val="tx2"/>
              </a:solidFill>
              <a:latin typeface="+mn-lt"/>
            </a:endParaRPr>
          </a:p>
        </p:txBody>
      </p:sp>
      <p:sp>
        <p:nvSpPr>
          <p:cNvPr id="89" name="Text Placeholder 33"/>
          <p:cNvSpPr txBox="1"/>
          <p:nvPr/>
        </p:nvSpPr>
        <p:spPr>
          <a:xfrm>
            <a:off x="1659399" y="5009177"/>
            <a:ext cx="1321731"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000" b="1">
                <a:solidFill>
                  <a:schemeClr val="tx2"/>
                </a:solidFill>
                <a:latin typeface="+mj-lt"/>
              </a:rPr>
              <a:t>Number One</a:t>
            </a:r>
            <a:endParaRPr lang="en-AU" sz="1000" dirty="0">
              <a:solidFill>
                <a:schemeClr val="tx2"/>
              </a:solidFill>
              <a:latin typeface="+mj-lt"/>
            </a:endParaRPr>
          </a:p>
        </p:txBody>
      </p:sp>
      <p:sp>
        <p:nvSpPr>
          <p:cNvPr id="90" name="Oval 89"/>
          <p:cNvSpPr>
            <a:spLocks noChangeAspect="1"/>
          </p:cNvSpPr>
          <p:nvPr/>
        </p:nvSpPr>
        <p:spPr>
          <a:xfrm>
            <a:off x="3308507" y="5019750"/>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32"/>
          <p:cNvSpPr txBox="1"/>
          <p:nvPr/>
        </p:nvSpPr>
        <p:spPr>
          <a:xfrm>
            <a:off x="3627344" y="5193558"/>
            <a:ext cx="1321733"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900">
                <a:solidFill>
                  <a:schemeClr val="tx2"/>
                </a:solidFill>
                <a:latin typeface="+mn-lt"/>
              </a:rPr>
              <a:t>Lemon drops oat cake oat cake sugar plum sweet cake.</a:t>
            </a:r>
            <a:endParaRPr lang="en-US" sz="900" dirty="0">
              <a:solidFill>
                <a:schemeClr val="tx2"/>
              </a:solidFill>
              <a:latin typeface="+mn-lt"/>
            </a:endParaRPr>
          </a:p>
        </p:txBody>
      </p:sp>
      <p:sp>
        <p:nvSpPr>
          <p:cNvPr id="92" name="Text Placeholder 33"/>
          <p:cNvSpPr txBox="1"/>
          <p:nvPr/>
        </p:nvSpPr>
        <p:spPr>
          <a:xfrm>
            <a:off x="3627346" y="5003113"/>
            <a:ext cx="1321731"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000" b="1">
                <a:solidFill>
                  <a:schemeClr val="tx2"/>
                </a:solidFill>
                <a:latin typeface="+mj-lt"/>
              </a:rPr>
              <a:t>Number Two</a:t>
            </a:r>
            <a:endParaRPr lang="en-AU" sz="1000" dirty="0">
              <a:solidFill>
                <a:schemeClr val="tx2"/>
              </a:solidFill>
              <a:latin typeface="+mj-lt"/>
            </a:endParaRPr>
          </a:p>
        </p:txBody>
      </p:sp>
      <p:sp>
        <p:nvSpPr>
          <p:cNvPr id="93" name="Oval 92"/>
          <p:cNvSpPr>
            <a:spLocks noChangeAspect="1"/>
          </p:cNvSpPr>
          <p:nvPr/>
        </p:nvSpPr>
        <p:spPr>
          <a:xfrm>
            <a:off x="7244397" y="5019179"/>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32"/>
          <p:cNvSpPr txBox="1"/>
          <p:nvPr/>
        </p:nvSpPr>
        <p:spPr>
          <a:xfrm>
            <a:off x="7563234" y="5192987"/>
            <a:ext cx="1321733"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900">
                <a:solidFill>
                  <a:schemeClr val="tx2"/>
                </a:solidFill>
                <a:latin typeface="+mn-lt"/>
              </a:rPr>
              <a:t>Lemon drops oat cake oat cake sugar plum sweet cake.</a:t>
            </a:r>
            <a:endParaRPr lang="en-US" sz="900" dirty="0">
              <a:solidFill>
                <a:schemeClr val="tx2"/>
              </a:solidFill>
              <a:latin typeface="+mn-lt"/>
            </a:endParaRPr>
          </a:p>
        </p:txBody>
      </p:sp>
      <p:sp>
        <p:nvSpPr>
          <p:cNvPr id="95" name="Text Placeholder 33"/>
          <p:cNvSpPr txBox="1"/>
          <p:nvPr/>
        </p:nvSpPr>
        <p:spPr>
          <a:xfrm>
            <a:off x="7563236" y="5002542"/>
            <a:ext cx="1321731"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000" b="1">
                <a:solidFill>
                  <a:schemeClr val="tx2"/>
                </a:solidFill>
                <a:latin typeface="+mj-lt"/>
              </a:rPr>
              <a:t>Number Four</a:t>
            </a:r>
            <a:endParaRPr lang="en-AU" sz="1000" dirty="0">
              <a:solidFill>
                <a:schemeClr val="tx2"/>
              </a:solidFill>
              <a:latin typeface="+mj-lt"/>
            </a:endParaRPr>
          </a:p>
        </p:txBody>
      </p:sp>
      <p:sp>
        <p:nvSpPr>
          <p:cNvPr id="96" name="Oval 95"/>
          <p:cNvSpPr>
            <a:spLocks noChangeAspect="1"/>
          </p:cNvSpPr>
          <p:nvPr/>
        </p:nvSpPr>
        <p:spPr>
          <a:xfrm>
            <a:off x="9210870" y="5035933"/>
            <a:ext cx="180000"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Placeholder 32"/>
          <p:cNvSpPr txBox="1"/>
          <p:nvPr/>
        </p:nvSpPr>
        <p:spPr>
          <a:xfrm>
            <a:off x="9529707" y="5209741"/>
            <a:ext cx="1321733"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900">
                <a:solidFill>
                  <a:schemeClr val="tx2"/>
                </a:solidFill>
                <a:latin typeface="+mn-lt"/>
              </a:rPr>
              <a:t>Lemon drops oat cake oat cake sugar plum sweet cake.</a:t>
            </a:r>
            <a:endParaRPr lang="en-US" sz="900" dirty="0">
              <a:solidFill>
                <a:schemeClr val="tx2"/>
              </a:solidFill>
              <a:latin typeface="+mn-lt"/>
            </a:endParaRPr>
          </a:p>
        </p:txBody>
      </p:sp>
      <p:sp>
        <p:nvSpPr>
          <p:cNvPr id="98" name="Text Placeholder 33"/>
          <p:cNvSpPr txBox="1"/>
          <p:nvPr/>
        </p:nvSpPr>
        <p:spPr>
          <a:xfrm>
            <a:off x="9529709" y="5019296"/>
            <a:ext cx="1321731"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000" b="1">
                <a:solidFill>
                  <a:schemeClr val="tx2"/>
                </a:solidFill>
                <a:latin typeface="+mj-lt"/>
              </a:rPr>
              <a:t>Number Five</a:t>
            </a:r>
            <a:endParaRPr lang="en-AU" sz="1000" dirty="0">
              <a:solidFill>
                <a:schemeClr val="tx2"/>
              </a:solidFill>
              <a:latin typeface="+mj-lt"/>
            </a:endParaRPr>
          </a:p>
        </p:txBody>
      </p:sp>
      <p:sp>
        <p:nvSpPr>
          <p:cNvPr id="99" name="Oval 98"/>
          <p:cNvSpPr>
            <a:spLocks noChangeAspect="1"/>
          </p:cNvSpPr>
          <p:nvPr/>
        </p:nvSpPr>
        <p:spPr>
          <a:xfrm>
            <a:off x="5276453" y="5019750"/>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 Placeholder 32"/>
          <p:cNvSpPr txBox="1"/>
          <p:nvPr/>
        </p:nvSpPr>
        <p:spPr>
          <a:xfrm>
            <a:off x="5595290" y="5193558"/>
            <a:ext cx="1321733"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sz="900">
                <a:solidFill>
                  <a:schemeClr val="tx2"/>
                </a:solidFill>
                <a:latin typeface="+mn-lt"/>
              </a:rPr>
              <a:t>Lemon drops oat cake oat cake sugar plum sweet cake.</a:t>
            </a:r>
            <a:endParaRPr lang="en-US" sz="900" dirty="0">
              <a:solidFill>
                <a:schemeClr val="tx2"/>
              </a:solidFill>
              <a:latin typeface="+mn-lt"/>
            </a:endParaRPr>
          </a:p>
        </p:txBody>
      </p:sp>
      <p:sp>
        <p:nvSpPr>
          <p:cNvPr id="101" name="Text Placeholder 33"/>
          <p:cNvSpPr txBox="1"/>
          <p:nvPr/>
        </p:nvSpPr>
        <p:spPr>
          <a:xfrm>
            <a:off x="5595292" y="5003113"/>
            <a:ext cx="1321731"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000" b="1">
                <a:solidFill>
                  <a:schemeClr val="tx2"/>
                </a:solidFill>
                <a:latin typeface="+mj-lt"/>
              </a:rPr>
              <a:t>Number Three</a:t>
            </a:r>
            <a:endParaRPr lang="en-AU" sz="1000" dirty="0">
              <a:solidFill>
                <a:schemeClr val="tx2"/>
              </a:solidFill>
              <a:latin typeface="+mj-lt"/>
            </a:endParaRPr>
          </a:p>
        </p:txBody>
      </p:sp>
      <p:sp>
        <p:nvSpPr>
          <p:cNvPr id="41" name="Freeform 40"/>
          <p:cNvSpPr/>
          <p:nvPr/>
        </p:nvSpPr>
        <p:spPr>
          <a:xfrm>
            <a:off x="1057153" y="2978859"/>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2" name="Freeform 41"/>
          <p:cNvSpPr/>
          <p:nvPr/>
        </p:nvSpPr>
        <p:spPr>
          <a:xfrm>
            <a:off x="4929731" y="2978859"/>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5" name="Freeform 44"/>
          <p:cNvSpPr/>
          <p:nvPr/>
        </p:nvSpPr>
        <p:spPr>
          <a:xfrm flipV="1">
            <a:off x="2990095" y="1871513"/>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6" name="Freeform 45"/>
          <p:cNvSpPr/>
          <p:nvPr/>
        </p:nvSpPr>
        <p:spPr>
          <a:xfrm>
            <a:off x="8809003" y="2978859"/>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46"/>
          <p:cNvSpPr/>
          <p:nvPr/>
        </p:nvSpPr>
        <p:spPr>
          <a:xfrm flipV="1">
            <a:off x="6869367" y="1871513"/>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8" name="Freeform 47"/>
          <p:cNvSpPr/>
          <p:nvPr/>
        </p:nvSpPr>
        <p:spPr>
          <a:xfrm>
            <a:off x="2990095" y="2978859"/>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0" name="Freeform 49"/>
          <p:cNvSpPr/>
          <p:nvPr/>
        </p:nvSpPr>
        <p:spPr>
          <a:xfrm flipV="1">
            <a:off x="1050459" y="1871513"/>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1" name="Freeform 50"/>
          <p:cNvSpPr/>
          <p:nvPr/>
        </p:nvSpPr>
        <p:spPr>
          <a:xfrm>
            <a:off x="6869367" y="2978859"/>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2" name="Freeform 51"/>
          <p:cNvSpPr/>
          <p:nvPr/>
        </p:nvSpPr>
        <p:spPr>
          <a:xfrm flipV="1">
            <a:off x="4929731" y="1871513"/>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3" name="Freeform 52"/>
          <p:cNvSpPr/>
          <p:nvPr/>
        </p:nvSpPr>
        <p:spPr>
          <a:xfrm flipV="1">
            <a:off x="8809003" y="1871513"/>
            <a:ext cx="2223735"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4" name="Text Placeholder 32"/>
          <p:cNvSpPr txBox="1"/>
          <p:nvPr/>
        </p:nvSpPr>
        <p:spPr>
          <a:xfrm>
            <a:off x="1603965" y="3074344"/>
            <a:ext cx="1111526" cy="61926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900">
                <a:solidFill>
                  <a:schemeClr val="tx2"/>
                </a:solidFill>
                <a:latin typeface="+mn-lt"/>
              </a:rPr>
              <a:t>Lemon drops oat cake oat cake sugar plum</a:t>
            </a:r>
            <a:endParaRPr lang="en-US" sz="900" dirty="0">
              <a:solidFill>
                <a:schemeClr val="tx2"/>
              </a:solidFill>
              <a:latin typeface="+mn-lt"/>
            </a:endParaRPr>
          </a:p>
        </p:txBody>
      </p:sp>
      <p:sp>
        <p:nvSpPr>
          <p:cNvPr id="55" name="Text Placeholder 33"/>
          <p:cNvSpPr txBox="1"/>
          <p:nvPr/>
        </p:nvSpPr>
        <p:spPr>
          <a:xfrm>
            <a:off x="1603966" y="2883899"/>
            <a:ext cx="1111524"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000" b="1">
                <a:solidFill>
                  <a:schemeClr val="tx2"/>
                </a:solidFill>
                <a:latin typeface="+mj-lt"/>
              </a:rPr>
              <a:t>Creative Strategy</a:t>
            </a:r>
            <a:endParaRPr lang="en-AU" sz="1000" dirty="0">
              <a:solidFill>
                <a:schemeClr val="tx2"/>
              </a:solidFill>
              <a:latin typeface="+mj-lt"/>
            </a:endParaRPr>
          </a:p>
        </p:txBody>
      </p:sp>
      <p:sp>
        <p:nvSpPr>
          <p:cNvPr id="56" name="Rectangle 55"/>
          <p:cNvSpPr/>
          <p:nvPr/>
        </p:nvSpPr>
        <p:spPr>
          <a:xfrm>
            <a:off x="1939155" y="2381737"/>
            <a:ext cx="441146" cy="400110"/>
          </a:xfrm>
          <a:prstGeom prst="rect">
            <a:avLst/>
          </a:prstGeom>
        </p:spPr>
        <p:txBody>
          <a:bodyPr wrap="none">
            <a:spAutoFit/>
          </a:bodyPr>
          <a:lstStyle/>
          <a:p>
            <a:pPr algn="ctr"/>
            <a:r>
              <a:rPr lang="en-US" sz="2000">
                <a:solidFill>
                  <a:schemeClr val="accent1"/>
                </a:solidFill>
                <a:latin typeface="FontAwesome" pitchFamily="2" charset="0"/>
              </a:rPr>
              <a:t></a:t>
            </a:r>
            <a:endParaRPr lang="en-US" sz="2000" dirty="0">
              <a:solidFill>
                <a:schemeClr val="accent1"/>
              </a:solidFill>
              <a:latin typeface="FontAwesome" pitchFamily="2" charset="0"/>
            </a:endParaRPr>
          </a:p>
        </p:txBody>
      </p:sp>
      <p:sp>
        <p:nvSpPr>
          <p:cNvPr id="57" name="Text Placeholder 32"/>
          <p:cNvSpPr txBox="1"/>
          <p:nvPr/>
        </p:nvSpPr>
        <p:spPr>
          <a:xfrm>
            <a:off x="3536906" y="3074344"/>
            <a:ext cx="1111526" cy="61926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900">
                <a:solidFill>
                  <a:schemeClr val="tx2"/>
                </a:solidFill>
                <a:latin typeface="+mn-lt"/>
              </a:rPr>
              <a:t>Lemon drops oat cake oat cake sugar weet cake.</a:t>
            </a:r>
            <a:endParaRPr lang="en-US" sz="900" dirty="0">
              <a:solidFill>
                <a:schemeClr val="tx2"/>
              </a:solidFill>
              <a:latin typeface="+mn-lt"/>
            </a:endParaRPr>
          </a:p>
        </p:txBody>
      </p:sp>
      <p:sp>
        <p:nvSpPr>
          <p:cNvPr id="58" name="Text Placeholder 33"/>
          <p:cNvSpPr txBox="1"/>
          <p:nvPr/>
        </p:nvSpPr>
        <p:spPr>
          <a:xfrm>
            <a:off x="3536907" y="2883899"/>
            <a:ext cx="1111524"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000" b="1">
                <a:solidFill>
                  <a:schemeClr val="tx2"/>
                </a:solidFill>
                <a:latin typeface="+mj-lt"/>
              </a:rPr>
              <a:t>System Protection</a:t>
            </a:r>
            <a:endParaRPr lang="en-AU" sz="1000" dirty="0">
              <a:solidFill>
                <a:schemeClr val="tx2"/>
              </a:solidFill>
              <a:latin typeface="+mj-lt"/>
            </a:endParaRPr>
          </a:p>
        </p:txBody>
      </p:sp>
      <p:sp>
        <p:nvSpPr>
          <p:cNvPr id="59" name="Rectangle 58"/>
          <p:cNvSpPr/>
          <p:nvPr/>
        </p:nvSpPr>
        <p:spPr>
          <a:xfrm>
            <a:off x="3872096" y="2381737"/>
            <a:ext cx="441147" cy="400110"/>
          </a:xfrm>
          <a:prstGeom prst="rect">
            <a:avLst/>
          </a:prstGeom>
        </p:spPr>
        <p:txBody>
          <a:bodyPr wrap="none">
            <a:spAutoFit/>
          </a:bodyPr>
          <a:lstStyle/>
          <a:p>
            <a:pPr algn="ctr"/>
            <a:r>
              <a:rPr lang="en-AU" sz="2000">
                <a:solidFill>
                  <a:schemeClr val="accent2"/>
                </a:solidFill>
                <a:latin typeface="FontAwesome" pitchFamily="2" charset="0"/>
              </a:rPr>
              <a:t></a:t>
            </a:r>
            <a:endParaRPr lang="en-US" sz="2000" dirty="0">
              <a:solidFill>
                <a:schemeClr val="accent2"/>
              </a:solidFill>
              <a:latin typeface="FontAwesome" pitchFamily="2" charset="0"/>
            </a:endParaRPr>
          </a:p>
        </p:txBody>
      </p:sp>
      <p:sp>
        <p:nvSpPr>
          <p:cNvPr id="60" name="Text Placeholder 32"/>
          <p:cNvSpPr txBox="1"/>
          <p:nvPr/>
        </p:nvSpPr>
        <p:spPr>
          <a:xfrm>
            <a:off x="5495129" y="3074344"/>
            <a:ext cx="1111526" cy="61926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900">
                <a:solidFill>
                  <a:schemeClr val="tx2"/>
                </a:solidFill>
                <a:latin typeface="+mn-lt"/>
              </a:rPr>
              <a:t>Lemon drops oat cake oat cake sugar plum e.</a:t>
            </a:r>
            <a:endParaRPr lang="en-US" sz="900" dirty="0">
              <a:solidFill>
                <a:schemeClr val="tx2"/>
              </a:solidFill>
              <a:latin typeface="+mn-lt"/>
            </a:endParaRPr>
          </a:p>
        </p:txBody>
      </p:sp>
      <p:sp>
        <p:nvSpPr>
          <p:cNvPr id="61" name="Text Placeholder 33"/>
          <p:cNvSpPr txBox="1"/>
          <p:nvPr/>
        </p:nvSpPr>
        <p:spPr>
          <a:xfrm>
            <a:off x="5495130" y="2883899"/>
            <a:ext cx="1111524"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000" b="1">
                <a:solidFill>
                  <a:schemeClr val="tx2"/>
                </a:solidFill>
                <a:latin typeface="+mj-lt"/>
              </a:rPr>
              <a:t>Business Strategy</a:t>
            </a:r>
            <a:endParaRPr lang="en-AU" sz="1000" dirty="0">
              <a:solidFill>
                <a:schemeClr val="tx2"/>
              </a:solidFill>
              <a:latin typeface="+mj-lt"/>
            </a:endParaRPr>
          </a:p>
        </p:txBody>
      </p:sp>
      <p:sp>
        <p:nvSpPr>
          <p:cNvPr id="62" name="Rectangle 61"/>
          <p:cNvSpPr/>
          <p:nvPr/>
        </p:nvSpPr>
        <p:spPr>
          <a:xfrm>
            <a:off x="5830319" y="2381737"/>
            <a:ext cx="441147" cy="400110"/>
          </a:xfrm>
          <a:prstGeom prst="rect">
            <a:avLst/>
          </a:prstGeom>
        </p:spPr>
        <p:txBody>
          <a:bodyPr wrap="none">
            <a:spAutoFit/>
          </a:bodyPr>
          <a:lstStyle/>
          <a:p>
            <a:pPr algn="ctr"/>
            <a:r>
              <a:rPr lang="en-AU" sz="2000">
                <a:solidFill>
                  <a:schemeClr val="accent4"/>
                </a:solidFill>
                <a:latin typeface="FontAwesome" pitchFamily="2" charset="0"/>
              </a:rPr>
              <a:t></a:t>
            </a:r>
            <a:endParaRPr lang="en-US" sz="2000" dirty="0">
              <a:solidFill>
                <a:schemeClr val="accent4"/>
              </a:solidFill>
              <a:latin typeface="FontAwesome" pitchFamily="2" charset="0"/>
            </a:endParaRPr>
          </a:p>
        </p:txBody>
      </p:sp>
      <p:sp>
        <p:nvSpPr>
          <p:cNvPr id="63" name="Text Placeholder 32"/>
          <p:cNvSpPr txBox="1"/>
          <p:nvPr/>
        </p:nvSpPr>
        <p:spPr>
          <a:xfrm>
            <a:off x="7434765" y="3074344"/>
            <a:ext cx="1111526" cy="61926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900">
                <a:solidFill>
                  <a:schemeClr val="tx2"/>
                </a:solidFill>
                <a:latin typeface="+mn-lt"/>
              </a:rPr>
              <a:t>Lemon drops oat cake oat cake sugar plum ke.</a:t>
            </a:r>
            <a:endParaRPr lang="en-US" sz="900" dirty="0">
              <a:solidFill>
                <a:schemeClr val="tx2"/>
              </a:solidFill>
              <a:latin typeface="+mn-lt"/>
            </a:endParaRPr>
          </a:p>
        </p:txBody>
      </p:sp>
      <p:sp>
        <p:nvSpPr>
          <p:cNvPr id="64" name="Text Placeholder 33"/>
          <p:cNvSpPr txBox="1"/>
          <p:nvPr/>
        </p:nvSpPr>
        <p:spPr>
          <a:xfrm>
            <a:off x="7434766" y="2883899"/>
            <a:ext cx="1111524"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000" b="1">
                <a:solidFill>
                  <a:schemeClr val="tx2"/>
                </a:solidFill>
                <a:latin typeface="+mj-lt"/>
              </a:rPr>
              <a:t>Creative Formula</a:t>
            </a:r>
            <a:endParaRPr lang="en-AU" sz="1000" dirty="0">
              <a:solidFill>
                <a:schemeClr val="tx2"/>
              </a:solidFill>
              <a:latin typeface="+mj-lt"/>
            </a:endParaRPr>
          </a:p>
        </p:txBody>
      </p:sp>
      <p:sp>
        <p:nvSpPr>
          <p:cNvPr id="65" name="Rectangle 64"/>
          <p:cNvSpPr/>
          <p:nvPr/>
        </p:nvSpPr>
        <p:spPr>
          <a:xfrm>
            <a:off x="7769954" y="2381737"/>
            <a:ext cx="441147" cy="400110"/>
          </a:xfrm>
          <a:prstGeom prst="rect">
            <a:avLst/>
          </a:prstGeom>
        </p:spPr>
        <p:txBody>
          <a:bodyPr wrap="none">
            <a:spAutoFit/>
          </a:bodyPr>
          <a:lstStyle/>
          <a:p>
            <a:pPr lvl="0" algn="ctr"/>
            <a:r>
              <a:rPr lang="en-AU" sz="2000">
                <a:solidFill>
                  <a:schemeClr val="accent5"/>
                </a:solidFill>
                <a:latin typeface="FontAwesome" pitchFamily="2" charset="0"/>
              </a:rPr>
              <a:t></a:t>
            </a:r>
            <a:endParaRPr lang="en-US" sz="2000" dirty="0">
              <a:solidFill>
                <a:schemeClr val="accent5"/>
              </a:solidFill>
            </a:endParaRPr>
          </a:p>
        </p:txBody>
      </p:sp>
      <p:sp>
        <p:nvSpPr>
          <p:cNvPr id="66" name="Text Placeholder 32"/>
          <p:cNvSpPr txBox="1"/>
          <p:nvPr/>
        </p:nvSpPr>
        <p:spPr>
          <a:xfrm>
            <a:off x="9355814" y="3074344"/>
            <a:ext cx="1111526" cy="61926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900">
                <a:solidFill>
                  <a:schemeClr val="tx2"/>
                </a:solidFill>
                <a:latin typeface="+mn-lt"/>
              </a:rPr>
              <a:t>Lemon drops oat cake oat cake sugar plum</a:t>
            </a:r>
            <a:endParaRPr lang="en-US" sz="900" dirty="0">
              <a:solidFill>
                <a:schemeClr val="tx2"/>
              </a:solidFill>
              <a:latin typeface="+mn-lt"/>
            </a:endParaRPr>
          </a:p>
        </p:txBody>
      </p:sp>
      <p:sp>
        <p:nvSpPr>
          <p:cNvPr id="67" name="Text Placeholder 33"/>
          <p:cNvSpPr txBox="1"/>
          <p:nvPr/>
        </p:nvSpPr>
        <p:spPr>
          <a:xfrm>
            <a:off x="9355815" y="2883899"/>
            <a:ext cx="1111524"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000" b="1">
                <a:solidFill>
                  <a:schemeClr val="tx2"/>
                </a:solidFill>
                <a:latin typeface="+mj-lt"/>
              </a:rPr>
              <a:t>Success Secret</a:t>
            </a:r>
            <a:endParaRPr lang="en-AU" sz="1000" dirty="0">
              <a:solidFill>
                <a:schemeClr val="tx2"/>
              </a:solidFill>
              <a:latin typeface="+mj-lt"/>
            </a:endParaRPr>
          </a:p>
        </p:txBody>
      </p:sp>
      <p:sp>
        <p:nvSpPr>
          <p:cNvPr id="68" name="Rectangle 67"/>
          <p:cNvSpPr/>
          <p:nvPr/>
        </p:nvSpPr>
        <p:spPr>
          <a:xfrm>
            <a:off x="9665356" y="2381737"/>
            <a:ext cx="492444" cy="461665"/>
          </a:xfrm>
          <a:prstGeom prst="rect">
            <a:avLst/>
          </a:prstGeom>
        </p:spPr>
        <p:txBody>
          <a:bodyPr wrap="none">
            <a:spAutoFit/>
          </a:bodyPr>
          <a:lstStyle/>
          <a:p>
            <a:pPr algn="ctr"/>
            <a:r>
              <a:rPr lang="en-AU" sz="2400">
                <a:solidFill>
                  <a:schemeClr val="accent6"/>
                </a:solidFill>
                <a:latin typeface="FontAwesome" pitchFamily="2" charset="0"/>
              </a:rPr>
              <a:t></a:t>
            </a:r>
            <a:endParaRPr lang="en-AU" sz="2400" dirty="0">
              <a:solidFill>
                <a:schemeClr val="accent6"/>
              </a:solidFill>
              <a:latin typeface="FontAwesome"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146222" y="2427837"/>
            <a:ext cx="1604927" cy="92333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smtClean="0">
                <a:ln>
                  <a:noFill/>
                </a:ln>
                <a:solidFill>
                  <a:schemeClr val="accent1"/>
                </a:solidFill>
                <a:effectLst/>
                <a:uLnTx/>
                <a:uFillTx/>
                <a:latin typeface="Calibri" panose="020F0502020204030204" pitchFamily="34" charset="0"/>
                <a:ea typeface="微软雅黑" panose="020B0503020204020204" pitchFamily="34" charset="-122"/>
                <a:sym typeface="Calibri" panose="020F0502020204030204" pitchFamily="34" charset="0"/>
              </a:rPr>
              <a:t>20XX</a:t>
            </a:r>
            <a:endParaRPr kumimoji="0" lang="zh-CN" altLang="en-US" sz="5400" b="0" i="0" u="none" strike="noStrike" kern="1200" cap="none" spc="0" normalizeH="0" baseline="0" noProof="0" dirty="0">
              <a:ln>
                <a:noFill/>
              </a:ln>
              <a:solidFill>
                <a:schemeClr val="accent1"/>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8" name="文本框 7"/>
          <p:cNvSpPr txBox="1"/>
          <p:nvPr/>
        </p:nvSpPr>
        <p:spPr>
          <a:xfrm>
            <a:off x="6885073" y="3478190"/>
            <a:ext cx="4866076"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sym typeface="Calibri" panose="020F0502020204030204" pitchFamily="34" charset="0"/>
              </a:rPr>
              <a:t>THANKS FOR WATCHING</a:t>
            </a:r>
            <a:endParaRPr lang="en-US" altLang="zh-CN" sz="3600" b="1" dirty="0">
              <a:solidFill>
                <a:srgbClr val="845636"/>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1093844" y="3323868"/>
            <a:ext cx="520825" cy="0"/>
          </a:xfrm>
          <a:prstGeom prst="line">
            <a:avLst/>
          </a:prstGeom>
          <a:ln w="38100">
            <a:solidFill>
              <a:srgbClr val="845636"/>
            </a:solidFill>
          </a:ln>
        </p:spPr>
        <p:style>
          <a:lnRef idx="1">
            <a:schemeClr val="accent1"/>
          </a:lnRef>
          <a:fillRef idx="0">
            <a:schemeClr val="accent1"/>
          </a:fillRef>
          <a:effectRef idx="0">
            <a:schemeClr val="accent1"/>
          </a:effectRef>
          <a:fontRef idx="minor">
            <a:schemeClr val="tx1"/>
          </a:fontRef>
        </p:style>
      </p:cxnSp>
      <p:sp>
        <p:nvSpPr>
          <p:cNvPr id="10" name="矩形 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737173" y="4164867"/>
            <a:ext cx="5013976"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sym typeface="Calibri" panose="020F0502020204030204" pitchFamily="34" charset="0"/>
              </a:rPr>
              <a:t>Lorem ipsum dolor sit amet, consectetur adipiscing elit. Ut efficitur ipsum vitae tortor accumsan, a pulvinar lorem lacinia</a:t>
            </a:r>
            <a:endParaRPr kumimoji="0" lang="zh-CN" altLang="en-US" sz="1400" b="0" i="0" u="none" strike="noStrike" kern="1200" cap="none" spc="0" normalizeH="0" baseline="0" noProof="0" dirty="0">
              <a:ln>
                <a:noFill/>
              </a:ln>
              <a:solidFill>
                <a:srgbClr val="845636"/>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41700" y="2528361"/>
            <a:ext cx="4488729" cy="70788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01.</a:t>
            </a:r>
            <a:r>
              <a:rPr lang="zh-CN" altLang="en-US"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请输入你的标题</a:t>
            </a:r>
            <a:endParaRPr kumimoji="0" lang="zh-CN" altLang="en-US" sz="4000" b="0" i="0" u="none" strike="noStrike" kern="1200" cap="none" spc="0" normalizeH="0" baseline="0" noProof="0" dirty="0">
              <a:ln>
                <a:noFill/>
              </a:ln>
              <a:solidFill>
                <a:schemeClr val="accent1"/>
              </a:solidFill>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55348" y="3236247"/>
            <a:ext cx="5440652" cy="73866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 tortor accumsan, a pulvinar lorem lacinia. Donec eu arcu justo. Fusce eget consequat risus.</a:t>
            </a:r>
            <a:endParaRPr kumimoji="0" lang="zh-CN" altLang="en-US" sz="1400" b="0" i="0" u="none" strike="noStrike" kern="1200" cap="none" spc="0" normalizeH="0" baseline="0" noProof="0" dirty="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圆角矩形 8"/>
          <p:cNvSpPr/>
          <p:nvPr/>
        </p:nvSpPr>
        <p:spPr>
          <a:xfrm>
            <a:off x="791571" y="4191478"/>
            <a:ext cx="1787856" cy="49131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845636"/>
                </a:solidFill>
                <a:latin typeface="Calibri" panose="020F0502020204030204" pitchFamily="34" charset="0"/>
                <a:ea typeface="微软雅黑" panose="020B0503020204020204" pitchFamily="34" charset="-122"/>
                <a:sym typeface="Calibri" panose="020F0502020204030204" pitchFamily="34" charset="0"/>
              </a:rPr>
              <a:t>NEXT</a:t>
            </a:r>
            <a:endParaRPr lang="zh-CN" altLang="en-US" dirty="0">
              <a:solidFill>
                <a:srgbClr val="845636"/>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807066" y="1390211"/>
            <a:ext cx="471339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262626"/>
                </a:solidFill>
                <a:effectLst/>
                <a:uLnTx/>
                <a:uFillTx/>
                <a:latin typeface="Roboto light"/>
                <a:ea typeface="+mn-ea"/>
                <a:cs typeface="+mn-cs"/>
              </a:rPr>
              <a:t>Toffee caramels candy canes bonbon bonbon soufflé bonbon wafer. Topping I love halvah I love. Cake ice cream I love cake.</a:t>
            </a:r>
            <a:endParaRPr kumimoji="0" lang="en-US" sz="14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5" name="Rectangle 34"/>
          <p:cNvSpPr/>
          <p:nvPr/>
        </p:nvSpPr>
        <p:spPr>
          <a:xfrm>
            <a:off x="6807066" y="950542"/>
            <a:ext cx="4713393" cy="400110"/>
          </a:xfrm>
          <a:prstGeom prst="rect">
            <a:avLst/>
          </a:prstGeom>
        </p:spPr>
        <p:txBody>
          <a:bodyPr wrap="square">
            <a:spAutoFit/>
          </a:bodyPr>
          <a:lstStyle/>
          <a:p>
            <a:pPr lvl="0" defTabSz="914400"/>
            <a:r>
              <a:rPr lang="zh-CN" altLang="en-US" sz="2000">
                <a:solidFill>
                  <a:srgbClr val="262626"/>
                </a:solidFill>
                <a:latin typeface="微软雅黑" panose="020B0503020204020204" pitchFamily="34" charset="-122"/>
                <a:ea typeface="微软雅黑" panose="020B0503020204020204" pitchFamily="34" charset="-122"/>
              </a:rPr>
              <a:t>请输入你的标题内容</a:t>
            </a:r>
            <a:endParaRPr lang="zh-CN" altLang="en-US" sz="2000" dirty="0">
              <a:solidFill>
                <a:srgbClr val="262626"/>
              </a:solidFill>
              <a:latin typeface="微软雅黑" panose="020B0503020204020204" pitchFamily="34" charset="-122"/>
              <a:ea typeface="微软雅黑" panose="020B0503020204020204" pitchFamily="34" charset="-122"/>
            </a:endParaRPr>
          </a:p>
        </p:txBody>
      </p:sp>
      <p:sp>
        <p:nvSpPr>
          <p:cNvPr id="36" name="Text Placeholder 32"/>
          <p:cNvSpPr txBox="1"/>
          <p:nvPr/>
        </p:nvSpPr>
        <p:spPr>
          <a:xfrm>
            <a:off x="7625303" y="2744357"/>
            <a:ext cx="3895156"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1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cake gingerbread. Lemon drops oat cake oat cake sugar plum sweet</a:t>
            </a:r>
            <a:endParaRPr kumimoji="0" lang="en-US" sz="11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7" name="Text Placeholder 33"/>
          <p:cNvSpPr txBox="1"/>
          <p:nvPr/>
        </p:nvSpPr>
        <p:spPr>
          <a:xfrm>
            <a:off x="7625305" y="2497641"/>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400" b="0" i="0" u="none" strike="noStrike" kern="1200" cap="none" spc="0" normalizeH="0" baseline="0" noProof="0">
                <a:ln>
                  <a:noFill/>
                </a:ln>
                <a:solidFill>
                  <a:srgbClr val="080708"/>
                </a:solidFill>
                <a:effectLst/>
                <a:uLnTx/>
                <a:uFillTx/>
                <a:latin typeface="Roboto medium"/>
                <a:ea typeface="+mn-ea"/>
                <a:cs typeface="+mn-cs"/>
              </a:rPr>
              <a:t>Desktop Application</a:t>
            </a:r>
            <a:endParaRPr kumimoji="0" lang="en-AU" sz="1400" b="0" i="0" u="none" strike="noStrike" kern="1200" cap="none" spc="0" normalizeH="0" baseline="0" noProof="0" dirty="0">
              <a:ln>
                <a:noFill/>
              </a:ln>
              <a:solidFill>
                <a:srgbClr val="080708"/>
              </a:solidFill>
              <a:effectLst/>
              <a:uLnTx/>
              <a:uFillTx/>
              <a:latin typeface="Roboto medium"/>
              <a:ea typeface="+mn-ea"/>
              <a:cs typeface="+mn-cs"/>
            </a:endParaRPr>
          </a:p>
        </p:txBody>
      </p:sp>
      <p:sp>
        <p:nvSpPr>
          <p:cNvPr id="38" name="Text Placeholder 32"/>
          <p:cNvSpPr txBox="1"/>
          <p:nvPr/>
        </p:nvSpPr>
        <p:spPr>
          <a:xfrm>
            <a:off x="7625303" y="3939826"/>
            <a:ext cx="3895156"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1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cake gingerbread. Lemon drops oat cake oat cake sugar plum sweet</a:t>
            </a:r>
            <a:endParaRPr kumimoji="0" lang="en-US" sz="11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9" name="Text Placeholder 33"/>
          <p:cNvSpPr txBox="1"/>
          <p:nvPr/>
        </p:nvSpPr>
        <p:spPr>
          <a:xfrm>
            <a:off x="7625305" y="3693110"/>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400" b="0" i="0" u="none" strike="noStrike" kern="1200" cap="none" spc="0" normalizeH="0" baseline="0" noProof="0">
                <a:ln>
                  <a:noFill/>
                </a:ln>
                <a:solidFill>
                  <a:srgbClr val="080708"/>
                </a:solidFill>
                <a:effectLst/>
                <a:uLnTx/>
                <a:uFillTx/>
                <a:latin typeface="Roboto medium"/>
                <a:ea typeface="+mn-ea"/>
                <a:cs typeface="+mn-cs"/>
              </a:rPr>
              <a:t>Creative Strategy</a:t>
            </a:r>
            <a:endParaRPr kumimoji="0" lang="en-AU" sz="1400" b="0" i="0" u="none" strike="noStrike" kern="1200" cap="none" spc="0" normalizeH="0" baseline="0" noProof="0" dirty="0">
              <a:ln>
                <a:noFill/>
              </a:ln>
              <a:solidFill>
                <a:srgbClr val="080708"/>
              </a:solidFill>
              <a:effectLst/>
              <a:uLnTx/>
              <a:uFillTx/>
              <a:latin typeface="Roboto medium"/>
              <a:ea typeface="+mn-ea"/>
              <a:cs typeface="+mn-cs"/>
            </a:endParaRPr>
          </a:p>
        </p:txBody>
      </p:sp>
      <p:sp>
        <p:nvSpPr>
          <p:cNvPr id="40" name="Oval 39"/>
          <p:cNvSpPr>
            <a:spLocks noChangeAspect="1"/>
          </p:cNvSpPr>
          <p:nvPr/>
        </p:nvSpPr>
        <p:spPr>
          <a:xfrm>
            <a:off x="6914481" y="2495049"/>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1" name="Oval 40"/>
          <p:cNvSpPr>
            <a:spLocks noChangeAspect="1"/>
          </p:cNvSpPr>
          <p:nvPr/>
        </p:nvSpPr>
        <p:spPr>
          <a:xfrm>
            <a:off x="6914481" y="3680013"/>
            <a:ext cx="551992"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8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42" name="Text Placeholder 32"/>
          <p:cNvSpPr txBox="1"/>
          <p:nvPr/>
        </p:nvSpPr>
        <p:spPr>
          <a:xfrm>
            <a:off x="7625303" y="5149358"/>
            <a:ext cx="3895156"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1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cake gingerbread. Lemon drops oat cake oat cake sugar plum sweet</a:t>
            </a:r>
            <a:endParaRPr kumimoji="0" lang="en-US" sz="11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43" name="Text Placeholder 33"/>
          <p:cNvSpPr txBox="1"/>
          <p:nvPr/>
        </p:nvSpPr>
        <p:spPr>
          <a:xfrm>
            <a:off x="7625305" y="4902642"/>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400" b="0" i="0" u="none" strike="noStrike" kern="1200" cap="none" spc="0" normalizeH="0" baseline="0" noProof="0">
                <a:ln>
                  <a:noFill/>
                </a:ln>
                <a:solidFill>
                  <a:srgbClr val="080708"/>
                </a:solidFill>
                <a:effectLst/>
                <a:uLnTx/>
                <a:uFillTx/>
                <a:latin typeface="Roboto medium"/>
                <a:ea typeface="+mn-ea"/>
                <a:cs typeface="+mn-cs"/>
              </a:rPr>
              <a:t>System Security</a:t>
            </a:r>
            <a:endParaRPr kumimoji="0" lang="en-AU" sz="1400" b="0" i="0" u="none" strike="noStrike" kern="1200" cap="none" spc="0" normalizeH="0" baseline="0" noProof="0" dirty="0">
              <a:ln>
                <a:noFill/>
              </a:ln>
              <a:solidFill>
                <a:srgbClr val="080708"/>
              </a:solidFill>
              <a:effectLst/>
              <a:uLnTx/>
              <a:uFillTx/>
              <a:latin typeface="Roboto medium"/>
              <a:ea typeface="+mn-ea"/>
              <a:cs typeface="+mn-cs"/>
            </a:endParaRPr>
          </a:p>
        </p:txBody>
      </p:sp>
      <p:sp>
        <p:nvSpPr>
          <p:cNvPr id="44" name="Oval 43"/>
          <p:cNvSpPr>
            <a:spLocks noChangeAspect="1"/>
          </p:cNvSpPr>
          <p:nvPr/>
        </p:nvSpPr>
        <p:spPr>
          <a:xfrm>
            <a:off x="6914481" y="4889545"/>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8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Roboto light"/>
              <a:ea typeface="+mn-ea"/>
              <a:cs typeface="+mn-cs"/>
            </a:endParaRPr>
          </a:p>
        </p:txBody>
      </p:sp>
      <p:pic>
        <p:nvPicPr>
          <p:cNvPr id="3" name="图片占位符 2"/>
          <p:cNvPicPr>
            <a:picLocks noGrp="1" noChangeAspect="1"/>
          </p:cNvPicPr>
          <p:nvPr>
            <p:ph type="pic" sz="quarter" idx="22"/>
          </p:nvPr>
        </p:nvPicPr>
        <p:blipFill>
          <a:blip r:embed="rId1" cstate="print">
            <a:extLst>
              <a:ext uri="{28A0092B-C50C-407E-A947-70E740481C1C}">
                <a14:useLocalDpi xmlns:a14="http://schemas.microsoft.com/office/drawing/2010/main" val="0"/>
              </a:ext>
            </a:extLst>
          </a:blip>
          <a:srcRect l="19303" r="19303"/>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5"/>
          </p:nvPr>
        </p:nvPicPr>
        <p:blipFill>
          <a:blip r:embed="rId1" cstate="print">
            <a:extLst>
              <a:ext uri="{28A0092B-C50C-407E-A947-70E740481C1C}">
                <a14:useLocalDpi xmlns:a14="http://schemas.microsoft.com/office/drawing/2010/main" val="0"/>
              </a:ext>
            </a:extLst>
          </a:blip>
          <a:srcRect l="29396" r="29396"/>
          <a:stretch>
            <a:fillRect/>
          </a:stretch>
        </p:blipFill>
        <p:spPr/>
      </p:pic>
      <p:pic>
        <p:nvPicPr>
          <p:cNvPr id="7" name="图片占位符 6"/>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25539" r="25539"/>
          <a:stretch>
            <a:fillRect/>
          </a:stretch>
        </p:blipFill>
        <p:spPr/>
      </p:pic>
      <p:pic>
        <p:nvPicPr>
          <p:cNvPr id="9" name="图片占位符 8"/>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25673" r="25673"/>
          <a:stretch>
            <a:fillRect/>
          </a:stretch>
        </p:blipFill>
        <p:spPr/>
      </p:pic>
      <p:pic>
        <p:nvPicPr>
          <p:cNvPr id="10" name="图片占位符 9"/>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25581" r="25581"/>
          <a:stretch>
            <a:fillRect/>
          </a:stretch>
        </p:blipFill>
        <p:spPr/>
      </p:pic>
      <p:sp>
        <p:nvSpPr>
          <p:cNvPr id="5" name="Text Placeholder 4"/>
          <p:cNvSpPr>
            <a:spLocks noGrp="1"/>
          </p:cNvSpPr>
          <p:nvPr>
            <p:ph type="body" sz="quarter" idx="14"/>
          </p:nvPr>
        </p:nvSpPr>
        <p:spPr>
          <a:prstGeom prst="rect">
            <a:avLst/>
          </a:prstGeom>
        </p:spPr>
        <p:txBody>
          <a:bodyPr>
            <a:normAutofit/>
          </a:bodyPr>
          <a:lstStyle/>
          <a:p>
            <a:r>
              <a:rPr lang="zh-CN" altLang="en-US"/>
              <a:t>请输入你的标题内容</a:t>
            </a:r>
            <a:endParaRPr lang="en-US" dirty="0"/>
          </a:p>
        </p:txBody>
      </p:sp>
      <p:sp>
        <p:nvSpPr>
          <p:cNvPr id="6" name="Text Placeholder 5"/>
          <p:cNvSpPr>
            <a:spLocks noGrp="1"/>
          </p:cNvSpPr>
          <p:nvPr>
            <p:ph type="body" sz="quarter" idx="19"/>
          </p:nvPr>
        </p:nvSpPr>
        <p:spPr>
          <a:prstGeom prst="rect">
            <a:avLst/>
          </a:prstGeom>
        </p:spPr>
        <p:txBody>
          <a:bodyPr>
            <a:normAutofit/>
          </a:bodyPr>
          <a:lstStyle/>
          <a:p>
            <a:r>
              <a:rPr lang="zh-CN" altLang="en-US"/>
              <a:t>你的公司名称</a:t>
            </a:r>
            <a:endParaRPr lang="en-US" dirty="0"/>
          </a:p>
        </p:txBody>
      </p:sp>
      <p:sp>
        <p:nvSpPr>
          <p:cNvPr id="29" name="Text Placeholder 32"/>
          <p:cNvSpPr txBox="1"/>
          <p:nvPr/>
        </p:nvSpPr>
        <p:spPr>
          <a:xfrm>
            <a:off x="839890" y="5399226"/>
            <a:ext cx="2435402" cy="49513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0" name="Text Placeholder 33"/>
          <p:cNvSpPr txBox="1"/>
          <p:nvPr/>
        </p:nvSpPr>
        <p:spPr>
          <a:xfrm>
            <a:off x="839892" y="5181927"/>
            <a:ext cx="2435396" cy="332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0" i="0" u="none" strike="noStrike" kern="1200" cap="none" spc="0" normalizeH="0" baseline="0" noProof="0">
                <a:ln>
                  <a:noFill/>
                </a:ln>
                <a:solidFill>
                  <a:srgbClr val="262626"/>
                </a:solidFill>
                <a:effectLst/>
                <a:uLnTx/>
                <a:uFillTx/>
                <a:latin typeface="Roboto medium"/>
                <a:ea typeface="+mn-ea"/>
                <a:cs typeface="+mn-cs"/>
              </a:rPr>
              <a:t>Portfolio One</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1" name="Text Placeholder 32"/>
          <p:cNvSpPr txBox="1"/>
          <p:nvPr/>
        </p:nvSpPr>
        <p:spPr>
          <a:xfrm>
            <a:off x="3540778" y="5399226"/>
            <a:ext cx="2435402" cy="49513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2" name="Text Placeholder 33"/>
          <p:cNvSpPr txBox="1"/>
          <p:nvPr/>
        </p:nvSpPr>
        <p:spPr>
          <a:xfrm>
            <a:off x="3540780" y="5181927"/>
            <a:ext cx="2435396" cy="332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0" i="0" u="none" strike="noStrike" kern="1200" cap="none" spc="0" normalizeH="0" baseline="0" noProof="0">
                <a:ln>
                  <a:noFill/>
                </a:ln>
                <a:solidFill>
                  <a:srgbClr val="262626"/>
                </a:solidFill>
                <a:effectLst/>
                <a:uLnTx/>
                <a:uFillTx/>
                <a:latin typeface="Roboto medium"/>
                <a:ea typeface="+mn-ea"/>
                <a:cs typeface="+mn-cs"/>
              </a:rPr>
              <a:t>Portfolio Two</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3" name="Text Placeholder 32"/>
          <p:cNvSpPr txBox="1"/>
          <p:nvPr/>
        </p:nvSpPr>
        <p:spPr>
          <a:xfrm>
            <a:off x="6241670" y="5399226"/>
            <a:ext cx="2435402" cy="49513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4" name="Text Placeholder 33"/>
          <p:cNvSpPr txBox="1"/>
          <p:nvPr/>
        </p:nvSpPr>
        <p:spPr>
          <a:xfrm>
            <a:off x="6241672" y="5181927"/>
            <a:ext cx="2435396" cy="332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0" i="0" u="none" strike="noStrike" kern="1200" cap="none" spc="0" normalizeH="0" baseline="0" noProof="0">
                <a:ln>
                  <a:noFill/>
                </a:ln>
                <a:solidFill>
                  <a:srgbClr val="262626"/>
                </a:solidFill>
                <a:effectLst/>
                <a:uLnTx/>
                <a:uFillTx/>
                <a:latin typeface="Roboto medium"/>
                <a:ea typeface="+mn-ea"/>
                <a:cs typeface="+mn-cs"/>
              </a:rPr>
              <a:t>Portfolio Three</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5" name="Text Placeholder 32"/>
          <p:cNvSpPr txBox="1"/>
          <p:nvPr/>
        </p:nvSpPr>
        <p:spPr>
          <a:xfrm>
            <a:off x="8942558" y="5399226"/>
            <a:ext cx="2435402" cy="49513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defRPr/>
            </a:pPr>
            <a:r>
              <a:rPr kumimoji="0" lang="en-US" sz="900" b="0" i="0" u="none" strike="noStrike" kern="1200" cap="none" spc="0" normalizeH="0" baseline="0" noProof="0">
                <a:ln>
                  <a:noFill/>
                </a:ln>
                <a:solidFill>
                  <a:srgbClr val="262626"/>
                </a:solidFill>
                <a:effectLst/>
                <a:uLnTx/>
                <a:uFillTx/>
                <a:latin typeface="Roboto light"/>
                <a:ea typeface="+mn-ea"/>
                <a:cs typeface="+mn-cs"/>
              </a:rPr>
              <a:t>Lemon drops oat cake oat cake sugar plum sweet gingerbread chocolate cake</a:t>
            </a:r>
            <a:endParaRPr kumimoji="0" lang="en-US" sz="9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36" name="Text Placeholder 33"/>
          <p:cNvSpPr txBox="1"/>
          <p:nvPr/>
        </p:nvSpPr>
        <p:spPr>
          <a:xfrm>
            <a:off x="8942560" y="5181927"/>
            <a:ext cx="2435396" cy="332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0" i="0" u="none" strike="noStrike" kern="1200" cap="none" spc="0" normalizeH="0" baseline="0" noProof="0">
                <a:ln>
                  <a:noFill/>
                </a:ln>
                <a:solidFill>
                  <a:srgbClr val="262626"/>
                </a:solidFill>
                <a:effectLst/>
                <a:uLnTx/>
                <a:uFillTx/>
                <a:latin typeface="Roboto medium"/>
                <a:ea typeface="+mn-ea"/>
                <a:cs typeface="+mn-cs"/>
              </a:rPr>
              <a:t>Portfolio Four</a:t>
            </a:r>
            <a:endParaRPr kumimoji="0" lang="en-AU" sz="1200" b="0" i="0" u="none" strike="noStrike" kern="1200" cap="none" spc="0" normalizeH="0" baseline="0" noProof="0" dirty="0">
              <a:ln>
                <a:noFill/>
              </a:ln>
              <a:solidFill>
                <a:srgbClr val="262626"/>
              </a:solidFill>
              <a:effectLst/>
              <a:uLnTx/>
              <a:uFillTx/>
              <a:latin typeface="Roboto medium"/>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5"/>
          </p:nvPr>
        </p:nvPicPr>
        <p:blipFill>
          <a:blip r:embed="rId1" cstate="print">
            <a:extLst>
              <a:ext uri="{28A0092B-C50C-407E-A947-70E740481C1C}">
                <a14:useLocalDpi xmlns:a14="http://schemas.microsoft.com/office/drawing/2010/main" val="0"/>
              </a:ext>
            </a:extLst>
          </a:blip>
          <a:srcRect t="6622" b="6622"/>
          <a:stretch>
            <a:fillRect/>
          </a:stretch>
        </p:blipFill>
        <p:spPr/>
      </p:pic>
      <p:pic>
        <p:nvPicPr>
          <p:cNvPr id="4" name="图片占位符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71" b="71"/>
          <a:stretch>
            <a:fillRect/>
          </a:stretch>
        </p:blipFill>
        <p:spPr/>
      </p:pic>
      <p:pic>
        <p:nvPicPr>
          <p:cNvPr id="7" name="图片占位符 6"/>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4873" b="4873"/>
          <a:stretch>
            <a:fillRect/>
          </a:stretch>
        </p:blipFill>
        <p:spPr/>
      </p:pic>
      <p:pic>
        <p:nvPicPr>
          <p:cNvPr id="9" name="图片占位符 8"/>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4867" b="4867"/>
          <a:stretch>
            <a:fillRect/>
          </a:stretch>
        </p:blipFill>
        <p:spPr/>
      </p:pic>
      <p:pic>
        <p:nvPicPr>
          <p:cNvPr id="11" name="图片占位符 10"/>
          <p:cNvPicPr>
            <a:picLocks noGrp="1" noChangeAspect="1"/>
          </p:cNvPicPr>
          <p:nvPr>
            <p:ph type="pic" sz="quarter" idx="19"/>
          </p:nvPr>
        </p:nvPicPr>
        <p:blipFill>
          <a:blip r:embed="rId5" cstate="print">
            <a:extLst>
              <a:ext uri="{28A0092B-C50C-407E-A947-70E740481C1C}">
                <a14:useLocalDpi xmlns:a14="http://schemas.microsoft.com/office/drawing/2010/main" val="0"/>
              </a:ext>
            </a:extLst>
          </a:blip>
          <a:srcRect t="4924" b="4924"/>
          <a:stretch>
            <a:fillRect/>
          </a:stretch>
        </p:blipFill>
        <p:spPr/>
      </p:pic>
      <p:pic>
        <p:nvPicPr>
          <p:cNvPr id="13" name="图片占位符 12"/>
          <p:cNvPicPr>
            <a:picLocks noGrp="1" noChangeAspect="1"/>
          </p:cNvPicPr>
          <p:nvPr>
            <p:ph type="pic" sz="quarter" idx="20"/>
          </p:nvPr>
        </p:nvPicPr>
        <p:blipFill>
          <a:blip r:embed="rId6" cstate="print">
            <a:extLst>
              <a:ext uri="{28A0092B-C50C-407E-A947-70E740481C1C}">
                <a14:useLocalDpi xmlns:a14="http://schemas.microsoft.com/office/drawing/2010/main" val="0"/>
              </a:ext>
            </a:extLst>
          </a:blip>
          <a:srcRect t="4930" b="4930"/>
          <a:stretch>
            <a:fillRect/>
          </a:stretch>
        </p:blipFill>
        <p:spPr/>
      </p:pic>
      <p:pic>
        <p:nvPicPr>
          <p:cNvPr id="15" name="图片占位符 14"/>
          <p:cNvPicPr>
            <a:picLocks noGrp="1" noChangeAspect="1"/>
          </p:cNvPicPr>
          <p:nvPr>
            <p:ph type="pic" sz="quarter" idx="21"/>
          </p:nvPr>
        </p:nvPicPr>
        <p:blipFill>
          <a:blip r:embed="rId7" cstate="print">
            <a:extLst>
              <a:ext uri="{28A0092B-C50C-407E-A947-70E740481C1C}">
                <a14:useLocalDpi xmlns:a14="http://schemas.microsoft.com/office/drawing/2010/main" val="0"/>
              </a:ext>
            </a:extLst>
          </a:blip>
          <a:srcRect t="4965" b="4965"/>
          <a:stretch>
            <a:fillRect/>
          </a:stretch>
        </p:blipFill>
        <p:spPr/>
      </p:pic>
      <p:pic>
        <p:nvPicPr>
          <p:cNvPr id="17" name="图片占位符 16"/>
          <p:cNvPicPr>
            <a:picLocks noGrp="1" noChangeAspect="1"/>
          </p:cNvPicPr>
          <p:nvPr>
            <p:ph type="pic" sz="quarter" idx="22"/>
          </p:nvPr>
        </p:nvPicPr>
        <p:blipFill>
          <a:blip r:embed="rId8" cstate="print">
            <a:extLst>
              <a:ext uri="{28A0092B-C50C-407E-A947-70E740481C1C}">
                <a14:useLocalDpi xmlns:a14="http://schemas.microsoft.com/office/drawing/2010/main" val="0"/>
              </a:ext>
            </a:extLst>
          </a:blip>
          <a:srcRect t="4834" b="4834"/>
          <a:stretch>
            <a:fillRect/>
          </a:stretch>
        </p:blipFill>
        <p:spPr/>
      </p:pic>
      <p:sp>
        <p:nvSpPr>
          <p:cNvPr id="6" name="Text Placeholder 5"/>
          <p:cNvSpPr>
            <a:spLocks noGrp="1"/>
          </p:cNvSpPr>
          <p:nvPr>
            <p:ph type="body" sz="quarter" idx="14"/>
          </p:nvPr>
        </p:nvSpPr>
        <p:spPr>
          <a:prstGeom prst="rect">
            <a:avLst/>
          </a:prstGeom>
        </p:spPr>
        <p:txBody>
          <a:bodyPr>
            <a:normAutofit/>
          </a:bodyPr>
          <a:lstStyle/>
          <a:p>
            <a:r>
              <a:rPr lang="zh-CN" altLang="en-US"/>
              <a:t>请输入你的标题内容</a:t>
            </a:r>
            <a:endParaRPr lang="en-US" altLang="zh-CN" dirty="0"/>
          </a:p>
        </p:txBody>
      </p:sp>
      <p:sp>
        <p:nvSpPr>
          <p:cNvPr id="5" name="Text Placeholder 4"/>
          <p:cNvSpPr>
            <a:spLocks noGrp="1"/>
          </p:cNvSpPr>
          <p:nvPr>
            <p:ph type="body" sz="quarter" idx="23"/>
          </p:nvPr>
        </p:nvSpPr>
        <p:spPr>
          <a:prstGeom prst="rect">
            <a:avLst/>
          </a:prstGeom>
        </p:spPr>
        <p:txBody>
          <a:bodyPr>
            <a:normAutofit/>
          </a:bodyPr>
          <a:lstStyle/>
          <a:p>
            <a:r>
              <a:rPr lang="zh-CN" altLang="en-US"/>
              <a:t>你的公司名称</a:t>
            </a:r>
            <a:endParaRPr lang="en-US" dirty="0"/>
          </a:p>
        </p:txBody>
      </p:sp>
      <p:sp>
        <p:nvSpPr>
          <p:cNvPr id="30" name="Text Placeholder 33"/>
          <p:cNvSpPr txBox="1"/>
          <p:nvPr/>
        </p:nvSpPr>
        <p:spPr>
          <a:xfrm>
            <a:off x="910227" y="30482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4" name="Text Placeholder 33"/>
          <p:cNvSpPr txBox="1"/>
          <p:nvPr/>
        </p:nvSpPr>
        <p:spPr>
          <a:xfrm>
            <a:off x="3611117" y="30482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5" name="Text Placeholder 33"/>
          <p:cNvSpPr txBox="1"/>
          <p:nvPr/>
        </p:nvSpPr>
        <p:spPr>
          <a:xfrm>
            <a:off x="6312007" y="30482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6" name="Text Placeholder 33"/>
          <p:cNvSpPr txBox="1"/>
          <p:nvPr/>
        </p:nvSpPr>
        <p:spPr>
          <a:xfrm>
            <a:off x="9012897" y="30482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7" name="Text Placeholder 33"/>
          <p:cNvSpPr txBox="1"/>
          <p:nvPr/>
        </p:nvSpPr>
        <p:spPr>
          <a:xfrm>
            <a:off x="910227" y="52709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38" name="Text Placeholder 33"/>
          <p:cNvSpPr txBox="1"/>
          <p:nvPr/>
        </p:nvSpPr>
        <p:spPr>
          <a:xfrm>
            <a:off x="3611117" y="52709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42" name="Text Placeholder 33"/>
          <p:cNvSpPr txBox="1"/>
          <p:nvPr/>
        </p:nvSpPr>
        <p:spPr>
          <a:xfrm>
            <a:off x="6312007" y="52709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
        <p:nvSpPr>
          <p:cNvPr id="43" name="Text Placeholder 33"/>
          <p:cNvSpPr txBox="1"/>
          <p:nvPr/>
        </p:nvSpPr>
        <p:spPr>
          <a:xfrm>
            <a:off x="9012897" y="5270978"/>
            <a:ext cx="2331720" cy="5436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Client Name</a:t>
            </a:r>
            <a:endParaRPr kumimoji="0" lang="en-AU" sz="1100" b="0" i="0" u="none" strike="noStrike" kern="1200" cap="none" spc="0" normalizeH="0" baseline="0" noProof="0">
              <a:ln>
                <a:noFill/>
              </a:ln>
              <a:solidFill>
                <a:srgbClr val="262626"/>
              </a:solidFill>
              <a:effectLst/>
              <a:uLnTx/>
              <a:uFillTx/>
              <a:latin typeface="Roboto medium"/>
              <a:ea typeface="+mn-ea"/>
              <a:cs typeface="+mn-cs"/>
            </a:endParaRPr>
          </a:p>
          <a:p>
            <a:pPr marL="0" marR="0" lvl="0" indent="0" algn="l" defTabSz="685800" rtl="0" eaLnBrk="1" fontAlgn="auto" latinLnBrk="0" hangingPunct="1">
              <a:lnSpc>
                <a:spcPct val="100000"/>
              </a:lnSpc>
              <a:spcBef>
                <a:spcPts val="0"/>
              </a:spcBef>
              <a:spcAft>
                <a:spcPts val="300"/>
              </a:spcAft>
              <a:buClrTx/>
              <a:buSzTx/>
              <a:buFont typeface="Arial" panose="020B0604020202020204" pitchFamily="34" charset="0"/>
              <a:buNone/>
              <a:defRPr/>
            </a:pPr>
            <a:r>
              <a:rPr kumimoji="0" lang="en-AU" sz="1100" b="0" i="0" u="none" strike="noStrike" kern="1200" cap="none" spc="0" normalizeH="0" baseline="0" noProof="0">
                <a:ln>
                  <a:noFill/>
                </a:ln>
                <a:solidFill>
                  <a:srgbClr val="262626"/>
                </a:solidFill>
                <a:effectLst/>
                <a:uLnTx/>
                <a:uFillTx/>
                <a:latin typeface="Roboto medium"/>
                <a:ea typeface="+mn-ea"/>
                <a:cs typeface="+mn-cs"/>
              </a:rPr>
              <a:t>Project</a:t>
            </a:r>
            <a:endParaRPr kumimoji="0" lang="en-AU" sz="1100" b="0" i="0" u="none" strike="noStrike" kern="1200" cap="none" spc="0" normalizeH="0" baseline="0" noProof="0" dirty="0">
              <a:ln>
                <a:noFill/>
              </a:ln>
              <a:solidFill>
                <a:srgbClr val="262626"/>
              </a:solidFill>
              <a:effectLst/>
              <a:uLnTx/>
              <a:uFillTx/>
              <a:latin typeface="Roboto medium"/>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a:bodyPr>
          <a:lstStyle/>
          <a:p>
            <a:r>
              <a:rPr lang="zh-CN" altLang="en-US"/>
              <a:t>请输入你的标题内容</a:t>
            </a:r>
            <a:endParaRPr lang="en-US" altLang="zh-CN" dirty="0"/>
          </a:p>
        </p:txBody>
      </p:sp>
      <p:sp>
        <p:nvSpPr>
          <p:cNvPr id="2" name="Text Placeholder 1"/>
          <p:cNvSpPr>
            <a:spLocks noGrp="1"/>
          </p:cNvSpPr>
          <p:nvPr>
            <p:ph type="body" sz="quarter" idx="15"/>
          </p:nvPr>
        </p:nvSpPr>
        <p:spPr/>
        <p:txBody>
          <a:bodyPr>
            <a:normAutofit/>
          </a:bodyPr>
          <a:lstStyle/>
          <a:p>
            <a:r>
              <a:rPr lang="zh-CN" altLang="en-US"/>
              <a:t>你的公司名称</a:t>
            </a:r>
            <a:endParaRPr lang="id-ID" dirty="0"/>
          </a:p>
        </p:txBody>
      </p:sp>
      <p:sp>
        <p:nvSpPr>
          <p:cNvPr id="66" name="Text Placeholder 32"/>
          <p:cNvSpPr txBox="1"/>
          <p:nvPr/>
        </p:nvSpPr>
        <p:spPr>
          <a:xfrm>
            <a:off x="989390" y="5435011"/>
            <a:ext cx="10213221" cy="623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applicake apple pie cupcake brownie bear claw  cake gingerbread cotton candy. Bear claw croissant apple pie. Croissant cake sweet puff oreo . Liquorice chupa chups applicake apple pie cupcake brownie bear claw  cake gingerbread cotton candy. Bear claw croissant apple pie croissant cake sweet puff oreo. </a:t>
            </a:r>
            <a:endParaRPr kumimoji="0" lang="en-US" sz="10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sp>
        <p:nvSpPr>
          <p:cNvPr id="77" name="Text Placeholder 32"/>
          <p:cNvSpPr txBox="1"/>
          <p:nvPr/>
        </p:nvSpPr>
        <p:spPr>
          <a:xfrm>
            <a:off x="5654411" y="4202514"/>
            <a:ext cx="1446914" cy="2980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6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Emma Stone</a:t>
            </a:r>
            <a:endParaRPr kumimoji="0" lang="en-US" sz="16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
        <p:nvSpPr>
          <p:cNvPr id="78" name="Text Placeholder 32"/>
          <p:cNvSpPr txBox="1"/>
          <p:nvPr/>
        </p:nvSpPr>
        <p:spPr>
          <a:xfrm>
            <a:off x="5654410" y="4500561"/>
            <a:ext cx="1832677" cy="3143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400" b="0" i="0" u="none" strike="noStrike" kern="1200" cap="none" spc="0" normalizeH="0" baseline="0" noProof="0">
                <a:ln>
                  <a:noFill/>
                </a:ln>
                <a:solidFill>
                  <a:srgbClr val="262626"/>
                </a:solidFill>
                <a:effectLst/>
                <a:uLnTx/>
                <a:uFillTx/>
                <a:latin typeface="Roboto light"/>
                <a:ea typeface="+mn-ea"/>
                <a:cs typeface="+mn-cs"/>
              </a:rPr>
              <a:t>CEO Adobe INC</a:t>
            </a:r>
            <a:endParaRPr kumimoji="0" lang="en-US" sz="14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79" name="Text Placeholder 32"/>
          <p:cNvSpPr txBox="1"/>
          <p:nvPr/>
        </p:nvSpPr>
        <p:spPr>
          <a:xfrm>
            <a:off x="9250466" y="4202514"/>
            <a:ext cx="1446914" cy="2980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6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John Maverick</a:t>
            </a:r>
            <a:endParaRPr kumimoji="0" lang="en-US" sz="16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
        <p:nvSpPr>
          <p:cNvPr id="80" name="Text Placeholder 32"/>
          <p:cNvSpPr txBox="1"/>
          <p:nvPr/>
        </p:nvSpPr>
        <p:spPr>
          <a:xfrm>
            <a:off x="9250465" y="4500561"/>
            <a:ext cx="1832677" cy="3143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400" b="0" i="0" u="none" strike="noStrike" kern="1200" cap="none" spc="0" normalizeH="0" baseline="0" noProof="0">
                <a:ln>
                  <a:noFill/>
                </a:ln>
                <a:solidFill>
                  <a:srgbClr val="262626"/>
                </a:solidFill>
                <a:effectLst/>
                <a:uLnTx/>
                <a:uFillTx/>
                <a:latin typeface="Roboto light"/>
                <a:ea typeface="+mn-ea"/>
                <a:cs typeface="+mn-cs"/>
              </a:rPr>
              <a:t>COO Dropbox INC</a:t>
            </a:r>
            <a:endParaRPr kumimoji="0" lang="en-US" sz="1400" b="0" i="0" u="none" strike="noStrike" kern="1200" cap="none" spc="0" normalizeH="0" baseline="0" noProof="0" dirty="0">
              <a:ln>
                <a:noFill/>
              </a:ln>
              <a:solidFill>
                <a:srgbClr val="262626"/>
              </a:solidFill>
              <a:effectLst/>
              <a:uLnTx/>
              <a:uFillTx/>
              <a:latin typeface="Roboto light"/>
              <a:ea typeface="+mn-ea"/>
              <a:cs typeface="+mn-cs"/>
            </a:endParaRPr>
          </a:p>
        </p:txBody>
      </p:sp>
      <p:sp>
        <p:nvSpPr>
          <p:cNvPr id="81" name="Text Placeholder 32"/>
          <p:cNvSpPr txBox="1"/>
          <p:nvPr/>
        </p:nvSpPr>
        <p:spPr>
          <a:xfrm>
            <a:off x="2058356" y="4202514"/>
            <a:ext cx="1446914" cy="29804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6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Mark Peter</a:t>
            </a:r>
            <a:endParaRPr kumimoji="0" lang="en-US" sz="16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
        <p:nvSpPr>
          <p:cNvPr id="82" name="Text Placeholder 32"/>
          <p:cNvSpPr txBox="1"/>
          <p:nvPr/>
        </p:nvSpPr>
        <p:spPr>
          <a:xfrm>
            <a:off x="2058355" y="4500561"/>
            <a:ext cx="1832677" cy="3143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400" b="0" i="0" u="none" strike="noStrike" kern="1200" cap="none" spc="0" normalizeH="0" baseline="0" noProof="0">
                <a:ln>
                  <a:noFill/>
                </a:ln>
                <a:solidFill>
                  <a:srgbClr val="262626"/>
                </a:solidFill>
                <a:effectLst/>
                <a:uLnTx/>
                <a:uFillTx/>
                <a:latin typeface="Roboto light"/>
                <a:ea typeface="+mn-ea"/>
                <a:cs typeface="+mn-cs"/>
              </a:rPr>
              <a:t>CEO Microsoft INC</a:t>
            </a:r>
            <a:endParaRPr kumimoji="0" lang="en-US" sz="1400" b="0" i="0" u="none" strike="noStrike" kern="1200" cap="none" spc="0" normalizeH="0" baseline="0" noProof="0" dirty="0">
              <a:ln>
                <a:noFill/>
              </a:ln>
              <a:solidFill>
                <a:srgbClr val="262626"/>
              </a:solidFill>
              <a:effectLst/>
              <a:uLnTx/>
              <a:uFillTx/>
              <a:latin typeface="Roboto light"/>
              <a:ea typeface="+mn-ea"/>
              <a:cs typeface="+mn-cs"/>
            </a:endParaRPr>
          </a:p>
        </p:txBody>
      </p:sp>
      <p:grpSp>
        <p:nvGrpSpPr>
          <p:cNvPr id="5" name="Group 4"/>
          <p:cNvGrpSpPr/>
          <p:nvPr/>
        </p:nvGrpSpPr>
        <p:grpSpPr>
          <a:xfrm>
            <a:off x="994553" y="1843061"/>
            <a:ext cx="3010785" cy="2156057"/>
            <a:chOff x="994553" y="1843061"/>
            <a:chExt cx="3010785" cy="2156057"/>
          </a:xfrm>
        </p:grpSpPr>
        <p:sp>
          <p:nvSpPr>
            <p:cNvPr id="76" name="Right Triangle 75"/>
            <p:cNvSpPr/>
            <p:nvPr/>
          </p:nvSpPr>
          <p:spPr>
            <a:xfrm rot="10800000" flipH="1">
              <a:off x="1433589" y="3623694"/>
              <a:ext cx="375424" cy="375424"/>
            </a:xfrm>
            <a:prstGeom prst="r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83" name="Rounded Rectangle 82"/>
            <p:cNvSpPr/>
            <p:nvPr/>
          </p:nvSpPr>
          <p:spPr>
            <a:xfrm>
              <a:off x="994553" y="1843061"/>
              <a:ext cx="3010785" cy="1900263"/>
            </a:xfrm>
            <a:prstGeom prst="roundRect">
              <a:avLst>
                <a:gd name="adj" fmla="val 5757"/>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cake pie applicake apple pie cupcake brownie bear claw gingerbread cotton candy bear claw jelly  croissant apple pie</a:t>
              </a:r>
              <a:endParaRPr kumimoji="0" lang="en-US" sz="14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grpSp>
      <p:sp>
        <p:nvSpPr>
          <p:cNvPr id="84" name="Oval 83"/>
          <p:cNvSpPr/>
          <p:nvPr/>
        </p:nvSpPr>
        <p:spPr>
          <a:xfrm flipH="1">
            <a:off x="769904" y="2129394"/>
            <a:ext cx="449296" cy="4492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Roboto light"/>
              <a:ea typeface="+mn-ea"/>
              <a:cs typeface="+mn-cs"/>
            </a:endParaRPr>
          </a:p>
        </p:txBody>
      </p:sp>
      <p:grpSp>
        <p:nvGrpSpPr>
          <p:cNvPr id="6" name="Group 5"/>
          <p:cNvGrpSpPr/>
          <p:nvPr/>
        </p:nvGrpSpPr>
        <p:grpSpPr>
          <a:xfrm>
            <a:off x="4590609" y="1843061"/>
            <a:ext cx="3010785" cy="2156057"/>
            <a:chOff x="4590609" y="1843061"/>
            <a:chExt cx="3010785" cy="2156057"/>
          </a:xfrm>
        </p:grpSpPr>
        <p:sp>
          <p:nvSpPr>
            <p:cNvPr id="86" name="Right Triangle 85"/>
            <p:cNvSpPr/>
            <p:nvPr/>
          </p:nvSpPr>
          <p:spPr>
            <a:xfrm rot="10800000" flipH="1">
              <a:off x="5029645" y="3623694"/>
              <a:ext cx="375424" cy="375424"/>
            </a:xfrm>
            <a:prstGeom prst="r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87" name="Rounded Rectangle 86"/>
            <p:cNvSpPr/>
            <p:nvPr/>
          </p:nvSpPr>
          <p:spPr>
            <a:xfrm>
              <a:off x="4590609" y="1843061"/>
              <a:ext cx="3010785" cy="1900263"/>
            </a:xfrm>
            <a:prstGeom prst="roundRect">
              <a:avLst>
                <a:gd name="adj" fmla="val 5757"/>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cake pie applicake apple pie cupcake brownie bear claw gingerbread cotton candy bear claw jelly  croissant apple pie</a:t>
              </a:r>
              <a:endParaRPr kumimoji="0" lang="en-US" sz="14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grpSp>
      <p:sp>
        <p:nvSpPr>
          <p:cNvPr id="88" name="Oval 87"/>
          <p:cNvSpPr/>
          <p:nvPr/>
        </p:nvSpPr>
        <p:spPr>
          <a:xfrm flipH="1">
            <a:off x="4365960" y="2129394"/>
            <a:ext cx="449296" cy="4492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 bIns="914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Roboto light"/>
              <a:ea typeface="+mn-ea"/>
              <a:cs typeface="+mn-cs"/>
            </a:endParaRPr>
          </a:p>
        </p:txBody>
      </p:sp>
      <p:grpSp>
        <p:nvGrpSpPr>
          <p:cNvPr id="7" name="Group 6"/>
          <p:cNvGrpSpPr/>
          <p:nvPr/>
        </p:nvGrpSpPr>
        <p:grpSpPr>
          <a:xfrm>
            <a:off x="8196989" y="1843061"/>
            <a:ext cx="3010785" cy="2156057"/>
            <a:chOff x="8196989" y="1843061"/>
            <a:chExt cx="3010785" cy="2156057"/>
          </a:xfrm>
        </p:grpSpPr>
        <p:sp>
          <p:nvSpPr>
            <p:cNvPr id="90" name="Right Triangle 89"/>
            <p:cNvSpPr/>
            <p:nvPr/>
          </p:nvSpPr>
          <p:spPr>
            <a:xfrm rot="10800000" flipH="1">
              <a:off x="8636025" y="3623694"/>
              <a:ext cx="375424" cy="375424"/>
            </a:xfrm>
            <a:prstGeom prst="r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93" name="Rounded Rectangle 92"/>
            <p:cNvSpPr/>
            <p:nvPr/>
          </p:nvSpPr>
          <p:spPr>
            <a:xfrm>
              <a:off x="8196989" y="1843061"/>
              <a:ext cx="3010785" cy="1900263"/>
            </a:xfrm>
            <a:prstGeom prst="roundRect">
              <a:avLst>
                <a:gd name="adj" fmla="val 5757"/>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cake pie applicake apple pie cupcake brownie bear claw gingerbread cotton candy bear claw jelly  croissant apple pie</a:t>
              </a:r>
              <a:endParaRPr kumimoji="0" lang="en-US" sz="14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grpSp>
      <p:sp>
        <p:nvSpPr>
          <p:cNvPr id="94" name="Oval 93"/>
          <p:cNvSpPr/>
          <p:nvPr/>
        </p:nvSpPr>
        <p:spPr>
          <a:xfrm flipH="1">
            <a:off x="7972340" y="2129394"/>
            <a:ext cx="449296" cy="4492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Roboto light"/>
              <a:ea typeface="+mn-ea"/>
              <a:cs typeface="+mn-cs"/>
            </a:endParaRPr>
          </a:p>
        </p:txBody>
      </p:sp>
      <p:pic>
        <p:nvPicPr>
          <p:cNvPr id="4" name="图片占位符 3"/>
          <p:cNvPicPr>
            <a:picLocks noGrp="1" noChangeAspect="1"/>
          </p:cNvPicPr>
          <p:nvPr>
            <p:ph type="pic" sz="quarter" idx="23"/>
          </p:nvPr>
        </p:nvPicPr>
        <p:blipFill>
          <a:blip r:embed="rId1" cstate="print">
            <a:extLst>
              <a:ext uri="{28A0092B-C50C-407E-A947-70E740481C1C}">
                <a14:useLocalDpi xmlns:a14="http://schemas.microsoft.com/office/drawing/2010/main" val="0"/>
              </a:ext>
            </a:extLst>
          </a:blip>
          <a:srcRect t="90" b="90"/>
          <a:stretch>
            <a:fillRect/>
          </a:stretch>
        </p:blipFill>
        <p:spPr/>
      </p:pic>
      <p:pic>
        <p:nvPicPr>
          <p:cNvPr id="11" name="图片占位符 10"/>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a:stretch>
            <a:fillRect/>
          </a:stretch>
        </p:blipFill>
        <p:spPr/>
      </p:pic>
      <p:pic>
        <p:nvPicPr>
          <p:cNvPr id="12" name="图片占位符 11"/>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41700" y="2528361"/>
            <a:ext cx="4424609" cy="70788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02.</a:t>
            </a:r>
            <a:r>
              <a:rPr lang="zh-CN" altLang="en-US" sz="400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请输入你的标题</a:t>
            </a:r>
            <a:endParaRPr kumimoji="0" lang="zh-CN" altLang="en-US" sz="4000" b="0" i="0" u="none" strike="noStrike" kern="1200" cap="none" spc="0" normalizeH="0" baseline="0" noProof="0" dirty="0">
              <a:ln>
                <a:noFill/>
              </a:ln>
              <a:solidFill>
                <a:schemeClr val="accent1"/>
              </a:solidFill>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55348" y="3236247"/>
            <a:ext cx="5440652" cy="73866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Lorem ipsum dolor sit amet, consectetur adipiscing elit. Ut efficitur ipsum vitae tortor accumsan, a pulvinar lorem lacinia. Donec eu arcu justo. Fusce eget consequat risus.</a:t>
            </a:r>
            <a:endParaRPr kumimoji="0" lang="zh-CN" altLang="en-US" sz="1400" b="0" i="0" u="none" strike="noStrike" kern="1200" cap="none" spc="0" normalizeH="0" baseline="0" noProof="0" dirty="0">
              <a:ln>
                <a:noFill/>
              </a:ln>
              <a:solidFill>
                <a:srgbClr val="845636"/>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圆角矩形 8"/>
          <p:cNvSpPr/>
          <p:nvPr/>
        </p:nvSpPr>
        <p:spPr>
          <a:xfrm>
            <a:off x="791571" y="4191478"/>
            <a:ext cx="1787856" cy="49131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845636"/>
                </a:solidFill>
                <a:latin typeface="Calibri" panose="020F0502020204030204" pitchFamily="34" charset="0"/>
                <a:ea typeface="微软雅黑" panose="020B0503020204020204" pitchFamily="34" charset="-122"/>
                <a:sym typeface="Calibri" panose="020F0502020204030204" pitchFamily="34" charset="0"/>
              </a:rPr>
              <a:t>NEXT</a:t>
            </a:r>
            <a:endParaRPr lang="zh-CN" altLang="en-US" dirty="0">
              <a:solidFill>
                <a:srgbClr val="845636"/>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7448646" y="1799819"/>
            <a:ext cx="2909868" cy="4132498"/>
            <a:chOff x="8099434" y="2121218"/>
            <a:chExt cx="1322388" cy="1878013"/>
          </a:xfrm>
        </p:grpSpPr>
        <p:sp>
          <p:nvSpPr>
            <p:cNvPr id="77"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78"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79"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0"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1"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2"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3"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4"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5"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6"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7"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sp>
          <p:nvSpPr>
            <p:cNvPr id="88"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262526"/>
                </a:solidFill>
                <a:effectLst/>
                <a:uLnTx/>
                <a:uFillTx/>
                <a:latin typeface="Roboto light"/>
                <a:ea typeface="+mn-ea"/>
                <a:cs typeface="+mn-cs"/>
              </a:endParaRPr>
            </a:p>
          </p:txBody>
        </p:sp>
      </p:grpSp>
      <p:pic>
        <p:nvPicPr>
          <p:cNvPr id="5" name="图片占位符 4"/>
          <p:cNvPicPr>
            <a:picLocks noGrp="1" noChangeAspect="1"/>
          </p:cNvPicPr>
          <p:nvPr>
            <p:ph type="pic" sz="quarter" idx="22"/>
          </p:nvPr>
        </p:nvPicPr>
        <p:blipFill>
          <a:blip r:embed="rId1">
            <a:extLst>
              <a:ext uri="{28A0092B-C50C-407E-A947-70E740481C1C}">
                <a14:useLocalDpi xmlns:a14="http://schemas.microsoft.com/office/drawing/2010/main" val="0"/>
              </a:ext>
            </a:extLst>
          </a:blip>
          <a:srcRect l="8047" r="8047"/>
          <a:stretch>
            <a:fillRect/>
          </a:stretch>
        </p:blipFill>
        <p:spPr/>
      </p:pic>
      <p:sp>
        <p:nvSpPr>
          <p:cNvPr id="4" name="Slide Number Placeholder 3"/>
          <p:cNvSpPr>
            <a:spLocks noGrp="1"/>
          </p:cNvSpPr>
          <p:nvPr>
            <p:ph type="sldNum" sz="quarter" idx="4294967295"/>
          </p:nvPr>
        </p:nvSpPr>
        <p:spPr>
          <a:xfrm>
            <a:off x="14733381" y="7649813"/>
            <a:ext cx="431079" cy="38908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FFFFFF">
                    <a:lumMod val="50000"/>
                  </a:srgbClr>
                </a:solidFill>
                <a:effectLst/>
                <a:uLnTx/>
                <a:uFillTx/>
                <a:latin typeface="Roboto Light" panose="02000000000000000000" pitchFamily="2" charset="0"/>
                <a:cs typeface="+mn-cs"/>
              </a:rPr>
              <a:t>9</a:t>
            </a:r>
            <a:endParaRPr kumimoji="0" lang="en-US" sz="1000" b="0" i="0" u="none" strike="noStrike" kern="1200" cap="none" spc="0" normalizeH="0" baseline="0" noProof="0" dirty="0">
              <a:ln>
                <a:noFill/>
              </a:ln>
              <a:solidFill>
                <a:srgbClr val="FFFFFF">
                  <a:lumMod val="50000"/>
                </a:srgbClr>
              </a:solidFill>
              <a:effectLst/>
              <a:uLnTx/>
              <a:uFillTx/>
              <a:latin typeface="Roboto Light" panose="02000000000000000000" pitchFamily="2" charset="0"/>
              <a:cs typeface="+mn-cs"/>
            </a:endParaRPr>
          </a:p>
        </p:txBody>
      </p:sp>
      <p:sp>
        <p:nvSpPr>
          <p:cNvPr id="3" name="Text Placeholder 2"/>
          <p:cNvSpPr>
            <a:spLocks noGrp="1"/>
          </p:cNvSpPr>
          <p:nvPr>
            <p:ph type="body" sz="quarter" idx="14"/>
          </p:nvPr>
        </p:nvSpPr>
        <p:spPr/>
        <p:txBody>
          <a:bodyPr>
            <a:normAutofit/>
          </a:bodyPr>
          <a:lstStyle/>
          <a:p>
            <a:r>
              <a:rPr lang="zh-CN" altLang="en-US"/>
              <a:t>请输入你的标题内容</a:t>
            </a:r>
            <a:endParaRPr lang="en-US" altLang="zh-CN" dirty="0"/>
          </a:p>
        </p:txBody>
      </p:sp>
      <p:sp>
        <p:nvSpPr>
          <p:cNvPr id="2" name="Text Placeholder 1"/>
          <p:cNvSpPr>
            <a:spLocks noGrp="1"/>
          </p:cNvSpPr>
          <p:nvPr>
            <p:ph type="body" sz="quarter" idx="15"/>
          </p:nvPr>
        </p:nvSpPr>
        <p:spPr/>
        <p:txBody>
          <a:bodyPr>
            <a:normAutofit/>
          </a:bodyPr>
          <a:lstStyle/>
          <a:p>
            <a:r>
              <a:rPr lang="zh-CN" altLang="en-US"/>
              <a:t>你的公司名称</a:t>
            </a:r>
            <a:endParaRPr lang="en-US" dirty="0"/>
          </a:p>
        </p:txBody>
      </p:sp>
      <p:sp>
        <p:nvSpPr>
          <p:cNvPr id="89" name="Text Placeholder 32"/>
          <p:cNvSpPr txBox="1"/>
          <p:nvPr/>
        </p:nvSpPr>
        <p:spPr>
          <a:xfrm>
            <a:off x="1882820" y="2226614"/>
            <a:ext cx="4859325"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Liquorice chupa chups applicake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snaps topping candy sugar plum chocolate bar fruitcake soufflé sweet gummies fruitcake cotton candy sugar plum chocolate cake</a:t>
            </a:r>
            <a:endParaRPr kumimoji="0" lang="en-US" sz="10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sp>
        <p:nvSpPr>
          <p:cNvPr id="90" name="Text Placeholder 33"/>
          <p:cNvSpPr txBox="1"/>
          <p:nvPr/>
        </p:nvSpPr>
        <p:spPr>
          <a:xfrm>
            <a:off x="1869153" y="1863304"/>
            <a:ext cx="4872992" cy="2963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600" b="0" i="0" u="none" strike="noStrike" kern="1200" cap="none" spc="0" normalizeH="0" baseline="0" noProof="0">
                <a:ln>
                  <a:noFill/>
                </a:ln>
                <a:solidFill>
                  <a:srgbClr val="262626"/>
                </a:solidFill>
                <a:effectLst/>
                <a:uLnTx/>
                <a:uFillTx/>
                <a:latin typeface="Lato Bold" panose="020F0802020204030203" pitchFamily="34" charset="0"/>
                <a:ea typeface="+mn-ea"/>
                <a:cs typeface="+mn-cs"/>
              </a:rPr>
              <a:t>Mobile User Data Analysis</a:t>
            </a:r>
            <a:endParaRPr kumimoji="0" lang="en-AU" sz="1600" b="0" i="0" u="none" strike="noStrike" kern="1200" cap="none" spc="0" normalizeH="0" baseline="0" noProof="0" dirty="0">
              <a:ln>
                <a:noFill/>
              </a:ln>
              <a:solidFill>
                <a:srgbClr val="262626"/>
              </a:solidFill>
              <a:effectLst/>
              <a:uLnTx/>
              <a:uFillTx/>
              <a:latin typeface="Lato Bold" panose="020F0802020204030203" pitchFamily="34" charset="0"/>
              <a:ea typeface="+mn-ea"/>
              <a:cs typeface="+mn-cs"/>
            </a:endParaRPr>
          </a:p>
        </p:txBody>
      </p:sp>
      <p:sp>
        <p:nvSpPr>
          <p:cNvPr id="104" name="Oval 103"/>
          <p:cNvSpPr/>
          <p:nvPr/>
        </p:nvSpPr>
        <p:spPr>
          <a:xfrm>
            <a:off x="1983405" y="3898526"/>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Roboto light"/>
              <a:ea typeface="+mn-ea"/>
              <a:cs typeface="+mn-cs"/>
            </a:endParaRPr>
          </a:p>
        </p:txBody>
      </p:sp>
      <p:sp>
        <p:nvSpPr>
          <p:cNvPr id="105" name="Text Placeholder 33"/>
          <p:cNvSpPr txBox="1"/>
          <p:nvPr/>
        </p:nvSpPr>
        <p:spPr>
          <a:xfrm>
            <a:off x="1680886" y="4588367"/>
            <a:ext cx="1181258"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A6A6A6"/>
                </a:solidFill>
                <a:effectLst/>
                <a:uLnTx/>
                <a:uFillTx/>
                <a:latin typeface="Lato" panose="020F0502020204030203" pitchFamily="34" charset="0"/>
                <a:ea typeface="+mn-ea"/>
                <a:cs typeface="+mn-cs"/>
              </a:rPr>
              <a:t>Creative</a:t>
            </a:r>
            <a:endParaRPr kumimoji="0" lang="en-AU" sz="1300" b="1" i="0" u="none" strike="noStrike" kern="1200" cap="none" spc="0" normalizeH="0" baseline="0" noProof="0" dirty="0">
              <a:ln>
                <a:noFill/>
              </a:ln>
              <a:solidFill>
                <a:srgbClr val="A6A6A6"/>
              </a:solidFill>
              <a:effectLst/>
              <a:uLnTx/>
              <a:uFillTx/>
              <a:latin typeface="Lato" panose="020F0502020204030203" pitchFamily="34" charset="0"/>
              <a:ea typeface="+mn-ea"/>
              <a:cs typeface="+mn-cs"/>
            </a:endParaRPr>
          </a:p>
        </p:txBody>
      </p:sp>
      <p:sp>
        <p:nvSpPr>
          <p:cNvPr id="106" name="Oval 105"/>
          <p:cNvSpPr/>
          <p:nvPr/>
        </p:nvSpPr>
        <p:spPr>
          <a:xfrm>
            <a:off x="3315818" y="3904597"/>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7" name="Text Placeholder 33"/>
          <p:cNvSpPr txBox="1"/>
          <p:nvPr/>
        </p:nvSpPr>
        <p:spPr>
          <a:xfrm>
            <a:off x="3013299" y="4594438"/>
            <a:ext cx="1181258"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595959"/>
                </a:solidFill>
                <a:effectLst/>
                <a:uLnTx/>
                <a:uFillTx/>
                <a:latin typeface="Lato" panose="020F0502020204030203" pitchFamily="34" charset="0"/>
                <a:ea typeface="+mn-ea"/>
                <a:cs typeface="+mn-cs"/>
              </a:rPr>
              <a:t>Message</a:t>
            </a:r>
            <a:endParaRPr kumimoji="0" lang="en-AU" sz="1300" b="1" i="0" u="none" strike="noStrike" kern="1200" cap="none" spc="0" normalizeH="0" baseline="0" noProof="0" dirty="0">
              <a:ln>
                <a:noFill/>
              </a:ln>
              <a:solidFill>
                <a:srgbClr val="595959"/>
              </a:solidFill>
              <a:effectLst/>
              <a:uLnTx/>
              <a:uFillTx/>
              <a:latin typeface="Lato" panose="020F0502020204030203" pitchFamily="34" charset="0"/>
              <a:ea typeface="+mn-ea"/>
              <a:cs typeface="+mn-cs"/>
            </a:endParaRPr>
          </a:p>
        </p:txBody>
      </p:sp>
      <p:sp>
        <p:nvSpPr>
          <p:cNvPr id="108" name="Oval 107"/>
          <p:cNvSpPr/>
          <p:nvPr/>
        </p:nvSpPr>
        <p:spPr>
          <a:xfrm>
            <a:off x="4649865" y="3898525"/>
            <a:ext cx="585787"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AU"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09" name="Text Placeholder 33"/>
          <p:cNvSpPr txBox="1"/>
          <p:nvPr/>
        </p:nvSpPr>
        <p:spPr>
          <a:xfrm>
            <a:off x="4347346" y="4588366"/>
            <a:ext cx="1181258"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262626"/>
                </a:solidFill>
                <a:effectLst/>
                <a:uLnTx/>
                <a:uFillTx/>
                <a:latin typeface="Lato" panose="020F0502020204030203" pitchFamily="34" charset="0"/>
                <a:ea typeface="+mn-ea"/>
                <a:cs typeface="+mn-cs"/>
              </a:rPr>
              <a:t>Management</a:t>
            </a:r>
            <a:endParaRPr kumimoji="0" lang="en-AU" sz="1300" b="1" i="0" u="none" strike="noStrike" kern="1200" cap="none" spc="0" normalizeH="0" baseline="0" noProof="0" dirty="0">
              <a:ln>
                <a:noFill/>
              </a:ln>
              <a:solidFill>
                <a:srgbClr val="262626"/>
              </a:solidFill>
              <a:effectLst/>
              <a:uLnTx/>
              <a:uFillTx/>
              <a:latin typeface="Lato" panose="020F0502020204030203" pitchFamily="34" charset="0"/>
              <a:ea typeface="+mn-ea"/>
              <a:cs typeface="+mn-cs"/>
            </a:endParaRPr>
          </a:p>
        </p:txBody>
      </p:sp>
      <p:sp>
        <p:nvSpPr>
          <p:cNvPr id="110" name="Oval 109"/>
          <p:cNvSpPr/>
          <p:nvPr/>
        </p:nvSpPr>
        <p:spPr>
          <a:xfrm>
            <a:off x="5982278" y="3898525"/>
            <a:ext cx="585787"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FFFFFF"/>
                </a:solidFill>
                <a:effectLst/>
                <a:uLnTx/>
                <a:uFillTx/>
                <a:latin typeface="FontAwesome" pitchFamily="2" charset="0"/>
                <a:ea typeface="+mn-ea"/>
                <a:cs typeface="+mn-cs"/>
              </a:rPr>
              <a:t></a:t>
            </a:r>
            <a:endParaRPr kumimoji="0" lang="en-US" sz="1600" b="0" i="0" u="none" strike="noStrike" kern="1200" cap="none" spc="0" normalizeH="0" baseline="0" noProof="0" dirty="0">
              <a:ln>
                <a:noFill/>
              </a:ln>
              <a:solidFill>
                <a:srgbClr val="FFFFFF"/>
              </a:solidFill>
              <a:effectLst/>
              <a:uLnTx/>
              <a:uFillTx/>
              <a:latin typeface="FontAwesome" pitchFamily="2" charset="0"/>
              <a:ea typeface="+mn-ea"/>
              <a:cs typeface="+mn-cs"/>
            </a:endParaRPr>
          </a:p>
        </p:txBody>
      </p:sp>
      <p:sp>
        <p:nvSpPr>
          <p:cNvPr id="111" name="Text Placeholder 33"/>
          <p:cNvSpPr txBox="1"/>
          <p:nvPr/>
        </p:nvSpPr>
        <p:spPr>
          <a:xfrm>
            <a:off x="5688903" y="4588366"/>
            <a:ext cx="1181258"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a:ln>
                  <a:noFill/>
                </a:ln>
                <a:solidFill>
                  <a:srgbClr val="080708"/>
                </a:solidFill>
                <a:effectLst/>
                <a:uLnTx/>
                <a:uFillTx/>
                <a:latin typeface="Lato" panose="020F0502020204030203" pitchFamily="34" charset="0"/>
                <a:ea typeface="+mn-ea"/>
                <a:cs typeface="+mn-cs"/>
              </a:rPr>
              <a:t>Marketing</a:t>
            </a:r>
            <a:endParaRPr kumimoji="0" lang="en-AU" sz="1300" b="1" i="0" u="none" strike="noStrike" kern="1200" cap="none" spc="0" normalizeH="0" baseline="0" noProof="0" dirty="0">
              <a:ln>
                <a:noFill/>
              </a:ln>
              <a:solidFill>
                <a:srgbClr val="080708"/>
              </a:solidFill>
              <a:effectLst/>
              <a:uLnTx/>
              <a:uFillTx/>
              <a:latin typeface="Lato" panose="020F0502020204030203" pitchFamily="34" charset="0"/>
              <a:ea typeface="+mn-ea"/>
              <a:cs typeface="+mn-cs"/>
            </a:endParaRPr>
          </a:p>
        </p:txBody>
      </p:sp>
      <p:sp>
        <p:nvSpPr>
          <p:cNvPr id="112" name="Rounded Rectangle 111"/>
          <p:cNvSpPr/>
          <p:nvPr/>
        </p:nvSpPr>
        <p:spPr>
          <a:xfrm>
            <a:off x="1869152" y="5010738"/>
            <a:ext cx="4874547" cy="92158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000" b="0" i="0" u="none" strike="noStrike" kern="1200" cap="none" spc="0" normalizeH="0" baseline="0" noProof="0">
                <a:ln>
                  <a:noFill/>
                </a:ln>
                <a:solidFill>
                  <a:srgbClr val="262626"/>
                </a:solidFill>
                <a:effectLst/>
                <a:uLnTx/>
                <a:uFillTx/>
                <a:latin typeface="Lato Light" panose="020F0302020204030203" pitchFamily="34" charset="0"/>
                <a:ea typeface="+mn-ea"/>
                <a:cs typeface="+mn-cs"/>
              </a:rPr>
              <a:t>Wafer sweet roll I love jelly danish  cake wafer lemon drops roll sesame pie cake fruitcake soufflé sweet gummies fruitcake cotton bears sweet roll bears sweet roll sesame snaps topping candy sugar plum chocolate bar</a:t>
            </a:r>
            <a:endParaRPr kumimoji="0" lang="en-US" sz="1000" b="0" i="0" u="none" strike="noStrike" kern="1200" cap="none" spc="0" normalizeH="0" baseline="0" noProof="0" dirty="0">
              <a:ln>
                <a:noFill/>
              </a:ln>
              <a:solidFill>
                <a:srgbClr val="262626"/>
              </a:solidFill>
              <a:effectLst/>
              <a:uLnTx/>
              <a:uFillTx/>
              <a:latin typeface="Lato Light" panose="020F0302020204030203"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tags/tag1.xml><?xml version="1.0" encoding="utf-8"?>
<p:tagLst xmlns:p="http://schemas.openxmlformats.org/presentationml/2006/main">
  <p:tag name="ISPRING_ULTRA_SCORM_COURSE_ID" val="7C244F8B-0CB1-4BC0-9A21-3532D10486F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GDu05QF1AfdgQAABERAAAdAAAAdW5pdmVyc2FsL2NvbW1vbl9tZXNzYWdlcy5sbmetWN1u2zYUvi/QdyAEFNiALW0HtCiGxIEsMTYRmXIlOk72A4GRGJuoJGb6cZtd9Xp7iV3tGXqxpxm699ghJSdxfyApCWADJuXzncNzvvND7R++y1K0EUUpVX5gPd97ZiGRxyqR+erAWrCj719ZqKx4nvBU5eLAypWFDkePH+2nPF/VfCXg9+NHCO1noixhWY706maNZHJgzceR48/mNj2LPH/iR2MysUaOyi55foU8tVK/FN/88PLVu+cvXn67/7SV7AMUzmzP24VCBunFsx5AlAW+FwEa9iKKT5k1+vjhz48f3v/3z1/DhP0F8wjF1qj9MUx6HuATrfqPnqoXQYApi0KPuDgiYUR9ZrziYYZda3SmarTmG4EqhTZSvEXVWkBMK1kIVKYyMQ9iBRt5LbqUuf7MJjQKcMgC4jDiU2sUqqK4+s7A8rpaqwLUlSiRJT9PRWJ0AnvM88tClKCaV8AuBJ9qLeGfKuMy3+tUHdhLQicR830vjDB1tzvWCOcJcguu1QxECewQBwBQ8FIUd5CNDN+MOLLTdBjClEymHnyZNmEqV+sUvtVQO+YYYjAXeZcUcAQHQLEwXPqBq50GqhBHl7ws36oi2eHH7UB1ARPq+EBBh90CZxpjCwwxllBDikLEVRfYDIehPcHR2D8FIlsj6g+R8I8h546HSJzhEFIEh10y1D4hE1sTXqfYlv/b/Iq5pnN6hXgcg5x230aquoQd7VLIApNp5d4wNSF+vYCwEdv7Sho3qOBds1rJjQA7ikQUnYqgyDjY1Sx6vSA/RUc28bAbAa1cfxkxU/y0xoxfoVxViCcbnscCnYuY18D1K3iWyMQ803E2+n+r5e+IV21VedIWJOri0ydD7dmpYV8wqy7BpqoS2WXVpVo7rDX/LlZoTn/VhD5Hv5v+0MHUDoj/MJEpZVanTdW9d3yuLRsao04j7ump/tF6aEvCpraOCRSssVT9JTB0U90/oAGm/aUIPQJF86ZEQw0n+cUAndRvAahCd8U4AVftmHACLhwgv8TjkDAYkJbivJRV59hhsrEJ0JdDG8PEl4pK3CTjubhQMOGkgm+a6QO6kIl0Z0BvDTc7rYIR5oHJFABXDXkAMpUZ2J/0wFzM8NYDTYHfOclS1WlikjeVb0yRB9/Wmfh8bLooVGZ2U15uyds0mcP7WNEcLmiUzge0/+v86x2fW+l39yiF2A6caeTY1MF65Ne5mvYUghTQrvBYGHn2WItDLmS8itfQTC9UnSc9gZqB3cVHNoC1Zw4FL+L1v+//7onxiSXNLmp3fxwEAomtqyC+BvuZqkqUv3aBMHu8K2cWfaTaC85Wrud9hxFg4YPcIXjTWjKVwdZet14geRs0mzHbmc4gD0JDe1UXMLoNQZjZwTHUMjOFW6MZL95AIWRKpYNQjKs1Aath2m/umHWVylwMkb1fK9EHZmQe2a5rbt2QfKmM3zQ9M4EbRdxev1O4fvcFc6Y2hTr7CZ5IZDUQ0LSmbRWCRG/WN2m++bxTXa9K8/Ji/+mtdxn/A1BLAwQUAAIACABhg7tOuxPRJTkDAACQDAAAJwAAAHVuaXZlcnNhbC9mbGFzaF9wdWJsaXNoaW5nX3NldHRpbmdzLnhtbNVX3W7aMBS+5yksT70saTu6diihqgpo1VpAhWnrVWViQ6w6dhY7UHrV6+0ldrVn6MWeZureY8cxUFC7Lv1B2oQQ8fn5zv+J8fcuYoFGLNVcyQBvljcwYjJUlMthgD/0muu7GGlDJCVCSRZgqTDaq5X8JOsLrqMuMwZENQIYqauJCXBkTFL1vPF4XOY6SS1XicwAvi6HKvaSlGkmDUu9RJAJ/JhJwjSeIhQAgG+s5FStVioh5DukY0UzwRCn4LnkNigimoLoCHtOrE/C82GqMkkPlFApSof9AL/a3befmYyDqvOYSZsTXQOiJZsqoZRbL4jo8kuGIsaHEbi7U8FozKmJArxVsSgg7d1FybFd6MSiHCjIgTRT+JgZQokh7ujsGXZh9IzgSHQiSczDHnCQjT/A9d7Zu9NO4+TosPX+rNduH/UOO86JXMdbxvG9ZUM+OKSyNGRzOz4xhoQR+A06AyI0871F0kxsoOSSc/aM+kpA7nMtaKO4z2iLxGyhGt1zLpsguYnRAAIRkwDvp5wIjLghgodzZZ31teEmr3pzURIBFrQnQ8ddfGveZSeMSKrZolszjrY5D2sfVSYomqgMCX7OkFEI4s9ieIoYWiwOGqQqzqnQPgZpwcHiiLMxo3t5TqeAfzJ0CibiDDShVxPBjLPwOeOXqM8GKgVcRkbQ2UDn2uGXHwWcEK1vQcnMx7Xu0WG9cXbYqjc+rdkACR0RGT4SHArO4sSsBJ9MkFRmpgfpCEmmWV4UymnOKxJb+ell0DzOhCvzSxdjAXqFJVmNlccU5q8eFDYbkVE+iHa4cmgYQQ4lcZjACGFdcJmxooAhkUhJMUEkhLWm7ViPuMo0UNwAO2j9dA+dPuIyPw1htYHFlLK0EOTG5tbryvabnd231bL38+r7+oNK04XfEcSacxv/4MGVP1/7d7eh79ktff/SNmn2b+7sm+svN9dXv358K5Lcm+uvxYVPG90iYq12Ean2+yJSJ+5101l41RRyAdbT0I0bLCjBY24Yfclme0LDPOst77ptNQ2zwpifMyT/TcjuNL8wLt0Qfe/eK6zlxFzyGBJhl+P83lvbrmzAnfNeVqkEaMv/Imql31BLAwQUAAIACABhg7tOfh21ZrcCAABQCgAAIQAAAHVuaXZlcnNhbC9mbGFzaF9za2luX3NldHRpbmdzLnhtbJVWbW/aMBD+vl+B2HfSvdJJKRKlTKrUrdVa9buTHImFY0e2Q8e/n8+xGxsIZJwq4bvn8b347miqtpQvPkwmaS6YkM+gNeWlQo3XTWhxM81arQWf5YJr4HrGhawJmy4+/rSfNLHISyyxAzmWsyE59G7m9jOG4nx8m6MMEXJRN4TvH0QpZhnJt6UULS8uhlbtG5CM8q1BXv2Yr9aDDhhV+l5DHcW0vkYZR2kkKAUY0vc1ykUWIxkw7+nKfkZyelfnsz+g7aii2tKWn1CGaA0pIS7y9RJlGM/N7fGrzFHOEzT81Qb65TPKIJSRPcj48ruvKIMM0bTN//RII0WJBY055x/xncMEKcz4YVRXKBcJmBA6uvgKrjw217sA5L6Gc5/iuErBnrCuBwsBHz1jsNCyhTTxp86mKvH22GozH7DYEKYMIFT1oCcT9BNplb8m1vW4P/BGeRGAnKJHvArW1rDq4g2Asb7Hr1a3dlWE8b3rggAl7JwyiLBX9sjfpqxHyEDZI58ZLeCRs/0R/NDScfwT3xL3mOerb6zAiTn6evmTt6KnBxxcFbh2Co+pRQELheG80Brw1dLE6rqQkqOYUk52tCSaCv4LcdneJqPS5MDgOu10X6Waagan2s3GaJZ0+F72HHejs8bt2P0o9Ml154k2O/xmSrQmeVWbHyU1nTieGRJTmGlymoFb0sBB3vONGMmpidyCfBGCjfXChYYQazMbAotusobgaRKUIE1OFzl1l5yqPm/rDOTaPBoF3zWxrsNVtKyY+dOvFN6giAkDxo6pK3MdJ/S9KQOF6wAgMq98y3aHzlK3TFMGO/CDHyhswkOZpcq06FC3LfUDbHTYb04zqiHdnugbJcTFhhOEVxOXiDdOaBjR85pkymYWjb3fwP3N0U72qwxbL9xi9uw6KbrY2I8raJT4n+Q/UEsDBBQAAgAIAGGDu057Gdv7DAMAAKELAAAmAAAAdW5pdmVyc2FsL2h0bWxfcHVibGlzaGluZ19zZXR0aW5ncy54bWzNVt9OWjEYv+cpmi5eylHnpiMHjBGMRCdEWDavTDktnMae9qztAfHK6+0ldrVn8GJPs7j32NdTQIiOHY0sCyHQ78/v+/+14d5VItCQacOVrOLN8gZGTEaKcjmo4g/dw/VdjIwlkhKhJKtiqTDaq5XCNOsJbuIOsxZEDQIYaSqpreLY2rQSBKPRqMxNqh1XicwCvilHKglSzQyTlukgFWQMP3acMoMnCAUA4JsoOVGrlUoIhR7pvaKZYIhT8FxyFxQRRzYROPBSPRJdDrTKJD1QQmmkB70qfrW77z5TGY9U5wmTLiWmBkRHthVCKXdOENHh1wzFjA9i8HZnG6MRpzau4q1thwLSwUOUHNtHThzKgYIUSDuBT5gllFjij96eZVfWTAmeRMeSJDzqAge58Ku43r04Om83zk6ap8cX3VbrpNtseydynWARJwwWDYXgkMp0xGZ2QmItiWLwG3T6RBgWBvOkqVhfyQXn3Bn1lIDU51oY9cFTMa7ifc2JwIhbIng041qiB8wecgExON3Ncl9afA/o441iog2bNzTlGJfFqPZRZYKiscqQ4JcMWYUgoiyBfzFD8+lGfa2SnCqIscgIThkacjZidC/P0gTwT4bOwUSSgSY0XyqY9RY+Z/wa9VhfacBlZAitCnRuPH75ScApMeYelEx9XOucNOuNi+ZpvfFpzQVI6JDI6IngUEKWpHYl+GSMpLJTPUhHRDLD8qJQTnNekdjKzy+D4UkmfJlfuhhz0CssyWqsPKUwf/WgsNmYDPNBdMOVQ8MIciiJxwRGBOPOZcaKAkZEIiXFGJEIFpVxYz3kKjNA8QPsoc3zPfT6iMv8NICbAyxqynQhyI3Nrdfbb97u7L6rlIOfN9/XlypNVnhbEGfO7/CDpUt8tsgfbsMwcLvz8TVsdfavtvDd7Ze725tfP74VSdfd7dfiwueNThGx01YRqdZxEakzf4G05y6PQi7Awhn4AYKVI3jCLaMv2T7PaIHlN7FvkBdqgRVGsbSR/98g/Gn28Fp4aYXBo0/BEtAXn9W10m9QSwMEFAACAAgAYYO7Tv7ZBl2gAQAALQ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chMZQXA5oKfZyfRO80tnqN0P4rYtxaHi+y4nYobkbqOJjiGfRIzpGEjOsl6AmiKOr5vnTyavLW7g9QSwMEFAACAAgAYYO7T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YYO7T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YYO7T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ig7tOYnNrracMAADaIQAAFwAAAHVuaXZlcnNhbC91bml2ZXJzYWwucG5n7ZppWFPX1scPSh2qDFqVKgjaFmgrEi3FMAg4UJAyWUQZJEIblYqSECBGhiStE72iphYFlKl9URQD5I3cJCQxRByI3gBpMRAhHIKGQU4MXIlJyMg9Cbf33g/3w/u8n/Mh5zx7n/3ba+21/vvs9Zwnf9kbF+nw/rr3AQBwiNoTngAA9jEAsBC3ZBHcY97lEwnf7PISIncBLT1uk3DDPnNn7E4AoFOWGb99D24vzdmTkgcAjo8sPzsB9s5hANiIjQrfmXjqkBKMLz08phO8LIgtsCuwG1iUZo/sqDnbduG03ZOzHbgVXqc3LHrcdsN56dLWtbt2uEQkOq9aEf74+qUI5/yT9fVL1QbwiPvE5PQQCtWHyjTfbFnoAu6b2K6uhqbWQcX6aiiPeoyNk3dCz+PDUCheIV55xikUdgmYrftSH8n4Oesj1czuLToJ39znaFlOgH1fROc9R690ono/dyPc8WBjYwTcRmKHTyAtXEB439c9ffgg8Gu48cPuxObRoUgPorjF/s9n+E2WYY7XMxbAN2f7DyzDNlRa+uw7LIM2LPGyNHZusYOvS04vha87nGMsXadtiA2xITbEhtgQG2JDbIgNsSE2xIbYEBtiQ2yIDbEhNuT/jDxk0/jmQssn2Aeb/99TBezfwiaZ9NDfrm2iTtSRSep3z+Np7kVv6EVxyiRlujJTidUGWCaqF+jArRov/wajmkYGJ2e5zOat6GKCrEpc6UnRERy96shmHfTMu+4EQXNov+GgAQxxt3w1PSxpQUmlz5zxRpRW0u1Hzdb0rcmSsa7nJQUvLouu8GUEn6JRTVPuohTTGIKcoui/lT6nl1CpSbThkwZX7H164RR7ot88KwgbZtaO3Z8zG8KKlXNmLd8jBUlOz+IWgE3tmWguon321VMOzsCUSeSkCM1WQZQU1ZbzrVy+ncpOnpaHyZ/XfnU0DABGyoPYGR60yEwE711CsKSJOdlZeyDkPLHuU3reFrasx3dtFp8ryFuDH9HVe5i+JzoPNsc7hbz7PZu1/0SjVDFy3zjqHZZC7lImRxCVm66KJcYrke66jTcSr34oK515sNDJzZWblUZsojPA5KQwl9Ubs8DZYnfppNWnBiVE7zdJRLnNdQKlsDezoY+IVdXVm+DwHoRcsl0Qh06k76vdj5Q1ueYdUCdrdMJHNWeiWPu0pVNvqw+sz+j/8TixaeHvmKqU9ScIi1vxER3FP6dqGd0m3Ek1vk6+uwb1zZWboaI7e3FN7Unqgq9a3oa4dhw5kRTmJL9Y/76zamBDmPktRfr6CzetX+5gILT1ogiZnUQpMG5HrI6Zenz9mLT6zyAFs4s2s53A4lZMV6gYDY0HO3SMXu28tUy66HLQSK1TIUW+vCz4dru3jkf9370efof7JuRvKBfWfZyceOpD6dW3qr1bPxKtaSRj9cPu87ZU+sCQY9wVceNSTfaz1s/O36ivKrLaKlLXeoCKp8TJ8Wo8WvPbocXTClOMfZnfusU0kJNiWkQ2O5BvO/YKUpb70AzDlzJ+eftrqOj13k7NozYRxlB2+jEu7OPMGrRUGTfIb31dS4l+PV6LR5f/3h2i6PT5rcoVAKB714h8bBQ0XgMbuOXbPTk+dC0jN0I+wjiIFC7sT1n/iaSQPtoDtRMIfpX52nT7MiU+T8TZOj/T5YNm40QYS4qtt8ylMZ2n1mCGU5BH6yDRaoJqateWwHrc3webXaEvSuXMxuSE6fV/8AjvCe8Ks8b3+PNLosBQX+5nqqLKriwDLip67TQigXXJsG4br+RZQ92V1h668iQhuPK+cUZIdQqdzVDDO6g6aGX+v+1zxnzoN/PzFgI5L4aLVd0ahrzd6p1BM8WdZuZhFS3vlaUxUYQ1oDyQmn066snPcnPa8fVnKUip28yO8iNiCfthx+ywWPtd+JX3V6qJjb/6/0//kk/VuLPnCmJAkdtHnyd0ob9I7YrTrw3sdlPnsYXtQ80ZMwbZHEk9kFln0g6YTTMUsrEe1HwCDsF6iLosrUjlSKOR2ibXMuEx/qJWDAYAHCW95GZcf3eYovPNwZD+VqN6T8foRWgkz+0nd29EyYedtwImbxrQZOg4quL+1RV7OjkXVqFRNX1bMXWyd/jHV+mgkeeKq8fQKFXfhRNlXKnw2MQdg9uKo1XEgVXZPXeLQsv1Tm+otHb9tB+RYb4f/Gh0ZkyowOMNDXMjXHYmWCkXb2cgGPkKCpdnDR97qA2HXl/GyWb1dTsAD16mQvFLCBwdPNKzegyW2AcZOFBFv7jhG2GD3+dQQk1BwUQNYbASFo5QSVE9XIZoOvMkeRwvl8nRt6uK+i+tjQ5h0sWh1WNIABwCALeGwnjKlL88gUOshPWWO6j1WxHzwxO8SBB08LDP6qWc7PPy8os+cMgKpH899kw5TqnBTKUgG8pxR7uNjEbhtTjXWA7bDgjY7kGa/dZQiIsCSV1w0u/SdrI8qpZ4PXjFmZAHHL/pyxhYZQ91Z0zc6uHc2ZtQ4TzGhOccIjGPrVVw5+f0Quy+6/c9RK8d66225kJUM0sNaJRSYJlGqf1fa9AfdNgnp2mL3YQKGn+4xWM8OjGr0c+Xo/zakkS/E6md+qn5RU4mfhooNFRa9XaKI7kQrdCg+y+lpFpdci02vhVQw4wvnRSywyKImSq5ZIeRhHgIcnvTzzSq8eVRRLdoFmrSItvzscJkGfGNNRNSqKcpMA6JBICS20XNbX/FhB0FK2/hDfS/ZPTe+TBhsSffOIZIEm1XdUGw4kJeGXUqaokH6RTvUs4Cb0UtBR04ubzsN6ZrNKvdOt+jhiNN06EnOZasZ4sHtoGeQYKac73WLBfoJ29LJaXRkNXvBKIDx/QifMvSdJJuDEri6/uCLoixDIrqVSmihdWYfTyGkP5ACwd6dlmg2t0L1CdWvBLnsnyfXWdVhc0bKBOnT60VusVCaFMwC2HNfK3kUFEzkdd207oQzz7Jr1JKrH3Z3syft5tn5dmfTIqZ/g1cxEgRqMKZo7d4o8r3iRj0tPZiNthgXUCNbqYu9T+kNdBp9KfuSZhroTDypQRL7Ctr4eNU8y91JVB40pKyJV5lWhmZTGyMjbhStn125AyVb1JiqdrhIoqhaxPt/r32dxfkfWuXg6ojLrC0xQOe6EDfG+K8E+E/6tsmEZDVtqDRL2jbk5/kGIR1NzPHv/8CATLnFa2Q0LDFm3lYMNSixDuCtD/NFvpJCkW/LP8Iv0ErIpvzmkNFaovppPgQdWLRjh4erdTerS8k/eQfIR7CturDPnh2bIjg/NvbJYIEEWuKdN6i0qNlehHDdz3U39cLHrKGFiWWeFVguPOvDzjhL9oxabuQc02urWcJMiKrhuxK2Fw55ADKr5teufCT5w4UXN6I15PdMyTZqm34QpGIpGmVMuXm399bcBmqRXDht/9uXsHMKfIv8vILn6uH3nSKrHY851X4t6dflmOkVmvSa5uSBiWXDf2WU+KN9FZ0xSCb5VkZ4174+rePN97MX/zCk2WYjCcPYgQ82rJ/rS0T7xV57qluZU0qJFNLcEzTPo41iCvnpejmEp01yZweXwT8UOqCYNI8tI1VBDi7t/XUgNu8VZnOMV6nn30LLbCLxIsqUPkiged/vOfhE8sBACxV1KvpzN7uYNiv54zjksECwsbKGE50LsRbMANwMVUsXFSPqfmfPuG8h9PujsP8gBMAzB7isSK1QbnpnEDYG2KBqhspDSTAq4JECwlYvR6i0sw5Oai6CX3hc4le9VC1M0BL8XXOSdQWD3yFCn4R4q09VqX4QLkYAIbujSp6Me1w0jw0uqBTExm53iQ/ztlsklTffxDb7OTo91P16ETYnA6KJ+v3FW3p4SmVLFn7ZscccT0ldDA0/ST93WdkvMw/EqntIsEV6jf4J+HaGzM+kGk3h32UEYvU+ED0/Lya/p6O0Tjj0fyl0gMN3rWnvsObjbptF/OzpOuegy450ajdbY/Jnfg6blrd99bCxJN0ndX9VtsufbiS/+VQYKWPqeoPzzcz5wxw3SqZPjJTJTM2OHzyqBTR3jbcAJeoIBEudh/wWkgvmTS5MZvC1w6sgUjls7de9nTc9FHDcPU4q3n1DsgUAyWc1VfSRwl8A6hPOJfqXQ6Xrzl8qQBnbhHICOgeVPXnlW4X4K2fjX/58Jy6zrW2L5vR4roQHjY091+q7WrDeBV2cLWlp+RO6jM2lm9ioixFd85Pd69VG+B99PzffyxoNpNx5ZaHD7SZFeJ7jl6MYi1IUJ630r8OPk0mLfFiGOFD+RB4v6B1vYX7O/9O6h7/KweFWWqy77aSI/lDqS2W4VFfxYW37Mo4/Q9QSwMEFAACAAgAYoO7TpXukX5LAAAAawAAABsAAAB1bml2ZXJzYWwvdW5pdmVyc2FsLnBuZy54bWyzsa/IzVEoSy0qzszPs1Uy1DNQsrfj5bIpKEoty0wtV6gAigEFIUBJoRLINUJwyzNTSjKAQgbmZgjBjNTM9IwSWyULA3O4oD7QTABQSwECAAAUAAIACABhg7tOUBdQH3YEAAAREQAAHQAAAAAAAAABAAAAAAAAAAAAdW5pdmVyc2FsL2NvbW1vbl9tZXNzYWdlcy5sbmdQSwECAAAUAAIACABhg7tOuxPRJTkDAACQDAAAJwAAAAAAAAABAAAAAACxBAAAdW5pdmVyc2FsL2ZsYXNoX3B1Ymxpc2hpbmdfc2V0dGluZ3MueG1sUEsBAgAAFAACAAgAYYO7Tn4dtWa3AgAAUAoAACEAAAAAAAAAAQAAAAAALwgAAHVuaXZlcnNhbC9mbGFzaF9za2luX3NldHRpbmdzLnhtbFBLAQIAABQAAgAIAGGDu057Gdv7DAMAAKELAAAmAAAAAAAAAAEAAAAAACULAAB1bml2ZXJzYWwvaHRtbF9wdWJsaXNoaW5nX3NldHRpbmdzLnhtbFBLAQIAABQAAgAIAGGDu07+2QZdoAEAAC0GAAAfAAAAAAAAAAEAAAAAAHUOAAB1bml2ZXJzYWwvaHRtbF9za2luX3NldHRpbmdzLmpzUEsBAgAAFAACAAgAYYO7Tj08L9HBAAAA5QEAABoAAAAAAAAAAQAAAAAAUhAAAHVuaXZlcnNhbC9pMThuX3ByZXNldHMueG1sUEsBAgAAFAACAAgAYYO7TgzStqxuAAAAbgAAABwAAAAAAAAAAQAAAAAASxEAAHVuaXZlcnNhbC9sb2NhbF9zZXR0aW5ncy54bWxQSwECAAAUAAIACABElFdHI7RO+/sCAACwCAAAFAAAAAAAAAABAAAAAADzEQAAdW5pdmVyc2FsL3BsYXllci54bWxQSwECAAAUAAIACABhg7tONdvZrWgBAADzAgAAKQAAAAAAAAABAAAAAAAgFQAAdW5pdmVyc2FsL3NraW5fY3VzdG9taXphdGlvbl9zZXR0aW5ncy54bWxQSwECAAAUAAIACABig7tOYnNrracMAADaIQAAFwAAAAAAAAAAAAAAAADPFgAAdW5pdmVyc2FsL3VuaXZlcnNhbC5wbmdQSwECAAAUAAIACABig7tOle6RfksAAABrAAAAGwAAAAAAAAABAAAAAACrIwAAdW5pdmVyc2FsL3VuaXZlcnNhbC5wbmcueG1sUEsFBgAAAAALAAsASQMAAC8kAAAAAA=="/>
  <p:tag name="ISPRING_PRESENTATION_TITLE" val="15269488936588"/>
  <p:tag name="commondata" val="eyJoZGlkIjoiYTQ3YTc2YjBlNWRhYjQ0NTA0MDBkN2E0YWM4YTZjZGMifQ=="/>
</p:tagLst>
</file>

<file path=ppt/theme/theme1.xml><?xml version="1.0" encoding="utf-8"?>
<a:theme xmlns:a="http://schemas.openxmlformats.org/drawingml/2006/main" name="www.pptying.com">
  <a:themeElements>
    <a:clrScheme name="自定义 742">
      <a:dk1>
        <a:srgbClr val="262526"/>
      </a:dk1>
      <a:lt1>
        <a:srgbClr val="FFFFFF"/>
      </a:lt1>
      <a:dk2>
        <a:srgbClr val="262626"/>
      </a:dk2>
      <a:lt2>
        <a:srgbClr val="D4D4D4"/>
      </a:lt2>
      <a:accent1>
        <a:srgbClr val="F17E8E"/>
      </a:accent1>
      <a:accent2>
        <a:srgbClr val="7E7E7E"/>
      </a:accent2>
      <a:accent3>
        <a:srgbClr val="F17E8E"/>
      </a:accent3>
      <a:accent4>
        <a:srgbClr val="404040"/>
      </a:accent4>
      <a:accent5>
        <a:srgbClr val="F17E8E"/>
      </a:accent5>
      <a:accent6>
        <a:srgbClr val="080708"/>
      </a:accent6>
      <a:hlink>
        <a:srgbClr val="EC2138"/>
      </a:hlink>
      <a:folHlink>
        <a:srgbClr val="969696"/>
      </a:folHlink>
    </a:clrScheme>
    <a:fontScheme name="Custom 2">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11303</Words>
  <Application>WPS 演示</Application>
  <PresentationFormat>自定义</PresentationFormat>
  <Paragraphs>664</Paragraphs>
  <Slides>24</Slides>
  <Notes>27</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24</vt:i4>
      </vt:variant>
    </vt:vector>
  </HeadingPairs>
  <TitlesOfParts>
    <vt:vector size="50" baseType="lpstr">
      <vt:lpstr>Arial</vt:lpstr>
      <vt:lpstr>宋体</vt:lpstr>
      <vt:lpstr>Wingdings</vt:lpstr>
      <vt:lpstr>Roboto Medium</vt:lpstr>
      <vt:lpstr>Verdana</vt:lpstr>
      <vt:lpstr>Roboto Light</vt:lpstr>
      <vt:lpstr>微软雅黑</vt:lpstr>
      <vt:lpstr>Calibri</vt:lpstr>
      <vt:lpstr>Roboto light</vt:lpstr>
      <vt:lpstr>Segoe Print</vt:lpstr>
      <vt:lpstr>Neris Thin</vt:lpstr>
      <vt:lpstr>Roboto medium</vt:lpstr>
      <vt:lpstr>FontAwesome</vt:lpstr>
      <vt:lpstr>Calibri</vt:lpstr>
      <vt:lpstr>Lato Light</vt:lpstr>
      <vt:lpstr>Calibri Light</vt:lpstr>
      <vt:lpstr>Lato Bold</vt:lpstr>
      <vt:lpstr>Lato</vt:lpstr>
      <vt:lpstr>Arial Unicode MS</vt:lpstr>
      <vt:lpstr>等线</vt:lpstr>
      <vt:lpstr>Lato Black</vt:lpstr>
      <vt:lpstr>Entypo</vt:lpstr>
      <vt:lpstr>Meiryo</vt:lpstr>
      <vt:lpstr>Yu Gothic UI</vt:lpstr>
      <vt:lpstr>Arial Narrow</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2017插画清新通用商务总结报告模板</dc:title>
  <dc:creator>极简办公</dc:creator>
  <cp:keywords>www.jjppt.com</cp:keywords>
  <dc:description>www.jjppt.com</dc:description>
  <dc:subject> </dc:subject>
  <cp:category> </cp:category>
  <cp:lastModifiedBy>Years later</cp:lastModifiedBy>
  <cp:revision>2</cp:revision>
  <dcterms:created xsi:type="dcterms:W3CDTF">2016-11-15T02:38:00Z</dcterms:created>
  <dcterms:modified xsi:type="dcterms:W3CDTF">2024-03-15T18:58:53Z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2FA33AD78A374B1FA9DF9D1047E8A029_13</vt:lpwstr>
  </property>
  <property fmtid="{D5CDD505-2E9C-101B-9397-08002B2CF9AE}" pid="3" name="KSOProductBuildVer">
    <vt:lpwstr>2052-12.1.0.16388</vt:lpwstr>
  </property>
</Properties>
</file>